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4660"/>
  </p:normalViewPr>
  <p:slideViewPr>
    <p:cSldViewPr>
      <p:cViewPr varScale="1">
        <p:scale>
          <a:sx n="69" d="100"/>
          <a:sy n="69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9197-74ED-4780-B767-AC93DE2B5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277A-7974-41D3-9523-ABDBE7331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47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7D60-480D-44ED-8304-E8014E122C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6AD5-BA48-4BC9-8E75-F494F8E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E2EC-EC83-4B6E-959D-432DAD2A4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5AB4-17AD-4B36-8A11-482D931F9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F020-C7D0-4F6B-B0D7-D67A8217DA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808-13CC-4140-8951-F23A7650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8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8BA8-9C0F-40C6-8C4F-5FA86CD12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C450-53C8-4826-9E12-DF7D24325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6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1941-7F9E-41CE-B04F-9350E24E7A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E4CC-FB5B-49E3-976B-F6C9FBE15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54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A30C-40E1-49AE-8439-6F5EE63762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CDA8-D6A2-4445-8C84-B0A45C38A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01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6A4A-2B3E-42C6-9887-7BE17929B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A5A9-749D-4954-973F-37DA0CE7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A396-EBC1-4A01-A8FB-32901518A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7FF-FD08-44B3-9740-6A4E01ED8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8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EEA8-F55F-41E1-A49A-ACF2001F7B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AF06-7B0C-4EDA-B25E-654EDF7ED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7B1-5F3B-439D-BE02-B99A768E59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2C91-45FD-4CB1-9885-A470B034F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8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7698-A0C1-4E9A-B2C8-B425CF6B9783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C7D24-B883-4FED-B30A-365858CA6C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E78A3-C215-4E9D-9601-CE204F654C5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4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8264" y="406400"/>
            <a:ext cx="677941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UBND HUYỆN CAM LỘ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BÌNH MINH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2209800"/>
            <a:ext cx="8153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ĐUỔI HÌNH BẮT CHỮ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Lê Thị Hoài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Lớp: MG 5-6 Tuổi A</a:t>
            </a:r>
            <a:endParaRPr lang="en-US" alt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1" y="286115"/>
            <a:ext cx="1905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7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278382" y="5486400"/>
            <a:ext cx="5417819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TƯỢNG ĐÀI</a:t>
            </a:r>
          </a:p>
        </p:txBody>
      </p:sp>
      <p:pic>
        <p:nvPicPr>
          <p:cNvPr id="7170" name="Picture 2" descr="Library of png transparent library pictures of the statue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2" b="95484" l="198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4"/>
          <a:stretch/>
        </p:blipFill>
        <p:spPr bwMode="auto">
          <a:xfrm>
            <a:off x="1845756" y="267682"/>
            <a:ext cx="3259644" cy="51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dyo clipart black and white 6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78" y="2133602"/>
            <a:ext cx="2539923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381000"/>
            <a:ext cx="1905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8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973582" y="5638800"/>
            <a:ext cx="5417819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CÔNG BỐ</a:t>
            </a:r>
          </a:p>
        </p:txBody>
      </p:sp>
      <p:pic>
        <p:nvPicPr>
          <p:cNvPr id="9218" name="Picture 2" descr="Công bố - Hình ảnh mã số 67 - Đuổi hình bắt chữ | Lazi.vn - Cộ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01" y="1330429"/>
            <a:ext cx="5964580" cy="40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1905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9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049782" y="5562600"/>
            <a:ext cx="5417819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TAI HỌA</a:t>
            </a:r>
          </a:p>
        </p:txBody>
      </p:sp>
      <p:pic>
        <p:nvPicPr>
          <p:cNvPr id="10242" name="Picture 2" descr="Hình ảnh mã số 1355 - Đuổi hình bắt chữ | Lazi.vn - Cộng đồng Tr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5177"/>
            <a:ext cx="6087886" cy="40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609600"/>
            <a:ext cx="8305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Mục đích yêu cầu: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ghép và đoán đúng từ khi các hình ảnh xuất hiện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Trẻ có kỷ năng phối hợp, thảo luận với nhóm bạn trong khi chơi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cố, chính xác hóa, làm giàu vốn từ cho trẻ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Cách </a:t>
            </a:r>
            <a:r>
              <a:rPr lang="en-US" altLang="en-US" sz="2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sẽ chia trẻ làm 3 đội, lần lượt từng đội sẽ có quyền lựa chọn các ô số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trên màn hình, khi kích vào thì phía sau ô số sẽ xuất hiện các hình ảnh, nhiệm vụ của các đội sẽ nhìn hình ảnh và đoán thật nhanh, thật chính xác các câu từ phù hợp với hình ảnh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Luật chơi: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đội sẽ có 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giây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 suy nghĩ và khi hết giờ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đội sẽ rung chuông để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 quyền trả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lời, đội nào trả lời nhanh, chính xác thì sẽ được nhận một phần quà. Nếu câu trả lời không chính xác 2 đội còn lại đội nào rung chuông trước sẽ được trả lời tiếp.</a:t>
            </a:r>
            <a:endParaRPr lang="en-US" altLang="en-US" sz="2400" b="1" dirty="0" smtClean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7.fna.fbcdn.net/v/t1.0-9/56555879_2722065741142113_6348755016962015232_o.png?_nc_cat=100&amp;_nc_sid=730e14&amp;_nc_oc=AQlL2o3IhcjwRTBfgl24PCfRBOR9xaDXraugPNUiheotBK6sUs4Kt0UFU2Ll3Nd33ZdCsCNMFwxFOuwgX8tid8Y7&amp;_nc_ht=scontent.fhan5-7.fna&amp;oh=613f852b806c598d9df4521c0e7f1b8a&amp;oe=5EB33FD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19258"/>
          <a:stretch/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30480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3" action="ppaction://hlinksldjump"/>
              </a:rPr>
              <a:t>1</a:t>
            </a:r>
            <a:endParaRPr lang="en-US" sz="8000" b="1"/>
          </a:p>
        </p:txBody>
      </p:sp>
      <p:sp>
        <p:nvSpPr>
          <p:cNvPr id="9" name="Rectangle 8"/>
          <p:cNvSpPr/>
          <p:nvPr/>
        </p:nvSpPr>
        <p:spPr>
          <a:xfrm>
            <a:off x="3048000" y="0"/>
            <a:ext cx="30480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4" action="ppaction://hlinksldjump"/>
              </a:rPr>
              <a:t>2</a:t>
            </a:r>
            <a:endParaRPr lang="en-US" sz="8000" b="1"/>
          </a:p>
        </p:txBody>
      </p:sp>
      <p:sp>
        <p:nvSpPr>
          <p:cNvPr id="10" name="Rectangle 9"/>
          <p:cNvSpPr/>
          <p:nvPr/>
        </p:nvSpPr>
        <p:spPr>
          <a:xfrm>
            <a:off x="3084871" y="2362200"/>
            <a:ext cx="3048000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5" action="ppaction://hlinksldjump"/>
              </a:rPr>
              <a:t>5</a:t>
            </a:r>
            <a:endParaRPr lang="en-US" sz="8000" b="1"/>
          </a:p>
        </p:txBody>
      </p:sp>
      <p:sp>
        <p:nvSpPr>
          <p:cNvPr id="11" name="Rectangle 10"/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6" action="ppaction://hlinksldjump"/>
              </a:rPr>
              <a:t>7</a:t>
            </a:r>
            <a:endParaRPr lang="en-US" sz="8000" b="1"/>
          </a:p>
        </p:txBody>
      </p:sp>
      <p:sp>
        <p:nvSpPr>
          <p:cNvPr id="12" name="Rectangle 11"/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7" action="ppaction://hlinksldjump"/>
              </a:rPr>
              <a:t>9</a:t>
            </a:r>
            <a:endParaRPr lang="en-US" sz="8000" b="1"/>
          </a:p>
        </p:txBody>
      </p:sp>
      <p:sp>
        <p:nvSpPr>
          <p:cNvPr id="13" name="Rectangle 12"/>
          <p:cNvSpPr/>
          <p:nvPr/>
        </p:nvSpPr>
        <p:spPr>
          <a:xfrm>
            <a:off x="4917" y="2362200"/>
            <a:ext cx="304308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8" action="ppaction://hlinksldjump"/>
              </a:rPr>
              <a:t>4</a:t>
            </a:r>
            <a:endParaRPr lang="en-US" sz="8000" b="1"/>
          </a:p>
        </p:txBody>
      </p:sp>
      <p:sp>
        <p:nvSpPr>
          <p:cNvPr id="14" name="Rectangle 13"/>
          <p:cNvSpPr/>
          <p:nvPr/>
        </p:nvSpPr>
        <p:spPr>
          <a:xfrm>
            <a:off x="6096000" y="0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9" action="ppaction://hlinksldjump"/>
              </a:rPr>
              <a:t>3</a:t>
            </a:r>
            <a:endParaRPr lang="en-US" sz="8000" b="1"/>
          </a:p>
        </p:txBody>
      </p:sp>
      <p:sp>
        <p:nvSpPr>
          <p:cNvPr id="15" name="Rectangle 14"/>
          <p:cNvSpPr/>
          <p:nvPr/>
        </p:nvSpPr>
        <p:spPr>
          <a:xfrm>
            <a:off x="6096000" y="2362200"/>
            <a:ext cx="3048000" cy="2209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10" action="ppaction://hlinksldjump"/>
              </a:rPr>
              <a:t>6</a:t>
            </a:r>
            <a:endParaRPr lang="en-US" sz="8000" b="1"/>
          </a:p>
        </p:txBody>
      </p:sp>
      <p:sp>
        <p:nvSpPr>
          <p:cNvPr id="16" name="Rectangle 15"/>
          <p:cNvSpPr/>
          <p:nvPr/>
        </p:nvSpPr>
        <p:spPr>
          <a:xfrm>
            <a:off x="3048001" y="4540045"/>
            <a:ext cx="3011129" cy="22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11" action="ppaction://hlinksldjump"/>
              </a:rPr>
              <a:t>8</a:t>
            </a:r>
            <a:endParaRPr lang="en-US" sz="8000" b="1"/>
          </a:p>
        </p:txBody>
      </p:sp>
      <p:sp>
        <p:nvSpPr>
          <p:cNvPr id="6" name="Diamond 5"/>
          <p:cNvSpPr/>
          <p:nvPr/>
        </p:nvSpPr>
        <p:spPr>
          <a:xfrm>
            <a:off x="228600" y="152400"/>
            <a:ext cx="304800" cy="3810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276600" y="152400"/>
            <a:ext cx="381000" cy="3810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>
            <a:off x="6324600" y="152400"/>
            <a:ext cx="381000" cy="381000"/>
          </a:xfrm>
          <a:prstGeom prst="flowChartExtra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152400" y="2514600"/>
            <a:ext cx="381000" cy="3810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276600" y="2514600"/>
            <a:ext cx="381000" cy="381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6186948" y="4648200"/>
            <a:ext cx="495300" cy="3429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152400" y="4648200"/>
            <a:ext cx="381000" cy="457200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276600" y="4724400"/>
            <a:ext cx="342900" cy="342900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unched Tape 23"/>
          <p:cNvSpPr/>
          <p:nvPr/>
        </p:nvSpPr>
        <p:spPr>
          <a:xfrm>
            <a:off x="6324600" y="2514600"/>
            <a:ext cx="357648" cy="3429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ương Con - Miễn Phí vector hình ảnh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3" y="2819402"/>
            <a:ext cx="2987038" cy="1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7+ Dragon Clipart .... Clip Art Dragon | Clipar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" b="98079" l="1000" r="9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1" y="1524000"/>
            <a:ext cx="3859271" cy="35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5" action="ppaction://hlinksldjump"/>
              </a:rPr>
              <a:t>Câu 1</a:t>
            </a:r>
            <a:endParaRPr lang="en-US" sz="4000" b="1"/>
          </a:p>
        </p:txBody>
      </p:sp>
      <p:sp>
        <p:nvSpPr>
          <p:cNvPr id="7" name="Rounded Rectangle 6"/>
          <p:cNvSpPr/>
          <p:nvPr/>
        </p:nvSpPr>
        <p:spPr>
          <a:xfrm>
            <a:off x="1821182" y="5410200"/>
            <a:ext cx="5417819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XƯƠNG RỒNG</a:t>
            </a:r>
          </a:p>
        </p:txBody>
      </p:sp>
    </p:spTree>
    <p:extLst>
      <p:ext uri="{BB962C8B-B14F-4D97-AF65-F5344CB8AC3E}">
        <p14:creationId xmlns:p14="http://schemas.microsoft.com/office/powerpoint/2010/main" val="9037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2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2" y="5410200"/>
            <a:ext cx="5417819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THÀNH CÔNG</a:t>
            </a:r>
          </a:p>
        </p:txBody>
      </p:sp>
      <p:pic>
        <p:nvPicPr>
          <p:cNvPr id="3074" name="Picture 2" descr="Đáp án nào nói đúng đặc điểm lông đuôi của chim công trống ? Đ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33800" cy="2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ếu Tố Trang Trí Tường Thành Cổ, Yếu Tố Trang Trí, Vẽ Tay, Pho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50" b="76750" l="23000" r="7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3" t="23504" r="22793" b="22948"/>
          <a:stretch/>
        </p:blipFill>
        <p:spPr bwMode="auto">
          <a:xfrm>
            <a:off x="1066800" y="1272050"/>
            <a:ext cx="3657600" cy="35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3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2" y="5410200"/>
            <a:ext cx="541781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BA HOA</a:t>
            </a:r>
          </a:p>
        </p:txBody>
      </p:sp>
      <p:pic>
        <p:nvPicPr>
          <p:cNvPr id="4098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1219201" y="1868131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3544019" y="1848466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5791201" y="1882879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4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202182" y="5486400"/>
            <a:ext cx="541781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VÒI HOA SEN</a:t>
            </a:r>
          </a:p>
        </p:txBody>
      </p:sp>
      <p:pic>
        <p:nvPicPr>
          <p:cNvPr id="5122" name="Picture 2" descr="Mùa Xuân Hoa Sen Hoa Sen Hai Hoa Sen, Xanh, Sen đỏ, Sen miễn phí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17" b="68667" l="7500" r="2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" t="43027" r="71761" b="32358"/>
          <a:stretch/>
        </p:blipFill>
        <p:spPr bwMode="auto">
          <a:xfrm>
            <a:off x="2773681" y="1447800"/>
            <a:ext cx="11356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,045 Baby Cute Elephant Stock Vector Illustration And Royalt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393821">
            <a:off x="1821182" y="2667000"/>
            <a:ext cx="617219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5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2" y="5410200"/>
            <a:ext cx="5417819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BÁO CÁO</a:t>
            </a:r>
          </a:p>
        </p:txBody>
      </p:sp>
      <p:pic>
        <p:nvPicPr>
          <p:cNvPr id="6146" name="Picture 2" descr="Free Newspaper Cliparts, Download Free Clip Art, Free Clip Art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30" y="1981200"/>
            <a:ext cx="3264169" cy="27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 Fox Cartoon Illustration - Tranh Vẽ Con Cáo , Free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3" b="96842" l="6111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91" y="1600200"/>
            <a:ext cx="3697739" cy="31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6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973582" y="5410200"/>
            <a:ext cx="5417819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SÓC TRĂNG</a:t>
            </a:r>
          </a:p>
        </p:txBody>
      </p:sp>
      <p:pic>
        <p:nvPicPr>
          <p:cNvPr id="8194" name="Picture 2" descr="con sóc Hình ảnh | Định dạng hình ảnh PSD 401625236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977" l="8256" r="81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2" y="685800"/>
            <a:ext cx="4517921" cy="45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95+ Half Moon Clipart... Moon Clip Art | ClipartL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95+ Half Moon Clipart... Moon Clip Art | ClipartL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2462" r="97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197">
            <a:off x="3701165" y="272249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253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</cp:revision>
  <dcterms:created xsi:type="dcterms:W3CDTF">2021-08-01T14:11:28Z</dcterms:created>
  <dcterms:modified xsi:type="dcterms:W3CDTF">2024-04-17T15:46:28Z</dcterms:modified>
</cp:coreProperties>
</file>