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2" r:id="rId4"/>
    <p:sldMasterId id="2147483734" r:id="rId5"/>
    <p:sldMasterId id="2147483746" r:id="rId6"/>
  </p:sldMasterIdLst>
  <p:sldIdLst>
    <p:sldId id="286" r:id="rId7"/>
    <p:sldId id="257" r:id="rId8"/>
    <p:sldId id="287" r:id="rId9"/>
    <p:sldId id="288" r:id="rId10"/>
    <p:sldId id="258" r:id="rId11"/>
    <p:sldId id="267" r:id="rId12"/>
    <p:sldId id="275" r:id="rId13"/>
    <p:sldId id="268" r:id="rId14"/>
    <p:sldId id="259" r:id="rId15"/>
    <p:sldId id="266" r:id="rId16"/>
    <p:sldId id="269" r:id="rId17"/>
    <p:sldId id="272" r:id="rId18"/>
    <p:sldId id="262" r:id="rId19"/>
    <p:sldId id="265" r:id="rId20"/>
    <p:sldId id="290" r:id="rId21"/>
    <p:sldId id="293" r:id="rId22"/>
    <p:sldId id="273" r:id="rId23"/>
    <p:sldId id="278" r:id="rId24"/>
    <p:sldId id="291" r:id="rId25"/>
    <p:sldId id="263" r:id="rId26"/>
    <p:sldId id="276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E52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04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313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234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987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091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315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67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55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7483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3516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784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058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495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14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536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051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6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793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82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494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224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552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6999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448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59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B289F1-8EA1-472C-8232-ED67FB461845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52CE34-E45E-4980-AF5A-9E8B209D5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1.jpe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jpe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o-do-hai-huoc-cua-thi-sinh-rung-chuong-vang-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4350"/>
            <a:ext cx="7162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066800" y="5162550"/>
            <a:ext cx="70866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 smtClean="0">
                <a:ln w="44450">
                  <a:solidFill>
                    <a:srgbClr val="FF0000">
                      <a:alpha val="75000"/>
                    </a:srgbClr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Catch the word</a:t>
            </a:r>
            <a:endParaRPr lang="en-US" sz="3600" b="1" kern="10" dirty="0">
              <a:ln w="44450">
                <a:solidFill>
                  <a:srgbClr val="FF0000">
                    <a:alpha val="75000"/>
                  </a:srgbClr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 rot="5400000">
            <a:off x="6234112" y="2614612"/>
            <a:ext cx="48387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ENGLISH</a:t>
            </a:r>
            <a:endParaRPr lang="en-US" sz="6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 rot="5400000">
            <a:off x="-2000251" y="2686051"/>
            <a:ext cx="4838702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OLYMPIC</a:t>
            </a:r>
            <a:endParaRPr lang="en-US" sz="16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63" b="11857"/>
          <a:stretch/>
        </p:blipFill>
        <p:spPr>
          <a:xfrm>
            <a:off x="2438400" y="2409362"/>
            <a:ext cx="3581400" cy="2600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27" b="16049"/>
          <a:stretch/>
        </p:blipFill>
        <p:spPr>
          <a:xfrm>
            <a:off x="2590800" y="1276350"/>
            <a:ext cx="3352800" cy="11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901476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mpaud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mpaud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mpaud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mpaud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mpaud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mpaud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3200400" y="4983162"/>
            <a:ext cx="1866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whale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0494" y="762000"/>
            <a:ext cx="6932988" cy="3733800"/>
            <a:chOff x="680494" y="762000"/>
            <a:chExt cx="6932988" cy="3733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80494" y="762000"/>
              <a:ext cx="6932988" cy="3733800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80494" y="990600"/>
              <a:ext cx="1681706" cy="40979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AutoShape 25"/>
          <p:cNvSpPr>
            <a:spLocks noChangeArrowheads="1"/>
          </p:cNvSpPr>
          <p:nvPr/>
        </p:nvSpPr>
        <p:spPr bwMode="auto">
          <a:xfrm rot="5400000">
            <a:off x="2090443" y="1978038"/>
            <a:ext cx="1333500" cy="262031"/>
          </a:xfrm>
          <a:prstGeom prst="rightArrow">
            <a:avLst>
              <a:gd name="adj1" fmla="val 50000"/>
              <a:gd name="adj2" fmla="val 2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143000" y="76200"/>
            <a:ext cx="195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9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343906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47" grpId="0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3006436" y="5453390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</a:rPr>
              <a:t>ar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9994" y="1676400"/>
            <a:ext cx="6648652" cy="3419761"/>
            <a:chOff x="589994" y="1676400"/>
            <a:chExt cx="6648652" cy="34197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9994" y="1676400"/>
              <a:ext cx="6648652" cy="341976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85800" y="1905000"/>
              <a:ext cx="15240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5366489"/>
            <a:ext cx="1295400" cy="970300"/>
          </a:xfrm>
          <a:prstGeom prst="rect">
            <a:avLst/>
          </a:prstGeom>
        </p:spPr>
      </p:pic>
      <p:sp>
        <p:nvSpPr>
          <p:cNvPr id="40" name="AutoShape 25"/>
          <p:cNvSpPr>
            <a:spLocks noChangeArrowheads="1"/>
          </p:cNvSpPr>
          <p:nvPr/>
        </p:nvSpPr>
        <p:spPr bwMode="auto">
          <a:xfrm rot="7564842">
            <a:off x="5565974" y="2558887"/>
            <a:ext cx="1203211" cy="243209"/>
          </a:xfrm>
          <a:prstGeom prst="rightArrow">
            <a:avLst>
              <a:gd name="adj1" fmla="val 50000"/>
              <a:gd name="adj2" fmla="val 2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143000" y="468868"/>
            <a:ext cx="218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10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25317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47" grpId="0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3924300" y="5181600"/>
            <a:ext cx="14198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wife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7350" y="1524000"/>
            <a:ext cx="5353050" cy="367665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143000" y="468868"/>
            <a:ext cx="2164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11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1863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45" name="Text Box 49"/>
          <p:cNvSpPr txBox="1">
            <a:spLocks noChangeArrowheads="1"/>
          </p:cNvSpPr>
          <p:nvPr/>
        </p:nvSpPr>
        <p:spPr bwMode="auto">
          <a:xfrm>
            <a:off x="2771936" y="4495800"/>
            <a:ext cx="243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</a:rPr>
              <a:t>password</a:t>
            </a:r>
            <a:endParaRPr lang="en-US" sz="3600" b="1" dirty="0">
              <a:solidFill>
                <a:srgbClr val="0000CC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35817" y="1043252"/>
            <a:ext cx="6553199" cy="3223948"/>
            <a:chOff x="838201" y="890852"/>
            <a:chExt cx="6553199" cy="32239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8201" y="890852"/>
              <a:ext cx="3152936" cy="322394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2417" y="1495424"/>
              <a:ext cx="3178983" cy="2162176"/>
            </a:xfrm>
            <a:prstGeom prst="rect">
              <a:avLst/>
            </a:prstGeom>
          </p:spPr>
        </p:pic>
      </p:grpSp>
      <p:sp>
        <p:nvSpPr>
          <p:cNvPr id="38" name="AutoShape 25"/>
          <p:cNvSpPr>
            <a:spLocks noChangeArrowheads="1"/>
          </p:cNvSpPr>
          <p:nvPr/>
        </p:nvSpPr>
        <p:spPr bwMode="auto">
          <a:xfrm rot="6865498">
            <a:off x="1962639" y="1784243"/>
            <a:ext cx="1333500" cy="262031"/>
          </a:xfrm>
          <a:prstGeom prst="rightArrow">
            <a:avLst>
              <a:gd name="adj1" fmla="val 50000"/>
              <a:gd name="adj2" fmla="val 2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43000" y="152400"/>
            <a:ext cx="218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12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1888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45" grpId="0"/>
      <p:bldP spid="38" grpId="0" animBg="1"/>
      <p:bldP spid="3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3438686" y="4602162"/>
            <a:ext cx="29621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wandering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2" t="-662" r="-1"/>
          <a:stretch/>
        </p:blipFill>
        <p:spPr>
          <a:xfrm rot="19253293">
            <a:off x="4591028" y="1393371"/>
            <a:ext cx="2824445" cy="299629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2317" y="1828800"/>
            <a:ext cx="3634483" cy="2286000"/>
          </a:xfrm>
          <a:prstGeom prst="rect">
            <a:avLst/>
          </a:prstGeom>
        </p:spPr>
      </p:pic>
      <p:sp>
        <p:nvSpPr>
          <p:cNvPr id="37" name="AutoShape 25"/>
          <p:cNvSpPr>
            <a:spLocks noChangeArrowheads="1"/>
          </p:cNvSpPr>
          <p:nvPr/>
        </p:nvSpPr>
        <p:spPr bwMode="auto">
          <a:xfrm rot="3576702">
            <a:off x="1843194" y="1742159"/>
            <a:ext cx="1333500" cy="262031"/>
          </a:xfrm>
          <a:prstGeom prst="rightArrow">
            <a:avLst>
              <a:gd name="adj1" fmla="val 50000"/>
              <a:gd name="adj2" fmla="val 2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43000" y="152400"/>
            <a:ext cx="218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13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343906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46" grpId="0"/>
      <p:bldP spid="37" grpId="0" animBg="1"/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3810000" y="5334000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</a:rPr>
              <a:t>d</a:t>
            </a:r>
            <a:r>
              <a:rPr lang="en-US" sz="3600" b="1" dirty="0" smtClean="0">
                <a:solidFill>
                  <a:srgbClr val="0000CC"/>
                </a:solidFill>
              </a:rPr>
              <a:t>iary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100" y="1662112"/>
            <a:ext cx="5257800" cy="3533775"/>
          </a:xfrm>
          <a:prstGeom prst="rect">
            <a:avLst/>
          </a:prstGeom>
        </p:spPr>
      </p:pic>
      <p:sp>
        <p:nvSpPr>
          <p:cNvPr id="36" name="AutoShape 25"/>
          <p:cNvSpPr>
            <a:spLocks noChangeArrowheads="1"/>
          </p:cNvSpPr>
          <p:nvPr/>
        </p:nvSpPr>
        <p:spPr bwMode="auto">
          <a:xfrm rot="9011270">
            <a:off x="6682497" y="2025178"/>
            <a:ext cx="1333500" cy="262031"/>
          </a:xfrm>
          <a:prstGeom prst="rightArrow">
            <a:avLst>
              <a:gd name="adj1" fmla="val 50000"/>
              <a:gd name="adj2" fmla="val 2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25"/>
          <p:cNvSpPr>
            <a:spLocks noChangeArrowheads="1"/>
          </p:cNvSpPr>
          <p:nvPr/>
        </p:nvSpPr>
        <p:spPr bwMode="auto">
          <a:xfrm rot="8191948">
            <a:off x="5464815" y="4253344"/>
            <a:ext cx="1333500" cy="262031"/>
          </a:xfrm>
          <a:prstGeom prst="rightArrow">
            <a:avLst>
              <a:gd name="adj1" fmla="val 50000"/>
              <a:gd name="adj2" fmla="val 2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143000" y="152400"/>
            <a:ext cx="218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14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14329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39" grpId="0"/>
      <p:bldP spid="36" grpId="0" animBg="1"/>
      <p:bldP spid="36" grpId="1" animBg="1"/>
      <p:bldP spid="38" grpId="0" animBg="1"/>
      <p:bldP spid="3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2819400" y="5181600"/>
            <a:ext cx="243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cigarette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143000"/>
            <a:ext cx="5791200" cy="3896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08"/>
          <a:stretch/>
        </p:blipFill>
        <p:spPr>
          <a:xfrm>
            <a:off x="5029201" y="5257800"/>
            <a:ext cx="2133600" cy="1337736"/>
          </a:xfrm>
          <a:prstGeom prst="rect">
            <a:avLst/>
          </a:prstGeom>
        </p:spPr>
      </p:pic>
      <p:sp>
        <p:nvSpPr>
          <p:cNvPr id="37" name="AutoShape 25"/>
          <p:cNvSpPr>
            <a:spLocks noChangeArrowheads="1"/>
          </p:cNvSpPr>
          <p:nvPr/>
        </p:nvSpPr>
        <p:spPr bwMode="auto">
          <a:xfrm rot="6865498">
            <a:off x="3967457" y="2130438"/>
            <a:ext cx="1333500" cy="262031"/>
          </a:xfrm>
          <a:prstGeom prst="rightArrow">
            <a:avLst>
              <a:gd name="adj1" fmla="val 50000"/>
              <a:gd name="adj2" fmla="val 2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43000" y="228600"/>
            <a:ext cx="218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15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253228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39" grpId="0"/>
      <p:bldP spid="37" grpId="0" animBg="1"/>
      <p:bldP spid="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2971800" y="5486400"/>
            <a:ext cx="243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muscle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838200"/>
            <a:ext cx="5362575" cy="3695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47" r="11313"/>
          <a:stretch/>
        </p:blipFill>
        <p:spPr>
          <a:xfrm>
            <a:off x="762000" y="4414836"/>
            <a:ext cx="1670337" cy="2143125"/>
          </a:xfrm>
          <a:prstGeom prst="rect">
            <a:avLst/>
          </a:prstGeom>
        </p:spPr>
      </p:pic>
      <p:sp>
        <p:nvSpPr>
          <p:cNvPr id="37" name="AutoShape 25"/>
          <p:cNvSpPr>
            <a:spLocks noChangeArrowheads="1"/>
          </p:cNvSpPr>
          <p:nvPr/>
        </p:nvSpPr>
        <p:spPr bwMode="auto">
          <a:xfrm rot="8707448">
            <a:off x="4495819" y="1156438"/>
            <a:ext cx="1333500" cy="152400"/>
          </a:xfrm>
          <a:prstGeom prst="rightArrow">
            <a:avLst>
              <a:gd name="adj1" fmla="val 50000"/>
              <a:gd name="adj2" fmla="val 2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43000" y="76200"/>
            <a:ext cx="218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16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1863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39" grpId="0"/>
      <p:bldP spid="37" grpId="0" animBg="1"/>
      <p:bldP spid="3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2971800" y="5343343"/>
            <a:ext cx="289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</a:rPr>
              <a:t>accountant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265" y="1524000"/>
            <a:ext cx="5372669" cy="3505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6" name="AutoShape 25"/>
          <p:cNvSpPr>
            <a:spLocks noChangeArrowheads="1"/>
          </p:cNvSpPr>
          <p:nvPr/>
        </p:nvSpPr>
        <p:spPr bwMode="auto">
          <a:xfrm rot="6865498">
            <a:off x="6044191" y="2206638"/>
            <a:ext cx="1333500" cy="262031"/>
          </a:xfrm>
          <a:prstGeom prst="rightArrow">
            <a:avLst>
              <a:gd name="adj1" fmla="val 50000"/>
              <a:gd name="adj2" fmla="val 2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43000" y="468868"/>
            <a:ext cx="218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17</a:t>
            </a:r>
            <a:endParaRPr lang="en-US" sz="3600" u="sng" dirty="0"/>
          </a:p>
        </p:txBody>
      </p:sp>
      <p:sp>
        <p:nvSpPr>
          <p:cNvPr id="40" name="Action Button: Forward or Next 39">
            <a:hlinkClick r:id="" action="ppaction://noaction" highlightClick="1"/>
          </p:cNvPr>
          <p:cNvSpPr/>
          <p:nvPr/>
        </p:nvSpPr>
        <p:spPr>
          <a:xfrm>
            <a:off x="8077200" y="6346686"/>
            <a:ext cx="838200" cy="4351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39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39" grpId="0"/>
      <p:bldP spid="36" grpId="0" animBg="1"/>
      <p:bldP spid="3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2590800" y="5135562"/>
            <a:ext cx="312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instrument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960340"/>
            <a:ext cx="5895975" cy="4064098"/>
          </a:xfrm>
          <a:prstGeom prst="rect">
            <a:avLst/>
          </a:prstGeom>
        </p:spPr>
      </p:pic>
      <p:sp>
        <p:nvSpPr>
          <p:cNvPr id="36" name="AutoShape 25"/>
          <p:cNvSpPr>
            <a:spLocks noChangeArrowheads="1"/>
          </p:cNvSpPr>
          <p:nvPr/>
        </p:nvSpPr>
        <p:spPr bwMode="auto">
          <a:xfrm rot="6865498">
            <a:off x="4528842" y="3349638"/>
            <a:ext cx="1333500" cy="262031"/>
          </a:xfrm>
          <a:prstGeom prst="rightArrow">
            <a:avLst>
              <a:gd name="adj1" fmla="val 50000"/>
              <a:gd name="adj2" fmla="val 2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43000" y="152400"/>
            <a:ext cx="218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18</a:t>
            </a:r>
            <a:endParaRPr lang="en-US" sz="3600" u="sng" dirty="0"/>
          </a:p>
        </p:txBody>
      </p:sp>
      <p:sp>
        <p:nvSpPr>
          <p:cNvPr id="39" name="Action Button: Forward or Next 38">
            <a:hlinkClick r:id="" action="ppaction://noaction" highlightClick="1"/>
          </p:cNvPr>
          <p:cNvSpPr/>
          <p:nvPr/>
        </p:nvSpPr>
        <p:spPr>
          <a:xfrm>
            <a:off x="8077200" y="6346686"/>
            <a:ext cx="838200" cy="4351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3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44" grpId="0"/>
      <p:bldP spid="36" grpId="0" animBg="1"/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3105" name="Text Box 49"/>
          <p:cNvSpPr txBox="1">
            <a:spLocks noChangeArrowheads="1"/>
          </p:cNvSpPr>
          <p:nvPr/>
        </p:nvSpPr>
        <p:spPr bwMode="auto">
          <a:xfrm>
            <a:off x="3276600" y="4724400"/>
            <a:ext cx="289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</a:rPr>
              <a:t>armchair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3055" y="2384280"/>
            <a:ext cx="2686050" cy="182750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00"/>
          <a:stretch/>
        </p:blipFill>
        <p:spPr>
          <a:xfrm>
            <a:off x="4572000" y="1563675"/>
            <a:ext cx="2286000" cy="26481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43000" y="468868"/>
            <a:ext cx="195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3600" u="sng" dirty="0"/>
          </a:p>
        </p:txBody>
      </p:sp>
      <p:sp>
        <p:nvSpPr>
          <p:cNvPr id="38" name="AutoShape 25"/>
          <p:cNvSpPr>
            <a:spLocks noChangeArrowheads="1"/>
          </p:cNvSpPr>
          <p:nvPr/>
        </p:nvSpPr>
        <p:spPr bwMode="auto">
          <a:xfrm rot="6865498">
            <a:off x="2752623" y="2408131"/>
            <a:ext cx="1333500" cy="262031"/>
          </a:xfrm>
          <a:prstGeom prst="rightArrow">
            <a:avLst>
              <a:gd name="adj1" fmla="val 50000"/>
              <a:gd name="adj2" fmla="val 2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99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3105" grpId="0"/>
      <p:bldP spid="38" grpId="0" animBg="1"/>
      <p:bldP spid="3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5492461" y="4800600"/>
            <a:ext cx="20643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rainbow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7862" y="4191000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5" y="1733550"/>
            <a:ext cx="2969725" cy="2152650"/>
          </a:xfrm>
          <a:prstGeom prst="rect">
            <a:avLst/>
          </a:prstGeom>
        </p:spPr>
      </p:pic>
      <p:sp>
        <p:nvSpPr>
          <p:cNvPr id="37" name="Up Arrow 36"/>
          <p:cNvSpPr/>
          <p:nvPr/>
        </p:nvSpPr>
        <p:spPr>
          <a:xfrm rot="11284978">
            <a:off x="3103519" y="933682"/>
            <a:ext cx="331718" cy="8131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128" y="1733550"/>
            <a:ext cx="3422472" cy="2152650"/>
          </a:xfrm>
          <a:prstGeom prst="rect">
            <a:avLst/>
          </a:prstGeom>
        </p:spPr>
      </p:pic>
      <p:sp>
        <p:nvSpPr>
          <p:cNvPr id="40" name="AutoShape 25"/>
          <p:cNvSpPr>
            <a:spLocks noChangeArrowheads="1"/>
          </p:cNvSpPr>
          <p:nvPr/>
        </p:nvSpPr>
        <p:spPr bwMode="auto">
          <a:xfrm rot="5746473">
            <a:off x="5833715" y="1918312"/>
            <a:ext cx="1075931" cy="256081"/>
          </a:xfrm>
          <a:prstGeom prst="rightArrow">
            <a:avLst>
              <a:gd name="adj1" fmla="val 50000"/>
              <a:gd name="adj2" fmla="val 2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9600" y="228600"/>
            <a:ext cx="218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19</a:t>
            </a:r>
            <a:endParaRPr lang="en-US" sz="3600" u="sng" dirty="0"/>
          </a:p>
        </p:txBody>
      </p:sp>
      <p:sp>
        <p:nvSpPr>
          <p:cNvPr id="42" name="Action Button: Forward or Next 41">
            <a:hlinkClick r:id="" action="ppaction://noaction" highlightClick="1"/>
          </p:cNvPr>
          <p:cNvSpPr/>
          <p:nvPr/>
        </p:nvSpPr>
        <p:spPr>
          <a:xfrm>
            <a:off x="8077200" y="6346686"/>
            <a:ext cx="838200" cy="4351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76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mpaud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mpaud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48" grpId="0"/>
      <p:bldP spid="40" grpId="0" animBg="1"/>
      <p:bldP spid="4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3429001" y="5181600"/>
            <a:ext cx="18287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</a:rPr>
              <a:t>attack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537" y="1524000"/>
            <a:ext cx="4352925" cy="2857500"/>
          </a:xfrm>
          <a:prstGeom prst="rect">
            <a:avLst/>
          </a:prstGeom>
        </p:spPr>
      </p:pic>
      <p:sp>
        <p:nvSpPr>
          <p:cNvPr id="36" name="AutoShape 25"/>
          <p:cNvSpPr>
            <a:spLocks noChangeArrowheads="1"/>
          </p:cNvSpPr>
          <p:nvPr/>
        </p:nvSpPr>
        <p:spPr bwMode="auto">
          <a:xfrm rot="6110914">
            <a:off x="5237175" y="1246939"/>
            <a:ext cx="1333500" cy="262031"/>
          </a:xfrm>
          <a:prstGeom prst="rightArrow">
            <a:avLst>
              <a:gd name="adj1" fmla="val 50000"/>
              <a:gd name="adj2" fmla="val 2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43000" y="304800"/>
            <a:ext cx="218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20</a:t>
            </a:r>
            <a:endParaRPr lang="en-US" sz="3600" u="sng" dirty="0"/>
          </a:p>
        </p:txBody>
      </p:sp>
      <p:sp>
        <p:nvSpPr>
          <p:cNvPr id="40" name="Action Button: Forward or Next 39">
            <a:hlinkClick r:id="" action="ppaction://noaction" highlightClick="1"/>
          </p:cNvPr>
          <p:cNvSpPr/>
          <p:nvPr/>
        </p:nvSpPr>
        <p:spPr>
          <a:xfrm>
            <a:off x="8077200" y="6346686"/>
            <a:ext cx="838200" cy="4351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39" grpId="0"/>
      <p:bldP spid="36" grpId="0" animBg="1"/>
      <p:bldP spid="3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2743200" y="5638800"/>
            <a:ext cx="411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parallelogram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5962" y="1652587"/>
            <a:ext cx="5172075" cy="3552825"/>
          </a:xfrm>
          <a:prstGeom prst="rect">
            <a:avLst/>
          </a:prstGeom>
        </p:spPr>
      </p:pic>
      <p:sp>
        <p:nvSpPr>
          <p:cNvPr id="36" name="AutoShape 25"/>
          <p:cNvSpPr>
            <a:spLocks noChangeArrowheads="1"/>
          </p:cNvSpPr>
          <p:nvPr/>
        </p:nvSpPr>
        <p:spPr bwMode="auto">
          <a:xfrm rot="4393068">
            <a:off x="3239517" y="2468052"/>
            <a:ext cx="1333500" cy="262031"/>
          </a:xfrm>
          <a:prstGeom prst="rightArrow">
            <a:avLst>
              <a:gd name="adj1" fmla="val 50000"/>
              <a:gd name="adj2" fmla="val 2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ction Button: Forward or Next 2">
            <a:hlinkClick r:id="" action="ppaction://noaction" highlightClick="1"/>
          </p:cNvPr>
          <p:cNvSpPr/>
          <p:nvPr/>
        </p:nvSpPr>
        <p:spPr>
          <a:xfrm>
            <a:off x="8077200" y="6346686"/>
            <a:ext cx="838200" cy="4351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43000" y="381000"/>
            <a:ext cx="218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Picture </a:t>
            </a: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21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78110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mpaud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mpaud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39" grpId="0"/>
      <p:bldP spid="36" grpId="0" animBg="1"/>
      <p:bldP spid="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3105" name="Text Box 49"/>
          <p:cNvSpPr txBox="1">
            <a:spLocks noChangeArrowheads="1"/>
          </p:cNvSpPr>
          <p:nvPr/>
        </p:nvSpPr>
        <p:spPr bwMode="auto">
          <a:xfrm>
            <a:off x="3276600" y="5068669"/>
            <a:ext cx="289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</a:rPr>
              <a:t>sunflower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37" name="Picture 6" descr="Kết quả hình ảnh cho s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8559" y="2134366"/>
            <a:ext cx="2215072" cy="22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Kết quả hình ảnh cho 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14312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143000" y="468868"/>
            <a:ext cx="195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2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35571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mpaud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3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3105" name="Text Box 49"/>
          <p:cNvSpPr txBox="1">
            <a:spLocks noChangeArrowheads="1"/>
          </p:cNvSpPr>
          <p:nvPr/>
        </p:nvSpPr>
        <p:spPr bwMode="auto">
          <a:xfrm>
            <a:off x="3276600" y="5068669"/>
            <a:ext cx="289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</a:rPr>
              <a:t>homesick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39" name="Picture 9" descr="Kết quả hình ảnh cho 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71738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 descr="Hình ảnh có li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67539">
            <a:off x="3871800" y="2048950"/>
            <a:ext cx="4296196" cy="19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25"/>
          <p:cNvSpPr>
            <a:spLocks noChangeArrowheads="1"/>
          </p:cNvSpPr>
          <p:nvPr/>
        </p:nvSpPr>
        <p:spPr bwMode="auto">
          <a:xfrm rot="8707448">
            <a:off x="6362281" y="1769957"/>
            <a:ext cx="1203211" cy="243209"/>
          </a:xfrm>
          <a:prstGeom prst="rightArrow">
            <a:avLst>
              <a:gd name="adj1" fmla="val 50000"/>
              <a:gd name="adj2" fmla="val 2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143000" y="468868"/>
            <a:ext cx="195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3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226701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mpaud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3105" grpId="0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3200400" y="48768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timetable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5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35"/>
          <a:stretch/>
        </p:blipFill>
        <p:spPr>
          <a:xfrm>
            <a:off x="4538792" y="1981200"/>
            <a:ext cx="2395408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99" r="13977" b="10887"/>
          <a:stretch/>
        </p:blipFill>
        <p:spPr>
          <a:xfrm>
            <a:off x="997527" y="1886618"/>
            <a:ext cx="3422073" cy="260918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AutoShape 25"/>
          <p:cNvSpPr>
            <a:spLocks noChangeArrowheads="1"/>
          </p:cNvSpPr>
          <p:nvPr/>
        </p:nvSpPr>
        <p:spPr bwMode="auto">
          <a:xfrm rot="6865498">
            <a:off x="5415257" y="1597038"/>
            <a:ext cx="1333500" cy="262031"/>
          </a:xfrm>
          <a:prstGeom prst="rightArrow">
            <a:avLst>
              <a:gd name="adj1" fmla="val 50000"/>
              <a:gd name="adj2" fmla="val 21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43000" y="468868"/>
            <a:ext cx="195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4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1888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48" grpId="0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0700" y="1295400"/>
            <a:ext cx="5372100" cy="3648075"/>
          </a:xfrm>
          <a:prstGeom prst="rect">
            <a:avLst/>
          </a:prstGeom>
        </p:spPr>
      </p:pic>
      <p:graphicFrame>
        <p:nvGraphicFramePr>
          <p:cNvPr id="3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7653137"/>
              </p:ext>
            </p:extLst>
          </p:nvPr>
        </p:nvGraphicFramePr>
        <p:xfrm>
          <a:off x="2286000" y="5334000"/>
          <a:ext cx="4419601" cy="914400"/>
        </p:xfrm>
        <a:graphic>
          <a:graphicData uri="http://schemas.openxmlformats.org/drawingml/2006/table">
            <a:tbl>
              <a:tblPr/>
              <a:tblGrid>
                <a:gridCol w="555026"/>
                <a:gridCol w="555026"/>
                <a:gridCol w="634315"/>
                <a:gridCol w="581740"/>
                <a:gridCol w="542758"/>
                <a:gridCol w="620295"/>
                <a:gridCol w="473240"/>
                <a:gridCol w="457201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6133788"/>
              </p:ext>
            </p:extLst>
          </p:nvPr>
        </p:nvGraphicFramePr>
        <p:xfrm>
          <a:off x="2286000" y="5334000"/>
          <a:ext cx="4419601" cy="914400"/>
        </p:xfrm>
        <a:graphic>
          <a:graphicData uri="http://schemas.openxmlformats.org/drawingml/2006/table">
            <a:tbl>
              <a:tblPr/>
              <a:tblGrid>
                <a:gridCol w="555026"/>
                <a:gridCol w="555026"/>
                <a:gridCol w="634315"/>
                <a:gridCol w="581740"/>
                <a:gridCol w="542758"/>
                <a:gridCol w="620295"/>
                <a:gridCol w="473240"/>
                <a:gridCol w="457201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1143000" y="468868"/>
            <a:ext cx="195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5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149391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2286000" y="4648200"/>
            <a:ext cx="220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</a:rPr>
              <a:t>urse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99" r="11048"/>
          <a:stretch/>
        </p:blipFill>
        <p:spPr>
          <a:xfrm>
            <a:off x="1566443" y="1505148"/>
            <a:ext cx="5346975" cy="283825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2634" y="4495800"/>
            <a:ext cx="1764766" cy="19812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7" name="Rectangle 36"/>
          <p:cNvSpPr/>
          <p:nvPr/>
        </p:nvSpPr>
        <p:spPr>
          <a:xfrm>
            <a:off x="1143000" y="468868"/>
            <a:ext cx="195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6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1863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2971800" y="5358825"/>
            <a:ext cx="2781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dolphin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4810" y="1143000"/>
            <a:ext cx="6367990" cy="3886785"/>
            <a:chOff x="794810" y="838200"/>
            <a:chExt cx="7554380" cy="41915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4810" y="838200"/>
              <a:ext cx="7554380" cy="419158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5543550" y="1219200"/>
              <a:ext cx="1162050" cy="4572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200" y="1143000"/>
              <a:ext cx="1676400" cy="381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900" y="5181600"/>
            <a:ext cx="2449286" cy="13716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143000" y="468868"/>
            <a:ext cx="195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7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25317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30</a:t>
            </a:r>
          </a:p>
        </p:txBody>
      </p:sp>
      <p:sp>
        <p:nvSpPr>
          <p:cNvPr id="757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29</a:t>
            </a:r>
          </a:p>
        </p:txBody>
      </p:sp>
      <p:sp>
        <p:nvSpPr>
          <p:cNvPr id="757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28</a:t>
            </a:r>
          </a:p>
        </p:txBody>
      </p:sp>
      <p:sp>
        <p:nvSpPr>
          <p:cNvPr id="757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27</a:t>
            </a:r>
          </a:p>
        </p:txBody>
      </p:sp>
      <p:sp>
        <p:nvSpPr>
          <p:cNvPr id="7578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26</a:t>
            </a:r>
          </a:p>
        </p:txBody>
      </p:sp>
      <p:sp>
        <p:nvSpPr>
          <p:cNvPr id="75783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25</a:t>
            </a:r>
          </a:p>
        </p:txBody>
      </p:sp>
      <p:sp>
        <p:nvSpPr>
          <p:cNvPr id="7578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24</a:t>
            </a:r>
          </a:p>
        </p:txBody>
      </p:sp>
      <p:sp>
        <p:nvSpPr>
          <p:cNvPr id="75785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23</a:t>
            </a:r>
          </a:p>
        </p:txBody>
      </p:sp>
      <p:sp>
        <p:nvSpPr>
          <p:cNvPr id="75786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22</a:t>
            </a:r>
          </a:p>
        </p:txBody>
      </p:sp>
      <p:sp>
        <p:nvSpPr>
          <p:cNvPr id="7578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21</a:t>
            </a:r>
          </a:p>
        </p:txBody>
      </p:sp>
      <p:sp>
        <p:nvSpPr>
          <p:cNvPr id="7578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20</a:t>
            </a:r>
          </a:p>
        </p:txBody>
      </p:sp>
      <p:sp>
        <p:nvSpPr>
          <p:cNvPr id="7578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19</a:t>
            </a:r>
          </a:p>
        </p:txBody>
      </p:sp>
      <p:sp>
        <p:nvSpPr>
          <p:cNvPr id="7579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18</a:t>
            </a:r>
          </a:p>
        </p:txBody>
      </p:sp>
      <p:sp>
        <p:nvSpPr>
          <p:cNvPr id="7579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17</a:t>
            </a:r>
          </a:p>
        </p:txBody>
      </p:sp>
      <p:sp>
        <p:nvSpPr>
          <p:cNvPr id="7579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16</a:t>
            </a:r>
          </a:p>
        </p:txBody>
      </p:sp>
      <p:sp>
        <p:nvSpPr>
          <p:cNvPr id="7579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15</a:t>
            </a:r>
          </a:p>
        </p:txBody>
      </p:sp>
      <p:sp>
        <p:nvSpPr>
          <p:cNvPr id="7579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14</a:t>
            </a:r>
          </a:p>
        </p:txBody>
      </p:sp>
      <p:sp>
        <p:nvSpPr>
          <p:cNvPr id="7579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13</a:t>
            </a:r>
          </a:p>
        </p:txBody>
      </p:sp>
      <p:sp>
        <p:nvSpPr>
          <p:cNvPr id="7579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12</a:t>
            </a:r>
          </a:p>
        </p:txBody>
      </p:sp>
      <p:sp>
        <p:nvSpPr>
          <p:cNvPr id="7579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11</a:t>
            </a:r>
          </a:p>
        </p:txBody>
      </p:sp>
      <p:sp>
        <p:nvSpPr>
          <p:cNvPr id="7579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10</a:t>
            </a:r>
          </a:p>
        </p:txBody>
      </p:sp>
      <p:sp>
        <p:nvSpPr>
          <p:cNvPr id="7579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9</a:t>
            </a:r>
          </a:p>
        </p:txBody>
      </p:sp>
      <p:sp>
        <p:nvSpPr>
          <p:cNvPr id="7580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7580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7580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7580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7580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75805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75806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75807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8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5808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0"/>
            <a:ext cx="1371600" cy="1676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600">
                <a:solidFill>
                  <a:srgbClr val="FF3300"/>
                </a:solidFill>
                <a:latin typeface=".VnTifani HeavyH" pitchFamily="34" charset="0"/>
              </a:rPr>
              <a:t>0</a:t>
            </a:r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3422073" y="5287962"/>
            <a:ext cx="20643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hotdog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9157" y="1895475"/>
            <a:ext cx="7857204" cy="2828925"/>
            <a:chOff x="339157" y="1895475"/>
            <a:chExt cx="7857204" cy="28289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157" y="1905000"/>
              <a:ext cx="4080443" cy="2743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19600" y="1895475"/>
              <a:ext cx="3776761" cy="282892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691" y="4836788"/>
            <a:ext cx="2139709" cy="141872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143000" y="468868"/>
            <a:ext cx="195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Picture 8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1888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mpaud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9" grpId="0" animBg="1"/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7" grpId="0" animBg="1"/>
      <p:bldP spid="75808" grpId="0" animBg="1"/>
      <p:bldP spid="4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e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849</TotalTime>
  <Words>726</Words>
  <Application>Microsoft Office PowerPoint</Application>
  <PresentationFormat>On-screen Show (4:3)</PresentationFormat>
  <Paragraphs>703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Apothecary</vt:lpstr>
      <vt:lpstr>Module</vt:lpstr>
      <vt:lpstr>Model</vt:lpstr>
      <vt:lpstr>Office Theme</vt:lpstr>
      <vt:lpstr>1_Apothecary</vt:lpstr>
      <vt:lpstr>2_Apothecary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MrHau</dc:creator>
  <cp:lastModifiedBy>WIN</cp:lastModifiedBy>
  <cp:revision>68</cp:revision>
  <dcterms:created xsi:type="dcterms:W3CDTF">2017-11-20T22:36:52Z</dcterms:created>
  <dcterms:modified xsi:type="dcterms:W3CDTF">2025-02-20T08:08:26Z</dcterms:modified>
</cp:coreProperties>
</file>