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70" r:id="rId10"/>
    <p:sldId id="265" r:id="rId11"/>
    <p:sldId id="266" r:id="rId12"/>
    <p:sldId id="269" r:id="rId13"/>
    <p:sldId id="267" r:id="rId14"/>
    <p:sldId id="268" r:id="rId15"/>
    <p:sldId id="305" r:id="rId16"/>
    <p:sldId id="284" r:id="rId17"/>
    <p:sldId id="285" r:id="rId18"/>
    <p:sldId id="289" r:id="rId19"/>
    <p:sldId id="290" r:id="rId20"/>
    <p:sldId id="291" r:id="rId21"/>
    <p:sldId id="292" r:id="rId22"/>
    <p:sldId id="288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01B"/>
    <a:srgbClr val="0000FF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434" autoAdjust="0"/>
  </p:normalViewPr>
  <p:slideViewPr>
    <p:cSldViewPr>
      <p:cViewPr varScale="1">
        <p:scale>
          <a:sx n="92" d="100"/>
          <a:sy n="92" d="100"/>
        </p:scale>
        <p:origin x="65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8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3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64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7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1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8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1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0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12.png"/><Relationship Id="rId26" Type="http://schemas.microsoft.com/office/2007/relationships/hdphoto" Target="../media/hdphoto14.wdp"/><Relationship Id="rId39" Type="http://schemas.openxmlformats.org/officeDocument/2006/relationships/image" Target="../media/image23.png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openxmlformats.org/officeDocument/2006/relationships/image" Target="../media/image24.png"/><Relationship Id="rId47" Type="http://schemas.openxmlformats.org/officeDocument/2006/relationships/slide" Target="slide6.xml"/><Relationship Id="rId50" Type="http://schemas.openxmlformats.org/officeDocument/2006/relationships/slide" Target="slide7.xml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9" Type="http://schemas.openxmlformats.org/officeDocument/2006/relationships/image" Target="../media/image18.png"/><Relationship Id="rId11" Type="http://schemas.microsoft.com/office/2007/relationships/hdphoto" Target="../media/hdphoto7.wdp"/><Relationship Id="rId24" Type="http://schemas.openxmlformats.org/officeDocument/2006/relationships/image" Target="../media/image15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microsoft.com/office/2007/relationships/hdphoto" Target="../media/hdphoto20.wdp"/><Relationship Id="rId45" Type="http://schemas.openxmlformats.org/officeDocument/2006/relationships/image" Target="../media/image25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22.png"/><Relationship Id="rId49" Type="http://schemas.microsoft.com/office/2007/relationships/hdphoto" Target="../media/hdphoto23.wdp"/><Relationship Id="rId10" Type="http://schemas.openxmlformats.org/officeDocument/2006/relationships/image" Target="../media/image8.png"/><Relationship Id="rId19" Type="http://schemas.microsoft.com/office/2007/relationships/hdphoto" Target="../media/hdphoto11.wdp"/><Relationship Id="rId31" Type="http://schemas.openxmlformats.org/officeDocument/2006/relationships/image" Target="../media/image19.png"/><Relationship Id="rId44" Type="http://schemas.openxmlformats.org/officeDocument/2006/relationships/slide" Target="slide5.xml"/><Relationship Id="rId52" Type="http://schemas.microsoft.com/office/2007/relationships/hdphoto" Target="../media/hdphoto24.wdp"/><Relationship Id="rId4" Type="http://schemas.openxmlformats.org/officeDocument/2006/relationships/image" Target="../media/image5.png"/><Relationship Id="rId9" Type="http://schemas.microsoft.com/office/2007/relationships/hdphoto" Target="../media/hdphoto6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17.png"/><Relationship Id="rId30" Type="http://schemas.microsoft.com/office/2007/relationships/hdphoto" Target="../media/hdphoto16.wdp"/><Relationship Id="rId35" Type="http://schemas.openxmlformats.org/officeDocument/2006/relationships/image" Target="../media/image21.png"/><Relationship Id="rId43" Type="http://schemas.microsoft.com/office/2007/relationships/hdphoto" Target="../media/hdphoto21.wdp"/><Relationship Id="rId48" Type="http://schemas.openxmlformats.org/officeDocument/2006/relationships/image" Target="../media/image26.png"/><Relationship Id="rId8" Type="http://schemas.openxmlformats.org/officeDocument/2006/relationships/image" Target="../media/image7.png"/><Relationship Id="rId51" Type="http://schemas.openxmlformats.org/officeDocument/2006/relationships/image" Target="../media/image27.png"/><Relationship Id="rId3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microsoft.com/office/2007/relationships/hdphoto" Target="../media/hdphoto10.wdp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openxmlformats.org/officeDocument/2006/relationships/slide" Target="slide3.xml"/><Relationship Id="rId46" Type="http://schemas.microsoft.com/office/2007/relationships/hdphoto" Target="../media/hdphoto22.wdp"/><Relationship Id="rId20" Type="http://schemas.openxmlformats.org/officeDocument/2006/relationships/image" Target="../media/image13.png"/><Relationship Id="rId41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30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62350"/>
            <a:ext cx="2057400" cy="19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7638" y="3943350"/>
            <a:ext cx="1837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2800" dirty="0" smtClean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  <a:endParaRPr lang="en-US" sz="2800" dirty="0">
              <a:solidFill>
                <a:srgbClr val="009900"/>
              </a:solidFill>
              <a:latin typeface="UTM Azuki" panose="02040603050506020204" pitchFamily="18" charset="0"/>
            </a:endParaRP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1688" y="4067"/>
            <a:ext cx="89123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ĐA DẠNG THẾ GIỚI SỐNG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711953"/>
            <a:ext cx="9220200" cy="4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7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973" y="57150"/>
            <a:ext cx="89900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ĐA DẠNG THẾ GIỚI SỐNG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525310"/>
            <a:ext cx="6477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190750"/>
            <a:ext cx="88392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23: THỰC HÀNH XÂY DỰNG KHÓA LƯỠNG PHÂN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18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3350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1210330"/>
            <a:ext cx="7620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210330"/>
            <a:ext cx="8305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CẦN THIẾT CỦA VIỆC PHÂN LOẠI THẾ GIỚI SỐNG 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1000" y="1835944"/>
            <a:ext cx="7620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2493" y="1871811"/>
            <a:ext cx="533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BẬC PHÂN LOẠI SINH VẬT 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09600" y="2513785"/>
            <a:ext cx="7620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1600" y="2533292"/>
            <a:ext cx="348570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GIỚI SINH VẬT 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0600" y="3170804"/>
            <a:ext cx="7620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2093" y="3176885"/>
            <a:ext cx="348570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  LƯỠNG PHÂN  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5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154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0274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584775"/>
            <a:ext cx="8305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 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550"/>
            <a:ext cx="9144000" cy="33831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047750"/>
            <a:ext cx="8991600" cy="521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22. 1.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14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43" y="32659"/>
            <a:ext cx="6362701" cy="522515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</a:rPr>
              <a:t>Kể tên một số sinh vật trong hình 22.1.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tech12h.com/sites/default/files/styles/inbody400/public/screenshot_14_99.png?itok=n935KE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286"/>
            <a:ext cx="6814457" cy="459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14457" y="5446"/>
            <a:ext cx="2296886" cy="33310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 SV</a:t>
            </a:r>
          </a:p>
          <a:p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K</a:t>
            </a:r>
            <a:r>
              <a:rPr lang="vi-VN" sz="1800" dirty="0">
                <a:solidFill>
                  <a:prstClr val="black"/>
                </a:solidFill>
                <a:cs typeface="Times New Roman" pitchFamily="18" charset="0"/>
              </a:rPr>
              <a:t>hỉ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(vooc)</a:t>
            </a:r>
          </a:p>
          <a:p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N</a:t>
            </a:r>
            <a:r>
              <a:rPr lang="vi-VN" sz="1800" dirty="0">
                <a:solidFill>
                  <a:prstClr val="black"/>
                </a:solidFill>
                <a:cs typeface="Times New Roman" pitchFamily="18" charset="0"/>
              </a:rPr>
              <a:t>hện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R</a:t>
            </a:r>
            <a:r>
              <a:rPr lang="vi-VN" sz="1800" dirty="0">
                <a:solidFill>
                  <a:prstClr val="black"/>
                </a:solidFill>
                <a:cs typeface="Times New Roman" pitchFamily="18" charset="0"/>
              </a:rPr>
              <a:t>ùa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Bướm</a:t>
            </a:r>
          </a:p>
          <a:p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B</a:t>
            </a:r>
            <a:r>
              <a:rPr lang="vi-VN" sz="1800" dirty="0">
                <a:solidFill>
                  <a:prstClr val="black"/>
                </a:solidFill>
                <a:cs typeface="Times New Roman" pitchFamily="18" charset="0"/>
              </a:rPr>
              <a:t>ọ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  <a:p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 C</a:t>
            </a:r>
            <a:r>
              <a:rPr lang="vi-VN" sz="1800" dirty="0">
                <a:solidFill>
                  <a:prstClr val="black"/>
                </a:solidFill>
                <a:cs typeface="Times New Roman" pitchFamily="18" charset="0"/>
              </a:rPr>
              <a:t>á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 V</a:t>
            </a:r>
            <a:r>
              <a:rPr lang="vi-VN" sz="1800" dirty="0">
                <a:solidFill>
                  <a:prstClr val="black"/>
                </a:solidFill>
                <a:cs typeface="Times New Roman" pitchFamily="18" charset="0"/>
              </a:rPr>
              <a:t>i khuẩn 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vi-VN" sz="1800" dirty="0">
                <a:solidFill>
                  <a:prstClr val="black"/>
                </a:solidFill>
                <a:cs typeface="Times New Roman" pitchFamily="18" charset="0"/>
              </a:rPr>
              <a:t>Chim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 Trùng giày</a:t>
            </a:r>
          </a:p>
          <a:p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10. D</a:t>
            </a:r>
            <a:r>
              <a:rPr lang="vi-VN" sz="1800" dirty="0">
                <a:solidFill>
                  <a:prstClr val="black"/>
                </a:solidFill>
                <a:cs typeface="Times New Roman" pitchFamily="18" charset="0"/>
              </a:rPr>
              <a:t>ương xỉ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11. C</a:t>
            </a:r>
            <a:r>
              <a:rPr lang="vi-VN" sz="1800" dirty="0">
                <a:solidFill>
                  <a:prstClr val="black"/>
                </a:solidFill>
                <a:cs typeface="Times New Roman" pitchFamily="18" charset="0"/>
              </a:rPr>
              <a:t>ây thông 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12. H</a:t>
            </a:r>
            <a:r>
              <a:rPr lang="vi-VN" sz="1800" dirty="0">
                <a:solidFill>
                  <a:prstClr val="black"/>
                </a:solidFill>
                <a:cs typeface="Times New Roman" pitchFamily="18" charset="0"/>
              </a:rPr>
              <a:t>oa 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4043" y="1681849"/>
            <a:ext cx="209550" cy="261257"/>
          </a:xfrm>
          <a:prstGeom prst="rect">
            <a:avLst/>
          </a:prstGeom>
          <a:solidFill>
            <a:srgbClr val="FFFF00"/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50571" y="1692744"/>
            <a:ext cx="209550" cy="261257"/>
          </a:xfrm>
          <a:prstGeom prst="rect">
            <a:avLst/>
          </a:prstGeom>
          <a:solidFill>
            <a:srgbClr val="FFFF00"/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99757" y="1692739"/>
            <a:ext cx="209550" cy="261257"/>
          </a:xfrm>
          <a:prstGeom prst="rect">
            <a:avLst/>
          </a:prstGeom>
          <a:solidFill>
            <a:srgbClr val="FFFF00"/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81600" y="1692739"/>
            <a:ext cx="209550" cy="261257"/>
          </a:xfrm>
          <a:prstGeom prst="rect">
            <a:avLst/>
          </a:prstGeom>
          <a:solidFill>
            <a:srgbClr val="FFFF00"/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3568" y="3129652"/>
            <a:ext cx="209550" cy="261257"/>
          </a:xfrm>
          <a:prstGeom prst="rect">
            <a:avLst/>
          </a:prstGeom>
          <a:solidFill>
            <a:srgbClr val="FFFF00"/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51932" y="3086104"/>
            <a:ext cx="209550" cy="261257"/>
          </a:xfrm>
          <a:prstGeom prst="rect">
            <a:avLst/>
          </a:prstGeom>
          <a:solidFill>
            <a:srgbClr val="FFFF00"/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99757" y="3124208"/>
            <a:ext cx="209550" cy="261257"/>
          </a:xfrm>
          <a:prstGeom prst="rect">
            <a:avLst/>
          </a:prstGeom>
          <a:solidFill>
            <a:srgbClr val="FFFF00"/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181600" y="3091552"/>
            <a:ext cx="209550" cy="261257"/>
          </a:xfrm>
          <a:prstGeom prst="rect">
            <a:avLst/>
          </a:prstGeom>
          <a:solidFill>
            <a:srgbClr val="FFFF00"/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7649" y="4533346"/>
            <a:ext cx="209550" cy="261257"/>
          </a:xfrm>
          <a:prstGeom prst="rect">
            <a:avLst/>
          </a:prstGeom>
          <a:solidFill>
            <a:srgbClr val="FFFF00"/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853291" y="4598657"/>
            <a:ext cx="487137" cy="239490"/>
          </a:xfrm>
          <a:prstGeom prst="rect">
            <a:avLst/>
          </a:prstGeom>
          <a:solidFill>
            <a:srgbClr val="FFFF00"/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495675" y="4598658"/>
            <a:ext cx="532040" cy="239491"/>
          </a:xfrm>
          <a:prstGeom prst="rect">
            <a:avLst/>
          </a:prstGeom>
          <a:solidFill>
            <a:srgbClr val="FFFF00"/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181600" y="4576891"/>
            <a:ext cx="522515" cy="261257"/>
          </a:xfrm>
          <a:prstGeom prst="rect">
            <a:avLst/>
          </a:prstGeom>
          <a:solidFill>
            <a:srgbClr val="FFFF00"/>
          </a:solidFill>
        </p:spPr>
        <p:txBody>
          <a:bodyPr vert="horz" lIns="68577" tIns="34289" rIns="68577" bIns="34289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29278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0274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584775"/>
            <a:ext cx="8305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 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950"/>
            <a:ext cx="9144000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4184" y="1047750"/>
            <a:ext cx="8763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200401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0274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584775"/>
            <a:ext cx="8305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 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047750"/>
            <a:ext cx="8077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22.1?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13682"/>
            <a:ext cx="8991600" cy="41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84775"/>
            <a:ext cx="8305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 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7" y="981789"/>
            <a:ext cx="4953000" cy="4006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324350"/>
            <a:ext cx="756286" cy="28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9" y="984886"/>
            <a:ext cx="1284767" cy="1205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167" y="952106"/>
            <a:ext cx="3744432" cy="41617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47167" y="1569660"/>
            <a:ext cx="3896833" cy="3669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2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84775"/>
            <a:ext cx="8305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 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7" y="981789"/>
            <a:ext cx="4953000" cy="4006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324350"/>
            <a:ext cx="756286" cy="28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9" y="984886"/>
            <a:ext cx="1284767" cy="1205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981789"/>
            <a:ext cx="3200398" cy="40068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47167" y="1733550"/>
            <a:ext cx="3896833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0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8" y="0"/>
            <a:ext cx="9405258" cy="5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76" y="911389"/>
            <a:ext cx="806324" cy="8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56814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756699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0019"/>
            <a:ext cx="895577" cy="10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442" y="-323850"/>
            <a:ext cx="1580158" cy="18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456987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3" y="2035703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442" y="2146754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9550"/>
            <a:ext cx="3071954" cy="24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4" y="1997885"/>
            <a:ext cx="1683906" cy="5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905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0911" y="2019694"/>
            <a:ext cx="765275" cy="6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9050"/>
            <a:ext cx="609600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8490688" y="2354552"/>
            <a:ext cx="1964133" cy="13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800294" y="3218800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73" y="295275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4" action="ppaction://hlinksldjump"/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7" action="ppaction://hlinksldjump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0" action="ppaction://hlinksldjump"/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4" y="527821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2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7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7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84775"/>
            <a:ext cx="8305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 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7" y="981789"/>
            <a:ext cx="4953000" cy="4006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324350"/>
            <a:ext cx="756286" cy="28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9" y="984886"/>
            <a:ext cx="1284767" cy="1205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599" y="981789"/>
            <a:ext cx="3189765" cy="40068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86399" y="1733550"/>
            <a:ext cx="3505199" cy="3255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966" y="1885951"/>
            <a:ext cx="3820632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3260" y="2985226"/>
            <a:ext cx="3589104" cy="8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4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84775"/>
            <a:ext cx="8305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 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7" y="981789"/>
            <a:ext cx="4953000" cy="4006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324350"/>
            <a:ext cx="756286" cy="28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9" y="984886"/>
            <a:ext cx="1284767" cy="1205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778" y="1169550"/>
            <a:ext cx="3107220" cy="38191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8666" y="1765890"/>
            <a:ext cx="3505199" cy="3255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5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0274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584775"/>
            <a:ext cx="8305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 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159"/>
            <a:ext cx="9067800" cy="4148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63000" y="4705350"/>
            <a:ext cx="381000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0274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584775"/>
            <a:ext cx="8305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 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13322"/>
            <a:ext cx="4572000" cy="2701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504950"/>
            <a:ext cx="3733800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540207"/>
            <a:ext cx="1981200" cy="1290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3353780"/>
            <a:ext cx="1828800" cy="1302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917445"/>
            <a:ext cx="5495238" cy="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6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0274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PHÂN LOẠI THẾ GIỚI SỐNG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584775"/>
            <a:ext cx="8305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CẦN THIẾT CỦA VIỆC PHÂN LOẠI THẾ GIỚI SỐNG 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33324"/>
            <a:ext cx="7010400" cy="110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95550"/>
            <a:ext cx="708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" y="7782"/>
            <a:ext cx="8985161" cy="5143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0" y="28116"/>
            <a:ext cx="1143000" cy="333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0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6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285750"/>
            <a:ext cx="990600" cy="3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19150"/>
            <a:ext cx="8991600" cy="432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800121"/>
            <a:ext cx="790486" cy="2476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0736" y="-95832"/>
            <a:ext cx="37114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2550"/>
            <a:ext cx="9144000" cy="37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4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50"/>
            <a:ext cx="9144000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985964"/>
            <a:ext cx="1857181" cy="542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677939"/>
            <a:ext cx="1905000" cy="56197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905000" y="2528850"/>
            <a:ext cx="990600" cy="5539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391081" y="2266950"/>
            <a:ext cx="990600" cy="5539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3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9533" y="919972"/>
            <a:ext cx="667286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2047" y="2419350"/>
            <a:ext cx="3918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4786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3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3550"/>
            <a:ext cx="6172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3550"/>
            <a:ext cx="6172200" cy="3124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" y="1704839"/>
            <a:ext cx="6166834" cy="31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2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3350"/>
            <a:ext cx="9143999" cy="480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03104" y="819150"/>
            <a:ext cx="2667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3300" y="1428750"/>
            <a:ext cx="19431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500" y="2038350"/>
            <a:ext cx="19431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7900" y="3409950"/>
            <a:ext cx="1219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48043" y="3409950"/>
            <a:ext cx="1752601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94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"/>
            <a:ext cx="9143999" cy="5010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144351"/>
            <a:ext cx="838199" cy="3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2423975"/>
            <a:ext cx="428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952600"/>
            <a:ext cx="6705600" cy="10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5400" y="1030001"/>
            <a:ext cx="6437981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283234"/>
            <a:ext cx="5625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603707"/>
            <a:ext cx="75438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2047" y="2419350"/>
            <a:ext cx="395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808018"/>
            <a:ext cx="71628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2430568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4410">
            <a:off x="7754427" y="250441"/>
            <a:ext cx="835683" cy="50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0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578</Words>
  <Application>Microsoft Office PowerPoint</Application>
  <PresentationFormat>On-screen Show (16:9)</PresentationFormat>
  <Paragraphs>80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UTM Azuki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tên một số sinh vật trong hình 22.1.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61</cp:revision>
  <dcterms:created xsi:type="dcterms:W3CDTF">2018-03-09T07:14:39Z</dcterms:created>
  <dcterms:modified xsi:type="dcterms:W3CDTF">2023-12-19T14:11:33Z</dcterms:modified>
</cp:coreProperties>
</file>