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8" r:id="rId4"/>
    <p:sldMasterId id="2147483688" r:id="rId5"/>
    <p:sldMasterId id="2147483700" r:id="rId6"/>
    <p:sldMasterId id="2147483712" r:id="rId7"/>
  </p:sldMasterIdLst>
  <p:notesMasterIdLst>
    <p:notesMasterId r:id="rId40"/>
  </p:notesMasterIdLst>
  <p:sldIdLst>
    <p:sldId id="322" r:id="rId8"/>
    <p:sldId id="361" r:id="rId9"/>
    <p:sldId id="2662" r:id="rId10"/>
    <p:sldId id="259" r:id="rId11"/>
    <p:sldId id="257" r:id="rId12"/>
    <p:sldId id="306" r:id="rId13"/>
    <p:sldId id="263" r:id="rId14"/>
    <p:sldId id="323" r:id="rId15"/>
    <p:sldId id="309" r:id="rId16"/>
    <p:sldId id="271" r:id="rId17"/>
    <p:sldId id="2649" r:id="rId18"/>
    <p:sldId id="2634" r:id="rId19"/>
    <p:sldId id="258" r:id="rId20"/>
    <p:sldId id="261" r:id="rId21"/>
    <p:sldId id="353" r:id="rId22"/>
    <p:sldId id="363" r:id="rId23"/>
    <p:sldId id="2647" r:id="rId24"/>
    <p:sldId id="2661" r:id="rId25"/>
    <p:sldId id="2648" r:id="rId26"/>
    <p:sldId id="295" r:id="rId27"/>
    <p:sldId id="365" r:id="rId28"/>
    <p:sldId id="2659" r:id="rId29"/>
    <p:sldId id="2645" r:id="rId30"/>
    <p:sldId id="367" r:id="rId31"/>
    <p:sldId id="2651" r:id="rId32"/>
    <p:sldId id="2650" r:id="rId33"/>
    <p:sldId id="2652" r:id="rId34"/>
    <p:sldId id="2654" r:id="rId35"/>
    <p:sldId id="2656" r:id="rId36"/>
    <p:sldId id="2657" r:id="rId37"/>
    <p:sldId id="2660" r:id="rId38"/>
    <p:sldId id="27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yen Uyen" initials="UU" lastIdx="1" clrIdx="0">
    <p:extLst>
      <p:ext uri="{19B8F6BF-5375-455C-9EA6-DF929625EA0E}">
        <p15:presenceInfo xmlns:p15="http://schemas.microsoft.com/office/powerpoint/2012/main" userId="Uyen 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EEA0"/>
    <a:srgbClr val="FFE1FD"/>
    <a:srgbClr val="FFCCFF"/>
    <a:srgbClr val="F44A4C"/>
    <a:srgbClr val="FF0066"/>
    <a:srgbClr val="7F3A0B"/>
    <a:srgbClr val="FFE181"/>
    <a:srgbClr val="FFFF99"/>
    <a:srgbClr val="4D2307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6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18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C7683D-6387-41E6-8767-7E765C43374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FE0F31-D20D-4582-A520-1BE0AF053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805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E5A55D5F-5429-426A-8F9E-20802BCCC70C}" type="slidenum">
              <a:rPr lang="en-US" altLang="zh-CN"/>
              <a:pPr/>
              <a:t>2</a:t>
            </a:fld>
            <a:endParaRPr lang="en-US" altLang="zh-CN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E5A55D5F-5429-426A-8F9E-20802BCCC70C}" type="slidenum">
              <a:rPr lang="en-US" altLang="zh-CN"/>
              <a:pPr/>
              <a:t>3</a:t>
            </a:fld>
            <a:endParaRPr lang="en-US" altLang="zh-CN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4526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09/03/2025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206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09/03/2025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24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09/03/2025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115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567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555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889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649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938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133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6932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09/03/2025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5949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4764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7105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121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31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96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20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3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97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75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05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09/03/2025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1899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48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8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8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91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B497CC-AD7D-EA94-1EA2-258CCE163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98404D-EDD5-2B74-A447-D0EEEF4349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E2C7521-2C09-2A95-81C6-0DFA05B362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37232-8B02-4A57-A2F0-E895E7CE7251}" type="datetimeFigureOut">
              <a:rPr lang="vi-VN" smtClean="0"/>
              <a:t>09/03/2025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DD5E4C5-5578-AEB3-8CF1-141249B93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24DA3B7-6FA9-84BE-4D76-F9CD6946A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C79E57-7E87-4041-901A-C383FD38DE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04940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731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557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759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48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09/03/2025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446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178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432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7185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913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7571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215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603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678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615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835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09/03/2025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9646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852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403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4830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9774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683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576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9215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8144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9112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564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09/03/2025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1349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11" name="矩形 1">
            <a:extLst>
              <a:ext uri="{FF2B5EF4-FFF2-40B4-BE49-F238E27FC236}">
                <a16:creationId xmlns:a16="http://schemas.microsoft.com/office/drawing/2014/main" id="{C369D720-5036-1F77-1BFB-AD3A054C4704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458704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9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2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9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6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79499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58588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73912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22066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2436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09/03/2025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7278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18188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068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485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DE6C-63F6-6C80-0C5C-F94C241B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71796-7844-DB85-EB38-F26A7D55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AA1C8-CCC6-B84B-C1FA-888C5BAB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08E28-627F-2D44-D81C-6C15BF2C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3AE90-3BBD-87A3-D638-61782525E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33959-FCA8-A66D-B92F-DB0EB64C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F3A65-CA66-5E81-4BA7-18FD2BD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077C3-116D-597C-5AB0-C82C90A9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4302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455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514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807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458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9326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675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09/03/2025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93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09/03/2025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710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image" Target="../media/image9.png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06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93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793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A38DCFE-5778-0F38-C989-21AD21AEDE4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313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29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597FF09-557E-FB40-EBCE-9C4BA0323D0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9227" y="153526"/>
            <a:ext cx="1509622" cy="150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77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597FF09-557E-FB40-EBCE-9C4BA0323D0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9227" y="153526"/>
            <a:ext cx="1509622" cy="150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60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432CECA-FAD1-FA2E-D682-AC01B9F8A4F6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11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7.wdp"/><Relationship Id="rId18" Type="http://schemas.openxmlformats.org/officeDocument/2006/relationships/image" Target="../media/image49.emf"/><Relationship Id="rId3" Type="http://schemas.microsoft.com/office/2007/relationships/hdphoto" Target="../media/hdphoto4.wdp"/><Relationship Id="rId7" Type="http://schemas.microsoft.com/office/2007/relationships/hdphoto" Target="../media/hdphoto5.wdp"/><Relationship Id="rId12" Type="http://schemas.openxmlformats.org/officeDocument/2006/relationships/image" Target="../media/image45.png"/><Relationship Id="rId17" Type="http://schemas.openxmlformats.org/officeDocument/2006/relationships/image" Target="../media/image48.emf"/><Relationship Id="rId2" Type="http://schemas.openxmlformats.org/officeDocument/2006/relationships/image" Target="../media/image38.png"/><Relationship Id="rId16" Type="http://schemas.openxmlformats.org/officeDocument/2006/relationships/image" Target="../media/image47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5" Type="http://schemas.microsoft.com/office/2007/relationships/hdphoto" Target="../media/hdphoto8.wdp"/><Relationship Id="rId10" Type="http://schemas.openxmlformats.org/officeDocument/2006/relationships/image" Target="../media/image43.png"/><Relationship Id="rId19" Type="http://schemas.openxmlformats.org/officeDocument/2006/relationships/image" Target="../media/image1.png"/><Relationship Id="rId4" Type="http://schemas.openxmlformats.org/officeDocument/2006/relationships/image" Target="../media/image39.png"/><Relationship Id="rId9" Type="http://schemas.microsoft.com/office/2007/relationships/hdphoto" Target="../media/hdphoto6.wdp"/><Relationship Id="rId1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svg"/><Relationship Id="rId18" Type="http://schemas.openxmlformats.org/officeDocument/2006/relationships/image" Target="../media/image91.png"/><Relationship Id="rId26" Type="http://schemas.openxmlformats.org/officeDocument/2006/relationships/image" Target="../media/image99.png"/><Relationship Id="rId3" Type="http://schemas.openxmlformats.org/officeDocument/2006/relationships/image" Target="../media/image76.svg"/><Relationship Id="rId21" Type="http://schemas.openxmlformats.org/officeDocument/2006/relationships/image" Target="../media/image94.svg"/><Relationship Id="rId7" Type="http://schemas.openxmlformats.org/officeDocument/2006/relationships/image" Target="../media/image80.svg"/><Relationship Id="rId12" Type="http://schemas.openxmlformats.org/officeDocument/2006/relationships/image" Target="../media/image85.png"/><Relationship Id="rId17" Type="http://schemas.openxmlformats.org/officeDocument/2006/relationships/image" Target="../media/image90.svg"/><Relationship Id="rId25" Type="http://schemas.openxmlformats.org/officeDocument/2006/relationships/image" Target="../media/image98.svg"/><Relationship Id="rId2" Type="http://schemas.openxmlformats.org/officeDocument/2006/relationships/image" Target="../media/image75.png"/><Relationship Id="rId16" Type="http://schemas.openxmlformats.org/officeDocument/2006/relationships/image" Target="../media/image89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png"/><Relationship Id="rId11" Type="http://schemas.openxmlformats.org/officeDocument/2006/relationships/image" Target="../media/image84.svg"/><Relationship Id="rId24" Type="http://schemas.openxmlformats.org/officeDocument/2006/relationships/image" Target="../media/image97.png"/><Relationship Id="rId5" Type="http://schemas.openxmlformats.org/officeDocument/2006/relationships/image" Target="../media/image78.svg"/><Relationship Id="rId15" Type="http://schemas.openxmlformats.org/officeDocument/2006/relationships/image" Target="../media/image88.svg"/><Relationship Id="rId23" Type="http://schemas.openxmlformats.org/officeDocument/2006/relationships/image" Target="../media/image96.svg"/><Relationship Id="rId28" Type="http://schemas.openxmlformats.org/officeDocument/2006/relationships/image" Target="../media/image101.png"/><Relationship Id="rId10" Type="http://schemas.openxmlformats.org/officeDocument/2006/relationships/image" Target="../media/image83.png"/><Relationship Id="rId19" Type="http://schemas.openxmlformats.org/officeDocument/2006/relationships/image" Target="../media/image92.svg"/><Relationship Id="rId4" Type="http://schemas.openxmlformats.org/officeDocument/2006/relationships/image" Target="../media/image77.png"/><Relationship Id="rId9" Type="http://schemas.openxmlformats.org/officeDocument/2006/relationships/image" Target="../media/image82.svg"/><Relationship Id="rId14" Type="http://schemas.openxmlformats.org/officeDocument/2006/relationships/image" Target="../media/image87.png"/><Relationship Id="rId22" Type="http://schemas.openxmlformats.org/officeDocument/2006/relationships/image" Target="../media/image95.png"/><Relationship Id="rId27" Type="http://schemas.openxmlformats.org/officeDocument/2006/relationships/image" Target="../media/image10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7.png"/><Relationship Id="rId3" Type="http://schemas.openxmlformats.org/officeDocument/2006/relationships/audio" Target="NULL" TargetMode="External"/><Relationship Id="rId7" Type="http://schemas.openxmlformats.org/officeDocument/2006/relationships/image" Target="../media/image30.png"/><Relationship Id="rId12" Type="http://schemas.openxmlformats.org/officeDocument/2006/relationships/image" Target="../media/image35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33.gif"/><Relationship Id="rId4" Type="http://schemas.microsoft.com/office/2007/relationships/media" Target="../media/media4.wav"/><Relationship Id="rId9" Type="http://schemas.openxmlformats.org/officeDocument/2006/relationships/image" Target="../media/image32.gif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7.png"/><Relationship Id="rId3" Type="http://schemas.openxmlformats.org/officeDocument/2006/relationships/audio" Target="NULL" TargetMode="External"/><Relationship Id="rId7" Type="http://schemas.openxmlformats.org/officeDocument/2006/relationships/image" Target="../media/image30.png"/><Relationship Id="rId12" Type="http://schemas.openxmlformats.org/officeDocument/2006/relationships/image" Target="../media/image35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33.gif"/><Relationship Id="rId4" Type="http://schemas.microsoft.com/office/2007/relationships/media" Target="../media/media4.wav"/><Relationship Id="rId9" Type="http://schemas.openxmlformats.org/officeDocument/2006/relationships/image" Target="../media/image32.gif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6.mp3"/><Relationship Id="rId7" Type="http://schemas.openxmlformats.org/officeDocument/2006/relationships/image" Target="../media/image21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0.jpeg"/><Relationship Id="rId5" Type="http://schemas.openxmlformats.org/officeDocument/2006/relationships/slideLayout" Target="../slideLayouts/slideLayout23.xml"/><Relationship Id="rId4" Type="http://schemas.openxmlformats.org/officeDocument/2006/relationships/audio" Target="../media/media6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C805A248-F7F7-4994-9358-3124417744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25" y="780594"/>
            <a:ext cx="2604355" cy="314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A59394-015C-94CE-3AE9-6C005B19F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84320"/>
            <a:ext cx="12192000" cy="2888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7E939F-563C-F82B-9095-4D5096C36C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1" y="2355394"/>
            <a:ext cx="1869440" cy="1843135"/>
          </a:xfrm>
          <a:prstGeom prst="rect">
            <a:avLst/>
          </a:prstGeom>
        </p:spPr>
      </p:pic>
      <p:sp>
        <p:nvSpPr>
          <p:cNvPr id="6" name="Hộp Văn bản 24">
            <a:extLst>
              <a:ext uri="{FF2B5EF4-FFF2-40B4-BE49-F238E27FC236}">
                <a16:creationId xmlns:a16="http://schemas.microsoft.com/office/drawing/2014/main" id="{B6A85EE8-6647-C565-DD9F-E85A640A63FC}"/>
              </a:ext>
            </a:extLst>
          </p:cNvPr>
          <p:cNvSpPr txBox="1"/>
          <p:nvPr/>
        </p:nvSpPr>
        <p:spPr>
          <a:xfrm>
            <a:off x="1229360" y="379808"/>
            <a:ext cx="11064669" cy="2085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vi-VN" sz="4000" b="1" dirty="0">
                <a:solidFill>
                  <a:srgbClr val="002060"/>
                </a:solidFill>
                <a:latin typeface="+mj-lt"/>
                <a:ea typeface="Segoe UI Black" panose="020B0A02040204020203" pitchFamily="34" charset="0"/>
                <a:cs typeface="Arial" panose="020B0604020202020204" pitchFamily="34" charset="0"/>
              </a:rPr>
              <a:t>CHÀO MỪNG QUÝ THẦY CÔ GIÁO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vi-VN" sz="4000" b="1" dirty="0">
                <a:solidFill>
                  <a:srgbClr val="002060"/>
                </a:solidFill>
                <a:latin typeface="+mj-lt"/>
                <a:ea typeface="Segoe UI Black" panose="020B0A02040204020203" pitchFamily="34" charset="0"/>
                <a:cs typeface="Arial" panose="020B0604020202020204" pitchFamily="34" charset="0"/>
              </a:rPr>
              <a:t>VỀ THĂM LỚP, DỰ GIỜ SHCM</a:t>
            </a:r>
            <a:endParaRPr lang="vi-VN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vi-VN" sz="3600" b="1" dirty="0">
                <a:solidFill>
                  <a:srgbClr val="FF0000"/>
                </a:solidFill>
                <a:latin typeface="HP001 5 hàng 1 ô ly" panose="020B0603050302020204" pitchFamily="34" charset="0"/>
                <a:cs typeface="Arial" panose="020B0604020202020204" pitchFamily="34" charset="0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114450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图片 2">
            <a:extLst>
              <a:ext uri="{FF2B5EF4-FFF2-40B4-BE49-F238E27FC236}">
                <a16:creationId xmlns:a16="http://schemas.microsoft.com/office/drawing/2014/main" id="{9BDB2558-146E-F4F2-0347-850C531AB9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743" name="图片 39">
            <a:extLst>
              <a:ext uri="{FF2B5EF4-FFF2-40B4-BE49-F238E27FC236}">
                <a16:creationId xmlns:a16="http://schemas.microsoft.com/office/drawing/2014/main" id="{C8BC8085-626A-C05A-67A0-BF7AE3C95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4" name="图片 38">
            <a:extLst>
              <a:ext uri="{FF2B5EF4-FFF2-40B4-BE49-F238E27FC236}">
                <a16:creationId xmlns:a16="http://schemas.microsoft.com/office/drawing/2014/main" id="{610E773D-0253-9C84-ACBE-AF8BB8794A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420149" y="3253554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5" name="图片 37">
            <a:extLst>
              <a:ext uri="{FF2B5EF4-FFF2-40B4-BE49-F238E27FC236}">
                <a16:creationId xmlns:a16="http://schemas.microsoft.com/office/drawing/2014/main" id="{F0ADCB7B-7EAA-D1BE-ECC1-72A26236F2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6" name="图片 43">
            <a:extLst>
              <a:ext uri="{FF2B5EF4-FFF2-40B4-BE49-F238E27FC236}">
                <a16:creationId xmlns:a16="http://schemas.microsoft.com/office/drawing/2014/main" id="{8A17ABA0-3889-6702-6E8B-0D4BAE06C4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44" y="526394"/>
            <a:ext cx="4910533" cy="6858000"/>
          </a:xfrm>
          <a:prstGeom prst="rect">
            <a:avLst/>
          </a:prstGeom>
        </p:spPr>
      </p:pic>
      <p:pic>
        <p:nvPicPr>
          <p:cNvPr id="747" name="图片 44">
            <a:extLst>
              <a:ext uri="{FF2B5EF4-FFF2-40B4-BE49-F238E27FC236}">
                <a16:creationId xmlns:a16="http://schemas.microsoft.com/office/drawing/2014/main" id="{713E04B5-4BFD-B5B7-6703-C22201B6C8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05" y="80340"/>
            <a:ext cx="4910533" cy="6858000"/>
          </a:xfrm>
          <a:prstGeom prst="rect">
            <a:avLst/>
          </a:prstGeom>
        </p:spPr>
      </p:pic>
      <p:pic>
        <p:nvPicPr>
          <p:cNvPr id="748" name="图片 45">
            <a:extLst>
              <a:ext uri="{FF2B5EF4-FFF2-40B4-BE49-F238E27FC236}">
                <a16:creationId xmlns:a16="http://schemas.microsoft.com/office/drawing/2014/main" id="{38B3CEA9-552D-EB60-C19C-0DB67DBEB0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749" name="组合 1">
            <a:extLst>
              <a:ext uri="{FF2B5EF4-FFF2-40B4-BE49-F238E27FC236}">
                <a16:creationId xmlns:a16="http://schemas.microsoft.com/office/drawing/2014/main" id="{2B9532B0-D67D-AEBA-316E-D260D9057D62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750" name="图片 5">
              <a:extLst>
                <a:ext uri="{FF2B5EF4-FFF2-40B4-BE49-F238E27FC236}">
                  <a16:creationId xmlns:a16="http://schemas.microsoft.com/office/drawing/2014/main" id="{EC45ED9F-1673-28FC-0856-5DFEA8ECE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751" name="图片 7">
              <a:extLst>
                <a:ext uri="{FF2B5EF4-FFF2-40B4-BE49-F238E27FC236}">
                  <a16:creationId xmlns:a16="http://schemas.microsoft.com/office/drawing/2014/main" id="{24BC7ECC-C419-A010-AB6A-02EB4E84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752" name="图片 24">
              <a:extLst>
                <a:ext uri="{FF2B5EF4-FFF2-40B4-BE49-F238E27FC236}">
                  <a16:creationId xmlns:a16="http://schemas.microsoft.com/office/drawing/2014/main" id="{81DE3EF4-7EF6-103C-B46D-907CE3F0C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3" name="图片 23">
              <a:extLst>
                <a:ext uri="{FF2B5EF4-FFF2-40B4-BE49-F238E27FC236}">
                  <a16:creationId xmlns:a16="http://schemas.microsoft.com/office/drawing/2014/main" id="{8368BE30-3EF6-2E7F-9D4C-913F77455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4" name="图片 9">
              <a:extLst>
                <a:ext uri="{FF2B5EF4-FFF2-40B4-BE49-F238E27FC236}">
                  <a16:creationId xmlns:a16="http://schemas.microsoft.com/office/drawing/2014/main" id="{70DA4067-AB1E-BB6A-8D46-1F508B87F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755" name="图片 12">
              <a:extLst>
                <a:ext uri="{FF2B5EF4-FFF2-40B4-BE49-F238E27FC236}">
                  <a16:creationId xmlns:a16="http://schemas.microsoft.com/office/drawing/2014/main" id="{4CB146F7-1132-1531-2CCF-C40C80F9F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756" name="图片 22">
              <a:extLst>
                <a:ext uri="{FF2B5EF4-FFF2-40B4-BE49-F238E27FC236}">
                  <a16:creationId xmlns:a16="http://schemas.microsoft.com/office/drawing/2014/main" id="{A10E2525-8B01-AC52-3111-AECE746AC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34" name="任意多边形: 形状 59">
            <a:extLst>
              <a:ext uri="{FF2B5EF4-FFF2-40B4-BE49-F238E27FC236}">
                <a16:creationId xmlns:a16="http://schemas.microsoft.com/office/drawing/2014/main" id="{178BF963-E750-0A01-9359-3640B6BC35D8}"/>
              </a:ext>
            </a:extLst>
          </p:cNvPr>
          <p:cNvSpPr/>
          <p:nvPr/>
        </p:nvSpPr>
        <p:spPr>
          <a:xfrm>
            <a:off x="726244" y="239439"/>
            <a:ext cx="9647729" cy="4769703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35" name="文本框 21">
            <a:extLst>
              <a:ext uri="{FF2B5EF4-FFF2-40B4-BE49-F238E27FC236}">
                <a16:creationId xmlns:a16="http://schemas.microsoft.com/office/drawing/2014/main" id="{61140438-D033-A23B-1ED5-5EDD3B9CA589}"/>
              </a:ext>
            </a:extLst>
          </p:cNvPr>
          <p:cNvSpPr txBox="1"/>
          <p:nvPr/>
        </p:nvSpPr>
        <p:spPr>
          <a:xfrm>
            <a:off x="725863" y="371003"/>
            <a:ext cx="101167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1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kumimoji="0" lang="en-US" altLang="zh-CN" sz="3600" b="1" i="1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1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</a:t>
            </a:r>
            <a:r>
              <a:rPr kumimoji="0" lang="en-US" altLang="zh-CN" sz="3600" b="1" i="1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1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kumimoji="0" lang="en-US" altLang="zh-CN" sz="3600" b="1" i="1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25  </a:t>
            </a:r>
            <a:r>
              <a:rPr kumimoji="0" lang="en-US" altLang="zh-CN" sz="3600" b="1" i="1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kumimoji="0" lang="en-US" altLang="zh-CN" sz="3600" b="1" i="1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02 </a:t>
            </a:r>
            <a:r>
              <a:rPr kumimoji="0" lang="en-US" altLang="zh-CN" sz="3600" b="1" i="1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kumimoji="0" lang="en-US" altLang="zh-CN" sz="3600" b="1" i="1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2025</a:t>
            </a:r>
            <a:endParaRPr kumimoji="0" lang="en-US" altLang="zh-CN" sz="3600" b="1" i="0" u="sng" strike="noStrike" kern="1200" cap="none" spc="0" normalizeH="0" baseline="0" noProof="0" dirty="0">
              <a:ln w="12700"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sng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TIẾNG VIỆT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 TỪ VÀ CÂU: </a:t>
            </a:r>
          </a:p>
        </p:txBody>
      </p:sp>
      <p:pic>
        <p:nvPicPr>
          <p:cNvPr id="739" name="Picture 738">
            <a:extLst>
              <a:ext uri="{FF2B5EF4-FFF2-40B4-BE49-F238E27FC236}">
                <a16:creationId xmlns:a16="http://schemas.microsoft.com/office/drawing/2014/main" id="{4BF97804-7806-4D8A-A2BB-30C6504D1C7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869204" y="3799848"/>
            <a:ext cx="2234055" cy="2921023"/>
          </a:xfrm>
          <a:prstGeom prst="rect">
            <a:avLst/>
          </a:prstGeom>
        </p:spPr>
      </p:pic>
      <p:pic>
        <p:nvPicPr>
          <p:cNvPr id="740" name="Picture 739">
            <a:extLst>
              <a:ext uri="{FF2B5EF4-FFF2-40B4-BE49-F238E27FC236}">
                <a16:creationId xmlns:a16="http://schemas.microsoft.com/office/drawing/2014/main" id="{DE9E9D6F-E11C-4B10-1377-F0D1089E23F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691" y="3753958"/>
            <a:ext cx="1975893" cy="2921023"/>
          </a:xfrm>
          <a:prstGeom prst="rect">
            <a:avLst/>
          </a:prstGeom>
        </p:spPr>
      </p:pic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3D2EFBF-F199-9A49-F1AD-91AFE5679D2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313" y="0"/>
            <a:ext cx="1609013" cy="1609013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0A2F928-8C01-7507-89B8-6D3BA7A249A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240" y="-111759"/>
            <a:ext cx="1127760" cy="1127760"/>
          </a:xfrm>
          <a:prstGeom prst="rect">
            <a:avLst/>
          </a:prstGeom>
        </p:spPr>
      </p:pic>
      <p:sp>
        <p:nvSpPr>
          <p:cNvPr id="8" name="文本框 21">
            <a:extLst>
              <a:ext uri="{FF2B5EF4-FFF2-40B4-BE49-F238E27FC236}">
                <a16:creationId xmlns:a16="http://schemas.microsoft.com/office/drawing/2014/main" id="{E6891E9E-BA38-5819-5BE7-6FE15CB127A3}"/>
              </a:ext>
            </a:extLst>
          </p:cNvPr>
          <p:cNvSpPr txBox="1"/>
          <p:nvPr/>
        </p:nvSpPr>
        <p:spPr>
          <a:xfrm>
            <a:off x="1349368" y="2105561"/>
            <a:ext cx="101167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LIÊN KẾT CÂU BẰNG TỪ NGỮ NỐI</a:t>
            </a:r>
            <a:endParaRPr kumimoji="0" lang="zh-CN" altLang="en-US" sz="4400" b="1" i="0" u="none" strike="noStrike" kern="1200" cap="none" spc="0" normalizeH="0" baseline="0" noProof="0" dirty="0">
              <a:ln w="12700"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34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artoon of kids sitting on a field&#10;&#10;Description automatically generated">
            <a:extLst>
              <a:ext uri="{FF2B5EF4-FFF2-40B4-BE49-F238E27FC236}">
                <a16:creationId xmlns:a16="http://schemas.microsoft.com/office/drawing/2014/main" id="{98E16464-379C-CE8D-D0D4-375A2D2AF5F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-5087"/>
            <a:ext cx="12188952" cy="7066783"/>
          </a:xfrm>
          <a:prstGeom prst="rect">
            <a:avLst/>
          </a:prstGeom>
        </p:spPr>
      </p:pic>
      <p:pic>
        <p:nvPicPr>
          <p:cNvPr id="3" name="Picture 2" descr="A white rectangular frame with a rainbow and clouds&#10;&#10;Description automatically generated">
            <a:extLst>
              <a:ext uri="{FF2B5EF4-FFF2-40B4-BE49-F238E27FC236}">
                <a16:creationId xmlns:a16="http://schemas.microsoft.com/office/drawing/2014/main" id="{6937E3EA-DE98-6DEF-1681-EC44A54C18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6" t="10959" r="18911" b="18571"/>
          <a:stretch/>
        </p:blipFill>
        <p:spPr>
          <a:xfrm>
            <a:off x="-352269" y="-203696"/>
            <a:ext cx="12052092" cy="68941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C1DDF7-DB65-9879-83D8-C2911EDD22CB}"/>
              </a:ext>
            </a:extLst>
          </p:cNvPr>
          <p:cNvSpPr txBox="1"/>
          <p:nvPr/>
        </p:nvSpPr>
        <p:spPr>
          <a:xfrm>
            <a:off x="239842" y="829730"/>
            <a:ext cx="11347554" cy="4459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CẦU CẦN ĐẠT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indent="228600">
              <a:lnSpc>
                <a:spcPct val="120000"/>
              </a:lnSpc>
            </a:pP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nối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nối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indent="228600">
              <a:lnSpc>
                <a:spcPct val="120000"/>
              </a:lnSpc>
            </a:pP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nối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tiễn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endParaRPr lang="en-US" sz="4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201005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5A7AD137-9AE2-D292-EBCC-04727899A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Picture 10" descr="A person holding a pointer and a box&#10;&#10;Description automatically generated">
            <a:extLst>
              <a:ext uri="{FF2B5EF4-FFF2-40B4-BE49-F238E27FC236}">
                <a16:creationId xmlns:a16="http://schemas.microsoft.com/office/drawing/2014/main" id="{C462C323-B02C-55C6-5371-92241177C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0" t="13489" r="42704" b="21240"/>
          <a:stretch/>
        </p:blipFill>
        <p:spPr>
          <a:xfrm>
            <a:off x="2317897" y="1268545"/>
            <a:ext cx="2147778" cy="46050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354CCF-2CDF-94C9-1227-DF2DEAA8F4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54" y="839844"/>
            <a:ext cx="4803536" cy="163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354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 descr="Ảnh có chứa bầu trời, cối xay gió, cây cối, mây&#10;&#10;Mô tả được tạo tự động">
            <a:extLst>
              <a:ext uri="{FF2B5EF4-FFF2-40B4-BE49-F238E27FC236}">
                <a16:creationId xmlns:a16="http://schemas.microsoft.com/office/drawing/2014/main" id="{FC8A0472-D9F5-779D-82F8-AC90F7EEC0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2"/>
            <a:ext cx="12192000" cy="6774195"/>
          </a:xfrm>
          <a:prstGeom prst="rect">
            <a:avLst/>
          </a:prstGeom>
        </p:spPr>
      </p:pic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93019B97-1BAE-11F3-4D3F-CDA95BE1F3D7}"/>
              </a:ext>
            </a:extLst>
          </p:cNvPr>
          <p:cNvSpPr/>
          <p:nvPr/>
        </p:nvSpPr>
        <p:spPr>
          <a:xfrm>
            <a:off x="326175" y="180975"/>
            <a:ext cx="11702211" cy="6383693"/>
          </a:xfrm>
          <a:custGeom>
            <a:avLst/>
            <a:gdLst>
              <a:gd name="connsiteX0" fmla="*/ 0 w 11702211"/>
              <a:gd name="connsiteY0" fmla="*/ 634731 h 6383693"/>
              <a:gd name="connsiteX1" fmla="*/ 634731 w 11702211"/>
              <a:gd name="connsiteY1" fmla="*/ 0 h 6383693"/>
              <a:gd name="connsiteX2" fmla="*/ 11067480 w 11702211"/>
              <a:gd name="connsiteY2" fmla="*/ 0 h 6383693"/>
              <a:gd name="connsiteX3" fmla="*/ 11702211 w 11702211"/>
              <a:gd name="connsiteY3" fmla="*/ 634731 h 6383693"/>
              <a:gd name="connsiteX4" fmla="*/ 11702211 w 11702211"/>
              <a:gd name="connsiteY4" fmla="*/ 5748962 h 6383693"/>
              <a:gd name="connsiteX5" fmla="*/ 11067480 w 11702211"/>
              <a:gd name="connsiteY5" fmla="*/ 6383693 h 6383693"/>
              <a:gd name="connsiteX6" fmla="*/ 634731 w 11702211"/>
              <a:gd name="connsiteY6" fmla="*/ 6383693 h 6383693"/>
              <a:gd name="connsiteX7" fmla="*/ 0 w 11702211"/>
              <a:gd name="connsiteY7" fmla="*/ 5748962 h 6383693"/>
              <a:gd name="connsiteX8" fmla="*/ 0 w 11702211"/>
              <a:gd name="connsiteY8" fmla="*/ 634731 h 6383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383693" fill="none" extrusionOk="0">
                <a:moveTo>
                  <a:pt x="0" y="634731"/>
                </a:moveTo>
                <a:cubicBezTo>
                  <a:pt x="-52581" y="275674"/>
                  <a:pt x="296723" y="10259"/>
                  <a:pt x="634731" y="0"/>
                </a:cubicBezTo>
                <a:cubicBezTo>
                  <a:pt x="5427250" y="130954"/>
                  <a:pt x="8360807" y="43574"/>
                  <a:pt x="11067480" y="0"/>
                </a:cubicBezTo>
                <a:cubicBezTo>
                  <a:pt x="11446193" y="43378"/>
                  <a:pt x="11723927" y="310780"/>
                  <a:pt x="11702211" y="634731"/>
                </a:cubicBezTo>
                <a:cubicBezTo>
                  <a:pt x="11551772" y="2406345"/>
                  <a:pt x="11788090" y="3326893"/>
                  <a:pt x="11702211" y="5748962"/>
                </a:cubicBezTo>
                <a:cubicBezTo>
                  <a:pt x="11645022" y="6108905"/>
                  <a:pt x="11377067" y="6355428"/>
                  <a:pt x="11067480" y="6383693"/>
                </a:cubicBezTo>
                <a:cubicBezTo>
                  <a:pt x="6564277" y="6538890"/>
                  <a:pt x="3518810" y="6546713"/>
                  <a:pt x="634731" y="6383693"/>
                </a:cubicBezTo>
                <a:cubicBezTo>
                  <a:pt x="288598" y="6323922"/>
                  <a:pt x="-16026" y="6108872"/>
                  <a:pt x="0" y="5748962"/>
                </a:cubicBezTo>
                <a:cubicBezTo>
                  <a:pt x="64656" y="4347467"/>
                  <a:pt x="-17807" y="3080676"/>
                  <a:pt x="0" y="634731"/>
                </a:cubicBezTo>
                <a:close/>
              </a:path>
              <a:path w="11702211" h="6383693" stroke="0" extrusionOk="0">
                <a:moveTo>
                  <a:pt x="0" y="634731"/>
                </a:moveTo>
                <a:cubicBezTo>
                  <a:pt x="-7138" y="279776"/>
                  <a:pt x="249097" y="13167"/>
                  <a:pt x="634731" y="0"/>
                </a:cubicBezTo>
                <a:cubicBezTo>
                  <a:pt x="1940229" y="132882"/>
                  <a:pt x="5946488" y="-84951"/>
                  <a:pt x="11067480" y="0"/>
                </a:cubicBezTo>
                <a:cubicBezTo>
                  <a:pt x="11388630" y="28713"/>
                  <a:pt x="11699542" y="298932"/>
                  <a:pt x="11702211" y="634731"/>
                </a:cubicBezTo>
                <a:cubicBezTo>
                  <a:pt x="11722398" y="2798082"/>
                  <a:pt x="11854691" y="4129698"/>
                  <a:pt x="11702211" y="5748962"/>
                </a:cubicBezTo>
                <a:cubicBezTo>
                  <a:pt x="11762548" y="6106672"/>
                  <a:pt x="11442062" y="6334240"/>
                  <a:pt x="11067480" y="6383693"/>
                </a:cubicBezTo>
                <a:cubicBezTo>
                  <a:pt x="7361975" y="6471332"/>
                  <a:pt x="5661950" y="6311014"/>
                  <a:pt x="634731" y="6383693"/>
                </a:cubicBezTo>
                <a:cubicBezTo>
                  <a:pt x="282546" y="6368124"/>
                  <a:pt x="-36172" y="6149782"/>
                  <a:pt x="0" y="5748962"/>
                </a:cubicBezTo>
                <a:cubicBezTo>
                  <a:pt x="-38581" y="4288073"/>
                  <a:pt x="63341" y="2497961"/>
                  <a:pt x="0" y="63473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id="{7E864079-D988-2634-3B6E-EA4F29129A93}"/>
              </a:ext>
            </a:extLst>
          </p:cNvPr>
          <p:cNvSpPr/>
          <p:nvPr/>
        </p:nvSpPr>
        <p:spPr>
          <a:xfrm>
            <a:off x="915833" y="267567"/>
            <a:ext cx="10522894" cy="884264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27C68C32-8844-B671-D998-3C6833B644B7}"/>
              </a:ext>
            </a:extLst>
          </p:cNvPr>
          <p:cNvSpPr txBox="1"/>
          <p:nvPr/>
        </p:nvSpPr>
        <p:spPr>
          <a:xfrm>
            <a:off x="1107440" y="355341"/>
            <a:ext cx="107583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 đoạn văn dưới đây và thực hiện yêu cầu.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99F324E-3375-6391-3CF7-02090742A780}"/>
              </a:ext>
            </a:extLst>
          </p:cNvPr>
          <p:cNvSpPr txBox="1"/>
          <p:nvPr/>
        </p:nvSpPr>
        <p:spPr>
          <a:xfrm>
            <a:off x="810855" y="1225097"/>
            <a:ext cx="106515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Trên con đường từ nhà đến trường, tôi phải đi qua Hồ Gươm. Lúc có bạn thì chuyện trò tíu tít, có khi đuổi nhau suốt dọc đường.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Nhưng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khi đi một mình, tôi thích ôm cặp vào ngực, nhìn lên các vòm cây, vừa đi vừa lẩm nhẩm ôn bài.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Vì thế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tôi thường là đứa phát hiện ra bông hoa đầu tiên nở trên cây gạo trước đền Ngọc Sơn.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Rồi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bông nọ gọi bông kia, bông nọ ganh bông kia, chỉ vài hôm sau, cây gạo đã như một cây đuốc lớn cháy rừng rực giữa trời.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Vân Long)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DCEE86-0286-FA57-F991-8527ACD5D5F3}"/>
              </a:ext>
            </a:extLst>
          </p:cNvPr>
          <p:cNvSpPr txBox="1"/>
          <p:nvPr/>
        </p:nvSpPr>
        <p:spPr>
          <a:xfrm>
            <a:off x="782320" y="5130800"/>
            <a:ext cx="9977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xét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trí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in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đậm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văn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1351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6DFC0F99-3609-3711-0A59-AD3E7561A9D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F6C38D-4240-3BB3-F5BE-D12D02081C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604" y="138223"/>
            <a:ext cx="12007702" cy="6581553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</a:t>
            </a:r>
          </a:p>
        </p:txBody>
      </p:sp>
      <p:pic>
        <p:nvPicPr>
          <p:cNvPr id="5" name="Picture 4" descr="A pink note with a blue pin&#10;&#10;Description automatically generated">
            <a:extLst>
              <a:ext uri="{FF2B5EF4-FFF2-40B4-BE49-F238E27FC236}">
                <a16:creationId xmlns:a16="http://schemas.microsoft.com/office/drawing/2014/main" id="{DBD19F76-F7C9-F7ED-E3EB-67D48840CA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2" t="9923" r="26744" b="17210"/>
          <a:stretch/>
        </p:blipFill>
        <p:spPr>
          <a:xfrm>
            <a:off x="5520673" y="781492"/>
            <a:ext cx="6320219" cy="5295013"/>
          </a:xfrm>
          <a:prstGeom prst="rect">
            <a:avLst/>
          </a:prstGeom>
        </p:spPr>
      </p:pic>
      <p:pic>
        <p:nvPicPr>
          <p:cNvPr id="8" name="Picture 7" descr="A cartoon of kids sitting at a table&#10;&#10;Description automatically generated">
            <a:extLst>
              <a:ext uri="{FF2B5EF4-FFF2-40B4-BE49-F238E27FC236}">
                <a16:creationId xmlns:a16="http://schemas.microsoft.com/office/drawing/2014/main" id="{98E5A02D-547C-9872-E7B6-DE712EC13B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2" t="39225" r="42267" b="39069"/>
          <a:stretch/>
        </p:blipFill>
        <p:spPr>
          <a:xfrm>
            <a:off x="5911707" y="1711842"/>
            <a:ext cx="5422599" cy="3721395"/>
          </a:xfrm>
          <a:prstGeom prst="rect">
            <a:avLst/>
          </a:prstGeom>
        </p:spPr>
      </p:pic>
      <p:pic>
        <p:nvPicPr>
          <p:cNvPr id="10" name="Picture 9" descr="A cartoon of a child&#10;&#10;Description automatically generated">
            <a:extLst>
              <a:ext uri="{FF2B5EF4-FFF2-40B4-BE49-F238E27FC236}">
                <a16:creationId xmlns:a16="http://schemas.microsoft.com/office/drawing/2014/main" id="{B8C2CE38-EB70-23DD-7BC1-B45310D85E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7" t="15504" r="35727" b="51628"/>
          <a:stretch/>
        </p:blipFill>
        <p:spPr>
          <a:xfrm>
            <a:off x="10158169" y="138221"/>
            <a:ext cx="1916871" cy="2083982"/>
          </a:xfrm>
          <a:prstGeom prst="rect">
            <a:avLst/>
          </a:prstGeom>
        </p:spPr>
      </p:pic>
      <p:pic>
        <p:nvPicPr>
          <p:cNvPr id="16" name="Picture 15" descr="A yellow sun on a black background&#10;&#10;Description automatically generated">
            <a:extLst>
              <a:ext uri="{FF2B5EF4-FFF2-40B4-BE49-F238E27FC236}">
                <a16:creationId xmlns:a16="http://schemas.microsoft.com/office/drawing/2014/main" id="{5AEBD1A9-4321-789B-34ED-A31178FE1F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3" t="35193" r="45165" b="45737"/>
          <a:stretch/>
        </p:blipFill>
        <p:spPr>
          <a:xfrm>
            <a:off x="552893" y="191383"/>
            <a:ext cx="1212112" cy="1307805"/>
          </a:xfrm>
          <a:prstGeom prst="rect">
            <a:avLst/>
          </a:prstGeom>
        </p:spPr>
      </p:pic>
      <p:pic>
        <p:nvPicPr>
          <p:cNvPr id="30" name="Picture 29" descr="A flower on a black background&#10;&#10;Description automatically generated">
            <a:extLst>
              <a:ext uri="{FF2B5EF4-FFF2-40B4-BE49-F238E27FC236}">
                <a16:creationId xmlns:a16="http://schemas.microsoft.com/office/drawing/2014/main" id="{61870699-3F0B-B6CB-494E-B4F0199CB7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0" t="31240" r="41047" b="33954"/>
          <a:stretch/>
        </p:blipFill>
        <p:spPr>
          <a:xfrm>
            <a:off x="4995341" y="4762103"/>
            <a:ext cx="1641343" cy="1616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652800-9B04-C98E-FF04-F82814F8489F}"/>
              </a:ext>
            </a:extLst>
          </p:cNvPr>
          <p:cNvSpPr txBox="1"/>
          <p:nvPr/>
        </p:nvSpPr>
        <p:spPr>
          <a:xfrm>
            <a:off x="233693" y="2573138"/>
            <a:ext cx="5422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5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5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2- </a:t>
            </a:r>
            <a:r>
              <a:rPr lang="en-US" sz="5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5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endParaRPr lang="en-US" sz="5400" i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071337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 descr="Ảnh có chứa bầu trời, cối xay gió, cây cối, mây&#10;&#10;Mô tả được tạo tự động">
            <a:extLst>
              <a:ext uri="{FF2B5EF4-FFF2-40B4-BE49-F238E27FC236}">
                <a16:creationId xmlns:a16="http://schemas.microsoft.com/office/drawing/2014/main" id="{FC8A0472-D9F5-779D-82F8-AC90F7EEC0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2"/>
            <a:ext cx="12192000" cy="6774195"/>
          </a:xfrm>
          <a:prstGeom prst="rect">
            <a:avLst/>
          </a:prstGeom>
        </p:spPr>
      </p:pic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93019B97-1BAE-11F3-4D3F-CDA95BE1F3D7}"/>
              </a:ext>
            </a:extLst>
          </p:cNvPr>
          <p:cNvSpPr/>
          <p:nvPr/>
        </p:nvSpPr>
        <p:spPr>
          <a:xfrm>
            <a:off x="326175" y="180975"/>
            <a:ext cx="11702211" cy="6383693"/>
          </a:xfrm>
          <a:custGeom>
            <a:avLst/>
            <a:gdLst>
              <a:gd name="connsiteX0" fmla="*/ 0 w 11702211"/>
              <a:gd name="connsiteY0" fmla="*/ 634731 h 6383693"/>
              <a:gd name="connsiteX1" fmla="*/ 634731 w 11702211"/>
              <a:gd name="connsiteY1" fmla="*/ 0 h 6383693"/>
              <a:gd name="connsiteX2" fmla="*/ 11067480 w 11702211"/>
              <a:gd name="connsiteY2" fmla="*/ 0 h 6383693"/>
              <a:gd name="connsiteX3" fmla="*/ 11702211 w 11702211"/>
              <a:gd name="connsiteY3" fmla="*/ 634731 h 6383693"/>
              <a:gd name="connsiteX4" fmla="*/ 11702211 w 11702211"/>
              <a:gd name="connsiteY4" fmla="*/ 5748962 h 6383693"/>
              <a:gd name="connsiteX5" fmla="*/ 11067480 w 11702211"/>
              <a:gd name="connsiteY5" fmla="*/ 6383693 h 6383693"/>
              <a:gd name="connsiteX6" fmla="*/ 634731 w 11702211"/>
              <a:gd name="connsiteY6" fmla="*/ 6383693 h 6383693"/>
              <a:gd name="connsiteX7" fmla="*/ 0 w 11702211"/>
              <a:gd name="connsiteY7" fmla="*/ 5748962 h 6383693"/>
              <a:gd name="connsiteX8" fmla="*/ 0 w 11702211"/>
              <a:gd name="connsiteY8" fmla="*/ 634731 h 6383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383693" fill="none" extrusionOk="0">
                <a:moveTo>
                  <a:pt x="0" y="634731"/>
                </a:moveTo>
                <a:cubicBezTo>
                  <a:pt x="-52581" y="275674"/>
                  <a:pt x="296723" y="10259"/>
                  <a:pt x="634731" y="0"/>
                </a:cubicBezTo>
                <a:cubicBezTo>
                  <a:pt x="5427250" y="130954"/>
                  <a:pt x="8360807" y="43574"/>
                  <a:pt x="11067480" y="0"/>
                </a:cubicBezTo>
                <a:cubicBezTo>
                  <a:pt x="11446193" y="43378"/>
                  <a:pt x="11723927" y="310780"/>
                  <a:pt x="11702211" y="634731"/>
                </a:cubicBezTo>
                <a:cubicBezTo>
                  <a:pt x="11551772" y="2406345"/>
                  <a:pt x="11788090" y="3326893"/>
                  <a:pt x="11702211" y="5748962"/>
                </a:cubicBezTo>
                <a:cubicBezTo>
                  <a:pt x="11645022" y="6108905"/>
                  <a:pt x="11377067" y="6355428"/>
                  <a:pt x="11067480" y="6383693"/>
                </a:cubicBezTo>
                <a:cubicBezTo>
                  <a:pt x="6564277" y="6538890"/>
                  <a:pt x="3518810" y="6546713"/>
                  <a:pt x="634731" y="6383693"/>
                </a:cubicBezTo>
                <a:cubicBezTo>
                  <a:pt x="288598" y="6323922"/>
                  <a:pt x="-16026" y="6108872"/>
                  <a:pt x="0" y="5748962"/>
                </a:cubicBezTo>
                <a:cubicBezTo>
                  <a:pt x="64656" y="4347467"/>
                  <a:pt x="-17807" y="3080676"/>
                  <a:pt x="0" y="634731"/>
                </a:cubicBezTo>
                <a:close/>
              </a:path>
              <a:path w="11702211" h="6383693" stroke="0" extrusionOk="0">
                <a:moveTo>
                  <a:pt x="0" y="634731"/>
                </a:moveTo>
                <a:cubicBezTo>
                  <a:pt x="-7138" y="279776"/>
                  <a:pt x="249097" y="13167"/>
                  <a:pt x="634731" y="0"/>
                </a:cubicBezTo>
                <a:cubicBezTo>
                  <a:pt x="1940229" y="132882"/>
                  <a:pt x="5946488" y="-84951"/>
                  <a:pt x="11067480" y="0"/>
                </a:cubicBezTo>
                <a:cubicBezTo>
                  <a:pt x="11388630" y="28713"/>
                  <a:pt x="11699542" y="298932"/>
                  <a:pt x="11702211" y="634731"/>
                </a:cubicBezTo>
                <a:cubicBezTo>
                  <a:pt x="11722398" y="2798082"/>
                  <a:pt x="11854691" y="4129698"/>
                  <a:pt x="11702211" y="5748962"/>
                </a:cubicBezTo>
                <a:cubicBezTo>
                  <a:pt x="11762548" y="6106672"/>
                  <a:pt x="11442062" y="6334240"/>
                  <a:pt x="11067480" y="6383693"/>
                </a:cubicBezTo>
                <a:cubicBezTo>
                  <a:pt x="7361975" y="6471332"/>
                  <a:pt x="5661950" y="6311014"/>
                  <a:pt x="634731" y="6383693"/>
                </a:cubicBezTo>
                <a:cubicBezTo>
                  <a:pt x="282546" y="6368124"/>
                  <a:pt x="-36172" y="6149782"/>
                  <a:pt x="0" y="5748962"/>
                </a:cubicBezTo>
                <a:cubicBezTo>
                  <a:pt x="-38581" y="4288073"/>
                  <a:pt x="63341" y="2497961"/>
                  <a:pt x="0" y="63473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Hộp Văn bản 4">
            <a:extLst>
              <a:ext uri="{FF2B5EF4-FFF2-40B4-BE49-F238E27FC236}">
                <a16:creationId xmlns:a16="http://schemas.microsoft.com/office/drawing/2014/main" id="{B1DCBCB3-6236-82C2-5794-EFE8BEB023B8}"/>
              </a:ext>
            </a:extLst>
          </p:cNvPr>
          <p:cNvSpPr txBox="1"/>
          <p:nvPr/>
        </p:nvSpPr>
        <p:spPr>
          <a:xfrm>
            <a:off x="680721" y="554537"/>
            <a:ext cx="111353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Trên con đường từ nhà đến trường, tôi phải đi qua Hồ Gươm. Lúc có bạn thì chuyện trò tíu tít, có khi đuổi nhau suốt dọc đường.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Nhưng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khi đi một mình, tôi thích ôm cặp vào ngực, nhìn lên các vòm cây, vừa đi vừa lẩm nhẩm ôn bài.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Vì thế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tôi thường là đứa phát hiện ra bông hoa đầu tiên nở trên cây gạo trước đền Ngọc Sơn.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Rồi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bông nọ gọi bông kia, bông nọ ganh bông kia, chỉ vài hôm sau, cây gạo đã như một cây đuốc lớn cháy rừng rực giữa trời.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Vân Long)</a:t>
            </a:r>
          </a:p>
        </p:txBody>
      </p:sp>
      <p:sp>
        <p:nvSpPr>
          <p:cNvPr id="4" name="Rectangle: Rounded Corners 18">
            <a:extLst>
              <a:ext uri="{FF2B5EF4-FFF2-40B4-BE49-F238E27FC236}">
                <a16:creationId xmlns:a16="http://schemas.microsoft.com/office/drawing/2014/main" id="{6BBB7EC4-E9EB-E52E-2B57-E349FC869884}"/>
              </a:ext>
            </a:extLst>
          </p:cNvPr>
          <p:cNvSpPr/>
          <p:nvPr/>
        </p:nvSpPr>
        <p:spPr>
          <a:xfrm>
            <a:off x="675804" y="4185671"/>
            <a:ext cx="11516196" cy="884264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: Rounded Corners 18">
            <a:extLst>
              <a:ext uri="{FF2B5EF4-FFF2-40B4-BE49-F238E27FC236}">
                <a16:creationId xmlns:a16="http://schemas.microsoft.com/office/drawing/2014/main" id="{BD126438-FAEC-D31E-1126-A6AF38CC27FC}"/>
              </a:ext>
            </a:extLst>
          </p:cNvPr>
          <p:cNvSpPr/>
          <p:nvPr/>
        </p:nvSpPr>
        <p:spPr>
          <a:xfrm>
            <a:off x="680722" y="5321364"/>
            <a:ext cx="11319990" cy="113023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426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Hình ảnh 21" descr="Ảnh có chứa bầu trời, cối xay gió, cây cối, mây&#10;&#10;Mô tả được tạo tự động">
            <a:extLst>
              <a:ext uri="{FF2B5EF4-FFF2-40B4-BE49-F238E27FC236}">
                <a16:creationId xmlns:a16="http://schemas.microsoft.com/office/drawing/2014/main" id="{AB6B8B2F-D4AD-5E90-570B-5A588C4B9E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2"/>
            <a:ext cx="12192000" cy="6774195"/>
          </a:xfrm>
          <a:prstGeom prst="rect">
            <a:avLst/>
          </a:prstGeom>
        </p:spPr>
      </p:pic>
      <p:sp>
        <p:nvSpPr>
          <p:cNvPr id="23" name="Rectangle: Rounded Corners 7">
            <a:extLst>
              <a:ext uri="{FF2B5EF4-FFF2-40B4-BE49-F238E27FC236}">
                <a16:creationId xmlns:a16="http://schemas.microsoft.com/office/drawing/2014/main" id="{11318066-AD9D-8866-E6C5-45173376F8AD}"/>
              </a:ext>
            </a:extLst>
          </p:cNvPr>
          <p:cNvSpPr/>
          <p:nvPr/>
        </p:nvSpPr>
        <p:spPr>
          <a:xfrm>
            <a:off x="326175" y="180975"/>
            <a:ext cx="11702211" cy="6383693"/>
          </a:xfrm>
          <a:custGeom>
            <a:avLst/>
            <a:gdLst>
              <a:gd name="connsiteX0" fmla="*/ 0 w 11702211"/>
              <a:gd name="connsiteY0" fmla="*/ 634731 h 6383693"/>
              <a:gd name="connsiteX1" fmla="*/ 634731 w 11702211"/>
              <a:gd name="connsiteY1" fmla="*/ 0 h 6383693"/>
              <a:gd name="connsiteX2" fmla="*/ 11067480 w 11702211"/>
              <a:gd name="connsiteY2" fmla="*/ 0 h 6383693"/>
              <a:gd name="connsiteX3" fmla="*/ 11702211 w 11702211"/>
              <a:gd name="connsiteY3" fmla="*/ 634731 h 6383693"/>
              <a:gd name="connsiteX4" fmla="*/ 11702211 w 11702211"/>
              <a:gd name="connsiteY4" fmla="*/ 5748962 h 6383693"/>
              <a:gd name="connsiteX5" fmla="*/ 11067480 w 11702211"/>
              <a:gd name="connsiteY5" fmla="*/ 6383693 h 6383693"/>
              <a:gd name="connsiteX6" fmla="*/ 634731 w 11702211"/>
              <a:gd name="connsiteY6" fmla="*/ 6383693 h 6383693"/>
              <a:gd name="connsiteX7" fmla="*/ 0 w 11702211"/>
              <a:gd name="connsiteY7" fmla="*/ 5748962 h 6383693"/>
              <a:gd name="connsiteX8" fmla="*/ 0 w 11702211"/>
              <a:gd name="connsiteY8" fmla="*/ 634731 h 6383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383693" fill="none" extrusionOk="0">
                <a:moveTo>
                  <a:pt x="0" y="634731"/>
                </a:moveTo>
                <a:cubicBezTo>
                  <a:pt x="-52581" y="275674"/>
                  <a:pt x="296723" y="10259"/>
                  <a:pt x="634731" y="0"/>
                </a:cubicBezTo>
                <a:cubicBezTo>
                  <a:pt x="5427250" y="130954"/>
                  <a:pt x="8360807" y="43574"/>
                  <a:pt x="11067480" y="0"/>
                </a:cubicBezTo>
                <a:cubicBezTo>
                  <a:pt x="11446193" y="43378"/>
                  <a:pt x="11723927" y="310780"/>
                  <a:pt x="11702211" y="634731"/>
                </a:cubicBezTo>
                <a:cubicBezTo>
                  <a:pt x="11551772" y="2406345"/>
                  <a:pt x="11788090" y="3326893"/>
                  <a:pt x="11702211" y="5748962"/>
                </a:cubicBezTo>
                <a:cubicBezTo>
                  <a:pt x="11645022" y="6108905"/>
                  <a:pt x="11377067" y="6355428"/>
                  <a:pt x="11067480" y="6383693"/>
                </a:cubicBezTo>
                <a:cubicBezTo>
                  <a:pt x="6564277" y="6538890"/>
                  <a:pt x="3518810" y="6546713"/>
                  <a:pt x="634731" y="6383693"/>
                </a:cubicBezTo>
                <a:cubicBezTo>
                  <a:pt x="288598" y="6323922"/>
                  <a:pt x="-16026" y="6108872"/>
                  <a:pt x="0" y="5748962"/>
                </a:cubicBezTo>
                <a:cubicBezTo>
                  <a:pt x="64656" y="4347467"/>
                  <a:pt x="-17807" y="3080676"/>
                  <a:pt x="0" y="634731"/>
                </a:cubicBezTo>
                <a:close/>
              </a:path>
              <a:path w="11702211" h="6383693" stroke="0" extrusionOk="0">
                <a:moveTo>
                  <a:pt x="0" y="634731"/>
                </a:moveTo>
                <a:cubicBezTo>
                  <a:pt x="-7138" y="279776"/>
                  <a:pt x="249097" y="13167"/>
                  <a:pt x="634731" y="0"/>
                </a:cubicBezTo>
                <a:cubicBezTo>
                  <a:pt x="1940229" y="132882"/>
                  <a:pt x="5946488" y="-84951"/>
                  <a:pt x="11067480" y="0"/>
                </a:cubicBezTo>
                <a:cubicBezTo>
                  <a:pt x="11388630" y="28713"/>
                  <a:pt x="11699542" y="298932"/>
                  <a:pt x="11702211" y="634731"/>
                </a:cubicBezTo>
                <a:cubicBezTo>
                  <a:pt x="11722398" y="2798082"/>
                  <a:pt x="11854691" y="4129698"/>
                  <a:pt x="11702211" y="5748962"/>
                </a:cubicBezTo>
                <a:cubicBezTo>
                  <a:pt x="11762548" y="6106672"/>
                  <a:pt x="11442062" y="6334240"/>
                  <a:pt x="11067480" y="6383693"/>
                </a:cubicBezTo>
                <a:cubicBezTo>
                  <a:pt x="7361975" y="6471332"/>
                  <a:pt x="5661950" y="6311014"/>
                  <a:pt x="634731" y="6383693"/>
                </a:cubicBezTo>
                <a:cubicBezTo>
                  <a:pt x="282546" y="6368124"/>
                  <a:pt x="-36172" y="6149782"/>
                  <a:pt x="0" y="5748962"/>
                </a:cubicBezTo>
                <a:cubicBezTo>
                  <a:pt x="-38581" y="4288073"/>
                  <a:pt x="63341" y="2497961"/>
                  <a:pt x="0" y="63473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F6CD3E7-FDAF-E407-3318-61F9ED2E50BA}"/>
              </a:ext>
            </a:extLst>
          </p:cNvPr>
          <p:cNvSpPr txBox="1"/>
          <p:nvPr/>
        </p:nvSpPr>
        <p:spPr>
          <a:xfrm>
            <a:off x="559042" y="2080168"/>
            <a:ext cx="111543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(1)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Quy trình làm cốm gồm nhiều công đoạn. </a:t>
            </a:r>
            <a:r>
              <a:rPr kumimoji="0" lang="vi-VN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(2)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 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 ta gặt lúa non về để tuốt và lấy hạt. </a:t>
            </a:r>
            <a:r>
              <a:rPr kumimoji="0" lang="vi-VN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(3)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 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họ đãi lúa qua nước để loại bỏ các hạt lép. </a:t>
            </a:r>
            <a:r>
              <a:rPr kumimoji="0" lang="vi-VN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(4)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 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hạt lúa được rang và giã thành cốm. </a:t>
            </a:r>
            <a:r>
              <a:rPr kumimoji="0" lang="vi-VN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(5)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 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người ta sàng sảy cốm thật kĩ và để trong những chiếc thúng nhỏ lót lá sen.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Ngọc Hà)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BB0F07C-F63B-8448-B6B0-8C9AF61A0682}"/>
              </a:ext>
            </a:extLst>
          </p:cNvPr>
          <p:cNvSpPr/>
          <p:nvPr/>
        </p:nvSpPr>
        <p:spPr>
          <a:xfrm>
            <a:off x="470243" y="413803"/>
            <a:ext cx="11251513" cy="1199850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1AAEE2C7-ECB0-0C85-7E7B-874BDB8C17F0}"/>
              </a:ext>
            </a:extLst>
          </p:cNvPr>
          <p:cNvSpPr txBox="1"/>
          <p:nvPr/>
        </p:nvSpPr>
        <p:spPr>
          <a:xfrm>
            <a:off x="904008" y="446101"/>
            <a:ext cx="106174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giữa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112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6DFC0F99-3609-3711-0A59-AD3E7561A9D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F6C38D-4240-3BB3-F5BE-D12D02081C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604" y="138223"/>
            <a:ext cx="12007702" cy="6581553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</a:t>
            </a:r>
          </a:p>
        </p:txBody>
      </p:sp>
      <p:pic>
        <p:nvPicPr>
          <p:cNvPr id="5" name="Picture 4" descr="A pink note with a blue pin&#10;&#10;Description automatically generated">
            <a:extLst>
              <a:ext uri="{FF2B5EF4-FFF2-40B4-BE49-F238E27FC236}">
                <a16:creationId xmlns:a16="http://schemas.microsoft.com/office/drawing/2014/main" id="{DBD19F76-F7C9-F7ED-E3EB-67D48840CA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2" t="9923" r="26744" b="17210"/>
          <a:stretch/>
        </p:blipFill>
        <p:spPr>
          <a:xfrm>
            <a:off x="1860699" y="2095897"/>
            <a:ext cx="9980193" cy="3980608"/>
          </a:xfrm>
          <a:prstGeom prst="rect">
            <a:avLst/>
          </a:prstGeom>
        </p:spPr>
      </p:pic>
      <p:pic>
        <p:nvPicPr>
          <p:cNvPr id="8" name="Picture 7" descr="A cartoon of kids sitting at a table&#10;&#10;Description automatically generated">
            <a:extLst>
              <a:ext uri="{FF2B5EF4-FFF2-40B4-BE49-F238E27FC236}">
                <a16:creationId xmlns:a16="http://schemas.microsoft.com/office/drawing/2014/main" id="{98E5A02D-547C-9872-E7B6-DE712EC13B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2" t="39225" r="42267" b="39069"/>
          <a:stretch/>
        </p:blipFill>
        <p:spPr>
          <a:xfrm>
            <a:off x="3787936" y="2222203"/>
            <a:ext cx="4609038" cy="3721395"/>
          </a:xfrm>
          <a:prstGeom prst="rect">
            <a:avLst/>
          </a:prstGeom>
        </p:spPr>
      </p:pic>
      <p:pic>
        <p:nvPicPr>
          <p:cNvPr id="10" name="Picture 9" descr="A cartoon of a child&#10;&#10;Description automatically generated">
            <a:extLst>
              <a:ext uri="{FF2B5EF4-FFF2-40B4-BE49-F238E27FC236}">
                <a16:creationId xmlns:a16="http://schemas.microsoft.com/office/drawing/2014/main" id="{B8C2CE38-EB70-23DD-7BC1-B45310D85E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7" t="15504" r="35727" b="51628"/>
          <a:stretch/>
        </p:blipFill>
        <p:spPr>
          <a:xfrm>
            <a:off x="10158169" y="138221"/>
            <a:ext cx="1916871" cy="2083982"/>
          </a:xfrm>
          <a:prstGeom prst="rect">
            <a:avLst/>
          </a:prstGeom>
        </p:spPr>
      </p:pic>
      <p:pic>
        <p:nvPicPr>
          <p:cNvPr id="16" name="Picture 15" descr="A yellow sun on a black background&#10;&#10;Description automatically generated">
            <a:extLst>
              <a:ext uri="{FF2B5EF4-FFF2-40B4-BE49-F238E27FC236}">
                <a16:creationId xmlns:a16="http://schemas.microsoft.com/office/drawing/2014/main" id="{5AEBD1A9-4321-789B-34ED-A31178FE1F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3" t="35193" r="45165" b="45737"/>
          <a:stretch/>
        </p:blipFill>
        <p:spPr>
          <a:xfrm>
            <a:off x="552893" y="191383"/>
            <a:ext cx="1212112" cy="1307805"/>
          </a:xfrm>
          <a:prstGeom prst="rect">
            <a:avLst/>
          </a:prstGeom>
        </p:spPr>
      </p:pic>
      <p:pic>
        <p:nvPicPr>
          <p:cNvPr id="30" name="Picture 29" descr="A flower on a black background&#10;&#10;Description automatically generated">
            <a:extLst>
              <a:ext uri="{FF2B5EF4-FFF2-40B4-BE49-F238E27FC236}">
                <a16:creationId xmlns:a16="http://schemas.microsoft.com/office/drawing/2014/main" id="{61870699-3F0B-B6CB-494E-B4F0199CB7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0" t="31240" r="41047" b="33954"/>
          <a:stretch/>
        </p:blipFill>
        <p:spPr>
          <a:xfrm>
            <a:off x="4995341" y="4762103"/>
            <a:ext cx="1641343" cy="1616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652800-9B04-C98E-FF04-F82814F8489F}"/>
              </a:ext>
            </a:extLst>
          </p:cNvPr>
          <p:cNvSpPr txBox="1"/>
          <p:nvPr/>
        </p:nvSpPr>
        <p:spPr>
          <a:xfrm>
            <a:off x="1507794" y="914402"/>
            <a:ext cx="9768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2 -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340696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Hình ảnh 21" descr="Ảnh có chứa bầu trời, cối xay gió, cây cối, mây&#10;&#10;Mô tả được tạo tự động">
            <a:extLst>
              <a:ext uri="{FF2B5EF4-FFF2-40B4-BE49-F238E27FC236}">
                <a16:creationId xmlns:a16="http://schemas.microsoft.com/office/drawing/2014/main" id="{AB6B8B2F-D4AD-5E90-570B-5A588C4B9E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2"/>
            <a:ext cx="12192000" cy="6774195"/>
          </a:xfrm>
          <a:prstGeom prst="rect">
            <a:avLst/>
          </a:prstGeom>
        </p:spPr>
      </p:pic>
      <p:sp>
        <p:nvSpPr>
          <p:cNvPr id="23" name="Rectangle: Rounded Corners 7">
            <a:extLst>
              <a:ext uri="{FF2B5EF4-FFF2-40B4-BE49-F238E27FC236}">
                <a16:creationId xmlns:a16="http://schemas.microsoft.com/office/drawing/2014/main" id="{11318066-AD9D-8866-E6C5-45173376F8AD}"/>
              </a:ext>
            </a:extLst>
          </p:cNvPr>
          <p:cNvSpPr/>
          <p:nvPr/>
        </p:nvSpPr>
        <p:spPr>
          <a:xfrm>
            <a:off x="244894" y="237153"/>
            <a:ext cx="11702211" cy="6383693"/>
          </a:xfrm>
          <a:custGeom>
            <a:avLst/>
            <a:gdLst>
              <a:gd name="connsiteX0" fmla="*/ 0 w 11702211"/>
              <a:gd name="connsiteY0" fmla="*/ 634731 h 6383693"/>
              <a:gd name="connsiteX1" fmla="*/ 634731 w 11702211"/>
              <a:gd name="connsiteY1" fmla="*/ 0 h 6383693"/>
              <a:gd name="connsiteX2" fmla="*/ 11067480 w 11702211"/>
              <a:gd name="connsiteY2" fmla="*/ 0 h 6383693"/>
              <a:gd name="connsiteX3" fmla="*/ 11702211 w 11702211"/>
              <a:gd name="connsiteY3" fmla="*/ 634731 h 6383693"/>
              <a:gd name="connsiteX4" fmla="*/ 11702211 w 11702211"/>
              <a:gd name="connsiteY4" fmla="*/ 5748962 h 6383693"/>
              <a:gd name="connsiteX5" fmla="*/ 11067480 w 11702211"/>
              <a:gd name="connsiteY5" fmla="*/ 6383693 h 6383693"/>
              <a:gd name="connsiteX6" fmla="*/ 634731 w 11702211"/>
              <a:gd name="connsiteY6" fmla="*/ 6383693 h 6383693"/>
              <a:gd name="connsiteX7" fmla="*/ 0 w 11702211"/>
              <a:gd name="connsiteY7" fmla="*/ 5748962 h 6383693"/>
              <a:gd name="connsiteX8" fmla="*/ 0 w 11702211"/>
              <a:gd name="connsiteY8" fmla="*/ 634731 h 6383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383693" fill="none" extrusionOk="0">
                <a:moveTo>
                  <a:pt x="0" y="634731"/>
                </a:moveTo>
                <a:cubicBezTo>
                  <a:pt x="-52581" y="275674"/>
                  <a:pt x="296723" y="10259"/>
                  <a:pt x="634731" y="0"/>
                </a:cubicBezTo>
                <a:cubicBezTo>
                  <a:pt x="5427250" y="130954"/>
                  <a:pt x="8360807" y="43574"/>
                  <a:pt x="11067480" y="0"/>
                </a:cubicBezTo>
                <a:cubicBezTo>
                  <a:pt x="11446193" y="43378"/>
                  <a:pt x="11723927" y="310780"/>
                  <a:pt x="11702211" y="634731"/>
                </a:cubicBezTo>
                <a:cubicBezTo>
                  <a:pt x="11551772" y="2406345"/>
                  <a:pt x="11788090" y="3326893"/>
                  <a:pt x="11702211" y="5748962"/>
                </a:cubicBezTo>
                <a:cubicBezTo>
                  <a:pt x="11645022" y="6108905"/>
                  <a:pt x="11377067" y="6355428"/>
                  <a:pt x="11067480" y="6383693"/>
                </a:cubicBezTo>
                <a:cubicBezTo>
                  <a:pt x="6564277" y="6538890"/>
                  <a:pt x="3518810" y="6546713"/>
                  <a:pt x="634731" y="6383693"/>
                </a:cubicBezTo>
                <a:cubicBezTo>
                  <a:pt x="288598" y="6323922"/>
                  <a:pt x="-16026" y="6108872"/>
                  <a:pt x="0" y="5748962"/>
                </a:cubicBezTo>
                <a:cubicBezTo>
                  <a:pt x="64656" y="4347467"/>
                  <a:pt x="-17807" y="3080676"/>
                  <a:pt x="0" y="634731"/>
                </a:cubicBezTo>
                <a:close/>
              </a:path>
              <a:path w="11702211" h="6383693" stroke="0" extrusionOk="0">
                <a:moveTo>
                  <a:pt x="0" y="634731"/>
                </a:moveTo>
                <a:cubicBezTo>
                  <a:pt x="-7138" y="279776"/>
                  <a:pt x="249097" y="13167"/>
                  <a:pt x="634731" y="0"/>
                </a:cubicBezTo>
                <a:cubicBezTo>
                  <a:pt x="1940229" y="132882"/>
                  <a:pt x="5946488" y="-84951"/>
                  <a:pt x="11067480" y="0"/>
                </a:cubicBezTo>
                <a:cubicBezTo>
                  <a:pt x="11388630" y="28713"/>
                  <a:pt x="11699542" y="298932"/>
                  <a:pt x="11702211" y="634731"/>
                </a:cubicBezTo>
                <a:cubicBezTo>
                  <a:pt x="11722398" y="2798082"/>
                  <a:pt x="11854691" y="4129698"/>
                  <a:pt x="11702211" y="5748962"/>
                </a:cubicBezTo>
                <a:cubicBezTo>
                  <a:pt x="11762548" y="6106672"/>
                  <a:pt x="11442062" y="6334240"/>
                  <a:pt x="11067480" y="6383693"/>
                </a:cubicBezTo>
                <a:cubicBezTo>
                  <a:pt x="7361975" y="6471332"/>
                  <a:pt x="5661950" y="6311014"/>
                  <a:pt x="634731" y="6383693"/>
                </a:cubicBezTo>
                <a:cubicBezTo>
                  <a:pt x="282546" y="6368124"/>
                  <a:pt x="-36172" y="6149782"/>
                  <a:pt x="0" y="5748962"/>
                </a:cubicBezTo>
                <a:cubicBezTo>
                  <a:pt x="-38581" y="4288073"/>
                  <a:pt x="63341" y="2497961"/>
                  <a:pt x="0" y="63473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BB0F07C-F63B-8448-B6B0-8C9AF61A0682}"/>
              </a:ext>
            </a:extLst>
          </p:cNvPr>
          <p:cNvSpPr/>
          <p:nvPr/>
        </p:nvSpPr>
        <p:spPr>
          <a:xfrm>
            <a:off x="470243" y="413803"/>
            <a:ext cx="11251513" cy="1199850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1AAEE2C7-ECB0-0C85-7E7B-874BDB8C17F0}"/>
              </a:ext>
            </a:extLst>
          </p:cNvPr>
          <p:cNvSpPr txBox="1"/>
          <p:nvPr/>
        </p:nvSpPr>
        <p:spPr>
          <a:xfrm>
            <a:off x="904008" y="446101"/>
            <a:ext cx="106174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giữa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8E01F5-F58C-75A1-059E-59C798252725}"/>
              </a:ext>
            </a:extLst>
          </p:cNvPr>
          <p:cNvSpPr/>
          <p:nvPr/>
        </p:nvSpPr>
        <p:spPr>
          <a:xfrm>
            <a:off x="416559" y="2434299"/>
            <a:ext cx="11358880" cy="33528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(1)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Quy trình làm cốm gồm nhiều công đoạn. </a:t>
            </a:r>
            <a:r>
              <a:rPr kumimoji="0" lang="vi-VN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(2)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Đầu tiên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người ta gặt lúa non về để tuốt và lấy hạt. </a:t>
            </a:r>
            <a:r>
              <a:rPr kumimoji="0" lang="vi-VN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(3)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 theo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họ đãi lúa qua nước để loại bỏ các hạt lép. </a:t>
            </a:r>
            <a:r>
              <a:rPr kumimoji="0" lang="vi-VN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(4)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 đó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hạt lúa được rang và giã thành cốm. </a:t>
            </a:r>
            <a:r>
              <a:rPr kumimoji="0" lang="vi-VN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(5)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Cuối cùng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người ta sàng sảy cốm thật kĩ và để trong những chiếc thúng nhỏ lót lá sen.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Ngọc Hà)</a:t>
            </a:r>
          </a:p>
        </p:txBody>
      </p:sp>
    </p:spTree>
    <p:extLst>
      <p:ext uri="{BB962C8B-B14F-4D97-AF65-F5344CB8AC3E}">
        <p14:creationId xmlns:p14="http://schemas.microsoft.com/office/powerpoint/2010/main" val="314359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artoon of kids sitting on a field&#10;&#10;Description automatically generated">
            <a:extLst>
              <a:ext uri="{FF2B5EF4-FFF2-40B4-BE49-F238E27FC236}">
                <a16:creationId xmlns:a16="http://schemas.microsoft.com/office/drawing/2014/main" id="{98E16464-379C-CE8D-D0D4-375A2D2AF5F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-5087"/>
            <a:ext cx="12188952" cy="7066783"/>
          </a:xfrm>
          <a:prstGeom prst="rect">
            <a:avLst/>
          </a:prstGeom>
        </p:spPr>
      </p:pic>
      <p:pic>
        <p:nvPicPr>
          <p:cNvPr id="3" name="Picture 2" descr="A white rectangular frame with a rainbow and clouds&#10;&#10;Description automatically generated">
            <a:extLst>
              <a:ext uri="{FF2B5EF4-FFF2-40B4-BE49-F238E27FC236}">
                <a16:creationId xmlns:a16="http://schemas.microsoft.com/office/drawing/2014/main" id="{6937E3EA-DE98-6DEF-1681-EC44A54C18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6" t="10959" r="18911" b="18571"/>
          <a:stretch/>
        </p:blipFill>
        <p:spPr>
          <a:xfrm>
            <a:off x="-352269" y="-203696"/>
            <a:ext cx="12052092" cy="68941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C1DDF7-DB65-9879-83D8-C2911EDD22CB}"/>
              </a:ext>
            </a:extLst>
          </p:cNvPr>
          <p:cNvSpPr txBox="1"/>
          <p:nvPr/>
        </p:nvSpPr>
        <p:spPr>
          <a:xfrm>
            <a:off x="224852" y="797510"/>
            <a:ext cx="1134755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Ghi nhớ: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Các câu trong một đoạn văn có thể liên kết với nhau bằng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80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480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80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sz="480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80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480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80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480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480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song, </a:t>
            </a:r>
            <a:r>
              <a:rPr kumimoji="0" lang="en-US" sz="480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480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480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80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480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480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80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480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480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80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sz="480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480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480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80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kumimoji="0" lang="en-US" sz="480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480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80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480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80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480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80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480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kumimoji="0" lang="en-US" sz="480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80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80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vi-VN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en-US" sz="48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9824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C43743-7053-73DD-D2EB-792CF7A3DF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225" t="68252" r="41071" b="21093"/>
          <a:stretch/>
        </p:blipFill>
        <p:spPr>
          <a:xfrm>
            <a:off x="0" y="0"/>
            <a:ext cx="12192000" cy="7109927"/>
          </a:xfrm>
          <a:prstGeom prst="rect">
            <a:avLst/>
          </a:prstGeom>
        </p:spPr>
      </p:pic>
      <p:pic>
        <p:nvPicPr>
          <p:cNvPr id="2057" name="Picture 9" descr="1-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574" y="4361803"/>
            <a:ext cx="12189693" cy="212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7"/>
          <p:cNvSpPr>
            <a:spLocks noChangeShapeType="1"/>
          </p:cNvSpPr>
          <p:nvPr/>
        </p:nvSpPr>
        <p:spPr bwMode="auto">
          <a:xfrm>
            <a:off x="1841500" y="1651000"/>
            <a:ext cx="924401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1524000" y="1434367"/>
            <a:ext cx="9144000" cy="76200"/>
          </a:xfrm>
          <a:prstGeom prst="roundRect">
            <a:avLst>
              <a:gd name="adj" fmla="val 377"/>
            </a:avLst>
          </a:prstGeom>
          <a:solidFill>
            <a:schemeClr val="accent2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1524000" y="28575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1916825" y="502047"/>
            <a:ext cx="81788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ỦY BAN NHÂN DÂN </a:t>
            </a:r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HUYỆN ĐẮK SONG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 VĂN TÁM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133187" y="1496537"/>
            <a:ext cx="12083143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vi-VN" sz="4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vi-VN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GIẢNG ĐIỆN TỬ</a:t>
            </a:r>
          </a:p>
          <a:p>
            <a:pPr algn="ctr"/>
            <a:r>
              <a:rPr lang="vi-VN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 VIỆT </a:t>
            </a:r>
            <a:r>
              <a:rPr lang="vi-VN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 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 HỌC : 2024-2025</a:t>
            </a:r>
            <a:endParaRPr lang="en-US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4137285" y="3912294"/>
            <a:ext cx="7540052" cy="46166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 THỰC HIỆN: 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 THỊ LUYẾN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741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658223-D41C-1B18-E7A0-1806D69624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9000" y="417789"/>
            <a:ext cx="9973587" cy="451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bầu trời, cối xay gió, cây cối, mây&#10;&#10;Mô tả được tạo tự động">
            <a:extLst>
              <a:ext uri="{FF2B5EF4-FFF2-40B4-BE49-F238E27FC236}">
                <a16:creationId xmlns:a16="http://schemas.microsoft.com/office/drawing/2014/main" id="{B37414B9-9BF6-59DB-1E1E-4BE84F245F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2"/>
            <a:ext cx="12192000" cy="677419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C69AC41-DD09-587A-69CF-EFDCB747E34C}"/>
              </a:ext>
            </a:extLst>
          </p:cNvPr>
          <p:cNvSpPr/>
          <p:nvPr/>
        </p:nvSpPr>
        <p:spPr>
          <a:xfrm>
            <a:off x="244894" y="237152"/>
            <a:ext cx="11702211" cy="6383693"/>
          </a:xfrm>
          <a:custGeom>
            <a:avLst/>
            <a:gdLst>
              <a:gd name="connsiteX0" fmla="*/ 0 w 11702211"/>
              <a:gd name="connsiteY0" fmla="*/ 634731 h 6383693"/>
              <a:gd name="connsiteX1" fmla="*/ 634731 w 11702211"/>
              <a:gd name="connsiteY1" fmla="*/ 0 h 6383693"/>
              <a:gd name="connsiteX2" fmla="*/ 11067480 w 11702211"/>
              <a:gd name="connsiteY2" fmla="*/ 0 h 6383693"/>
              <a:gd name="connsiteX3" fmla="*/ 11702211 w 11702211"/>
              <a:gd name="connsiteY3" fmla="*/ 634731 h 6383693"/>
              <a:gd name="connsiteX4" fmla="*/ 11702211 w 11702211"/>
              <a:gd name="connsiteY4" fmla="*/ 5748962 h 6383693"/>
              <a:gd name="connsiteX5" fmla="*/ 11067480 w 11702211"/>
              <a:gd name="connsiteY5" fmla="*/ 6383693 h 6383693"/>
              <a:gd name="connsiteX6" fmla="*/ 634731 w 11702211"/>
              <a:gd name="connsiteY6" fmla="*/ 6383693 h 6383693"/>
              <a:gd name="connsiteX7" fmla="*/ 0 w 11702211"/>
              <a:gd name="connsiteY7" fmla="*/ 5748962 h 6383693"/>
              <a:gd name="connsiteX8" fmla="*/ 0 w 11702211"/>
              <a:gd name="connsiteY8" fmla="*/ 634731 h 6383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383693" fill="none" extrusionOk="0">
                <a:moveTo>
                  <a:pt x="0" y="634731"/>
                </a:moveTo>
                <a:cubicBezTo>
                  <a:pt x="-52581" y="275674"/>
                  <a:pt x="296723" y="10259"/>
                  <a:pt x="634731" y="0"/>
                </a:cubicBezTo>
                <a:cubicBezTo>
                  <a:pt x="5427250" y="130954"/>
                  <a:pt x="8360807" y="43574"/>
                  <a:pt x="11067480" y="0"/>
                </a:cubicBezTo>
                <a:cubicBezTo>
                  <a:pt x="11446193" y="43378"/>
                  <a:pt x="11723927" y="310780"/>
                  <a:pt x="11702211" y="634731"/>
                </a:cubicBezTo>
                <a:cubicBezTo>
                  <a:pt x="11551772" y="2406345"/>
                  <a:pt x="11788090" y="3326893"/>
                  <a:pt x="11702211" y="5748962"/>
                </a:cubicBezTo>
                <a:cubicBezTo>
                  <a:pt x="11645022" y="6108905"/>
                  <a:pt x="11377067" y="6355428"/>
                  <a:pt x="11067480" y="6383693"/>
                </a:cubicBezTo>
                <a:cubicBezTo>
                  <a:pt x="6564277" y="6538890"/>
                  <a:pt x="3518810" y="6546713"/>
                  <a:pt x="634731" y="6383693"/>
                </a:cubicBezTo>
                <a:cubicBezTo>
                  <a:pt x="288598" y="6323922"/>
                  <a:pt x="-16026" y="6108872"/>
                  <a:pt x="0" y="5748962"/>
                </a:cubicBezTo>
                <a:cubicBezTo>
                  <a:pt x="64656" y="4347467"/>
                  <a:pt x="-17807" y="3080676"/>
                  <a:pt x="0" y="634731"/>
                </a:cubicBezTo>
                <a:close/>
              </a:path>
              <a:path w="11702211" h="6383693" stroke="0" extrusionOk="0">
                <a:moveTo>
                  <a:pt x="0" y="634731"/>
                </a:moveTo>
                <a:cubicBezTo>
                  <a:pt x="-7138" y="279776"/>
                  <a:pt x="249097" y="13167"/>
                  <a:pt x="634731" y="0"/>
                </a:cubicBezTo>
                <a:cubicBezTo>
                  <a:pt x="1940229" y="132882"/>
                  <a:pt x="5946488" y="-84951"/>
                  <a:pt x="11067480" y="0"/>
                </a:cubicBezTo>
                <a:cubicBezTo>
                  <a:pt x="11388630" y="28713"/>
                  <a:pt x="11699542" y="298932"/>
                  <a:pt x="11702211" y="634731"/>
                </a:cubicBezTo>
                <a:cubicBezTo>
                  <a:pt x="11722398" y="2798082"/>
                  <a:pt x="11854691" y="4129698"/>
                  <a:pt x="11702211" y="5748962"/>
                </a:cubicBezTo>
                <a:cubicBezTo>
                  <a:pt x="11762548" y="6106672"/>
                  <a:pt x="11442062" y="6334240"/>
                  <a:pt x="11067480" y="6383693"/>
                </a:cubicBezTo>
                <a:cubicBezTo>
                  <a:pt x="7361975" y="6471332"/>
                  <a:pt x="5661950" y="6311014"/>
                  <a:pt x="634731" y="6383693"/>
                </a:cubicBezTo>
                <a:cubicBezTo>
                  <a:pt x="282546" y="6368124"/>
                  <a:pt x="-36172" y="6149782"/>
                  <a:pt x="0" y="5748962"/>
                </a:cubicBezTo>
                <a:cubicBezTo>
                  <a:pt x="-38581" y="4288073"/>
                  <a:pt x="63341" y="2497961"/>
                  <a:pt x="0" y="63473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D467DBC4-E4A8-1062-3158-3A15D8DC1D66}"/>
              </a:ext>
            </a:extLst>
          </p:cNvPr>
          <p:cNvSpPr txBox="1"/>
          <p:nvPr/>
        </p:nvSpPr>
        <p:spPr>
          <a:xfrm>
            <a:off x="682827" y="263046"/>
            <a:ext cx="1072895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nối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thay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bông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tạo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liên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giữa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EBA77E-8027-B59B-F9B8-2DD85756C822}"/>
              </a:ext>
            </a:extLst>
          </p:cNvPr>
          <p:cNvSpPr txBox="1"/>
          <p:nvPr/>
        </p:nvSpPr>
        <p:spPr>
          <a:xfrm>
            <a:off x="650240" y="1595021"/>
            <a:ext cx="108610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Ở miền Bắc, Tết đến, hoa đào nở rộ.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ở miền Nam, khi Tết về, hoa mai khoe sắc.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Đến Huế, du khách thích được ngắm cảnh trên sông Hương.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mọi người còn mong muốn được thưởng thức ẩm thực Huế.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Nhiều người thích cốm làng Vòng vì nhiều lí do. Thứ nhất, cốm ở đây rất ngon.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cốm còn là hình ảnh gợi liên tưởng đến mùa thu Hà Nội.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d. Đi du lịch ở miền Tây Nam Bộ, du khách sẽ có những trải nghiệm thú vị với nhiều hoạt động hấp dẫn như: chèo xuồng ba lá, đi cầu khỉ, thăm các chợ nổi.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du khách còn có thể thoả thích hái trái cây khi ghé thăm các miệt vườn.</a:t>
            </a:r>
          </a:p>
        </p:txBody>
      </p:sp>
    </p:spTree>
    <p:extLst>
      <p:ext uri="{BB962C8B-B14F-4D97-AF65-F5344CB8AC3E}">
        <p14:creationId xmlns:p14="http://schemas.microsoft.com/office/powerpoint/2010/main" val="2156795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6DFC0F99-3609-3711-0A59-AD3E7561A9D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F6C38D-4240-3BB3-F5BE-D12D02081C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604" y="138223"/>
            <a:ext cx="12007702" cy="6581553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</a:t>
            </a:r>
          </a:p>
        </p:txBody>
      </p:sp>
      <p:pic>
        <p:nvPicPr>
          <p:cNvPr id="5" name="Picture 4" descr="A pink note with a blue pin&#10;&#10;Description automatically generated">
            <a:extLst>
              <a:ext uri="{FF2B5EF4-FFF2-40B4-BE49-F238E27FC236}">
                <a16:creationId xmlns:a16="http://schemas.microsoft.com/office/drawing/2014/main" id="{DBD19F76-F7C9-F7ED-E3EB-67D48840CA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2" t="9923" r="26744" b="17210"/>
          <a:stretch/>
        </p:blipFill>
        <p:spPr>
          <a:xfrm>
            <a:off x="1860699" y="2095897"/>
            <a:ext cx="9980193" cy="3980608"/>
          </a:xfrm>
          <a:prstGeom prst="rect">
            <a:avLst/>
          </a:prstGeom>
        </p:spPr>
      </p:pic>
      <p:pic>
        <p:nvPicPr>
          <p:cNvPr id="8" name="Picture 7" descr="A cartoon of kids sitting at a table&#10;&#10;Description automatically generated">
            <a:extLst>
              <a:ext uri="{FF2B5EF4-FFF2-40B4-BE49-F238E27FC236}">
                <a16:creationId xmlns:a16="http://schemas.microsoft.com/office/drawing/2014/main" id="{98E5A02D-547C-9872-E7B6-DE712EC13B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2" t="39225" r="42267" b="39069"/>
          <a:stretch/>
        </p:blipFill>
        <p:spPr>
          <a:xfrm>
            <a:off x="3787936" y="2222203"/>
            <a:ext cx="4609038" cy="3721395"/>
          </a:xfrm>
          <a:prstGeom prst="rect">
            <a:avLst/>
          </a:prstGeom>
        </p:spPr>
      </p:pic>
      <p:pic>
        <p:nvPicPr>
          <p:cNvPr id="10" name="Picture 9" descr="A cartoon of a child&#10;&#10;Description automatically generated">
            <a:extLst>
              <a:ext uri="{FF2B5EF4-FFF2-40B4-BE49-F238E27FC236}">
                <a16:creationId xmlns:a16="http://schemas.microsoft.com/office/drawing/2014/main" id="{B8C2CE38-EB70-23DD-7BC1-B45310D85E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7" t="15504" r="35727" b="51628"/>
          <a:stretch/>
        </p:blipFill>
        <p:spPr>
          <a:xfrm>
            <a:off x="10158169" y="138221"/>
            <a:ext cx="1916871" cy="2083982"/>
          </a:xfrm>
          <a:prstGeom prst="rect">
            <a:avLst/>
          </a:prstGeom>
        </p:spPr>
      </p:pic>
      <p:pic>
        <p:nvPicPr>
          <p:cNvPr id="16" name="Picture 15" descr="A yellow sun on a black background&#10;&#10;Description automatically generated">
            <a:extLst>
              <a:ext uri="{FF2B5EF4-FFF2-40B4-BE49-F238E27FC236}">
                <a16:creationId xmlns:a16="http://schemas.microsoft.com/office/drawing/2014/main" id="{5AEBD1A9-4321-789B-34ED-A31178FE1F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3" t="35193" r="45165" b="45737"/>
          <a:stretch/>
        </p:blipFill>
        <p:spPr>
          <a:xfrm>
            <a:off x="552893" y="191383"/>
            <a:ext cx="1212112" cy="1307805"/>
          </a:xfrm>
          <a:prstGeom prst="rect">
            <a:avLst/>
          </a:prstGeom>
        </p:spPr>
      </p:pic>
      <p:pic>
        <p:nvPicPr>
          <p:cNvPr id="30" name="Picture 29" descr="A flower on a black background&#10;&#10;Description automatically generated">
            <a:extLst>
              <a:ext uri="{FF2B5EF4-FFF2-40B4-BE49-F238E27FC236}">
                <a16:creationId xmlns:a16="http://schemas.microsoft.com/office/drawing/2014/main" id="{61870699-3F0B-B6CB-494E-B4F0199CB7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0" t="31240" r="41047" b="33954"/>
          <a:stretch/>
        </p:blipFill>
        <p:spPr>
          <a:xfrm>
            <a:off x="4995341" y="4762103"/>
            <a:ext cx="1641343" cy="1616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652800-9B04-C98E-FF04-F82814F8489F}"/>
              </a:ext>
            </a:extLst>
          </p:cNvPr>
          <p:cNvSpPr txBox="1"/>
          <p:nvPr/>
        </p:nvSpPr>
        <p:spPr>
          <a:xfrm>
            <a:off x="3444989" y="672414"/>
            <a:ext cx="5128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105962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5A7AD137-9AE2-D292-EBCC-04727899A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Picture 10" descr="A person holding a pointer and a box&#10;&#10;Description automatically generated">
            <a:extLst>
              <a:ext uri="{FF2B5EF4-FFF2-40B4-BE49-F238E27FC236}">
                <a16:creationId xmlns:a16="http://schemas.microsoft.com/office/drawing/2014/main" id="{C462C323-B02C-55C6-5371-92241177C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0" t="13489" r="42704" b="21240"/>
          <a:stretch/>
        </p:blipFill>
        <p:spPr>
          <a:xfrm>
            <a:off x="2317897" y="1268545"/>
            <a:ext cx="2147778" cy="4605015"/>
          </a:xfrm>
          <a:prstGeom prst="rect">
            <a:avLst/>
          </a:prstGeom>
        </p:spPr>
      </p:pic>
      <p:pic>
        <p:nvPicPr>
          <p:cNvPr id="4" name="Picture 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72D1E33A-A2B9-B9A6-70E8-07C9C5468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67" y="809468"/>
            <a:ext cx="12192000" cy="260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73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bầu trời, cối xay gió, cây cối, mây&#10;&#10;Mô tả được tạo tự động">
            <a:extLst>
              <a:ext uri="{FF2B5EF4-FFF2-40B4-BE49-F238E27FC236}">
                <a16:creationId xmlns:a16="http://schemas.microsoft.com/office/drawing/2014/main" id="{B37414B9-9BF6-59DB-1E1E-4BE84F245F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95" y="-179241"/>
            <a:ext cx="12192000" cy="677419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C69AC41-DD09-587A-69CF-EFDCB747E34C}"/>
              </a:ext>
            </a:extLst>
          </p:cNvPr>
          <p:cNvSpPr/>
          <p:nvPr/>
        </p:nvSpPr>
        <p:spPr>
          <a:xfrm>
            <a:off x="327590" y="377930"/>
            <a:ext cx="11439430" cy="6383693"/>
          </a:xfrm>
          <a:custGeom>
            <a:avLst/>
            <a:gdLst>
              <a:gd name="connsiteX0" fmla="*/ 0 w 11439430"/>
              <a:gd name="connsiteY0" fmla="*/ 634731 h 6383693"/>
              <a:gd name="connsiteX1" fmla="*/ 634731 w 11439430"/>
              <a:gd name="connsiteY1" fmla="*/ 0 h 6383693"/>
              <a:gd name="connsiteX2" fmla="*/ 10804699 w 11439430"/>
              <a:gd name="connsiteY2" fmla="*/ 0 h 6383693"/>
              <a:gd name="connsiteX3" fmla="*/ 11439430 w 11439430"/>
              <a:gd name="connsiteY3" fmla="*/ 634731 h 6383693"/>
              <a:gd name="connsiteX4" fmla="*/ 11439430 w 11439430"/>
              <a:gd name="connsiteY4" fmla="*/ 5748962 h 6383693"/>
              <a:gd name="connsiteX5" fmla="*/ 10804699 w 11439430"/>
              <a:gd name="connsiteY5" fmla="*/ 6383693 h 6383693"/>
              <a:gd name="connsiteX6" fmla="*/ 634731 w 11439430"/>
              <a:gd name="connsiteY6" fmla="*/ 6383693 h 6383693"/>
              <a:gd name="connsiteX7" fmla="*/ 0 w 11439430"/>
              <a:gd name="connsiteY7" fmla="*/ 5748962 h 6383693"/>
              <a:gd name="connsiteX8" fmla="*/ 0 w 11439430"/>
              <a:gd name="connsiteY8" fmla="*/ 634731 h 6383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9430" h="6383693" fill="none" extrusionOk="0">
                <a:moveTo>
                  <a:pt x="0" y="634731"/>
                </a:moveTo>
                <a:cubicBezTo>
                  <a:pt x="-52581" y="275674"/>
                  <a:pt x="296723" y="10259"/>
                  <a:pt x="634731" y="0"/>
                </a:cubicBezTo>
                <a:cubicBezTo>
                  <a:pt x="5547023" y="130954"/>
                  <a:pt x="8228034" y="43574"/>
                  <a:pt x="10804699" y="0"/>
                </a:cubicBezTo>
                <a:cubicBezTo>
                  <a:pt x="11183412" y="43378"/>
                  <a:pt x="11461146" y="310780"/>
                  <a:pt x="11439430" y="634731"/>
                </a:cubicBezTo>
                <a:cubicBezTo>
                  <a:pt x="11288991" y="2406345"/>
                  <a:pt x="11525309" y="3326893"/>
                  <a:pt x="11439430" y="5748962"/>
                </a:cubicBezTo>
                <a:cubicBezTo>
                  <a:pt x="11382241" y="6108905"/>
                  <a:pt x="11114286" y="6355428"/>
                  <a:pt x="10804699" y="6383693"/>
                </a:cubicBezTo>
                <a:cubicBezTo>
                  <a:pt x="6656804" y="6538890"/>
                  <a:pt x="3366950" y="6546713"/>
                  <a:pt x="634731" y="6383693"/>
                </a:cubicBezTo>
                <a:cubicBezTo>
                  <a:pt x="288598" y="6323922"/>
                  <a:pt x="-16026" y="6108872"/>
                  <a:pt x="0" y="5748962"/>
                </a:cubicBezTo>
                <a:cubicBezTo>
                  <a:pt x="64656" y="4347467"/>
                  <a:pt x="-17807" y="3080676"/>
                  <a:pt x="0" y="634731"/>
                </a:cubicBezTo>
                <a:close/>
              </a:path>
              <a:path w="11439430" h="6383693" stroke="0" extrusionOk="0">
                <a:moveTo>
                  <a:pt x="0" y="634731"/>
                </a:moveTo>
                <a:cubicBezTo>
                  <a:pt x="-7138" y="279776"/>
                  <a:pt x="249097" y="13167"/>
                  <a:pt x="634731" y="0"/>
                </a:cubicBezTo>
                <a:cubicBezTo>
                  <a:pt x="3992964" y="132882"/>
                  <a:pt x="9144533" y="-84951"/>
                  <a:pt x="10804699" y="0"/>
                </a:cubicBezTo>
                <a:cubicBezTo>
                  <a:pt x="11125849" y="28713"/>
                  <a:pt x="11436761" y="298932"/>
                  <a:pt x="11439430" y="634731"/>
                </a:cubicBezTo>
                <a:cubicBezTo>
                  <a:pt x="11459617" y="2798082"/>
                  <a:pt x="11591910" y="4129698"/>
                  <a:pt x="11439430" y="5748962"/>
                </a:cubicBezTo>
                <a:cubicBezTo>
                  <a:pt x="11499767" y="6106672"/>
                  <a:pt x="11179281" y="6334240"/>
                  <a:pt x="10804699" y="6383693"/>
                </a:cubicBezTo>
                <a:cubicBezTo>
                  <a:pt x="6938483" y="6471332"/>
                  <a:pt x="4049442" y="6311014"/>
                  <a:pt x="634731" y="6383693"/>
                </a:cubicBezTo>
                <a:cubicBezTo>
                  <a:pt x="282546" y="6368124"/>
                  <a:pt x="-36172" y="6149782"/>
                  <a:pt x="0" y="5748962"/>
                </a:cubicBezTo>
                <a:cubicBezTo>
                  <a:pt x="-38581" y="4288073"/>
                  <a:pt x="63341" y="2497961"/>
                  <a:pt x="0" y="63473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D467DBC4-E4A8-1062-3158-3A15D8DC1D66}"/>
              </a:ext>
            </a:extLst>
          </p:cNvPr>
          <p:cNvSpPr txBox="1"/>
          <p:nvPr/>
        </p:nvSpPr>
        <p:spPr>
          <a:xfrm>
            <a:off x="424980" y="631343"/>
            <a:ext cx="1134204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4.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(3 – 5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FC12BB-E6FB-F9D3-C757-4717DA0D7EFD}"/>
              </a:ext>
            </a:extLst>
          </p:cNvPr>
          <p:cNvCxnSpPr/>
          <p:nvPr/>
        </p:nvCxnSpPr>
        <p:spPr>
          <a:xfrm>
            <a:off x="614597" y="2173574"/>
            <a:ext cx="43171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7F30AA-CE3E-0626-EB0B-51ADA99C49A8}"/>
              </a:ext>
            </a:extLst>
          </p:cNvPr>
          <p:cNvCxnSpPr/>
          <p:nvPr/>
        </p:nvCxnSpPr>
        <p:spPr>
          <a:xfrm>
            <a:off x="6865495" y="2203554"/>
            <a:ext cx="46019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9CC7DE-33E2-9B92-4497-9E7B61696AAC}"/>
              </a:ext>
            </a:extLst>
          </p:cNvPr>
          <p:cNvCxnSpPr/>
          <p:nvPr/>
        </p:nvCxnSpPr>
        <p:spPr>
          <a:xfrm>
            <a:off x="7555043" y="2833141"/>
            <a:ext cx="39124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6D3F721-4906-379F-FBB5-151F9E210F94}"/>
              </a:ext>
            </a:extLst>
          </p:cNvPr>
          <p:cNvCxnSpPr/>
          <p:nvPr/>
        </p:nvCxnSpPr>
        <p:spPr>
          <a:xfrm>
            <a:off x="424980" y="3678331"/>
            <a:ext cx="467167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146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bầu trời, cối xay gió, cây cối, mây&#10;&#10;Mô tả được tạo tự động">
            <a:extLst>
              <a:ext uri="{FF2B5EF4-FFF2-40B4-BE49-F238E27FC236}">
                <a16:creationId xmlns:a16="http://schemas.microsoft.com/office/drawing/2014/main" id="{B37414B9-9BF6-59DB-1E1E-4BE84F245F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2"/>
            <a:ext cx="12192000" cy="677419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C69AC41-DD09-587A-69CF-EFDCB747E34C}"/>
              </a:ext>
            </a:extLst>
          </p:cNvPr>
          <p:cNvSpPr/>
          <p:nvPr/>
        </p:nvSpPr>
        <p:spPr>
          <a:xfrm>
            <a:off x="376285" y="0"/>
            <a:ext cx="11439430" cy="6383693"/>
          </a:xfrm>
          <a:custGeom>
            <a:avLst/>
            <a:gdLst>
              <a:gd name="connsiteX0" fmla="*/ 0 w 11439430"/>
              <a:gd name="connsiteY0" fmla="*/ 634731 h 6383693"/>
              <a:gd name="connsiteX1" fmla="*/ 634731 w 11439430"/>
              <a:gd name="connsiteY1" fmla="*/ 0 h 6383693"/>
              <a:gd name="connsiteX2" fmla="*/ 10804699 w 11439430"/>
              <a:gd name="connsiteY2" fmla="*/ 0 h 6383693"/>
              <a:gd name="connsiteX3" fmla="*/ 11439430 w 11439430"/>
              <a:gd name="connsiteY3" fmla="*/ 634731 h 6383693"/>
              <a:gd name="connsiteX4" fmla="*/ 11439430 w 11439430"/>
              <a:gd name="connsiteY4" fmla="*/ 5748962 h 6383693"/>
              <a:gd name="connsiteX5" fmla="*/ 10804699 w 11439430"/>
              <a:gd name="connsiteY5" fmla="*/ 6383693 h 6383693"/>
              <a:gd name="connsiteX6" fmla="*/ 634731 w 11439430"/>
              <a:gd name="connsiteY6" fmla="*/ 6383693 h 6383693"/>
              <a:gd name="connsiteX7" fmla="*/ 0 w 11439430"/>
              <a:gd name="connsiteY7" fmla="*/ 5748962 h 6383693"/>
              <a:gd name="connsiteX8" fmla="*/ 0 w 11439430"/>
              <a:gd name="connsiteY8" fmla="*/ 634731 h 6383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9430" h="6383693" fill="none" extrusionOk="0">
                <a:moveTo>
                  <a:pt x="0" y="634731"/>
                </a:moveTo>
                <a:cubicBezTo>
                  <a:pt x="-52581" y="275674"/>
                  <a:pt x="296723" y="10259"/>
                  <a:pt x="634731" y="0"/>
                </a:cubicBezTo>
                <a:cubicBezTo>
                  <a:pt x="5547023" y="130954"/>
                  <a:pt x="8228034" y="43574"/>
                  <a:pt x="10804699" y="0"/>
                </a:cubicBezTo>
                <a:cubicBezTo>
                  <a:pt x="11183412" y="43378"/>
                  <a:pt x="11461146" y="310780"/>
                  <a:pt x="11439430" y="634731"/>
                </a:cubicBezTo>
                <a:cubicBezTo>
                  <a:pt x="11288991" y="2406345"/>
                  <a:pt x="11525309" y="3326893"/>
                  <a:pt x="11439430" y="5748962"/>
                </a:cubicBezTo>
                <a:cubicBezTo>
                  <a:pt x="11382241" y="6108905"/>
                  <a:pt x="11114286" y="6355428"/>
                  <a:pt x="10804699" y="6383693"/>
                </a:cubicBezTo>
                <a:cubicBezTo>
                  <a:pt x="6656804" y="6538890"/>
                  <a:pt x="3366950" y="6546713"/>
                  <a:pt x="634731" y="6383693"/>
                </a:cubicBezTo>
                <a:cubicBezTo>
                  <a:pt x="288598" y="6323922"/>
                  <a:pt x="-16026" y="6108872"/>
                  <a:pt x="0" y="5748962"/>
                </a:cubicBezTo>
                <a:cubicBezTo>
                  <a:pt x="64656" y="4347467"/>
                  <a:pt x="-17807" y="3080676"/>
                  <a:pt x="0" y="634731"/>
                </a:cubicBezTo>
                <a:close/>
              </a:path>
              <a:path w="11439430" h="6383693" stroke="0" extrusionOk="0">
                <a:moveTo>
                  <a:pt x="0" y="634731"/>
                </a:moveTo>
                <a:cubicBezTo>
                  <a:pt x="-7138" y="279776"/>
                  <a:pt x="249097" y="13167"/>
                  <a:pt x="634731" y="0"/>
                </a:cubicBezTo>
                <a:cubicBezTo>
                  <a:pt x="3992964" y="132882"/>
                  <a:pt x="9144533" y="-84951"/>
                  <a:pt x="10804699" y="0"/>
                </a:cubicBezTo>
                <a:cubicBezTo>
                  <a:pt x="11125849" y="28713"/>
                  <a:pt x="11436761" y="298932"/>
                  <a:pt x="11439430" y="634731"/>
                </a:cubicBezTo>
                <a:cubicBezTo>
                  <a:pt x="11459617" y="2798082"/>
                  <a:pt x="11591910" y="4129698"/>
                  <a:pt x="11439430" y="5748962"/>
                </a:cubicBezTo>
                <a:cubicBezTo>
                  <a:pt x="11499767" y="6106672"/>
                  <a:pt x="11179281" y="6334240"/>
                  <a:pt x="10804699" y="6383693"/>
                </a:cubicBezTo>
                <a:cubicBezTo>
                  <a:pt x="6938483" y="6471332"/>
                  <a:pt x="4049442" y="6311014"/>
                  <a:pt x="634731" y="6383693"/>
                </a:cubicBezTo>
                <a:cubicBezTo>
                  <a:pt x="282546" y="6368124"/>
                  <a:pt x="-36172" y="6149782"/>
                  <a:pt x="0" y="5748962"/>
                </a:cubicBezTo>
                <a:cubicBezTo>
                  <a:pt x="-38581" y="4288073"/>
                  <a:pt x="63341" y="2497961"/>
                  <a:pt x="0" y="63473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D467DBC4-E4A8-1062-3158-3A15D8DC1D66}"/>
              </a:ext>
            </a:extLst>
          </p:cNvPr>
          <p:cNvSpPr txBox="1"/>
          <p:nvPr/>
        </p:nvSpPr>
        <p:spPr>
          <a:xfrm>
            <a:off x="3209051" y="5603913"/>
            <a:ext cx="48500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-Bold"/>
              </a:rPr>
              <a:t>Đền</a:t>
            </a:r>
            <a:r>
              <a:rPr lang="en-US" altLang="en-US" sz="3200" b="1" dirty="0">
                <a:solidFill>
                  <a:srgbClr val="002060"/>
                </a:solidFill>
                <a:latin typeface="Arial-Rounded-Bold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-Bold"/>
              </a:rPr>
              <a:t>Hùng</a:t>
            </a:r>
            <a:r>
              <a:rPr lang="en-US" altLang="en-US" sz="3200" b="1" dirty="0">
                <a:solidFill>
                  <a:srgbClr val="002060"/>
                </a:solidFill>
                <a:latin typeface="Arial-Rounded-Bold"/>
              </a:rPr>
              <a:t> (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-Bold"/>
              </a:rPr>
              <a:t>Phú</a:t>
            </a:r>
            <a:r>
              <a:rPr lang="en-US" altLang="en-US" sz="3200" b="1" dirty="0">
                <a:solidFill>
                  <a:srgbClr val="002060"/>
                </a:solidFill>
                <a:latin typeface="Arial-Rounded-Bold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-Bold"/>
              </a:rPr>
              <a:t>Thọ</a:t>
            </a:r>
            <a:r>
              <a:rPr lang="en-US" altLang="en-US" sz="3200" b="1" dirty="0">
                <a:solidFill>
                  <a:srgbClr val="002060"/>
                </a:solidFill>
                <a:latin typeface="Arial-Rounded-Bold"/>
              </a:rPr>
              <a:t>)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8" name="Picture 4" descr="den hung phu tho">
            <a:extLst>
              <a:ext uri="{FF2B5EF4-FFF2-40B4-BE49-F238E27FC236}">
                <a16:creationId xmlns:a16="http://schemas.microsoft.com/office/drawing/2014/main" id="{AFBE1F3E-27A9-B64C-CDD3-6936BBB71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39" y="41902"/>
            <a:ext cx="10817817" cy="536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19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Đà Lạt luôn khiến du khách “đứng ngồi không yên” vì có quá nhiều cảnh đẹp">
            <a:extLst>
              <a:ext uri="{FF2B5EF4-FFF2-40B4-BE49-F238E27FC236}">
                <a16:creationId xmlns:a16="http://schemas.microsoft.com/office/drawing/2014/main" id="{A77FAF2E-E7D9-CB9D-09FA-FBF714D2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7" y="108489"/>
            <a:ext cx="10952000" cy="585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106F8684-D144-8E44-7E08-C981EC7C48AB}"/>
              </a:ext>
            </a:extLst>
          </p:cNvPr>
          <p:cNvSpPr txBox="1"/>
          <p:nvPr/>
        </p:nvSpPr>
        <p:spPr>
          <a:xfrm>
            <a:off x="4476878" y="6164736"/>
            <a:ext cx="48500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noProof="0" dirty="0" err="1">
                <a:solidFill>
                  <a:srgbClr val="002060"/>
                </a:solidFill>
                <a:latin typeface="Arial-Rounded-Bold"/>
              </a:rPr>
              <a:t>Khu</a:t>
            </a:r>
            <a:r>
              <a:rPr lang="en-US" altLang="en-US" sz="3200" b="1" noProof="0" dirty="0">
                <a:solidFill>
                  <a:srgbClr val="002060"/>
                </a:solidFill>
                <a:latin typeface="Arial-Rounded-Bold"/>
              </a:rPr>
              <a:t> du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Arial-Rounded-Bold"/>
              </a:rPr>
              <a:t>lịch</a:t>
            </a:r>
            <a:r>
              <a:rPr lang="en-US" altLang="en-US" sz="3200" b="1" noProof="0" dirty="0">
                <a:solidFill>
                  <a:srgbClr val="002060"/>
                </a:solidFill>
                <a:latin typeface="Arial-Rounded-Bold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Arial-Rounded-Bold"/>
              </a:rPr>
              <a:t>Đà</a:t>
            </a:r>
            <a:r>
              <a:rPr lang="en-US" altLang="en-US" sz="3200" b="1" noProof="0" dirty="0">
                <a:solidFill>
                  <a:srgbClr val="002060"/>
                </a:solidFill>
                <a:latin typeface="Arial-Rounded-Bold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Arial-Rounded-Bold"/>
              </a:rPr>
              <a:t>Lạt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63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106F8684-D144-8E44-7E08-C981EC7C48AB}"/>
              </a:ext>
            </a:extLst>
          </p:cNvPr>
          <p:cNvSpPr txBox="1"/>
          <p:nvPr/>
        </p:nvSpPr>
        <p:spPr>
          <a:xfrm>
            <a:off x="3117954" y="6164736"/>
            <a:ext cx="62089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Di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tích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lịch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sử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Đồi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Đạo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 Trung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building surrounded by trees&#10;&#10;AI-generated content may be incorrect.">
            <a:extLst>
              <a:ext uri="{FF2B5EF4-FFF2-40B4-BE49-F238E27FC236}">
                <a16:creationId xmlns:a16="http://schemas.microsoft.com/office/drawing/2014/main" id="{55BC9631-F237-DFAA-A105-6A4683867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20"/>
            <a:ext cx="12037102" cy="610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3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106F8684-D144-8E44-7E08-C981EC7C48AB}"/>
              </a:ext>
            </a:extLst>
          </p:cNvPr>
          <p:cNvSpPr txBox="1"/>
          <p:nvPr/>
        </p:nvSpPr>
        <p:spPr>
          <a:xfrm>
            <a:off x="3117954" y="6164736"/>
            <a:ext cx="62089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Di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tích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lịch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sử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Đồi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Đạo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 Trung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group of pictures on a wall&#10;&#10;AI-generated content may be incorrect.">
            <a:extLst>
              <a:ext uri="{FF2B5EF4-FFF2-40B4-BE49-F238E27FC236}">
                <a16:creationId xmlns:a16="http://schemas.microsoft.com/office/drawing/2014/main" id="{6E67F0DC-5566-7BD7-471B-96716F68A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2"/>
            <a:ext cx="12192000" cy="616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1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106F8684-D144-8E44-7E08-C981EC7C48AB}"/>
              </a:ext>
            </a:extLst>
          </p:cNvPr>
          <p:cNvSpPr txBox="1"/>
          <p:nvPr/>
        </p:nvSpPr>
        <p:spPr>
          <a:xfrm>
            <a:off x="2991504" y="6358895"/>
            <a:ext cx="62089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Khu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 du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lịch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thác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Đắk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G’Lung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video screen shot of a waterfall&#10;&#10;AI-generated content may be incorrect.">
            <a:extLst>
              <a:ext uri="{FF2B5EF4-FFF2-40B4-BE49-F238E27FC236}">
                <a16:creationId xmlns:a16="http://schemas.microsoft.com/office/drawing/2014/main" id="{87C79DE1-B9C1-AC06-4F2B-FBDF71650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" y="0"/>
            <a:ext cx="12075847" cy="635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8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" y="4044512"/>
            <a:ext cx="12189693" cy="3093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1524000" y="28575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0" y="497631"/>
            <a:ext cx="12083143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en-US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 VIỆT </a:t>
            </a:r>
          </a:p>
          <a:p>
            <a:pPr algn="ctr"/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:  HƯƠNG CỐM MÙA THU( TIẾT 2)</a:t>
            </a:r>
          </a:p>
          <a:p>
            <a:pPr algn="ctr"/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 TỪ VÀ CÂU: LIÊN KẾT CÂU BẰNG TỪ NGỮ NỐI</a:t>
            </a:r>
            <a:endParaRPr lang="vi-VN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8473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106F8684-D144-8E44-7E08-C981EC7C48AB}"/>
              </a:ext>
            </a:extLst>
          </p:cNvPr>
          <p:cNvSpPr txBox="1"/>
          <p:nvPr/>
        </p:nvSpPr>
        <p:spPr>
          <a:xfrm>
            <a:off x="2991504" y="6358895"/>
            <a:ext cx="62089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Khu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 du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lịch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thác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Đắk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G’Lung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 descr="A group of people in a pool&#10;&#10;AI-generated content may be incorrect.">
            <a:extLst>
              <a:ext uri="{FF2B5EF4-FFF2-40B4-BE49-F238E27FC236}">
                <a16:creationId xmlns:a16="http://schemas.microsoft.com/office/drawing/2014/main" id="{95376C8B-7679-0B6F-2EF0-2C507D609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70"/>
            <a:ext cx="12192000" cy="598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040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6DFC0F99-3609-3711-0A59-AD3E7561A9D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F6C38D-4240-3BB3-F5BE-D12D02081C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604" y="138223"/>
            <a:ext cx="12007702" cy="6581553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</a:t>
            </a:r>
          </a:p>
        </p:txBody>
      </p:sp>
      <p:pic>
        <p:nvPicPr>
          <p:cNvPr id="5" name="Picture 4" descr="A pink note with a blue pin&#10;&#10;Description automatically generated">
            <a:extLst>
              <a:ext uri="{FF2B5EF4-FFF2-40B4-BE49-F238E27FC236}">
                <a16:creationId xmlns:a16="http://schemas.microsoft.com/office/drawing/2014/main" id="{DBD19F76-F7C9-F7ED-E3EB-67D48840CA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2" t="9923" r="26744" b="17210"/>
          <a:stretch/>
        </p:blipFill>
        <p:spPr>
          <a:xfrm>
            <a:off x="971319" y="1555694"/>
            <a:ext cx="9980193" cy="3980608"/>
          </a:xfrm>
          <a:prstGeom prst="rect">
            <a:avLst/>
          </a:prstGeom>
        </p:spPr>
      </p:pic>
      <p:pic>
        <p:nvPicPr>
          <p:cNvPr id="10" name="Picture 9" descr="A cartoon of a child&#10;&#10;Description automatically generated">
            <a:extLst>
              <a:ext uri="{FF2B5EF4-FFF2-40B4-BE49-F238E27FC236}">
                <a16:creationId xmlns:a16="http://schemas.microsoft.com/office/drawing/2014/main" id="{B8C2CE38-EB70-23DD-7BC1-B45310D85E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7" t="15504" r="35727" b="51628"/>
          <a:stretch/>
        </p:blipFill>
        <p:spPr>
          <a:xfrm>
            <a:off x="10158169" y="138221"/>
            <a:ext cx="1916871" cy="2083982"/>
          </a:xfrm>
          <a:prstGeom prst="rect">
            <a:avLst/>
          </a:prstGeom>
        </p:spPr>
      </p:pic>
      <p:pic>
        <p:nvPicPr>
          <p:cNvPr id="16" name="Picture 15" descr="A yellow sun on a black background&#10;&#10;Description automatically generated">
            <a:extLst>
              <a:ext uri="{FF2B5EF4-FFF2-40B4-BE49-F238E27FC236}">
                <a16:creationId xmlns:a16="http://schemas.microsoft.com/office/drawing/2014/main" id="{5AEBD1A9-4321-789B-34ED-A31178FE1F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3" t="35193" r="45165" b="45737"/>
          <a:stretch/>
        </p:blipFill>
        <p:spPr>
          <a:xfrm>
            <a:off x="552893" y="191383"/>
            <a:ext cx="1212112" cy="13078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652800-9B04-C98E-FF04-F82814F8489F}"/>
              </a:ext>
            </a:extLst>
          </p:cNvPr>
          <p:cNvSpPr txBox="1"/>
          <p:nvPr/>
        </p:nvSpPr>
        <p:spPr>
          <a:xfrm>
            <a:off x="2418722" y="584428"/>
            <a:ext cx="84359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CẦU CỦA ĐOẠN VĂN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28BF0B-5067-615E-1430-0CCB532F1C84}"/>
              </a:ext>
            </a:extLst>
          </p:cNvPr>
          <p:cNvSpPr txBox="1"/>
          <p:nvPr/>
        </p:nvSpPr>
        <p:spPr>
          <a:xfrm>
            <a:off x="1677953" y="1807060"/>
            <a:ext cx="84359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di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endParaRPr kumimoji="0" lang="en-US" sz="4400" b="1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400" b="1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400" b="1" noProof="0" dirty="0">
                <a:solidFill>
                  <a:schemeClr val="accent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en-US" sz="4400" b="1" noProof="0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b="1" noProof="0" dirty="0">
                <a:solidFill>
                  <a:schemeClr val="accent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noProof="0" dirty="0">
                <a:solidFill>
                  <a:schemeClr val="accent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noProof="0" dirty="0">
                <a:solidFill>
                  <a:schemeClr val="accent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noProof="0" dirty="0">
                <a:solidFill>
                  <a:schemeClr val="accent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noProof="0" dirty="0">
                <a:solidFill>
                  <a:schemeClr val="accent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noProof="0" dirty="0">
                <a:solidFill>
                  <a:schemeClr val="accent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nối</a:t>
            </a:r>
            <a:r>
              <a:rPr lang="en-US" sz="4400" b="1" noProof="0" dirty="0">
                <a:solidFill>
                  <a:schemeClr val="accent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noProof="0" dirty="0">
                <a:solidFill>
                  <a:schemeClr val="accent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US" sz="4400" b="1" noProof="0" dirty="0">
                <a:solidFill>
                  <a:schemeClr val="accent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noProof="0" dirty="0">
                <a:solidFill>
                  <a:schemeClr val="accent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noProof="0" dirty="0">
                <a:solidFill>
                  <a:schemeClr val="accent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noProof="0" dirty="0">
                <a:solidFill>
                  <a:schemeClr val="accent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400" b="1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873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437671" y="5310905"/>
            <a:ext cx="21502491" cy="2616796"/>
            <a:chOff x="0" y="0"/>
            <a:chExt cx="8494811" cy="10337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94812" cy="1033796"/>
            </a:xfrm>
            <a:custGeom>
              <a:avLst/>
              <a:gdLst/>
              <a:ahLst/>
              <a:cxnLst/>
              <a:rect l="l" t="t" r="r" b="b"/>
              <a:pathLst>
                <a:path w="8494812" h="1033796">
                  <a:moveTo>
                    <a:pt x="0" y="0"/>
                  </a:moveTo>
                  <a:lnTo>
                    <a:pt x="8494812" y="0"/>
                  </a:lnTo>
                  <a:lnTo>
                    <a:pt x="8494812" y="1033796"/>
                  </a:lnTo>
                  <a:lnTo>
                    <a:pt x="0" y="1033796"/>
                  </a:lnTo>
                  <a:close/>
                </a:path>
              </a:pathLst>
            </a:custGeom>
            <a:solidFill>
              <a:srgbClr val="34674D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494811" cy="10623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0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92400" y="1592972"/>
            <a:ext cx="8992403" cy="4288286"/>
            <a:chOff x="0" y="0"/>
            <a:chExt cx="3306146" cy="15766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06145" cy="1576631"/>
            </a:xfrm>
            <a:custGeom>
              <a:avLst/>
              <a:gdLst/>
              <a:ahLst/>
              <a:cxnLst/>
              <a:rect l="l" t="t" r="r" b="b"/>
              <a:pathLst>
                <a:path w="3306145" h="1576631">
                  <a:moveTo>
                    <a:pt x="17793" y="0"/>
                  </a:moveTo>
                  <a:lnTo>
                    <a:pt x="3288353" y="0"/>
                  </a:lnTo>
                  <a:cubicBezTo>
                    <a:pt x="3293071" y="0"/>
                    <a:pt x="3297597" y="1875"/>
                    <a:pt x="3300934" y="5211"/>
                  </a:cubicBezTo>
                  <a:cubicBezTo>
                    <a:pt x="3304271" y="8548"/>
                    <a:pt x="3306145" y="13074"/>
                    <a:pt x="3306145" y="17793"/>
                  </a:cubicBezTo>
                  <a:lnTo>
                    <a:pt x="3306145" y="1558838"/>
                  </a:lnTo>
                  <a:cubicBezTo>
                    <a:pt x="3306145" y="1568665"/>
                    <a:pt x="3298179" y="1576631"/>
                    <a:pt x="3288353" y="1576631"/>
                  </a:cubicBezTo>
                  <a:lnTo>
                    <a:pt x="17793" y="1576631"/>
                  </a:lnTo>
                  <a:cubicBezTo>
                    <a:pt x="7966" y="1576631"/>
                    <a:pt x="0" y="1568665"/>
                    <a:pt x="0" y="1558838"/>
                  </a:cubicBezTo>
                  <a:lnTo>
                    <a:pt x="0" y="17793"/>
                  </a:lnTo>
                  <a:cubicBezTo>
                    <a:pt x="0" y="7966"/>
                    <a:pt x="7966" y="0"/>
                    <a:pt x="17793" y="0"/>
                  </a:cubicBezTo>
                  <a:close/>
                </a:path>
              </a:pathLst>
            </a:custGeom>
            <a:solidFill>
              <a:srgbClr val="FEFEFE"/>
            </a:solidFill>
            <a:ln w="57150" cap="rnd">
              <a:solidFill>
                <a:srgbClr val="7D4C2A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06146" cy="161473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-276629" y="2260331"/>
            <a:ext cx="2222521" cy="2494879"/>
          </a:xfrm>
          <a:custGeom>
            <a:avLst/>
            <a:gdLst/>
            <a:ahLst/>
            <a:cxnLst/>
            <a:rect l="l" t="t" r="r" b="b"/>
            <a:pathLst>
              <a:path w="3333782" h="3742318">
                <a:moveTo>
                  <a:pt x="3333782" y="0"/>
                </a:moveTo>
                <a:lnTo>
                  <a:pt x="0" y="0"/>
                </a:lnTo>
                <a:lnTo>
                  <a:pt x="0" y="3742318"/>
                </a:lnTo>
                <a:lnTo>
                  <a:pt x="3333782" y="3742318"/>
                </a:lnTo>
                <a:lnTo>
                  <a:pt x="33337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-556812" y="4167244"/>
            <a:ext cx="2597241" cy="685022"/>
          </a:xfrm>
          <a:custGeom>
            <a:avLst/>
            <a:gdLst/>
            <a:ahLst/>
            <a:cxnLst/>
            <a:rect l="l" t="t" r="r" b="b"/>
            <a:pathLst>
              <a:path w="3895861" h="1027533">
                <a:moveTo>
                  <a:pt x="0" y="0"/>
                </a:moveTo>
                <a:lnTo>
                  <a:pt x="3895861" y="0"/>
                </a:lnTo>
                <a:lnTo>
                  <a:pt x="3895861" y="1027533"/>
                </a:lnTo>
                <a:lnTo>
                  <a:pt x="0" y="10275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19034" flipH="1">
            <a:off x="-2673563" y="4499507"/>
            <a:ext cx="10338331" cy="2157215"/>
          </a:xfrm>
          <a:custGeom>
            <a:avLst/>
            <a:gdLst/>
            <a:ahLst/>
            <a:cxnLst/>
            <a:rect l="l" t="t" r="r" b="b"/>
            <a:pathLst>
              <a:path w="15507497" h="3235822">
                <a:moveTo>
                  <a:pt x="15507497" y="0"/>
                </a:moveTo>
                <a:lnTo>
                  <a:pt x="0" y="0"/>
                </a:lnTo>
                <a:lnTo>
                  <a:pt x="0" y="3235821"/>
                </a:lnTo>
                <a:lnTo>
                  <a:pt x="15507497" y="3235821"/>
                </a:lnTo>
                <a:lnTo>
                  <a:pt x="155074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0901622" y="2411228"/>
            <a:ext cx="1625145" cy="2513110"/>
          </a:xfrm>
          <a:custGeom>
            <a:avLst/>
            <a:gdLst/>
            <a:ahLst/>
            <a:cxnLst/>
            <a:rect l="l" t="t" r="r" b="b"/>
            <a:pathLst>
              <a:path w="2437717" h="3769665">
                <a:moveTo>
                  <a:pt x="0" y="0"/>
                </a:moveTo>
                <a:lnTo>
                  <a:pt x="2437717" y="0"/>
                </a:lnTo>
                <a:lnTo>
                  <a:pt x="2437717" y="3769665"/>
                </a:lnTo>
                <a:lnTo>
                  <a:pt x="0" y="3769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501316" y="4605263"/>
            <a:ext cx="9385534" cy="1958402"/>
          </a:xfrm>
          <a:custGeom>
            <a:avLst/>
            <a:gdLst/>
            <a:ahLst/>
            <a:cxnLst/>
            <a:rect l="l" t="t" r="r" b="b"/>
            <a:pathLst>
              <a:path w="14078301" h="2937603">
                <a:moveTo>
                  <a:pt x="0" y="0"/>
                </a:moveTo>
                <a:lnTo>
                  <a:pt x="14078302" y="0"/>
                </a:lnTo>
                <a:lnTo>
                  <a:pt x="14078302" y="2937603"/>
                </a:lnTo>
                <a:lnTo>
                  <a:pt x="0" y="29376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322812">
            <a:off x="4135098" y="632299"/>
            <a:ext cx="851829" cy="327723"/>
          </a:xfrm>
          <a:custGeom>
            <a:avLst/>
            <a:gdLst/>
            <a:ahLst/>
            <a:cxnLst/>
            <a:rect l="l" t="t" r="r" b="b"/>
            <a:pathLst>
              <a:path w="1277744" h="491585">
                <a:moveTo>
                  <a:pt x="0" y="0"/>
                </a:moveTo>
                <a:lnTo>
                  <a:pt x="1277744" y="0"/>
                </a:lnTo>
                <a:lnTo>
                  <a:pt x="1277744" y="491585"/>
                </a:lnTo>
                <a:lnTo>
                  <a:pt x="0" y="4915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38654"/>
            </a:stretch>
          </a:blipFill>
        </p:spPr>
      </p:sp>
      <p:sp>
        <p:nvSpPr>
          <p:cNvPr id="14" name="Freeform 14"/>
          <p:cNvSpPr/>
          <p:nvPr/>
        </p:nvSpPr>
        <p:spPr>
          <a:xfrm rot="-259417" flipH="1">
            <a:off x="710164" y="4427638"/>
            <a:ext cx="1669066" cy="709353"/>
          </a:xfrm>
          <a:custGeom>
            <a:avLst/>
            <a:gdLst/>
            <a:ahLst/>
            <a:cxnLst/>
            <a:rect l="l" t="t" r="r" b="b"/>
            <a:pathLst>
              <a:path w="2503599" h="1064030">
                <a:moveTo>
                  <a:pt x="2503599" y="0"/>
                </a:moveTo>
                <a:lnTo>
                  <a:pt x="0" y="0"/>
                </a:lnTo>
                <a:lnTo>
                  <a:pt x="0" y="1064030"/>
                </a:lnTo>
                <a:lnTo>
                  <a:pt x="2503599" y="1064030"/>
                </a:lnTo>
                <a:lnTo>
                  <a:pt x="250359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952777" y="4450671"/>
            <a:ext cx="1290378" cy="638151"/>
          </a:xfrm>
          <a:custGeom>
            <a:avLst/>
            <a:gdLst/>
            <a:ahLst/>
            <a:cxnLst/>
            <a:rect l="l" t="t" r="r" b="b"/>
            <a:pathLst>
              <a:path w="1935567" h="957226">
                <a:moveTo>
                  <a:pt x="0" y="0"/>
                </a:moveTo>
                <a:lnTo>
                  <a:pt x="1935566" y="0"/>
                </a:lnTo>
                <a:lnTo>
                  <a:pt x="1935566" y="957226"/>
                </a:lnTo>
                <a:lnTo>
                  <a:pt x="0" y="9572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 rot="132446" flipH="1">
            <a:off x="8294346" y="-350105"/>
            <a:ext cx="2963520" cy="2593080"/>
          </a:xfrm>
          <a:custGeom>
            <a:avLst/>
            <a:gdLst/>
            <a:ahLst/>
            <a:cxnLst/>
            <a:rect l="l" t="t" r="r" b="b"/>
            <a:pathLst>
              <a:path w="4445280" h="3889620">
                <a:moveTo>
                  <a:pt x="4445280" y="0"/>
                </a:moveTo>
                <a:lnTo>
                  <a:pt x="0" y="0"/>
                </a:lnTo>
                <a:lnTo>
                  <a:pt x="0" y="3889620"/>
                </a:lnTo>
                <a:lnTo>
                  <a:pt x="4445280" y="3889620"/>
                </a:lnTo>
                <a:lnTo>
                  <a:pt x="444528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3389858" y="5836388"/>
            <a:ext cx="517906" cy="310096"/>
          </a:xfrm>
          <a:custGeom>
            <a:avLst/>
            <a:gdLst/>
            <a:ahLst/>
            <a:cxnLst/>
            <a:rect l="l" t="t" r="r" b="b"/>
            <a:pathLst>
              <a:path w="776859" h="465144">
                <a:moveTo>
                  <a:pt x="776859" y="0"/>
                </a:moveTo>
                <a:lnTo>
                  <a:pt x="0" y="0"/>
                </a:lnTo>
                <a:lnTo>
                  <a:pt x="0" y="465144"/>
                </a:lnTo>
                <a:lnTo>
                  <a:pt x="776859" y="465144"/>
                </a:lnTo>
                <a:lnTo>
                  <a:pt x="77685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9619610" y="5732496"/>
            <a:ext cx="432469" cy="258941"/>
          </a:xfrm>
          <a:custGeom>
            <a:avLst/>
            <a:gdLst/>
            <a:ahLst/>
            <a:cxnLst/>
            <a:rect l="l" t="t" r="r" b="b"/>
            <a:pathLst>
              <a:path w="648703" h="388411">
                <a:moveTo>
                  <a:pt x="0" y="0"/>
                </a:moveTo>
                <a:lnTo>
                  <a:pt x="648703" y="0"/>
                </a:lnTo>
                <a:lnTo>
                  <a:pt x="648703" y="388411"/>
                </a:lnTo>
                <a:lnTo>
                  <a:pt x="0" y="3884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>
            <a:off x="6489540" y="5991436"/>
            <a:ext cx="661539" cy="310096"/>
          </a:xfrm>
          <a:custGeom>
            <a:avLst/>
            <a:gdLst/>
            <a:ahLst/>
            <a:cxnLst/>
            <a:rect l="l" t="t" r="r" b="b"/>
            <a:pathLst>
              <a:path w="992308" h="465144">
                <a:moveTo>
                  <a:pt x="0" y="0"/>
                </a:moveTo>
                <a:lnTo>
                  <a:pt x="992307" y="0"/>
                </a:lnTo>
                <a:lnTo>
                  <a:pt x="992307" y="465144"/>
                </a:lnTo>
                <a:lnTo>
                  <a:pt x="0" y="46514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06935" y="4945623"/>
            <a:ext cx="580108" cy="271925"/>
          </a:xfrm>
          <a:custGeom>
            <a:avLst/>
            <a:gdLst/>
            <a:ahLst/>
            <a:cxnLst/>
            <a:rect l="l" t="t" r="r" b="b"/>
            <a:pathLst>
              <a:path w="870162" h="407888">
                <a:moveTo>
                  <a:pt x="0" y="0"/>
                </a:moveTo>
                <a:lnTo>
                  <a:pt x="870162" y="0"/>
                </a:lnTo>
                <a:lnTo>
                  <a:pt x="870162" y="407888"/>
                </a:lnTo>
                <a:lnTo>
                  <a:pt x="0" y="40788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1169085" y="816080"/>
            <a:ext cx="1504409" cy="622449"/>
          </a:xfrm>
          <a:custGeom>
            <a:avLst/>
            <a:gdLst/>
            <a:ahLst/>
            <a:cxnLst/>
            <a:rect l="l" t="t" r="r" b="b"/>
            <a:pathLst>
              <a:path w="2256613" h="933674">
                <a:moveTo>
                  <a:pt x="2256613" y="0"/>
                </a:moveTo>
                <a:lnTo>
                  <a:pt x="0" y="0"/>
                </a:lnTo>
                <a:lnTo>
                  <a:pt x="0" y="933673"/>
                </a:lnTo>
                <a:lnTo>
                  <a:pt x="2256613" y="933673"/>
                </a:lnTo>
                <a:lnTo>
                  <a:pt x="2256613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Freeform 22"/>
          <p:cNvSpPr/>
          <p:nvPr/>
        </p:nvSpPr>
        <p:spPr>
          <a:xfrm>
            <a:off x="577368" y="328846"/>
            <a:ext cx="842833" cy="848134"/>
          </a:xfrm>
          <a:custGeom>
            <a:avLst/>
            <a:gdLst/>
            <a:ahLst/>
            <a:cxnLst/>
            <a:rect l="l" t="t" r="r" b="b"/>
            <a:pathLst>
              <a:path w="1264250" h="1272201">
                <a:moveTo>
                  <a:pt x="0" y="0"/>
                </a:moveTo>
                <a:lnTo>
                  <a:pt x="1264250" y="0"/>
                </a:lnTo>
                <a:lnTo>
                  <a:pt x="1264250" y="1272201"/>
                </a:lnTo>
                <a:lnTo>
                  <a:pt x="0" y="127220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-409738" y="506010"/>
            <a:ext cx="1906727" cy="788908"/>
          </a:xfrm>
          <a:custGeom>
            <a:avLst/>
            <a:gdLst/>
            <a:ahLst/>
            <a:cxnLst/>
            <a:rect l="l" t="t" r="r" b="b"/>
            <a:pathLst>
              <a:path w="2860090" h="1183362">
                <a:moveTo>
                  <a:pt x="0" y="0"/>
                </a:moveTo>
                <a:lnTo>
                  <a:pt x="2860090" y="0"/>
                </a:lnTo>
                <a:lnTo>
                  <a:pt x="2860090" y="1183363"/>
                </a:lnTo>
                <a:lnTo>
                  <a:pt x="0" y="118336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7" name="Freeform 27"/>
          <p:cNvSpPr/>
          <p:nvPr/>
        </p:nvSpPr>
        <p:spPr>
          <a:xfrm rot="99228">
            <a:off x="-3535464" y="5634020"/>
            <a:ext cx="4603650" cy="1264085"/>
          </a:xfrm>
          <a:custGeom>
            <a:avLst/>
            <a:gdLst/>
            <a:ahLst/>
            <a:cxnLst/>
            <a:rect l="l" t="t" r="r" b="b"/>
            <a:pathLst>
              <a:path w="6905475" h="1896128">
                <a:moveTo>
                  <a:pt x="0" y="0"/>
                </a:moveTo>
                <a:lnTo>
                  <a:pt x="6905475" y="0"/>
                </a:lnTo>
                <a:lnTo>
                  <a:pt x="6905475" y="1896128"/>
                </a:lnTo>
                <a:lnTo>
                  <a:pt x="0" y="189612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8"/>
          <a:srcRect l="52480" t="-2980" r="-52480" b="2980"/>
          <a:stretch/>
        </p:blipFill>
        <p:spPr>
          <a:xfrm>
            <a:off x="8491313" y="3193538"/>
            <a:ext cx="4922927" cy="34093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8"/>
          <a:srcRect l="-48057" t="-5534" r="48057" b="5534"/>
          <a:stretch/>
        </p:blipFill>
        <p:spPr>
          <a:xfrm>
            <a:off x="-1114350" y="3262931"/>
            <a:ext cx="4922927" cy="340935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7B041B8-733D-8680-B3BF-F2464F21AB96}"/>
              </a:ext>
            </a:extLst>
          </p:cNvPr>
          <p:cNvSpPr txBox="1"/>
          <p:nvPr/>
        </p:nvSpPr>
        <p:spPr>
          <a:xfrm>
            <a:off x="4030765" y="2304555"/>
            <a:ext cx="53848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Cảm ơn và tạm biệt !</a:t>
            </a:r>
            <a:endParaRPr kumimoji="0" lang="en-US" sz="7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702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ẨM DUYÊNCẨM DUYÊN">
            <a:extLst>
              <a:ext uri="{FF2B5EF4-FFF2-40B4-BE49-F238E27FC236}">
                <a16:creationId xmlns:a16="http://schemas.microsoft.com/office/drawing/2014/main" id="{1909F510-78F2-4FD7-B73A-EDDFAB8F8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328" y="2214873"/>
            <a:ext cx="7888908" cy="18960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74" y="1857006"/>
            <a:ext cx="4773127" cy="412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3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rgbClr val="79C737"/>
            </a:gs>
            <a:gs pos="100000">
              <a:srgbClr val="2B9D2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FB3CAA-A8CE-5F53-38DF-1786B26975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50"/>
            <a:ext cx="12192000" cy="68747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6FE2A1-BE56-6E71-A57D-505FD5E1CB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899"/>
            <a:ext cx="12192000" cy="422937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1A80F24-7576-CDFD-3E1E-E30F92965DE1}"/>
              </a:ext>
            </a:extLst>
          </p:cNvPr>
          <p:cNvGrpSpPr/>
          <p:nvPr/>
        </p:nvGrpSpPr>
        <p:grpSpPr>
          <a:xfrm>
            <a:off x="1686263" y="-330596"/>
            <a:ext cx="4513670" cy="4513670"/>
            <a:chOff x="1686263" y="-282403"/>
            <a:chExt cx="4513670" cy="451367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0AFF97F-6F1E-4DAC-2719-709342B84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62423">
              <a:off x="2267112" y="531551"/>
              <a:ext cx="1526818" cy="1709605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DDE798D-99CA-7B5E-36E4-12D8D6573B01}"/>
                </a:ext>
              </a:extLst>
            </p:cNvPr>
            <p:cNvSpPr/>
            <p:nvPr/>
          </p:nvSpPr>
          <p:spPr>
            <a:xfrm>
              <a:off x="1686263" y="-282403"/>
              <a:ext cx="4513670" cy="451367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DA9BCC5-B498-2E62-47D4-58122F10E37C}"/>
              </a:ext>
            </a:extLst>
          </p:cNvPr>
          <p:cNvGrpSpPr/>
          <p:nvPr/>
        </p:nvGrpSpPr>
        <p:grpSpPr>
          <a:xfrm>
            <a:off x="2271620" y="656839"/>
            <a:ext cx="2225844" cy="2225844"/>
            <a:chOff x="2271620" y="705032"/>
            <a:chExt cx="2225844" cy="222584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3B83B32-3CFE-C51F-208F-6886479F87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412"/>
            <a:stretch/>
          </p:blipFill>
          <p:spPr>
            <a:xfrm>
              <a:off x="2470301" y="950507"/>
              <a:ext cx="872367" cy="867448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364068E-6008-11A4-CFEA-4D3AD5849E20}"/>
                </a:ext>
              </a:extLst>
            </p:cNvPr>
            <p:cNvSpPr/>
            <p:nvPr/>
          </p:nvSpPr>
          <p:spPr>
            <a:xfrm>
              <a:off x="2271620" y="705032"/>
              <a:ext cx="2225844" cy="222584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7E4998E-AE22-6583-9B08-CBF716B6A015}"/>
              </a:ext>
            </a:extLst>
          </p:cNvPr>
          <p:cNvGrpSpPr/>
          <p:nvPr/>
        </p:nvGrpSpPr>
        <p:grpSpPr>
          <a:xfrm rot="21055247">
            <a:off x="1216899" y="-123902"/>
            <a:ext cx="4759374" cy="4759374"/>
            <a:chOff x="1031826" y="-39714"/>
            <a:chExt cx="4759374" cy="475937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2F19E26-2501-F2DD-9981-DE92CAB98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521" y="1315114"/>
              <a:ext cx="2111021" cy="978453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F71CCD0-38B0-7561-39AF-C57B5875FF8B}"/>
                </a:ext>
              </a:extLst>
            </p:cNvPr>
            <p:cNvSpPr/>
            <p:nvPr/>
          </p:nvSpPr>
          <p:spPr>
            <a:xfrm>
              <a:off x="1031826" y="-39714"/>
              <a:ext cx="4759374" cy="475937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CCD906B-7341-5A7B-0F41-95FFE4A5CEA1}"/>
              </a:ext>
            </a:extLst>
          </p:cNvPr>
          <p:cNvGrpSpPr/>
          <p:nvPr/>
        </p:nvGrpSpPr>
        <p:grpSpPr>
          <a:xfrm rot="21280755">
            <a:off x="1770089" y="1035382"/>
            <a:ext cx="4417280" cy="4417280"/>
            <a:chOff x="1615615" y="888283"/>
            <a:chExt cx="4417280" cy="44172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BAD4EB7-6DF2-5BCD-13DB-7F17F9315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9">
              <a:off x="1715877" y="2003435"/>
              <a:ext cx="2078764" cy="1014294"/>
            </a:xfrm>
            <a:prstGeom prst="rect">
              <a:avLst/>
            </a:pr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9784B16-98A3-D017-A784-31514B2D465D}"/>
                </a:ext>
              </a:extLst>
            </p:cNvPr>
            <p:cNvSpPr/>
            <p:nvPr/>
          </p:nvSpPr>
          <p:spPr>
            <a:xfrm>
              <a:off x="1615615" y="888283"/>
              <a:ext cx="4417280" cy="441728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E759DAE-BFF7-2986-AF46-25DB88AD0868}"/>
              </a:ext>
            </a:extLst>
          </p:cNvPr>
          <p:cNvGrpSpPr/>
          <p:nvPr/>
        </p:nvGrpSpPr>
        <p:grpSpPr>
          <a:xfrm rot="21280755">
            <a:off x="2488757" y="1779534"/>
            <a:ext cx="2016770" cy="2016770"/>
            <a:chOff x="2334283" y="1632435"/>
            <a:chExt cx="2016770" cy="201677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E42B444-8ADC-81B0-4842-99D03C3C32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239"/>
            <a:stretch/>
          </p:blipFill>
          <p:spPr>
            <a:xfrm>
              <a:off x="2470301" y="2165207"/>
              <a:ext cx="872367" cy="466798"/>
            </a:xfrm>
            <a:prstGeom prst="rect">
              <a:avLst/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BF9A5B1-4AE8-658F-D6A3-DCA660DA2D5E}"/>
                </a:ext>
              </a:extLst>
            </p:cNvPr>
            <p:cNvSpPr/>
            <p:nvPr/>
          </p:nvSpPr>
          <p:spPr>
            <a:xfrm>
              <a:off x="2334283" y="1632435"/>
              <a:ext cx="2016770" cy="201677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02F3A2D-F64B-8DB1-A640-D394480FD7A0}"/>
              </a:ext>
            </a:extLst>
          </p:cNvPr>
          <p:cNvGrpSpPr/>
          <p:nvPr/>
        </p:nvGrpSpPr>
        <p:grpSpPr>
          <a:xfrm flipH="1">
            <a:off x="5895090" y="-469602"/>
            <a:ext cx="4513670" cy="4513670"/>
            <a:chOff x="1686263" y="-282403"/>
            <a:chExt cx="4513670" cy="4513670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D3B4841-0003-2B0B-B612-25D0870CF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62423">
              <a:off x="2267112" y="531551"/>
              <a:ext cx="1526818" cy="1709605"/>
            </a:xfrm>
            <a:prstGeom prst="rect">
              <a:avLst/>
            </a:prstGeom>
          </p:spPr>
        </p:pic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B1216B9-05AC-CA76-1276-737DC06D73B2}"/>
                </a:ext>
              </a:extLst>
            </p:cNvPr>
            <p:cNvSpPr/>
            <p:nvPr/>
          </p:nvSpPr>
          <p:spPr>
            <a:xfrm>
              <a:off x="1686263" y="-282403"/>
              <a:ext cx="4513670" cy="451367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CD6C0FD-283E-7B7E-6908-AE7052D9367E}"/>
              </a:ext>
            </a:extLst>
          </p:cNvPr>
          <p:cNvGrpSpPr/>
          <p:nvPr/>
        </p:nvGrpSpPr>
        <p:grpSpPr>
          <a:xfrm flipH="1">
            <a:off x="7597559" y="517833"/>
            <a:ext cx="2225844" cy="2225844"/>
            <a:chOff x="2271620" y="705032"/>
            <a:chExt cx="2225844" cy="2225844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8C8B42C-8871-EE39-D462-966FB01E1A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412"/>
            <a:stretch/>
          </p:blipFill>
          <p:spPr>
            <a:xfrm>
              <a:off x="2470301" y="950507"/>
              <a:ext cx="872367" cy="867448"/>
            </a:xfrm>
            <a:prstGeom prst="rect">
              <a:avLst/>
            </a:prstGeom>
          </p:spPr>
        </p:pic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5D77BB6-A036-8C47-CF86-D3E023C41EC9}"/>
                </a:ext>
              </a:extLst>
            </p:cNvPr>
            <p:cNvSpPr/>
            <p:nvPr/>
          </p:nvSpPr>
          <p:spPr>
            <a:xfrm>
              <a:off x="2271620" y="705032"/>
              <a:ext cx="2225844" cy="222584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1233918-8792-B3BD-3827-DE1600CC24D3}"/>
              </a:ext>
            </a:extLst>
          </p:cNvPr>
          <p:cNvGrpSpPr/>
          <p:nvPr/>
        </p:nvGrpSpPr>
        <p:grpSpPr>
          <a:xfrm flipH="1">
            <a:off x="6294367" y="-174273"/>
            <a:ext cx="4759374" cy="4759374"/>
            <a:chOff x="1031826" y="-39714"/>
            <a:chExt cx="4759374" cy="4759374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63061FEB-57C5-E157-08D3-C53FE8D9B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521" y="1315114"/>
              <a:ext cx="2111021" cy="978453"/>
            </a:xfrm>
            <a:prstGeom prst="rect">
              <a:avLst/>
            </a:prstGeom>
          </p:spPr>
        </p:pic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3C32AE1-7B99-6903-18D7-10A229C66433}"/>
                </a:ext>
              </a:extLst>
            </p:cNvPr>
            <p:cNvSpPr/>
            <p:nvPr/>
          </p:nvSpPr>
          <p:spPr>
            <a:xfrm>
              <a:off x="1031826" y="-39714"/>
              <a:ext cx="4759374" cy="475937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B3CCD47-9E70-9DAC-C324-ECFB2EB1BCD3}"/>
              </a:ext>
            </a:extLst>
          </p:cNvPr>
          <p:cNvGrpSpPr/>
          <p:nvPr/>
        </p:nvGrpSpPr>
        <p:grpSpPr>
          <a:xfrm rot="631900" flipH="1">
            <a:off x="6062128" y="840090"/>
            <a:ext cx="4417280" cy="4417280"/>
            <a:chOff x="1615615" y="888283"/>
            <a:chExt cx="4417280" cy="441728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3F92EBEB-49B4-2A77-2896-5263088A1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9">
              <a:off x="1715877" y="2003435"/>
              <a:ext cx="2078764" cy="1014294"/>
            </a:xfrm>
            <a:prstGeom prst="rect">
              <a:avLst/>
            </a:prstGeom>
          </p:spPr>
        </p:pic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2947210-8ACC-C1F3-DFED-54BA16208644}"/>
                </a:ext>
              </a:extLst>
            </p:cNvPr>
            <p:cNvSpPr/>
            <p:nvPr/>
          </p:nvSpPr>
          <p:spPr>
            <a:xfrm>
              <a:off x="1615615" y="888283"/>
              <a:ext cx="4417280" cy="441728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2CC7D9C-4478-3F10-91E1-A4FEC1BA9829}"/>
              </a:ext>
            </a:extLst>
          </p:cNvPr>
          <p:cNvGrpSpPr/>
          <p:nvPr/>
        </p:nvGrpSpPr>
        <p:grpSpPr>
          <a:xfrm rot="631900" flipH="1">
            <a:off x="7743970" y="1584242"/>
            <a:ext cx="2016770" cy="2016770"/>
            <a:chOff x="2334283" y="1632435"/>
            <a:chExt cx="2016770" cy="201677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038E613-449B-EAF0-35D9-EAECDF87F9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239"/>
            <a:stretch/>
          </p:blipFill>
          <p:spPr>
            <a:xfrm>
              <a:off x="2470301" y="2165207"/>
              <a:ext cx="872367" cy="466798"/>
            </a:xfrm>
            <a:prstGeom prst="rect">
              <a:avLst/>
            </a:prstGeom>
          </p:spPr>
        </p:pic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ECC569A9-2B34-1BD6-04EB-D6899F806139}"/>
                </a:ext>
              </a:extLst>
            </p:cNvPr>
            <p:cNvSpPr/>
            <p:nvPr/>
          </p:nvSpPr>
          <p:spPr>
            <a:xfrm>
              <a:off x="2334283" y="1632435"/>
              <a:ext cx="2016770" cy="201677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41F3F45-DE73-E330-A7F2-927A18BB48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411" y="793096"/>
            <a:ext cx="6172200" cy="2061138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E883B225-981E-AFD7-DC01-2AA89CFECF35}"/>
              </a:ext>
            </a:extLst>
          </p:cNvPr>
          <p:cNvGrpSpPr/>
          <p:nvPr/>
        </p:nvGrpSpPr>
        <p:grpSpPr>
          <a:xfrm rot="21399583">
            <a:off x="5434662" y="4045518"/>
            <a:ext cx="2421137" cy="2421136"/>
            <a:chOff x="5716056" y="1382881"/>
            <a:chExt cx="4570944" cy="4570944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D742EE79-75B9-F099-D255-D1E770B16BB5}"/>
                </a:ext>
              </a:extLst>
            </p:cNvPr>
            <p:cNvGrpSpPr/>
            <p:nvPr/>
          </p:nvGrpSpPr>
          <p:grpSpPr>
            <a:xfrm rot="3655748" flipH="1" flipV="1">
              <a:off x="8574365" y="1986847"/>
              <a:ext cx="880564" cy="2056345"/>
              <a:chOff x="3810000" y="3100647"/>
              <a:chExt cx="880564" cy="2056345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0625307E-7CE8-CC83-FD38-A7A40225FB97}"/>
                  </a:ext>
                </a:extLst>
              </p:cNvPr>
              <p:cNvSpPr/>
              <p:nvPr/>
            </p:nvSpPr>
            <p:spPr>
              <a:xfrm>
                <a:off x="3909980" y="3100647"/>
                <a:ext cx="474145" cy="1442380"/>
              </a:xfrm>
              <a:custGeom>
                <a:avLst/>
                <a:gdLst>
                  <a:gd name="connsiteX0" fmla="*/ 18932 w 53698"/>
                  <a:gd name="connsiteY0" fmla="*/ 163354 h 163353"/>
                  <a:gd name="connsiteX1" fmla="*/ 14170 w 53698"/>
                  <a:gd name="connsiteY1" fmla="*/ 160496 h 163353"/>
                  <a:gd name="connsiteX2" fmla="*/ 44650 w 53698"/>
                  <a:gd name="connsiteY2" fmla="*/ 1429 h 163353"/>
                  <a:gd name="connsiteX3" fmla="*/ 52270 w 53698"/>
                  <a:gd name="connsiteY3" fmla="*/ 1429 h 163353"/>
                  <a:gd name="connsiteX4" fmla="*/ 52270 w 53698"/>
                  <a:gd name="connsiteY4" fmla="*/ 9049 h 163353"/>
                  <a:gd name="connsiteX5" fmla="*/ 24647 w 53698"/>
                  <a:gd name="connsiteY5" fmla="*/ 155734 h 163353"/>
                  <a:gd name="connsiteX6" fmla="*/ 21790 w 53698"/>
                  <a:gd name="connsiteY6" fmla="*/ 163354 h 163353"/>
                  <a:gd name="connsiteX7" fmla="*/ 18932 w 53698"/>
                  <a:gd name="connsiteY7" fmla="*/ 163354 h 163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698" h="163353">
                    <a:moveTo>
                      <a:pt x="18932" y="163354"/>
                    </a:moveTo>
                    <a:cubicBezTo>
                      <a:pt x="17027" y="163354"/>
                      <a:pt x="15122" y="162401"/>
                      <a:pt x="14170" y="160496"/>
                    </a:cubicBezTo>
                    <a:cubicBezTo>
                      <a:pt x="-12500" y="104299"/>
                      <a:pt x="-1070" y="45244"/>
                      <a:pt x="44650" y="1429"/>
                    </a:cubicBezTo>
                    <a:cubicBezTo>
                      <a:pt x="46555" y="-476"/>
                      <a:pt x="50365" y="-476"/>
                      <a:pt x="52270" y="1429"/>
                    </a:cubicBezTo>
                    <a:cubicBezTo>
                      <a:pt x="54175" y="3334"/>
                      <a:pt x="54175" y="7144"/>
                      <a:pt x="52270" y="9049"/>
                    </a:cubicBezTo>
                    <a:cubicBezTo>
                      <a:pt x="32267" y="28099"/>
                      <a:pt x="-10595" y="81439"/>
                      <a:pt x="24647" y="155734"/>
                    </a:cubicBezTo>
                    <a:cubicBezTo>
                      <a:pt x="25600" y="158591"/>
                      <a:pt x="24647" y="161449"/>
                      <a:pt x="21790" y="163354"/>
                    </a:cubicBezTo>
                    <a:cubicBezTo>
                      <a:pt x="19885" y="163354"/>
                      <a:pt x="18932" y="163354"/>
                      <a:pt x="18932" y="163354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79" name="Graphic 3">
                <a:extLst>
                  <a:ext uri="{FF2B5EF4-FFF2-40B4-BE49-F238E27FC236}">
                    <a16:creationId xmlns:a16="http://schemas.microsoft.com/office/drawing/2014/main" id="{3F58B8B2-692C-3D1C-2BF4-D71B17943EE6}"/>
                  </a:ext>
                </a:extLst>
              </p:cNvPr>
              <p:cNvGrpSpPr/>
              <p:nvPr/>
            </p:nvGrpSpPr>
            <p:grpSpPr>
              <a:xfrm>
                <a:off x="3810000" y="4307544"/>
                <a:ext cx="880564" cy="849448"/>
                <a:chOff x="4757962" y="590549"/>
                <a:chExt cx="99726" cy="96202"/>
              </a:xfrm>
            </p:grpSpPr>
            <p:grpSp>
              <p:nvGrpSpPr>
                <p:cNvPr id="80" name="Graphic 3">
                  <a:extLst>
                    <a:ext uri="{FF2B5EF4-FFF2-40B4-BE49-F238E27FC236}">
                      <a16:creationId xmlns:a16="http://schemas.microsoft.com/office/drawing/2014/main" id="{78739D6C-807E-E2DC-295F-38E7B5240869}"/>
                    </a:ext>
                  </a:extLst>
                </p:cNvPr>
                <p:cNvGrpSpPr/>
                <p:nvPr/>
              </p:nvGrpSpPr>
              <p:grpSpPr>
                <a:xfrm>
                  <a:off x="4757962" y="590549"/>
                  <a:ext cx="99726" cy="96202"/>
                  <a:chOff x="4757962" y="590549"/>
                  <a:chExt cx="99726" cy="96202"/>
                </a:xfrm>
              </p:grpSpPr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2CEC05E4-1A88-4F4E-A4D9-76E23AE36C5D}"/>
                      </a:ext>
                    </a:extLst>
                  </p:cNvPr>
                  <p:cNvSpPr/>
                  <p:nvPr/>
                </p:nvSpPr>
                <p:spPr>
                  <a:xfrm>
                    <a:off x="4763515" y="596362"/>
                    <a:ext cx="87997" cy="84717"/>
                  </a:xfrm>
                  <a:custGeom>
                    <a:avLst/>
                    <a:gdLst>
                      <a:gd name="connsiteX0" fmla="*/ 78042 w 87997"/>
                      <a:gd name="connsiteY0" fmla="*/ 45622 h 84717"/>
                      <a:gd name="connsiteX1" fmla="*/ 83757 w 87997"/>
                      <a:gd name="connsiteY1" fmla="*/ 18952 h 84717"/>
                      <a:gd name="connsiteX2" fmla="*/ 24702 w 87997"/>
                      <a:gd name="connsiteY2" fmla="*/ 6569 h 84717"/>
                      <a:gd name="connsiteX3" fmla="*/ 7557 w 87997"/>
                      <a:gd name="connsiteY3" fmla="*/ 70387 h 84717"/>
                      <a:gd name="connsiteX4" fmla="*/ 56134 w 87997"/>
                      <a:gd name="connsiteY4" fmla="*/ 76102 h 84717"/>
                      <a:gd name="connsiteX5" fmla="*/ 78042 w 87997"/>
                      <a:gd name="connsiteY5" fmla="*/ 45622 h 84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7997" h="84717">
                        <a:moveTo>
                          <a:pt x="78042" y="45622"/>
                        </a:moveTo>
                        <a:cubicBezTo>
                          <a:pt x="86614" y="42764"/>
                          <a:pt x="92329" y="31334"/>
                          <a:pt x="83757" y="18952"/>
                        </a:cubicBezTo>
                        <a:cubicBezTo>
                          <a:pt x="74232" y="5617"/>
                          <a:pt x="53277" y="-8671"/>
                          <a:pt x="24702" y="6569"/>
                        </a:cubicBezTo>
                        <a:cubicBezTo>
                          <a:pt x="-3873" y="20857"/>
                          <a:pt x="-4826" y="51337"/>
                          <a:pt x="7557" y="70387"/>
                        </a:cubicBezTo>
                        <a:cubicBezTo>
                          <a:pt x="21844" y="93247"/>
                          <a:pt x="47562" y="83722"/>
                          <a:pt x="56134" y="76102"/>
                        </a:cubicBezTo>
                        <a:cubicBezTo>
                          <a:pt x="70422" y="82769"/>
                          <a:pt x="88519" y="69434"/>
                          <a:pt x="78042" y="45622"/>
                        </a:cubicBezTo>
                        <a:close/>
                      </a:path>
                    </a:pathLst>
                  </a:custGeom>
                  <a:solidFill>
                    <a:srgbClr val="D9161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1F17A5C4-19CC-5310-3396-C7A96A3CA138}"/>
                      </a:ext>
                    </a:extLst>
                  </p:cNvPr>
                  <p:cNvSpPr/>
                  <p:nvPr/>
                </p:nvSpPr>
                <p:spPr>
                  <a:xfrm>
                    <a:off x="4757962" y="590549"/>
                    <a:ext cx="99726" cy="96202"/>
                  </a:xfrm>
                  <a:custGeom>
                    <a:avLst/>
                    <a:gdLst>
                      <a:gd name="connsiteX0" fmla="*/ 37875 w 99726"/>
                      <a:gd name="connsiteY0" fmla="*/ 96202 h 96202"/>
                      <a:gd name="connsiteX1" fmla="*/ 8348 w 99726"/>
                      <a:gd name="connsiteY1" fmla="*/ 79057 h 96202"/>
                      <a:gd name="connsiteX2" fmla="*/ 1680 w 99726"/>
                      <a:gd name="connsiteY2" fmla="*/ 37148 h 96202"/>
                      <a:gd name="connsiteX3" fmla="*/ 27398 w 99726"/>
                      <a:gd name="connsiteY3" fmla="*/ 6668 h 96202"/>
                      <a:gd name="connsiteX4" fmla="*/ 54068 w 99726"/>
                      <a:gd name="connsiteY4" fmla="*/ 0 h 96202"/>
                      <a:gd name="connsiteX5" fmla="*/ 94073 w 99726"/>
                      <a:gd name="connsiteY5" fmla="*/ 20955 h 96202"/>
                      <a:gd name="connsiteX6" fmla="*/ 98835 w 99726"/>
                      <a:gd name="connsiteY6" fmla="*/ 43815 h 96202"/>
                      <a:gd name="connsiteX7" fmla="*/ 91215 w 99726"/>
                      <a:gd name="connsiteY7" fmla="*/ 53340 h 96202"/>
                      <a:gd name="connsiteX8" fmla="*/ 89310 w 99726"/>
                      <a:gd name="connsiteY8" fmla="*/ 78105 h 96202"/>
                      <a:gd name="connsiteX9" fmla="*/ 69308 w 99726"/>
                      <a:gd name="connsiteY9" fmla="*/ 88582 h 96202"/>
                      <a:gd name="connsiteX10" fmla="*/ 69308 w 99726"/>
                      <a:gd name="connsiteY10" fmla="*/ 88582 h 96202"/>
                      <a:gd name="connsiteX11" fmla="*/ 62640 w 99726"/>
                      <a:gd name="connsiteY11" fmla="*/ 87630 h 96202"/>
                      <a:gd name="connsiteX12" fmla="*/ 37875 w 99726"/>
                      <a:gd name="connsiteY12" fmla="*/ 96202 h 96202"/>
                      <a:gd name="connsiteX13" fmla="*/ 54068 w 99726"/>
                      <a:gd name="connsiteY13" fmla="*/ 11430 h 96202"/>
                      <a:gd name="connsiteX14" fmla="*/ 32160 w 99726"/>
                      <a:gd name="connsiteY14" fmla="*/ 17145 h 96202"/>
                      <a:gd name="connsiteX15" fmla="*/ 12158 w 99726"/>
                      <a:gd name="connsiteY15" fmla="*/ 40957 h 96202"/>
                      <a:gd name="connsiteX16" fmla="*/ 16920 w 99726"/>
                      <a:gd name="connsiteY16" fmla="*/ 73343 h 96202"/>
                      <a:gd name="connsiteX17" fmla="*/ 36923 w 99726"/>
                      <a:gd name="connsiteY17" fmla="*/ 84773 h 96202"/>
                      <a:gd name="connsiteX18" fmla="*/ 56925 w 99726"/>
                      <a:gd name="connsiteY18" fmla="*/ 78105 h 96202"/>
                      <a:gd name="connsiteX19" fmla="*/ 62640 w 99726"/>
                      <a:gd name="connsiteY19" fmla="*/ 77152 h 96202"/>
                      <a:gd name="connsiteX20" fmla="*/ 68355 w 99726"/>
                      <a:gd name="connsiteY20" fmla="*/ 78105 h 96202"/>
                      <a:gd name="connsiteX21" fmla="*/ 68355 w 99726"/>
                      <a:gd name="connsiteY21" fmla="*/ 78105 h 96202"/>
                      <a:gd name="connsiteX22" fmla="*/ 78833 w 99726"/>
                      <a:gd name="connsiteY22" fmla="*/ 72390 h 96202"/>
                      <a:gd name="connsiteX23" fmla="*/ 78833 w 99726"/>
                      <a:gd name="connsiteY23" fmla="*/ 53340 h 96202"/>
                      <a:gd name="connsiteX24" fmla="*/ 78833 w 99726"/>
                      <a:gd name="connsiteY24" fmla="*/ 48577 h 96202"/>
                      <a:gd name="connsiteX25" fmla="*/ 82643 w 99726"/>
                      <a:gd name="connsiteY25" fmla="*/ 45720 h 96202"/>
                      <a:gd name="connsiteX26" fmla="*/ 87405 w 99726"/>
                      <a:gd name="connsiteY26" fmla="*/ 40957 h 96202"/>
                      <a:gd name="connsiteX27" fmla="*/ 84548 w 99726"/>
                      <a:gd name="connsiteY27" fmla="*/ 28575 h 96202"/>
                      <a:gd name="connsiteX28" fmla="*/ 54068 w 99726"/>
                      <a:gd name="connsiteY28" fmla="*/ 11430 h 962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99726" h="96202">
                        <a:moveTo>
                          <a:pt x="37875" y="96202"/>
                        </a:moveTo>
                        <a:cubicBezTo>
                          <a:pt x="29303" y="96202"/>
                          <a:pt x="16920" y="93345"/>
                          <a:pt x="8348" y="79057"/>
                        </a:cubicBezTo>
                        <a:cubicBezTo>
                          <a:pt x="728" y="66675"/>
                          <a:pt x="-2130" y="51435"/>
                          <a:pt x="1680" y="37148"/>
                        </a:cubicBezTo>
                        <a:cubicBezTo>
                          <a:pt x="5490" y="23813"/>
                          <a:pt x="14063" y="13335"/>
                          <a:pt x="27398" y="6668"/>
                        </a:cubicBezTo>
                        <a:cubicBezTo>
                          <a:pt x="35970" y="1905"/>
                          <a:pt x="45495" y="0"/>
                          <a:pt x="54068" y="0"/>
                        </a:cubicBezTo>
                        <a:cubicBezTo>
                          <a:pt x="75975" y="0"/>
                          <a:pt x="89310" y="15240"/>
                          <a:pt x="94073" y="20955"/>
                        </a:cubicBezTo>
                        <a:cubicBezTo>
                          <a:pt x="99788" y="28575"/>
                          <a:pt x="100740" y="36195"/>
                          <a:pt x="98835" y="43815"/>
                        </a:cubicBezTo>
                        <a:cubicBezTo>
                          <a:pt x="97883" y="47625"/>
                          <a:pt x="95025" y="51435"/>
                          <a:pt x="91215" y="53340"/>
                        </a:cubicBezTo>
                        <a:cubicBezTo>
                          <a:pt x="94073" y="62865"/>
                          <a:pt x="93120" y="71438"/>
                          <a:pt x="89310" y="78105"/>
                        </a:cubicBezTo>
                        <a:cubicBezTo>
                          <a:pt x="84548" y="84773"/>
                          <a:pt x="77880" y="88582"/>
                          <a:pt x="69308" y="88582"/>
                        </a:cubicBezTo>
                        <a:lnTo>
                          <a:pt x="69308" y="88582"/>
                        </a:lnTo>
                        <a:cubicBezTo>
                          <a:pt x="67403" y="88582"/>
                          <a:pt x="64545" y="88582"/>
                          <a:pt x="62640" y="87630"/>
                        </a:cubicBezTo>
                        <a:cubicBezTo>
                          <a:pt x="55973" y="92393"/>
                          <a:pt x="47400" y="96202"/>
                          <a:pt x="37875" y="96202"/>
                        </a:cubicBezTo>
                        <a:close/>
                        <a:moveTo>
                          <a:pt x="54068" y="11430"/>
                        </a:moveTo>
                        <a:cubicBezTo>
                          <a:pt x="47400" y="11430"/>
                          <a:pt x="39780" y="13335"/>
                          <a:pt x="32160" y="17145"/>
                        </a:cubicBezTo>
                        <a:cubicBezTo>
                          <a:pt x="21683" y="22860"/>
                          <a:pt x="15015" y="30480"/>
                          <a:pt x="12158" y="40957"/>
                        </a:cubicBezTo>
                        <a:cubicBezTo>
                          <a:pt x="9300" y="51435"/>
                          <a:pt x="11205" y="63818"/>
                          <a:pt x="16920" y="73343"/>
                        </a:cubicBezTo>
                        <a:cubicBezTo>
                          <a:pt x="21683" y="80963"/>
                          <a:pt x="28350" y="84773"/>
                          <a:pt x="36923" y="84773"/>
                        </a:cubicBezTo>
                        <a:cubicBezTo>
                          <a:pt x="44543" y="84773"/>
                          <a:pt x="53115" y="80963"/>
                          <a:pt x="56925" y="78105"/>
                        </a:cubicBezTo>
                        <a:cubicBezTo>
                          <a:pt x="58830" y="76200"/>
                          <a:pt x="60735" y="76200"/>
                          <a:pt x="62640" y="77152"/>
                        </a:cubicBezTo>
                        <a:cubicBezTo>
                          <a:pt x="64545" y="78105"/>
                          <a:pt x="66450" y="78105"/>
                          <a:pt x="68355" y="78105"/>
                        </a:cubicBezTo>
                        <a:lnTo>
                          <a:pt x="68355" y="78105"/>
                        </a:lnTo>
                        <a:cubicBezTo>
                          <a:pt x="73118" y="78105"/>
                          <a:pt x="76928" y="76200"/>
                          <a:pt x="78833" y="72390"/>
                        </a:cubicBezTo>
                        <a:cubicBezTo>
                          <a:pt x="81690" y="67627"/>
                          <a:pt x="81690" y="60960"/>
                          <a:pt x="78833" y="53340"/>
                        </a:cubicBezTo>
                        <a:cubicBezTo>
                          <a:pt x="77880" y="51435"/>
                          <a:pt x="77880" y="50482"/>
                          <a:pt x="78833" y="48577"/>
                        </a:cubicBezTo>
                        <a:cubicBezTo>
                          <a:pt x="79785" y="46673"/>
                          <a:pt x="80738" y="45720"/>
                          <a:pt x="82643" y="45720"/>
                        </a:cubicBezTo>
                        <a:cubicBezTo>
                          <a:pt x="85500" y="44768"/>
                          <a:pt x="87405" y="42863"/>
                          <a:pt x="87405" y="40957"/>
                        </a:cubicBezTo>
                        <a:cubicBezTo>
                          <a:pt x="88358" y="37148"/>
                          <a:pt x="87405" y="32385"/>
                          <a:pt x="84548" y="28575"/>
                        </a:cubicBezTo>
                        <a:cubicBezTo>
                          <a:pt x="79785" y="21907"/>
                          <a:pt x="70260" y="11430"/>
                          <a:pt x="54068" y="11430"/>
                        </a:cubicBezTo>
                        <a:close/>
                      </a:path>
                    </a:pathLst>
                  </a:custGeom>
                  <a:solidFill>
                    <a:srgbClr val="80060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4969BC64-5AA1-86BD-AA90-D221BEE4F89C}"/>
                    </a:ext>
                  </a:extLst>
                </p:cNvPr>
                <p:cNvSpPr/>
                <p:nvPr/>
              </p:nvSpPr>
              <p:spPr>
                <a:xfrm>
                  <a:off x="4789731" y="623838"/>
                  <a:ext cx="43253" cy="42880"/>
                </a:xfrm>
                <a:custGeom>
                  <a:avLst/>
                  <a:gdLst>
                    <a:gd name="connsiteX0" fmla="*/ 23251 w 43253"/>
                    <a:gd name="connsiteY0" fmla="*/ 48 h 42880"/>
                    <a:gd name="connsiteX1" fmla="*/ 43253 w 43253"/>
                    <a:gd name="connsiteY1" fmla="*/ 27671 h 42880"/>
                    <a:gd name="connsiteX2" fmla="*/ 27061 w 43253"/>
                    <a:gd name="connsiteY2" fmla="*/ 39101 h 42880"/>
                    <a:gd name="connsiteX3" fmla="*/ 391 w 43253"/>
                    <a:gd name="connsiteY3" fmla="*/ 29576 h 42880"/>
                    <a:gd name="connsiteX4" fmla="*/ 23251 w 43253"/>
                    <a:gd name="connsiteY4" fmla="*/ 48 h 42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253" h="42880">
                      <a:moveTo>
                        <a:pt x="23251" y="48"/>
                      </a:moveTo>
                      <a:cubicBezTo>
                        <a:pt x="34681" y="1001"/>
                        <a:pt x="43253" y="18146"/>
                        <a:pt x="43253" y="27671"/>
                      </a:cubicBezTo>
                      <a:cubicBezTo>
                        <a:pt x="43253" y="33386"/>
                        <a:pt x="37538" y="41006"/>
                        <a:pt x="27061" y="39101"/>
                      </a:cubicBezTo>
                      <a:cubicBezTo>
                        <a:pt x="15631" y="44816"/>
                        <a:pt x="3248" y="45768"/>
                        <a:pt x="391" y="29576"/>
                      </a:cubicBezTo>
                      <a:cubicBezTo>
                        <a:pt x="-2467" y="12431"/>
                        <a:pt x="10868" y="-904"/>
                        <a:pt x="23251" y="48"/>
                      </a:cubicBezTo>
                      <a:close/>
                    </a:path>
                  </a:pathLst>
                </a:custGeom>
                <a:solidFill>
                  <a:srgbClr val="FF4B3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A98B18D7-1163-9FFD-B8DE-50E09F66B832}"/>
                    </a:ext>
                  </a:extLst>
                </p:cNvPr>
                <p:cNvSpPr/>
                <p:nvPr/>
              </p:nvSpPr>
              <p:spPr>
                <a:xfrm rot="-5426770">
                  <a:off x="4815146" y="640448"/>
                  <a:ext cx="15240" cy="13335"/>
                </a:xfrm>
                <a:custGeom>
                  <a:avLst/>
                  <a:gdLst>
                    <a:gd name="connsiteX0" fmla="*/ 15241 w 15240"/>
                    <a:gd name="connsiteY0" fmla="*/ 6668 h 13335"/>
                    <a:gd name="connsiteX1" fmla="*/ 7620 w 15240"/>
                    <a:gd name="connsiteY1" fmla="*/ 13335 h 13335"/>
                    <a:gd name="connsiteX2" fmla="*/ 0 w 15240"/>
                    <a:gd name="connsiteY2" fmla="*/ 6668 h 13335"/>
                    <a:gd name="connsiteX3" fmla="*/ 7620 w 15240"/>
                    <a:gd name="connsiteY3" fmla="*/ 0 h 13335"/>
                    <a:gd name="connsiteX4" fmla="*/ 15241 w 15240"/>
                    <a:gd name="connsiteY4" fmla="*/ 6668 h 13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" h="13335">
                      <a:moveTo>
                        <a:pt x="15241" y="6668"/>
                      </a:moveTo>
                      <a:cubicBezTo>
                        <a:pt x="15241" y="10350"/>
                        <a:pt x="11829" y="13335"/>
                        <a:pt x="7620" y="13335"/>
                      </a:cubicBezTo>
                      <a:cubicBezTo>
                        <a:pt x="3412" y="13335"/>
                        <a:pt x="0" y="10350"/>
                        <a:pt x="0" y="6668"/>
                      </a:cubicBezTo>
                      <a:cubicBezTo>
                        <a:pt x="0" y="2985"/>
                        <a:pt x="3412" y="0"/>
                        <a:pt x="7620" y="0"/>
                      </a:cubicBezTo>
                      <a:cubicBezTo>
                        <a:pt x="11829" y="0"/>
                        <a:pt x="15241" y="2985"/>
                        <a:pt x="15241" y="66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CD9E8C68-5627-D839-5BAB-C5BB685AE868}"/>
                </a:ext>
              </a:extLst>
            </p:cNvPr>
            <p:cNvSpPr/>
            <p:nvPr/>
          </p:nvSpPr>
          <p:spPr>
            <a:xfrm>
              <a:off x="5716056" y="1382881"/>
              <a:ext cx="4570944" cy="457094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6374DA0B-C371-DB98-49DD-6AD45FFAD53B}"/>
              </a:ext>
            </a:extLst>
          </p:cNvPr>
          <p:cNvGrpSpPr/>
          <p:nvPr/>
        </p:nvGrpSpPr>
        <p:grpSpPr>
          <a:xfrm rot="21313856">
            <a:off x="3734933" y="4004870"/>
            <a:ext cx="2485115" cy="2485114"/>
            <a:chOff x="2134403" y="1322488"/>
            <a:chExt cx="4691730" cy="4691730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80104C8D-D886-DAC6-F08A-2C7C61480A26}"/>
                </a:ext>
              </a:extLst>
            </p:cNvPr>
            <p:cNvGrpSpPr/>
            <p:nvPr/>
          </p:nvGrpSpPr>
          <p:grpSpPr>
            <a:xfrm rot="17944252" flipV="1">
              <a:off x="3065919" y="2077983"/>
              <a:ext cx="880564" cy="2056345"/>
              <a:chOff x="3810000" y="3100647"/>
              <a:chExt cx="880564" cy="2056345"/>
            </a:xfrm>
          </p:grpSpPr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A338CB42-6FCF-168A-E247-7D952D94B5FD}"/>
                  </a:ext>
                </a:extLst>
              </p:cNvPr>
              <p:cNvSpPr/>
              <p:nvPr/>
            </p:nvSpPr>
            <p:spPr>
              <a:xfrm>
                <a:off x="3909980" y="3100647"/>
                <a:ext cx="474145" cy="1442380"/>
              </a:xfrm>
              <a:custGeom>
                <a:avLst/>
                <a:gdLst>
                  <a:gd name="connsiteX0" fmla="*/ 18932 w 53698"/>
                  <a:gd name="connsiteY0" fmla="*/ 163354 h 163353"/>
                  <a:gd name="connsiteX1" fmla="*/ 14170 w 53698"/>
                  <a:gd name="connsiteY1" fmla="*/ 160496 h 163353"/>
                  <a:gd name="connsiteX2" fmla="*/ 44650 w 53698"/>
                  <a:gd name="connsiteY2" fmla="*/ 1429 h 163353"/>
                  <a:gd name="connsiteX3" fmla="*/ 52270 w 53698"/>
                  <a:gd name="connsiteY3" fmla="*/ 1429 h 163353"/>
                  <a:gd name="connsiteX4" fmla="*/ 52270 w 53698"/>
                  <a:gd name="connsiteY4" fmla="*/ 9049 h 163353"/>
                  <a:gd name="connsiteX5" fmla="*/ 24647 w 53698"/>
                  <a:gd name="connsiteY5" fmla="*/ 155734 h 163353"/>
                  <a:gd name="connsiteX6" fmla="*/ 21790 w 53698"/>
                  <a:gd name="connsiteY6" fmla="*/ 163354 h 163353"/>
                  <a:gd name="connsiteX7" fmla="*/ 18932 w 53698"/>
                  <a:gd name="connsiteY7" fmla="*/ 163354 h 163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698" h="163353">
                    <a:moveTo>
                      <a:pt x="18932" y="163354"/>
                    </a:moveTo>
                    <a:cubicBezTo>
                      <a:pt x="17027" y="163354"/>
                      <a:pt x="15122" y="162401"/>
                      <a:pt x="14170" y="160496"/>
                    </a:cubicBezTo>
                    <a:cubicBezTo>
                      <a:pt x="-12500" y="104299"/>
                      <a:pt x="-1070" y="45244"/>
                      <a:pt x="44650" y="1429"/>
                    </a:cubicBezTo>
                    <a:cubicBezTo>
                      <a:pt x="46555" y="-476"/>
                      <a:pt x="50365" y="-476"/>
                      <a:pt x="52270" y="1429"/>
                    </a:cubicBezTo>
                    <a:cubicBezTo>
                      <a:pt x="54175" y="3334"/>
                      <a:pt x="54175" y="7144"/>
                      <a:pt x="52270" y="9049"/>
                    </a:cubicBezTo>
                    <a:cubicBezTo>
                      <a:pt x="32267" y="28099"/>
                      <a:pt x="-10595" y="81439"/>
                      <a:pt x="24647" y="155734"/>
                    </a:cubicBezTo>
                    <a:cubicBezTo>
                      <a:pt x="25600" y="158591"/>
                      <a:pt x="24647" y="161449"/>
                      <a:pt x="21790" y="163354"/>
                    </a:cubicBezTo>
                    <a:cubicBezTo>
                      <a:pt x="19885" y="163354"/>
                      <a:pt x="18932" y="163354"/>
                      <a:pt x="18932" y="163354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89" name="Graphic 3">
                <a:extLst>
                  <a:ext uri="{FF2B5EF4-FFF2-40B4-BE49-F238E27FC236}">
                    <a16:creationId xmlns:a16="http://schemas.microsoft.com/office/drawing/2014/main" id="{5A0695D4-6D3F-871C-B901-6C457102BD98}"/>
                  </a:ext>
                </a:extLst>
              </p:cNvPr>
              <p:cNvGrpSpPr/>
              <p:nvPr/>
            </p:nvGrpSpPr>
            <p:grpSpPr>
              <a:xfrm>
                <a:off x="3810000" y="4307544"/>
                <a:ext cx="880564" cy="849448"/>
                <a:chOff x="4757962" y="590549"/>
                <a:chExt cx="99726" cy="96202"/>
              </a:xfrm>
            </p:grpSpPr>
            <p:grpSp>
              <p:nvGrpSpPr>
                <p:cNvPr id="90" name="Graphic 3">
                  <a:extLst>
                    <a:ext uri="{FF2B5EF4-FFF2-40B4-BE49-F238E27FC236}">
                      <a16:creationId xmlns:a16="http://schemas.microsoft.com/office/drawing/2014/main" id="{A146A49E-2D79-3BB4-4336-47B80DA5E18E}"/>
                    </a:ext>
                  </a:extLst>
                </p:cNvPr>
                <p:cNvGrpSpPr/>
                <p:nvPr/>
              </p:nvGrpSpPr>
              <p:grpSpPr>
                <a:xfrm>
                  <a:off x="4757962" y="590549"/>
                  <a:ext cx="99726" cy="96202"/>
                  <a:chOff x="4757962" y="590549"/>
                  <a:chExt cx="99726" cy="96202"/>
                </a:xfrm>
              </p:grpSpPr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1CA0627F-538C-8E01-A94F-CAA067158240}"/>
                      </a:ext>
                    </a:extLst>
                  </p:cNvPr>
                  <p:cNvSpPr/>
                  <p:nvPr/>
                </p:nvSpPr>
                <p:spPr>
                  <a:xfrm>
                    <a:off x="4763515" y="596362"/>
                    <a:ext cx="87997" cy="84717"/>
                  </a:xfrm>
                  <a:custGeom>
                    <a:avLst/>
                    <a:gdLst>
                      <a:gd name="connsiteX0" fmla="*/ 78042 w 87997"/>
                      <a:gd name="connsiteY0" fmla="*/ 45622 h 84717"/>
                      <a:gd name="connsiteX1" fmla="*/ 83757 w 87997"/>
                      <a:gd name="connsiteY1" fmla="*/ 18952 h 84717"/>
                      <a:gd name="connsiteX2" fmla="*/ 24702 w 87997"/>
                      <a:gd name="connsiteY2" fmla="*/ 6569 h 84717"/>
                      <a:gd name="connsiteX3" fmla="*/ 7557 w 87997"/>
                      <a:gd name="connsiteY3" fmla="*/ 70387 h 84717"/>
                      <a:gd name="connsiteX4" fmla="*/ 56134 w 87997"/>
                      <a:gd name="connsiteY4" fmla="*/ 76102 h 84717"/>
                      <a:gd name="connsiteX5" fmla="*/ 78042 w 87997"/>
                      <a:gd name="connsiteY5" fmla="*/ 45622 h 84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7997" h="84717">
                        <a:moveTo>
                          <a:pt x="78042" y="45622"/>
                        </a:moveTo>
                        <a:cubicBezTo>
                          <a:pt x="86614" y="42764"/>
                          <a:pt x="92329" y="31334"/>
                          <a:pt x="83757" y="18952"/>
                        </a:cubicBezTo>
                        <a:cubicBezTo>
                          <a:pt x="74232" y="5617"/>
                          <a:pt x="53277" y="-8671"/>
                          <a:pt x="24702" y="6569"/>
                        </a:cubicBezTo>
                        <a:cubicBezTo>
                          <a:pt x="-3873" y="20857"/>
                          <a:pt x="-4826" y="51337"/>
                          <a:pt x="7557" y="70387"/>
                        </a:cubicBezTo>
                        <a:cubicBezTo>
                          <a:pt x="21844" y="93247"/>
                          <a:pt x="47562" y="83722"/>
                          <a:pt x="56134" y="76102"/>
                        </a:cubicBezTo>
                        <a:cubicBezTo>
                          <a:pt x="70422" y="82769"/>
                          <a:pt x="88519" y="69434"/>
                          <a:pt x="78042" y="45622"/>
                        </a:cubicBezTo>
                        <a:close/>
                      </a:path>
                    </a:pathLst>
                  </a:custGeom>
                  <a:solidFill>
                    <a:srgbClr val="D9161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6187FF2F-ECC6-611A-01E8-AD2C0B682CC1}"/>
                      </a:ext>
                    </a:extLst>
                  </p:cNvPr>
                  <p:cNvSpPr/>
                  <p:nvPr/>
                </p:nvSpPr>
                <p:spPr>
                  <a:xfrm>
                    <a:off x="4757962" y="590549"/>
                    <a:ext cx="99726" cy="96202"/>
                  </a:xfrm>
                  <a:custGeom>
                    <a:avLst/>
                    <a:gdLst>
                      <a:gd name="connsiteX0" fmla="*/ 37875 w 99726"/>
                      <a:gd name="connsiteY0" fmla="*/ 96202 h 96202"/>
                      <a:gd name="connsiteX1" fmla="*/ 8348 w 99726"/>
                      <a:gd name="connsiteY1" fmla="*/ 79057 h 96202"/>
                      <a:gd name="connsiteX2" fmla="*/ 1680 w 99726"/>
                      <a:gd name="connsiteY2" fmla="*/ 37148 h 96202"/>
                      <a:gd name="connsiteX3" fmla="*/ 27398 w 99726"/>
                      <a:gd name="connsiteY3" fmla="*/ 6668 h 96202"/>
                      <a:gd name="connsiteX4" fmla="*/ 54068 w 99726"/>
                      <a:gd name="connsiteY4" fmla="*/ 0 h 96202"/>
                      <a:gd name="connsiteX5" fmla="*/ 94073 w 99726"/>
                      <a:gd name="connsiteY5" fmla="*/ 20955 h 96202"/>
                      <a:gd name="connsiteX6" fmla="*/ 98835 w 99726"/>
                      <a:gd name="connsiteY6" fmla="*/ 43815 h 96202"/>
                      <a:gd name="connsiteX7" fmla="*/ 91215 w 99726"/>
                      <a:gd name="connsiteY7" fmla="*/ 53340 h 96202"/>
                      <a:gd name="connsiteX8" fmla="*/ 89310 w 99726"/>
                      <a:gd name="connsiteY8" fmla="*/ 78105 h 96202"/>
                      <a:gd name="connsiteX9" fmla="*/ 69308 w 99726"/>
                      <a:gd name="connsiteY9" fmla="*/ 88582 h 96202"/>
                      <a:gd name="connsiteX10" fmla="*/ 69308 w 99726"/>
                      <a:gd name="connsiteY10" fmla="*/ 88582 h 96202"/>
                      <a:gd name="connsiteX11" fmla="*/ 62640 w 99726"/>
                      <a:gd name="connsiteY11" fmla="*/ 87630 h 96202"/>
                      <a:gd name="connsiteX12" fmla="*/ 37875 w 99726"/>
                      <a:gd name="connsiteY12" fmla="*/ 96202 h 96202"/>
                      <a:gd name="connsiteX13" fmla="*/ 54068 w 99726"/>
                      <a:gd name="connsiteY13" fmla="*/ 11430 h 96202"/>
                      <a:gd name="connsiteX14" fmla="*/ 32160 w 99726"/>
                      <a:gd name="connsiteY14" fmla="*/ 17145 h 96202"/>
                      <a:gd name="connsiteX15" fmla="*/ 12158 w 99726"/>
                      <a:gd name="connsiteY15" fmla="*/ 40957 h 96202"/>
                      <a:gd name="connsiteX16" fmla="*/ 16920 w 99726"/>
                      <a:gd name="connsiteY16" fmla="*/ 73343 h 96202"/>
                      <a:gd name="connsiteX17" fmla="*/ 36923 w 99726"/>
                      <a:gd name="connsiteY17" fmla="*/ 84773 h 96202"/>
                      <a:gd name="connsiteX18" fmla="*/ 56925 w 99726"/>
                      <a:gd name="connsiteY18" fmla="*/ 78105 h 96202"/>
                      <a:gd name="connsiteX19" fmla="*/ 62640 w 99726"/>
                      <a:gd name="connsiteY19" fmla="*/ 77152 h 96202"/>
                      <a:gd name="connsiteX20" fmla="*/ 68355 w 99726"/>
                      <a:gd name="connsiteY20" fmla="*/ 78105 h 96202"/>
                      <a:gd name="connsiteX21" fmla="*/ 68355 w 99726"/>
                      <a:gd name="connsiteY21" fmla="*/ 78105 h 96202"/>
                      <a:gd name="connsiteX22" fmla="*/ 78833 w 99726"/>
                      <a:gd name="connsiteY22" fmla="*/ 72390 h 96202"/>
                      <a:gd name="connsiteX23" fmla="*/ 78833 w 99726"/>
                      <a:gd name="connsiteY23" fmla="*/ 53340 h 96202"/>
                      <a:gd name="connsiteX24" fmla="*/ 78833 w 99726"/>
                      <a:gd name="connsiteY24" fmla="*/ 48577 h 96202"/>
                      <a:gd name="connsiteX25" fmla="*/ 82643 w 99726"/>
                      <a:gd name="connsiteY25" fmla="*/ 45720 h 96202"/>
                      <a:gd name="connsiteX26" fmla="*/ 87405 w 99726"/>
                      <a:gd name="connsiteY26" fmla="*/ 40957 h 96202"/>
                      <a:gd name="connsiteX27" fmla="*/ 84548 w 99726"/>
                      <a:gd name="connsiteY27" fmla="*/ 28575 h 96202"/>
                      <a:gd name="connsiteX28" fmla="*/ 54068 w 99726"/>
                      <a:gd name="connsiteY28" fmla="*/ 11430 h 962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99726" h="96202">
                        <a:moveTo>
                          <a:pt x="37875" y="96202"/>
                        </a:moveTo>
                        <a:cubicBezTo>
                          <a:pt x="29303" y="96202"/>
                          <a:pt x="16920" y="93345"/>
                          <a:pt x="8348" y="79057"/>
                        </a:cubicBezTo>
                        <a:cubicBezTo>
                          <a:pt x="728" y="66675"/>
                          <a:pt x="-2130" y="51435"/>
                          <a:pt x="1680" y="37148"/>
                        </a:cubicBezTo>
                        <a:cubicBezTo>
                          <a:pt x="5490" y="23813"/>
                          <a:pt x="14063" y="13335"/>
                          <a:pt x="27398" y="6668"/>
                        </a:cubicBezTo>
                        <a:cubicBezTo>
                          <a:pt x="35970" y="1905"/>
                          <a:pt x="45495" y="0"/>
                          <a:pt x="54068" y="0"/>
                        </a:cubicBezTo>
                        <a:cubicBezTo>
                          <a:pt x="75975" y="0"/>
                          <a:pt x="89310" y="15240"/>
                          <a:pt x="94073" y="20955"/>
                        </a:cubicBezTo>
                        <a:cubicBezTo>
                          <a:pt x="99788" y="28575"/>
                          <a:pt x="100740" y="36195"/>
                          <a:pt x="98835" y="43815"/>
                        </a:cubicBezTo>
                        <a:cubicBezTo>
                          <a:pt x="97883" y="47625"/>
                          <a:pt x="95025" y="51435"/>
                          <a:pt x="91215" y="53340"/>
                        </a:cubicBezTo>
                        <a:cubicBezTo>
                          <a:pt x="94073" y="62865"/>
                          <a:pt x="93120" y="71438"/>
                          <a:pt x="89310" y="78105"/>
                        </a:cubicBezTo>
                        <a:cubicBezTo>
                          <a:pt x="84548" y="84773"/>
                          <a:pt x="77880" y="88582"/>
                          <a:pt x="69308" y="88582"/>
                        </a:cubicBezTo>
                        <a:lnTo>
                          <a:pt x="69308" y="88582"/>
                        </a:lnTo>
                        <a:cubicBezTo>
                          <a:pt x="67403" y="88582"/>
                          <a:pt x="64545" y="88582"/>
                          <a:pt x="62640" y="87630"/>
                        </a:cubicBezTo>
                        <a:cubicBezTo>
                          <a:pt x="55973" y="92393"/>
                          <a:pt x="47400" y="96202"/>
                          <a:pt x="37875" y="96202"/>
                        </a:cubicBezTo>
                        <a:close/>
                        <a:moveTo>
                          <a:pt x="54068" y="11430"/>
                        </a:moveTo>
                        <a:cubicBezTo>
                          <a:pt x="47400" y="11430"/>
                          <a:pt x="39780" y="13335"/>
                          <a:pt x="32160" y="17145"/>
                        </a:cubicBezTo>
                        <a:cubicBezTo>
                          <a:pt x="21683" y="22860"/>
                          <a:pt x="15015" y="30480"/>
                          <a:pt x="12158" y="40957"/>
                        </a:cubicBezTo>
                        <a:cubicBezTo>
                          <a:pt x="9300" y="51435"/>
                          <a:pt x="11205" y="63818"/>
                          <a:pt x="16920" y="73343"/>
                        </a:cubicBezTo>
                        <a:cubicBezTo>
                          <a:pt x="21683" y="80963"/>
                          <a:pt x="28350" y="84773"/>
                          <a:pt x="36923" y="84773"/>
                        </a:cubicBezTo>
                        <a:cubicBezTo>
                          <a:pt x="44543" y="84773"/>
                          <a:pt x="53115" y="80963"/>
                          <a:pt x="56925" y="78105"/>
                        </a:cubicBezTo>
                        <a:cubicBezTo>
                          <a:pt x="58830" y="76200"/>
                          <a:pt x="60735" y="76200"/>
                          <a:pt x="62640" y="77152"/>
                        </a:cubicBezTo>
                        <a:cubicBezTo>
                          <a:pt x="64545" y="78105"/>
                          <a:pt x="66450" y="78105"/>
                          <a:pt x="68355" y="78105"/>
                        </a:cubicBezTo>
                        <a:lnTo>
                          <a:pt x="68355" y="78105"/>
                        </a:lnTo>
                        <a:cubicBezTo>
                          <a:pt x="73118" y="78105"/>
                          <a:pt x="76928" y="76200"/>
                          <a:pt x="78833" y="72390"/>
                        </a:cubicBezTo>
                        <a:cubicBezTo>
                          <a:pt x="81690" y="67627"/>
                          <a:pt x="81690" y="60960"/>
                          <a:pt x="78833" y="53340"/>
                        </a:cubicBezTo>
                        <a:cubicBezTo>
                          <a:pt x="77880" y="51435"/>
                          <a:pt x="77880" y="50482"/>
                          <a:pt x="78833" y="48577"/>
                        </a:cubicBezTo>
                        <a:cubicBezTo>
                          <a:pt x="79785" y="46673"/>
                          <a:pt x="80738" y="45720"/>
                          <a:pt x="82643" y="45720"/>
                        </a:cubicBezTo>
                        <a:cubicBezTo>
                          <a:pt x="85500" y="44768"/>
                          <a:pt x="87405" y="42863"/>
                          <a:pt x="87405" y="40957"/>
                        </a:cubicBezTo>
                        <a:cubicBezTo>
                          <a:pt x="88358" y="37148"/>
                          <a:pt x="87405" y="32385"/>
                          <a:pt x="84548" y="28575"/>
                        </a:cubicBezTo>
                        <a:cubicBezTo>
                          <a:pt x="79785" y="21907"/>
                          <a:pt x="70260" y="11430"/>
                          <a:pt x="54068" y="11430"/>
                        </a:cubicBezTo>
                        <a:close/>
                      </a:path>
                    </a:pathLst>
                  </a:custGeom>
                  <a:solidFill>
                    <a:srgbClr val="80060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255C9EEE-014F-7D29-5744-414F9C6E5B8A}"/>
                    </a:ext>
                  </a:extLst>
                </p:cNvPr>
                <p:cNvSpPr/>
                <p:nvPr/>
              </p:nvSpPr>
              <p:spPr>
                <a:xfrm>
                  <a:off x="4789731" y="623838"/>
                  <a:ext cx="43253" cy="42880"/>
                </a:xfrm>
                <a:custGeom>
                  <a:avLst/>
                  <a:gdLst>
                    <a:gd name="connsiteX0" fmla="*/ 23251 w 43253"/>
                    <a:gd name="connsiteY0" fmla="*/ 48 h 42880"/>
                    <a:gd name="connsiteX1" fmla="*/ 43253 w 43253"/>
                    <a:gd name="connsiteY1" fmla="*/ 27671 h 42880"/>
                    <a:gd name="connsiteX2" fmla="*/ 27061 w 43253"/>
                    <a:gd name="connsiteY2" fmla="*/ 39101 h 42880"/>
                    <a:gd name="connsiteX3" fmla="*/ 391 w 43253"/>
                    <a:gd name="connsiteY3" fmla="*/ 29576 h 42880"/>
                    <a:gd name="connsiteX4" fmla="*/ 23251 w 43253"/>
                    <a:gd name="connsiteY4" fmla="*/ 48 h 42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253" h="42880">
                      <a:moveTo>
                        <a:pt x="23251" y="48"/>
                      </a:moveTo>
                      <a:cubicBezTo>
                        <a:pt x="34681" y="1001"/>
                        <a:pt x="43253" y="18146"/>
                        <a:pt x="43253" y="27671"/>
                      </a:cubicBezTo>
                      <a:cubicBezTo>
                        <a:pt x="43253" y="33386"/>
                        <a:pt x="37538" y="41006"/>
                        <a:pt x="27061" y="39101"/>
                      </a:cubicBezTo>
                      <a:cubicBezTo>
                        <a:pt x="15631" y="44816"/>
                        <a:pt x="3248" y="45768"/>
                        <a:pt x="391" y="29576"/>
                      </a:cubicBezTo>
                      <a:cubicBezTo>
                        <a:pt x="-2467" y="12431"/>
                        <a:pt x="10868" y="-904"/>
                        <a:pt x="23251" y="48"/>
                      </a:cubicBezTo>
                      <a:close/>
                    </a:path>
                  </a:pathLst>
                </a:custGeom>
                <a:solidFill>
                  <a:srgbClr val="FF4B3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5EC17CFF-553F-5CC1-9A58-0A20571C2409}"/>
                    </a:ext>
                  </a:extLst>
                </p:cNvPr>
                <p:cNvSpPr/>
                <p:nvPr/>
              </p:nvSpPr>
              <p:spPr>
                <a:xfrm rot="-5426770">
                  <a:off x="4815146" y="640448"/>
                  <a:ext cx="15240" cy="13335"/>
                </a:xfrm>
                <a:custGeom>
                  <a:avLst/>
                  <a:gdLst>
                    <a:gd name="connsiteX0" fmla="*/ 15241 w 15240"/>
                    <a:gd name="connsiteY0" fmla="*/ 6668 h 13335"/>
                    <a:gd name="connsiteX1" fmla="*/ 7620 w 15240"/>
                    <a:gd name="connsiteY1" fmla="*/ 13335 h 13335"/>
                    <a:gd name="connsiteX2" fmla="*/ 0 w 15240"/>
                    <a:gd name="connsiteY2" fmla="*/ 6668 h 13335"/>
                    <a:gd name="connsiteX3" fmla="*/ 7620 w 15240"/>
                    <a:gd name="connsiteY3" fmla="*/ 0 h 13335"/>
                    <a:gd name="connsiteX4" fmla="*/ 15241 w 15240"/>
                    <a:gd name="connsiteY4" fmla="*/ 6668 h 13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" h="13335">
                      <a:moveTo>
                        <a:pt x="15241" y="6668"/>
                      </a:moveTo>
                      <a:cubicBezTo>
                        <a:pt x="15241" y="10350"/>
                        <a:pt x="11829" y="13335"/>
                        <a:pt x="7620" y="13335"/>
                      </a:cubicBezTo>
                      <a:cubicBezTo>
                        <a:pt x="3412" y="13335"/>
                        <a:pt x="0" y="10350"/>
                        <a:pt x="0" y="6668"/>
                      </a:cubicBezTo>
                      <a:cubicBezTo>
                        <a:pt x="0" y="2985"/>
                        <a:pt x="3412" y="0"/>
                        <a:pt x="7620" y="0"/>
                      </a:cubicBezTo>
                      <a:cubicBezTo>
                        <a:pt x="11829" y="0"/>
                        <a:pt x="15241" y="2985"/>
                        <a:pt x="15241" y="66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ECB9D8BF-A4C7-A44A-F2BA-2E229A4E6E3A}"/>
                </a:ext>
              </a:extLst>
            </p:cNvPr>
            <p:cNvSpPr/>
            <p:nvPr/>
          </p:nvSpPr>
          <p:spPr>
            <a:xfrm>
              <a:off x="2134403" y="1322488"/>
              <a:ext cx="4691730" cy="469173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456" name="Group 455">
            <a:extLst>
              <a:ext uri="{FF2B5EF4-FFF2-40B4-BE49-F238E27FC236}">
                <a16:creationId xmlns:a16="http://schemas.microsoft.com/office/drawing/2014/main" id="{5763438B-D63D-F978-0E75-B859C9E89E3C}"/>
              </a:ext>
            </a:extLst>
          </p:cNvPr>
          <p:cNvGrpSpPr/>
          <p:nvPr/>
        </p:nvGrpSpPr>
        <p:grpSpPr>
          <a:xfrm>
            <a:off x="4594696" y="3400942"/>
            <a:ext cx="2412811" cy="3261140"/>
            <a:chOff x="4594696" y="3400942"/>
            <a:chExt cx="2412811" cy="3261140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437517C4-531E-1FA3-90A9-FC914C4AA952}"/>
                </a:ext>
              </a:extLst>
            </p:cNvPr>
            <p:cNvGrpSpPr/>
            <p:nvPr/>
          </p:nvGrpSpPr>
          <p:grpSpPr>
            <a:xfrm>
              <a:off x="4594696" y="3400942"/>
              <a:ext cx="2412811" cy="3261140"/>
              <a:chOff x="3954571" y="152400"/>
              <a:chExt cx="4555225" cy="6156815"/>
            </a:xfrm>
          </p:grpSpPr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0492D0FA-9082-9DCC-1385-B8B0D6487DB6}"/>
                  </a:ext>
                </a:extLst>
              </p:cNvPr>
              <p:cNvSpPr/>
              <p:nvPr/>
            </p:nvSpPr>
            <p:spPr>
              <a:xfrm>
                <a:off x="5411088" y="4534630"/>
                <a:ext cx="402155" cy="1093346"/>
              </a:xfrm>
              <a:custGeom>
                <a:avLst/>
                <a:gdLst>
                  <a:gd name="connsiteX0" fmla="*/ 5138 w 45545"/>
                  <a:gd name="connsiteY0" fmla="*/ 123825 h 123824"/>
                  <a:gd name="connsiteX1" fmla="*/ 2280 w 45545"/>
                  <a:gd name="connsiteY1" fmla="*/ 122872 h 123824"/>
                  <a:gd name="connsiteX2" fmla="*/ 1328 w 45545"/>
                  <a:gd name="connsiteY2" fmla="*/ 115253 h 123824"/>
                  <a:gd name="connsiteX3" fmla="*/ 33713 w 45545"/>
                  <a:gd name="connsiteY3" fmla="*/ 5715 h 123824"/>
                  <a:gd name="connsiteX4" fmla="*/ 39428 w 45545"/>
                  <a:gd name="connsiteY4" fmla="*/ 0 h 123824"/>
                  <a:gd name="connsiteX5" fmla="*/ 45143 w 45545"/>
                  <a:gd name="connsiteY5" fmla="*/ 5715 h 123824"/>
                  <a:gd name="connsiteX6" fmla="*/ 10853 w 45545"/>
                  <a:gd name="connsiteY6" fmla="*/ 121920 h 123824"/>
                  <a:gd name="connsiteX7" fmla="*/ 5138 w 45545"/>
                  <a:gd name="connsiteY7" fmla="*/ 123825 h 123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545" h="123824">
                    <a:moveTo>
                      <a:pt x="5138" y="123825"/>
                    </a:moveTo>
                    <a:cubicBezTo>
                      <a:pt x="4185" y="123825"/>
                      <a:pt x="3233" y="123825"/>
                      <a:pt x="2280" y="122872"/>
                    </a:cubicBezTo>
                    <a:cubicBezTo>
                      <a:pt x="-577" y="120968"/>
                      <a:pt x="-577" y="118110"/>
                      <a:pt x="1328" y="115253"/>
                    </a:cubicBezTo>
                    <a:cubicBezTo>
                      <a:pt x="31808" y="72390"/>
                      <a:pt x="35618" y="47625"/>
                      <a:pt x="33713" y="5715"/>
                    </a:cubicBezTo>
                    <a:cubicBezTo>
                      <a:pt x="33713" y="2857"/>
                      <a:pt x="35618" y="0"/>
                      <a:pt x="39428" y="0"/>
                    </a:cubicBezTo>
                    <a:cubicBezTo>
                      <a:pt x="42285" y="0"/>
                      <a:pt x="45143" y="1905"/>
                      <a:pt x="45143" y="5715"/>
                    </a:cubicBezTo>
                    <a:cubicBezTo>
                      <a:pt x="47048" y="49530"/>
                      <a:pt x="43238" y="76200"/>
                      <a:pt x="10853" y="121920"/>
                    </a:cubicBezTo>
                    <a:cubicBezTo>
                      <a:pt x="8948" y="122872"/>
                      <a:pt x="7043" y="123825"/>
                      <a:pt x="5138" y="1238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83BB6086-FF48-5BAC-2E1B-ABEA43D3BB90}"/>
                  </a:ext>
                </a:extLst>
              </p:cNvPr>
              <p:cNvSpPr/>
              <p:nvPr/>
            </p:nvSpPr>
            <p:spPr>
              <a:xfrm>
                <a:off x="6860241" y="4517050"/>
                <a:ext cx="347233" cy="1068878"/>
              </a:xfrm>
              <a:custGeom>
                <a:avLst/>
                <a:gdLst>
                  <a:gd name="connsiteX0" fmla="*/ 34376 w 39325"/>
                  <a:gd name="connsiteY0" fmla="*/ 121053 h 121053"/>
                  <a:gd name="connsiteX1" fmla="*/ 34376 w 39325"/>
                  <a:gd name="connsiteY1" fmla="*/ 121053 h 121053"/>
                  <a:gd name="connsiteX2" fmla="*/ 28661 w 39325"/>
                  <a:gd name="connsiteY2" fmla="*/ 115338 h 121053"/>
                  <a:gd name="connsiteX3" fmla="*/ 1991 w 39325"/>
                  <a:gd name="connsiteY3" fmla="*/ 9611 h 121053"/>
                  <a:gd name="connsiteX4" fmla="*/ 1038 w 39325"/>
                  <a:gd name="connsiteY4" fmla="*/ 1991 h 121053"/>
                  <a:gd name="connsiteX5" fmla="*/ 8658 w 39325"/>
                  <a:gd name="connsiteY5" fmla="*/ 1038 h 121053"/>
                  <a:gd name="connsiteX6" fmla="*/ 39138 w 39325"/>
                  <a:gd name="connsiteY6" fmla="*/ 115338 h 121053"/>
                  <a:gd name="connsiteX7" fmla="*/ 34376 w 39325"/>
                  <a:gd name="connsiteY7" fmla="*/ 121053 h 121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325" h="121053">
                    <a:moveTo>
                      <a:pt x="34376" y="121053"/>
                    </a:moveTo>
                    <a:cubicBezTo>
                      <a:pt x="34376" y="121053"/>
                      <a:pt x="34376" y="121053"/>
                      <a:pt x="34376" y="121053"/>
                    </a:cubicBezTo>
                    <a:cubicBezTo>
                      <a:pt x="31518" y="121053"/>
                      <a:pt x="28661" y="118196"/>
                      <a:pt x="28661" y="115338"/>
                    </a:cubicBezTo>
                    <a:cubicBezTo>
                      <a:pt x="31518" y="60093"/>
                      <a:pt x="12468" y="19136"/>
                      <a:pt x="1991" y="9611"/>
                    </a:cubicBezTo>
                    <a:cubicBezTo>
                      <a:pt x="86" y="7706"/>
                      <a:pt x="-867" y="3896"/>
                      <a:pt x="1038" y="1991"/>
                    </a:cubicBezTo>
                    <a:cubicBezTo>
                      <a:pt x="2943" y="86"/>
                      <a:pt x="6753" y="-867"/>
                      <a:pt x="8658" y="1038"/>
                    </a:cubicBezTo>
                    <a:cubicBezTo>
                      <a:pt x="21993" y="13421"/>
                      <a:pt x="41043" y="58188"/>
                      <a:pt x="39138" y="115338"/>
                    </a:cubicBezTo>
                    <a:cubicBezTo>
                      <a:pt x="40091" y="118196"/>
                      <a:pt x="37233" y="121053"/>
                      <a:pt x="34376" y="121053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0537E0B0-F9D2-0EDB-6FF6-5416CEA031C7}"/>
                  </a:ext>
                </a:extLst>
              </p:cNvPr>
              <p:cNvGrpSpPr/>
              <p:nvPr/>
            </p:nvGrpSpPr>
            <p:grpSpPr>
              <a:xfrm>
                <a:off x="3954571" y="152400"/>
                <a:ext cx="4555225" cy="6156815"/>
                <a:chOff x="3954571" y="152400"/>
                <a:chExt cx="4555225" cy="6156815"/>
              </a:xfrm>
            </p:grpSpPr>
            <p:grpSp>
              <p:nvGrpSpPr>
                <p:cNvPr id="99" name="Graphic 3">
                  <a:extLst>
                    <a:ext uri="{FF2B5EF4-FFF2-40B4-BE49-F238E27FC236}">
                      <a16:creationId xmlns:a16="http://schemas.microsoft.com/office/drawing/2014/main" id="{32536C49-6C95-21FD-E6E1-FC43D3E5CE86}"/>
                    </a:ext>
                  </a:extLst>
                </p:cNvPr>
                <p:cNvGrpSpPr/>
                <p:nvPr/>
              </p:nvGrpSpPr>
              <p:grpSpPr>
                <a:xfrm>
                  <a:off x="5080093" y="152400"/>
                  <a:ext cx="1440279" cy="1228654"/>
                  <a:chOff x="4901803" y="119969"/>
                  <a:chExt cx="163115" cy="139148"/>
                </a:xfrm>
              </p:grpSpPr>
              <p:grpSp>
                <p:nvGrpSpPr>
                  <p:cNvPr id="132" name="Graphic 3">
                    <a:extLst>
                      <a:ext uri="{FF2B5EF4-FFF2-40B4-BE49-F238E27FC236}">
                        <a16:creationId xmlns:a16="http://schemas.microsoft.com/office/drawing/2014/main" id="{E8FC0696-51CF-238E-B4DA-7A5CE8357E27}"/>
                      </a:ext>
                    </a:extLst>
                  </p:cNvPr>
                  <p:cNvGrpSpPr/>
                  <p:nvPr/>
                </p:nvGrpSpPr>
                <p:grpSpPr>
                  <a:xfrm>
                    <a:off x="4901803" y="135254"/>
                    <a:ext cx="132159" cy="71437"/>
                    <a:chOff x="4901803" y="135254"/>
                    <a:chExt cx="132159" cy="71437"/>
                  </a:xfrm>
                </p:grpSpPr>
                <p:sp>
                  <p:nvSpPr>
                    <p:cNvPr id="136" name="Freeform: Shape 135">
                      <a:extLst>
                        <a:ext uri="{FF2B5EF4-FFF2-40B4-BE49-F238E27FC236}">
                          <a16:creationId xmlns:a16="http://schemas.microsoft.com/office/drawing/2014/main" id="{B2920BBC-B8BD-5873-3710-DCB0B5902A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07279" y="140658"/>
                      <a:ext cx="121920" cy="61080"/>
                    </a:xfrm>
                    <a:custGeom>
                      <a:avLst/>
                      <a:gdLst>
                        <a:gd name="connsiteX0" fmla="*/ 121920 w 121920"/>
                        <a:gd name="connsiteY0" fmla="*/ 50793 h 61080"/>
                        <a:gd name="connsiteX1" fmla="*/ 0 w 121920"/>
                        <a:gd name="connsiteY1" fmla="*/ 11741 h 61080"/>
                        <a:gd name="connsiteX2" fmla="*/ 121920 w 121920"/>
                        <a:gd name="connsiteY2" fmla="*/ 50793 h 610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21920" h="61080">
                          <a:moveTo>
                            <a:pt x="121920" y="50793"/>
                          </a:moveTo>
                          <a:cubicBezTo>
                            <a:pt x="119063" y="18408"/>
                            <a:pt x="71438" y="-19692"/>
                            <a:pt x="0" y="11741"/>
                          </a:cubicBezTo>
                          <a:cubicBezTo>
                            <a:pt x="17145" y="47936"/>
                            <a:pt x="60008" y="77463"/>
                            <a:pt x="121920" y="50793"/>
                          </a:cubicBezTo>
                          <a:close/>
                        </a:path>
                      </a:pathLst>
                    </a:custGeom>
                    <a:solidFill>
                      <a:srgbClr val="36993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7" name="Freeform: Shape 136">
                      <a:extLst>
                        <a:ext uri="{FF2B5EF4-FFF2-40B4-BE49-F238E27FC236}">
                          <a16:creationId xmlns:a16="http://schemas.microsoft.com/office/drawing/2014/main" id="{A6D978B1-B1A6-3EA3-E2F1-5C0C3F658F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01803" y="135254"/>
                      <a:ext cx="132159" cy="71437"/>
                    </a:xfrm>
                    <a:custGeom>
                      <a:avLst/>
                      <a:gdLst>
                        <a:gd name="connsiteX0" fmla="*/ 81677 w 132159"/>
                        <a:gd name="connsiteY0" fmla="*/ 71438 h 71437"/>
                        <a:gd name="connsiteX1" fmla="*/ 81677 w 132159"/>
                        <a:gd name="connsiteY1" fmla="*/ 71438 h 71437"/>
                        <a:gd name="connsiteX2" fmla="*/ 714 w 132159"/>
                        <a:gd name="connsiteY2" fmla="*/ 19050 h 71437"/>
                        <a:gd name="connsiteX3" fmla="*/ 714 w 132159"/>
                        <a:gd name="connsiteY3" fmla="*/ 15240 h 71437"/>
                        <a:gd name="connsiteX4" fmla="*/ 3572 w 132159"/>
                        <a:gd name="connsiteY4" fmla="*/ 12383 h 71437"/>
                        <a:gd name="connsiteX5" fmla="*/ 56912 w 132159"/>
                        <a:gd name="connsiteY5" fmla="*/ 0 h 71437"/>
                        <a:gd name="connsiteX6" fmla="*/ 132159 w 132159"/>
                        <a:gd name="connsiteY6" fmla="*/ 56198 h 71437"/>
                        <a:gd name="connsiteX7" fmla="*/ 129302 w 132159"/>
                        <a:gd name="connsiteY7" fmla="*/ 61912 h 71437"/>
                        <a:gd name="connsiteX8" fmla="*/ 81677 w 132159"/>
                        <a:gd name="connsiteY8" fmla="*/ 71438 h 71437"/>
                        <a:gd name="connsiteX9" fmla="*/ 13097 w 132159"/>
                        <a:gd name="connsiteY9" fmla="*/ 20003 h 71437"/>
                        <a:gd name="connsiteX10" fmla="*/ 80724 w 132159"/>
                        <a:gd name="connsiteY10" fmla="*/ 60960 h 71437"/>
                        <a:gd name="connsiteX11" fmla="*/ 80724 w 132159"/>
                        <a:gd name="connsiteY11" fmla="*/ 60960 h 71437"/>
                        <a:gd name="connsiteX12" fmla="*/ 120729 w 132159"/>
                        <a:gd name="connsiteY12" fmla="*/ 52387 h 71437"/>
                        <a:gd name="connsiteX13" fmla="*/ 56912 w 132159"/>
                        <a:gd name="connsiteY13" fmla="*/ 10477 h 71437"/>
                        <a:gd name="connsiteX14" fmla="*/ 13097 w 132159"/>
                        <a:gd name="connsiteY14" fmla="*/ 20003 h 714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32159" h="71437">
                          <a:moveTo>
                            <a:pt x="81677" y="71438"/>
                          </a:moveTo>
                          <a:lnTo>
                            <a:pt x="81677" y="71438"/>
                          </a:lnTo>
                          <a:cubicBezTo>
                            <a:pt x="46434" y="71438"/>
                            <a:pt x="16907" y="52387"/>
                            <a:pt x="714" y="19050"/>
                          </a:cubicBezTo>
                          <a:cubicBezTo>
                            <a:pt x="-238" y="18097"/>
                            <a:pt x="-238" y="16193"/>
                            <a:pt x="714" y="15240"/>
                          </a:cubicBezTo>
                          <a:cubicBezTo>
                            <a:pt x="1667" y="14288"/>
                            <a:pt x="2619" y="12383"/>
                            <a:pt x="3572" y="12383"/>
                          </a:cubicBezTo>
                          <a:cubicBezTo>
                            <a:pt x="21669" y="3810"/>
                            <a:pt x="39767" y="0"/>
                            <a:pt x="56912" y="0"/>
                          </a:cubicBezTo>
                          <a:cubicBezTo>
                            <a:pt x="101679" y="0"/>
                            <a:pt x="130254" y="28575"/>
                            <a:pt x="132159" y="56198"/>
                          </a:cubicBezTo>
                          <a:cubicBezTo>
                            <a:pt x="132159" y="58103"/>
                            <a:pt x="131207" y="60960"/>
                            <a:pt x="129302" y="61912"/>
                          </a:cubicBezTo>
                          <a:cubicBezTo>
                            <a:pt x="113109" y="68580"/>
                            <a:pt x="96917" y="71438"/>
                            <a:pt x="81677" y="71438"/>
                          </a:cubicBezTo>
                          <a:close/>
                          <a:moveTo>
                            <a:pt x="13097" y="20003"/>
                          </a:moveTo>
                          <a:cubicBezTo>
                            <a:pt x="27384" y="45720"/>
                            <a:pt x="52149" y="60960"/>
                            <a:pt x="80724" y="60960"/>
                          </a:cubicBezTo>
                          <a:lnTo>
                            <a:pt x="80724" y="60960"/>
                          </a:lnTo>
                          <a:cubicBezTo>
                            <a:pt x="93107" y="60960"/>
                            <a:pt x="106442" y="58103"/>
                            <a:pt x="120729" y="52387"/>
                          </a:cubicBezTo>
                          <a:cubicBezTo>
                            <a:pt x="116919" y="31433"/>
                            <a:pt x="92154" y="10477"/>
                            <a:pt x="56912" y="10477"/>
                          </a:cubicBezTo>
                          <a:cubicBezTo>
                            <a:pt x="43577" y="10477"/>
                            <a:pt x="28337" y="14288"/>
                            <a:pt x="13097" y="20003"/>
                          </a:cubicBezTo>
                          <a:close/>
                        </a:path>
                      </a:pathLst>
                    </a:custGeom>
                    <a:solidFill>
                      <a:srgbClr val="234F1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3" name="Freeform: Shape 132">
                    <a:extLst>
                      <a:ext uri="{FF2B5EF4-FFF2-40B4-BE49-F238E27FC236}">
                        <a16:creationId xmlns:a16="http://schemas.microsoft.com/office/drawing/2014/main" id="{DA0887A2-2636-3FB7-F67C-5AC77044E52A}"/>
                      </a:ext>
                    </a:extLst>
                  </p:cNvPr>
                  <p:cNvSpPr/>
                  <p:nvPr/>
                </p:nvSpPr>
                <p:spPr>
                  <a:xfrm>
                    <a:off x="4927282" y="151259"/>
                    <a:ext cx="55968" cy="28018"/>
                  </a:xfrm>
                  <a:custGeom>
                    <a:avLst/>
                    <a:gdLst>
                      <a:gd name="connsiteX0" fmla="*/ 0 w 55968"/>
                      <a:gd name="connsiteY0" fmla="*/ 5903 h 28018"/>
                      <a:gd name="connsiteX1" fmla="*/ 40005 w 55968"/>
                      <a:gd name="connsiteY1" fmla="*/ 27810 h 28018"/>
                      <a:gd name="connsiteX2" fmla="*/ 44767 w 55968"/>
                      <a:gd name="connsiteY2" fmla="*/ 1140 h 28018"/>
                      <a:gd name="connsiteX3" fmla="*/ 0 w 55968"/>
                      <a:gd name="connsiteY3" fmla="*/ 5903 h 28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68" h="28018">
                        <a:moveTo>
                          <a:pt x="0" y="5903"/>
                        </a:moveTo>
                        <a:cubicBezTo>
                          <a:pt x="6667" y="18285"/>
                          <a:pt x="23813" y="29715"/>
                          <a:pt x="40005" y="27810"/>
                        </a:cubicBezTo>
                        <a:cubicBezTo>
                          <a:pt x="61913" y="24953"/>
                          <a:pt x="59055" y="4950"/>
                          <a:pt x="44767" y="1140"/>
                        </a:cubicBezTo>
                        <a:cubicBezTo>
                          <a:pt x="30480" y="-1717"/>
                          <a:pt x="13335" y="1140"/>
                          <a:pt x="0" y="5903"/>
                        </a:cubicBezTo>
                        <a:close/>
                      </a:path>
                    </a:pathLst>
                  </a:custGeom>
                  <a:solidFill>
                    <a:srgbClr val="39BF3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" name="Freeform: Shape 133">
                    <a:extLst>
                      <a:ext uri="{FF2B5EF4-FFF2-40B4-BE49-F238E27FC236}">
                        <a16:creationId xmlns:a16="http://schemas.microsoft.com/office/drawing/2014/main" id="{9C789B51-89F3-57C2-4C39-57667AD5FDFC}"/>
                      </a:ext>
                    </a:extLst>
                  </p:cNvPr>
                  <p:cNvSpPr/>
                  <p:nvPr/>
                </p:nvSpPr>
                <p:spPr>
                  <a:xfrm>
                    <a:off x="4964429" y="164782"/>
                    <a:ext cx="100488" cy="55721"/>
                  </a:xfrm>
                  <a:custGeom>
                    <a:avLst/>
                    <a:gdLst>
                      <a:gd name="connsiteX0" fmla="*/ 0 w 100488"/>
                      <a:gd name="connsiteY0" fmla="*/ 0 h 55721"/>
                      <a:gd name="connsiteX1" fmla="*/ 4763 w 100488"/>
                      <a:gd name="connsiteY1" fmla="*/ 952 h 55721"/>
                      <a:gd name="connsiteX2" fmla="*/ 10478 w 100488"/>
                      <a:gd name="connsiteY2" fmla="*/ 1905 h 55721"/>
                      <a:gd name="connsiteX3" fmla="*/ 17145 w 100488"/>
                      <a:gd name="connsiteY3" fmla="*/ 2857 h 55721"/>
                      <a:gd name="connsiteX4" fmla="*/ 25717 w 100488"/>
                      <a:gd name="connsiteY4" fmla="*/ 4763 h 55721"/>
                      <a:gd name="connsiteX5" fmla="*/ 34290 w 100488"/>
                      <a:gd name="connsiteY5" fmla="*/ 7620 h 55721"/>
                      <a:gd name="connsiteX6" fmla="*/ 43815 w 100488"/>
                      <a:gd name="connsiteY6" fmla="*/ 10477 h 55721"/>
                      <a:gd name="connsiteX7" fmla="*/ 53340 w 100488"/>
                      <a:gd name="connsiteY7" fmla="*/ 14288 h 55721"/>
                      <a:gd name="connsiteX8" fmla="*/ 62865 w 100488"/>
                      <a:gd name="connsiteY8" fmla="*/ 19050 h 55721"/>
                      <a:gd name="connsiteX9" fmla="*/ 71438 w 100488"/>
                      <a:gd name="connsiteY9" fmla="*/ 23813 h 55721"/>
                      <a:gd name="connsiteX10" fmla="*/ 79058 w 100488"/>
                      <a:gd name="connsiteY10" fmla="*/ 28575 h 55721"/>
                      <a:gd name="connsiteX11" fmla="*/ 85725 w 100488"/>
                      <a:gd name="connsiteY11" fmla="*/ 34290 h 55721"/>
                      <a:gd name="connsiteX12" fmla="*/ 91440 w 100488"/>
                      <a:gd name="connsiteY12" fmla="*/ 39052 h 55721"/>
                      <a:gd name="connsiteX13" fmla="*/ 95250 w 100488"/>
                      <a:gd name="connsiteY13" fmla="*/ 42863 h 55721"/>
                      <a:gd name="connsiteX14" fmla="*/ 99060 w 100488"/>
                      <a:gd name="connsiteY14" fmla="*/ 46672 h 55721"/>
                      <a:gd name="connsiteX15" fmla="*/ 99060 w 100488"/>
                      <a:gd name="connsiteY15" fmla="*/ 54293 h 55721"/>
                      <a:gd name="connsiteX16" fmla="*/ 91440 w 100488"/>
                      <a:gd name="connsiteY16" fmla="*/ 54293 h 55721"/>
                      <a:gd name="connsiteX17" fmla="*/ 91440 w 100488"/>
                      <a:gd name="connsiteY17" fmla="*/ 54293 h 55721"/>
                      <a:gd name="connsiteX18" fmla="*/ 90488 w 100488"/>
                      <a:gd name="connsiteY18" fmla="*/ 53340 h 55721"/>
                      <a:gd name="connsiteX19" fmla="*/ 87630 w 100488"/>
                      <a:gd name="connsiteY19" fmla="*/ 50483 h 55721"/>
                      <a:gd name="connsiteX20" fmla="*/ 84773 w 100488"/>
                      <a:gd name="connsiteY20" fmla="*/ 46672 h 55721"/>
                      <a:gd name="connsiteX21" fmla="*/ 80010 w 100488"/>
                      <a:gd name="connsiteY21" fmla="*/ 41910 h 55721"/>
                      <a:gd name="connsiteX22" fmla="*/ 74295 w 100488"/>
                      <a:gd name="connsiteY22" fmla="*/ 36195 h 55721"/>
                      <a:gd name="connsiteX23" fmla="*/ 67628 w 100488"/>
                      <a:gd name="connsiteY23" fmla="*/ 30480 h 55721"/>
                      <a:gd name="connsiteX24" fmla="*/ 60008 w 100488"/>
                      <a:gd name="connsiteY24" fmla="*/ 24765 h 55721"/>
                      <a:gd name="connsiteX25" fmla="*/ 51435 w 100488"/>
                      <a:gd name="connsiteY25" fmla="*/ 19050 h 55721"/>
                      <a:gd name="connsiteX26" fmla="*/ 42863 w 100488"/>
                      <a:gd name="connsiteY26" fmla="*/ 14288 h 55721"/>
                      <a:gd name="connsiteX27" fmla="*/ 34290 w 100488"/>
                      <a:gd name="connsiteY27" fmla="*/ 10477 h 55721"/>
                      <a:gd name="connsiteX28" fmla="*/ 25717 w 100488"/>
                      <a:gd name="connsiteY28" fmla="*/ 6667 h 55721"/>
                      <a:gd name="connsiteX29" fmla="*/ 18098 w 100488"/>
                      <a:gd name="connsiteY29" fmla="*/ 3810 h 55721"/>
                      <a:gd name="connsiteX30" fmla="*/ 6667 w 100488"/>
                      <a:gd name="connsiteY30" fmla="*/ 0 h 55721"/>
                      <a:gd name="connsiteX31" fmla="*/ 0 w 100488"/>
                      <a:gd name="connsiteY31" fmla="*/ 0 h 55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100488" h="55721">
                        <a:moveTo>
                          <a:pt x="0" y="0"/>
                        </a:moveTo>
                        <a:cubicBezTo>
                          <a:pt x="0" y="0"/>
                          <a:pt x="1905" y="0"/>
                          <a:pt x="4763" y="952"/>
                        </a:cubicBezTo>
                        <a:cubicBezTo>
                          <a:pt x="6667" y="952"/>
                          <a:pt x="7620" y="952"/>
                          <a:pt x="10478" y="1905"/>
                        </a:cubicBezTo>
                        <a:cubicBezTo>
                          <a:pt x="12383" y="1905"/>
                          <a:pt x="15240" y="2857"/>
                          <a:pt x="17145" y="2857"/>
                        </a:cubicBezTo>
                        <a:cubicBezTo>
                          <a:pt x="20003" y="3810"/>
                          <a:pt x="22860" y="3810"/>
                          <a:pt x="25717" y="4763"/>
                        </a:cubicBezTo>
                        <a:cubicBezTo>
                          <a:pt x="28575" y="5715"/>
                          <a:pt x="31433" y="6667"/>
                          <a:pt x="34290" y="7620"/>
                        </a:cubicBezTo>
                        <a:cubicBezTo>
                          <a:pt x="37148" y="8572"/>
                          <a:pt x="40958" y="9525"/>
                          <a:pt x="43815" y="10477"/>
                        </a:cubicBezTo>
                        <a:cubicBezTo>
                          <a:pt x="46673" y="11430"/>
                          <a:pt x="50483" y="13335"/>
                          <a:pt x="53340" y="14288"/>
                        </a:cubicBezTo>
                        <a:cubicBezTo>
                          <a:pt x="56198" y="16192"/>
                          <a:pt x="59055" y="17145"/>
                          <a:pt x="62865" y="19050"/>
                        </a:cubicBezTo>
                        <a:cubicBezTo>
                          <a:pt x="65723" y="20955"/>
                          <a:pt x="68580" y="21907"/>
                          <a:pt x="71438" y="23813"/>
                        </a:cubicBezTo>
                        <a:cubicBezTo>
                          <a:pt x="74295" y="25717"/>
                          <a:pt x="77153" y="27622"/>
                          <a:pt x="79058" y="28575"/>
                        </a:cubicBezTo>
                        <a:cubicBezTo>
                          <a:pt x="80963" y="30480"/>
                          <a:pt x="83820" y="32385"/>
                          <a:pt x="85725" y="34290"/>
                        </a:cubicBezTo>
                        <a:cubicBezTo>
                          <a:pt x="87630" y="36195"/>
                          <a:pt x="89535" y="37147"/>
                          <a:pt x="91440" y="39052"/>
                        </a:cubicBezTo>
                        <a:cubicBezTo>
                          <a:pt x="93345" y="40958"/>
                          <a:pt x="94298" y="41910"/>
                          <a:pt x="95250" y="42863"/>
                        </a:cubicBezTo>
                        <a:cubicBezTo>
                          <a:pt x="97155" y="44768"/>
                          <a:pt x="99060" y="46672"/>
                          <a:pt x="99060" y="46672"/>
                        </a:cubicBezTo>
                        <a:cubicBezTo>
                          <a:pt x="100965" y="48577"/>
                          <a:pt x="100965" y="52388"/>
                          <a:pt x="99060" y="54293"/>
                        </a:cubicBezTo>
                        <a:cubicBezTo>
                          <a:pt x="97155" y="56197"/>
                          <a:pt x="93345" y="56197"/>
                          <a:pt x="91440" y="54293"/>
                        </a:cubicBezTo>
                        <a:cubicBezTo>
                          <a:pt x="91440" y="54293"/>
                          <a:pt x="91440" y="54293"/>
                          <a:pt x="91440" y="54293"/>
                        </a:cubicBezTo>
                        <a:lnTo>
                          <a:pt x="90488" y="53340"/>
                        </a:lnTo>
                        <a:cubicBezTo>
                          <a:pt x="90488" y="53340"/>
                          <a:pt x="89535" y="52388"/>
                          <a:pt x="87630" y="50483"/>
                        </a:cubicBezTo>
                        <a:cubicBezTo>
                          <a:pt x="86678" y="49530"/>
                          <a:pt x="85725" y="48577"/>
                          <a:pt x="84773" y="46672"/>
                        </a:cubicBezTo>
                        <a:cubicBezTo>
                          <a:pt x="83820" y="44768"/>
                          <a:pt x="81915" y="43815"/>
                          <a:pt x="80010" y="41910"/>
                        </a:cubicBezTo>
                        <a:cubicBezTo>
                          <a:pt x="78105" y="40005"/>
                          <a:pt x="76200" y="38100"/>
                          <a:pt x="74295" y="36195"/>
                        </a:cubicBezTo>
                        <a:cubicBezTo>
                          <a:pt x="72390" y="34290"/>
                          <a:pt x="69533" y="32385"/>
                          <a:pt x="67628" y="30480"/>
                        </a:cubicBezTo>
                        <a:cubicBezTo>
                          <a:pt x="64770" y="28575"/>
                          <a:pt x="62865" y="26670"/>
                          <a:pt x="60008" y="24765"/>
                        </a:cubicBezTo>
                        <a:cubicBezTo>
                          <a:pt x="57150" y="22860"/>
                          <a:pt x="54292" y="20955"/>
                          <a:pt x="51435" y="19050"/>
                        </a:cubicBezTo>
                        <a:cubicBezTo>
                          <a:pt x="48578" y="17145"/>
                          <a:pt x="45720" y="16192"/>
                          <a:pt x="42863" y="14288"/>
                        </a:cubicBezTo>
                        <a:cubicBezTo>
                          <a:pt x="40005" y="12382"/>
                          <a:pt x="37148" y="11430"/>
                          <a:pt x="34290" y="10477"/>
                        </a:cubicBezTo>
                        <a:cubicBezTo>
                          <a:pt x="31433" y="9525"/>
                          <a:pt x="28575" y="7620"/>
                          <a:pt x="25717" y="6667"/>
                        </a:cubicBezTo>
                        <a:cubicBezTo>
                          <a:pt x="22860" y="5715"/>
                          <a:pt x="20955" y="4763"/>
                          <a:pt x="18098" y="3810"/>
                        </a:cubicBezTo>
                        <a:cubicBezTo>
                          <a:pt x="13335" y="1905"/>
                          <a:pt x="9525" y="952"/>
                          <a:pt x="6667" y="0"/>
                        </a:cubicBezTo>
                        <a:cubicBezTo>
                          <a:pt x="953" y="952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234F1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" name="Freeform: Shape 134">
                    <a:extLst>
                      <a:ext uri="{FF2B5EF4-FFF2-40B4-BE49-F238E27FC236}">
                        <a16:creationId xmlns:a16="http://schemas.microsoft.com/office/drawing/2014/main" id="{04C239E8-E3AF-C5E8-2270-5661E50174D1}"/>
                      </a:ext>
                    </a:extLst>
                  </p:cNvPr>
                  <p:cNvSpPr/>
                  <p:nvPr/>
                </p:nvSpPr>
                <p:spPr>
                  <a:xfrm>
                    <a:off x="5017724" y="119969"/>
                    <a:ext cx="46188" cy="139148"/>
                  </a:xfrm>
                  <a:custGeom>
                    <a:avLst/>
                    <a:gdLst>
                      <a:gd name="connsiteX0" fmla="*/ 21953 w 46188"/>
                      <a:gd name="connsiteY0" fmla="*/ 130538 h 139148"/>
                      <a:gd name="connsiteX1" fmla="*/ 24810 w 46188"/>
                      <a:gd name="connsiteY1" fmla="*/ 125775 h 139148"/>
                      <a:gd name="connsiteX2" fmla="*/ 27668 w 46188"/>
                      <a:gd name="connsiteY2" fmla="*/ 120060 h 139148"/>
                      <a:gd name="connsiteX3" fmla="*/ 30525 w 46188"/>
                      <a:gd name="connsiteY3" fmla="*/ 112440 h 139148"/>
                      <a:gd name="connsiteX4" fmla="*/ 32430 w 46188"/>
                      <a:gd name="connsiteY4" fmla="*/ 102915 h 139148"/>
                      <a:gd name="connsiteX5" fmla="*/ 33383 w 46188"/>
                      <a:gd name="connsiteY5" fmla="*/ 92438 h 139148"/>
                      <a:gd name="connsiteX6" fmla="*/ 33383 w 46188"/>
                      <a:gd name="connsiteY6" fmla="*/ 86723 h 139148"/>
                      <a:gd name="connsiteX7" fmla="*/ 33383 w 46188"/>
                      <a:gd name="connsiteY7" fmla="*/ 81008 h 139148"/>
                      <a:gd name="connsiteX8" fmla="*/ 32430 w 46188"/>
                      <a:gd name="connsiteY8" fmla="*/ 69578 h 139148"/>
                      <a:gd name="connsiteX9" fmla="*/ 29573 w 46188"/>
                      <a:gd name="connsiteY9" fmla="*/ 58148 h 139148"/>
                      <a:gd name="connsiteX10" fmla="*/ 25763 w 46188"/>
                      <a:gd name="connsiteY10" fmla="*/ 47670 h 139148"/>
                      <a:gd name="connsiteX11" fmla="*/ 21953 w 46188"/>
                      <a:gd name="connsiteY11" fmla="*/ 38145 h 139148"/>
                      <a:gd name="connsiteX12" fmla="*/ 17190 w 46188"/>
                      <a:gd name="connsiteY12" fmla="*/ 30525 h 139148"/>
                      <a:gd name="connsiteX13" fmla="*/ 12428 w 46188"/>
                      <a:gd name="connsiteY13" fmla="*/ 24810 h 139148"/>
                      <a:gd name="connsiteX14" fmla="*/ 8618 w 46188"/>
                      <a:gd name="connsiteY14" fmla="*/ 21000 h 139148"/>
                      <a:gd name="connsiteX15" fmla="*/ 4808 w 46188"/>
                      <a:gd name="connsiteY15" fmla="*/ 18143 h 139148"/>
                      <a:gd name="connsiteX16" fmla="*/ 3855 w 46188"/>
                      <a:gd name="connsiteY16" fmla="*/ 17190 h 139148"/>
                      <a:gd name="connsiteX17" fmla="*/ 1950 w 46188"/>
                      <a:gd name="connsiteY17" fmla="*/ 3855 h 139148"/>
                      <a:gd name="connsiteX18" fmla="*/ 15285 w 46188"/>
                      <a:gd name="connsiteY18" fmla="*/ 1950 h 139148"/>
                      <a:gd name="connsiteX19" fmla="*/ 15285 w 46188"/>
                      <a:gd name="connsiteY19" fmla="*/ 1950 h 139148"/>
                      <a:gd name="connsiteX20" fmla="*/ 21000 w 46188"/>
                      <a:gd name="connsiteY20" fmla="*/ 6713 h 139148"/>
                      <a:gd name="connsiteX21" fmla="*/ 25763 w 46188"/>
                      <a:gd name="connsiteY21" fmla="*/ 12428 h 139148"/>
                      <a:gd name="connsiteX22" fmla="*/ 31478 w 46188"/>
                      <a:gd name="connsiteY22" fmla="*/ 21000 h 139148"/>
                      <a:gd name="connsiteX23" fmla="*/ 36240 w 46188"/>
                      <a:gd name="connsiteY23" fmla="*/ 31478 h 139148"/>
                      <a:gd name="connsiteX24" fmla="*/ 41003 w 46188"/>
                      <a:gd name="connsiteY24" fmla="*/ 42908 h 139148"/>
                      <a:gd name="connsiteX25" fmla="*/ 43860 w 46188"/>
                      <a:gd name="connsiteY25" fmla="*/ 55290 h 139148"/>
                      <a:gd name="connsiteX26" fmla="*/ 45765 w 46188"/>
                      <a:gd name="connsiteY26" fmla="*/ 68625 h 139148"/>
                      <a:gd name="connsiteX27" fmla="*/ 45765 w 46188"/>
                      <a:gd name="connsiteY27" fmla="*/ 81960 h 139148"/>
                      <a:gd name="connsiteX28" fmla="*/ 45765 w 46188"/>
                      <a:gd name="connsiteY28" fmla="*/ 88628 h 139148"/>
                      <a:gd name="connsiteX29" fmla="*/ 44813 w 46188"/>
                      <a:gd name="connsiteY29" fmla="*/ 95295 h 139148"/>
                      <a:gd name="connsiteX30" fmla="*/ 42908 w 46188"/>
                      <a:gd name="connsiteY30" fmla="*/ 106725 h 139148"/>
                      <a:gd name="connsiteX31" fmla="*/ 40050 w 46188"/>
                      <a:gd name="connsiteY31" fmla="*/ 117203 h 139148"/>
                      <a:gd name="connsiteX32" fmla="*/ 36240 w 46188"/>
                      <a:gd name="connsiteY32" fmla="*/ 125775 h 139148"/>
                      <a:gd name="connsiteX33" fmla="*/ 33383 w 46188"/>
                      <a:gd name="connsiteY33" fmla="*/ 131490 h 139148"/>
                      <a:gd name="connsiteX34" fmla="*/ 30525 w 46188"/>
                      <a:gd name="connsiteY34" fmla="*/ 136253 h 139148"/>
                      <a:gd name="connsiteX35" fmla="*/ 22905 w 46188"/>
                      <a:gd name="connsiteY35" fmla="*/ 138158 h 139148"/>
                      <a:gd name="connsiteX36" fmla="*/ 21953 w 46188"/>
                      <a:gd name="connsiteY36" fmla="*/ 130538 h 1391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46188" h="139148">
                        <a:moveTo>
                          <a:pt x="21953" y="130538"/>
                        </a:moveTo>
                        <a:cubicBezTo>
                          <a:pt x="21953" y="130538"/>
                          <a:pt x="22905" y="128633"/>
                          <a:pt x="24810" y="125775"/>
                        </a:cubicBezTo>
                        <a:cubicBezTo>
                          <a:pt x="25763" y="123870"/>
                          <a:pt x="26715" y="121965"/>
                          <a:pt x="27668" y="120060"/>
                        </a:cubicBezTo>
                        <a:cubicBezTo>
                          <a:pt x="28620" y="118155"/>
                          <a:pt x="29573" y="115298"/>
                          <a:pt x="30525" y="112440"/>
                        </a:cubicBezTo>
                        <a:cubicBezTo>
                          <a:pt x="31478" y="109583"/>
                          <a:pt x="32430" y="106725"/>
                          <a:pt x="32430" y="102915"/>
                        </a:cubicBezTo>
                        <a:cubicBezTo>
                          <a:pt x="32430" y="99105"/>
                          <a:pt x="33383" y="96248"/>
                          <a:pt x="33383" y="92438"/>
                        </a:cubicBezTo>
                        <a:cubicBezTo>
                          <a:pt x="33383" y="90533"/>
                          <a:pt x="33383" y="88628"/>
                          <a:pt x="33383" y="86723"/>
                        </a:cubicBezTo>
                        <a:cubicBezTo>
                          <a:pt x="33383" y="84818"/>
                          <a:pt x="33383" y="82913"/>
                          <a:pt x="33383" y="81008"/>
                        </a:cubicBezTo>
                        <a:cubicBezTo>
                          <a:pt x="33383" y="77198"/>
                          <a:pt x="32430" y="73388"/>
                          <a:pt x="32430" y="69578"/>
                        </a:cubicBezTo>
                        <a:cubicBezTo>
                          <a:pt x="31478" y="65768"/>
                          <a:pt x="31478" y="61958"/>
                          <a:pt x="29573" y="58148"/>
                        </a:cubicBezTo>
                        <a:cubicBezTo>
                          <a:pt x="28620" y="54338"/>
                          <a:pt x="27668" y="50528"/>
                          <a:pt x="25763" y="47670"/>
                        </a:cubicBezTo>
                        <a:cubicBezTo>
                          <a:pt x="24810" y="43860"/>
                          <a:pt x="22905" y="41003"/>
                          <a:pt x="21953" y="38145"/>
                        </a:cubicBezTo>
                        <a:cubicBezTo>
                          <a:pt x="20048" y="35288"/>
                          <a:pt x="19095" y="32430"/>
                          <a:pt x="17190" y="30525"/>
                        </a:cubicBezTo>
                        <a:cubicBezTo>
                          <a:pt x="15285" y="27668"/>
                          <a:pt x="14333" y="26715"/>
                          <a:pt x="12428" y="24810"/>
                        </a:cubicBezTo>
                        <a:cubicBezTo>
                          <a:pt x="11475" y="22905"/>
                          <a:pt x="9570" y="21953"/>
                          <a:pt x="8618" y="21000"/>
                        </a:cubicBezTo>
                        <a:cubicBezTo>
                          <a:pt x="6713" y="19095"/>
                          <a:pt x="4808" y="18143"/>
                          <a:pt x="4808" y="18143"/>
                        </a:cubicBezTo>
                        <a:lnTo>
                          <a:pt x="3855" y="17190"/>
                        </a:lnTo>
                        <a:cubicBezTo>
                          <a:pt x="-907" y="14333"/>
                          <a:pt x="-907" y="7665"/>
                          <a:pt x="1950" y="3855"/>
                        </a:cubicBezTo>
                        <a:cubicBezTo>
                          <a:pt x="4808" y="-907"/>
                          <a:pt x="11475" y="-907"/>
                          <a:pt x="15285" y="1950"/>
                        </a:cubicBezTo>
                        <a:lnTo>
                          <a:pt x="15285" y="1950"/>
                        </a:lnTo>
                        <a:cubicBezTo>
                          <a:pt x="15285" y="1950"/>
                          <a:pt x="17190" y="3855"/>
                          <a:pt x="21000" y="6713"/>
                        </a:cubicBezTo>
                        <a:cubicBezTo>
                          <a:pt x="22905" y="8618"/>
                          <a:pt x="24810" y="10523"/>
                          <a:pt x="25763" y="12428"/>
                        </a:cubicBezTo>
                        <a:cubicBezTo>
                          <a:pt x="27668" y="15285"/>
                          <a:pt x="29573" y="17190"/>
                          <a:pt x="31478" y="21000"/>
                        </a:cubicBezTo>
                        <a:cubicBezTo>
                          <a:pt x="33383" y="23858"/>
                          <a:pt x="35288" y="27668"/>
                          <a:pt x="36240" y="31478"/>
                        </a:cubicBezTo>
                        <a:cubicBezTo>
                          <a:pt x="38145" y="35288"/>
                          <a:pt x="39098" y="39098"/>
                          <a:pt x="41003" y="42908"/>
                        </a:cubicBezTo>
                        <a:cubicBezTo>
                          <a:pt x="41955" y="46718"/>
                          <a:pt x="43860" y="51480"/>
                          <a:pt x="43860" y="55290"/>
                        </a:cubicBezTo>
                        <a:cubicBezTo>
                          <a:pt x="44813" y="60053"/>
                          <a:pt x="44813" y="63863"/>
                          <a:pt x="45765" y="68625"/>
                        </a:cubicBezTo>
                        <a:cubicBezTo>
                          <a:pt x="45765" y="73388"/>
                          <a:pt x="46718" y="77198"/>
                          <a:pt x="45765" y="81960"/>
                        </a:cubicBezTo>
                        <a:cubicBezTo>
                          <a:pt x="45765" y="83865"/>
                          <a:pt x="45765" y="86723"/>
                          <a:pt x="45765" y="88628"/>
                        </a:cubicBezTo>
                        <a:cubicBezTo>
                          <a:pt x="45765" y="90533"/>
                          <a:pt x="44813" y="92438"/>
                          <a:pt x="44813" y="95295"/>
                        </a:cubicBezTo>
                        <a:cubicBezTo>
                          <a:pt x="44813" y="99105"/>
                          <a:pt x="42908" y="103868"/>
                          <a:pt x="42908" y="106725"/>
                        </a:cubicBezTo>
                        <a:cubicBezTo>
                          <a:pt x="41955" y="110535"/>
                          <a:pt x="41003" y="114345"/>
                          <a:pt x="40050" y="117203"/>
                        </a:cubicBezTo>
                        <a:cubicBezTo>
                          <a:pt x="39098" y="120060"/>
                          <a:pt x="37193" y="122918"/>
                          <a:pt x="36240" y="125775"/>
                        </a:cubicBezTo>
                        <a:cubicBezTo>
                          <a:pt x="35288" y="128633"/>
                          <a:pt x="34335" y="130538"/>
                          <a:pt x="33383" y="131490"/>
                        </a:cubicBezTo>
                        <a:cubicBezTo>
                          <a:pt x="31478" y="134348"/>
                          <a:pt x="30525" y="136253"/>
                          <a:pt x="30525" y="136253"/>
                        </a:cubicBezTo>
                        <a:cubicBezTo>
                          <a:pt x="28620" y="139110"/>
                          <a:pt x="25763" y="140063"/>
                          <a:pt x="22905" y="138158"/>
                        </a:cubicBezTo>
                        <a:cubicBezTo>
                          <a:pt x="21953" y="136253"/>
                          <a:pt x="21000" y="133395"/>
                          <a:pt x="21953" y="13053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0" name="Graphic 3">
                  <a:extLst>
                    <a:ext uri="{FF2B5EF4-FFF2-40B4-BE49-F238E27FC236}">
                      <a16:creationId xmlns:a16="http://schemas.microsoft.com/office/drawing/2014/main" id="{43D36616-78AF-9975-01D0-04BE0E0BD795}"/>
                    </a:ext>
                  </a:extLst>
                </p:cNvPr>
                <p:cNvGrpSpPr/>
                <p:nvPr/>
              </p:nvGrpSpPr>
              <p:grpSpPr>
                <a:xfrm>
                  <a:off x="4783622" y="5510230"/>
                  <a:ext cx="1187498" cy="798985"/>
                  <a:chOff x="4868227" y="726756"/>
                  <a:chExt cx="134487" cy="90487"/>
                </a:xfrm>
              </p:grpSpPr>
              <p:grpSp>
                <p:nvGrpSpPr>
                  <p:cNvPr id="127" name="Graphic 3">
                    <a:extLst>
                      <a:ext uri="{FF2B5EF4-FFF2-40B4-BE49-F238E27FC236}">
                        <a16:creationId xmlns:a16="http://schemas.microsoft.com/office/drawing/2014/main" id="{A0E4197E-AA09-267F-EA85-54DF821160D3}"/>
                      </a:ext>
                    </a:extLst>
                  </p:cNvPr>
                  <p:cNvGrpSpPr/>
                  <p:nvPr/>
                </p:nvGrpSpPr>
                <p:grpSpPr>
                  <a:xfrm>
                    <a:off x="4868227" y="726756"/>
                    <a:ext cx="134487" cy="90487"/>
                    <a:chOff x="4868227" y="726756"/>
                    <a:chExt cx="134487" cy="90487"/>
                  </a:xfrm>
                </p:grpSpPr>
                <p:sp>
                  <p:nvSpPr>
                    <p:cNvPr id="130" name="Freeform: Shape 129">
                      <a:extLst>
                        <a:ext uri="{FF2B5EF4-FFF2-40B4-BE49-F238E27FC236}">
                          <a16:creationId xmlns:a16="http://schemas.microsoft.com/office/drawing/2014/main" id="{25A8654E-C44A-FFFB-1691-35C45E9172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73942" y="731461"/>
                      <a:ext cx="123984" cy="80067"/>
                    </a:xfrm>
                    <a:custGeom>
                      <a:avLst/>
                      <a:gdLst>
                        <a:gd name="connsiteX0" fmla="*/ 71438 w 123984"/>
                        <a:gd name="connsiteY0" fmla="*/ 58 h 80067"/>
                        <a:gd name="connsiteX1" fmla="*/ 0 w 123984"/>
                        <a:gd name="connsiteY1" fmla="*/ 61970 h 80067"/>
                        <a:gd name="connsiteX2" fmla="*/ 55245 w 123984"/>
                        <a:gd name="connsiteY2" fmla="*/ 80068 h 80067"/>
                        <a:gd name="connsiteX3" fmla="*/ 123825 w 123984"/>
                        <a:gd name="connsiteY3" fmla="*/ 67685 h 80067"/>
                        <a:gd name="connsiteX4" fmla="*/ 71438 w 123984"/>
                        <a:gd name="connsiteY4" fmla="*/ 58 h 800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984" h="80067">
                          <a:moveTo>
                            <a:pt x="71438" y="58"/>
                          </a:moveTo>
                          <a:cubicBezTo>
                            <a:pt x="57150" y="-1847"/>
                            <a:pt x="0" y="43873"/>
                            <a:pt x="0" y="61970"/>
                          </a:cubicBezTo>
                          <a:cubicBezTo>
                            <a:pt x="0" y="73400"/>
                            <a:pt x="26670" y="79115"/>
                            <a:pt x="55245" y="80068"/>
                          </a:cubicBezTo>
                          <a:cubicBezTo>
                            <a:pt x="72390" y="80068"/>
                            <a:pt x="121920" y="78163"/>
                            <a:pt x="123825" y="67685"/>
                          </a:cubicBezTo>
                          <a:cubicBezTo>
                            <a:pt x="126683" y="51493"/>
                            <a:pt x="90488" y="1963"/>
                            <a:pt x="71438" y="58"/>
                          </a:cubicBezTo>
                          <a:close/>
                        </a:path>
                      </a:pathLst>
                    </a:custGeom>
                    <a:solidFill>
                      <a:srgbClr val="D9161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1" name="Freeform: Shape 130">
                      <a:extLst>
                        <a:ext uri="{FF2B5EF4-FFF2-40B4-BE49-F238E27FC236}">
                          <a16:creationId xmlns:a16="http://schemas.microsoft.com/office/drawing/2014/main" id="{5BEB9F70-A725-D59F-B9EE-788009E3DE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68227" y="726756"/>
                      <a:ext cx="134487" cy="90487"/>
                    </a:xfrm>
                    <a:custGeom>
                      <a:avLst/>
                      <a:gdLst>
                        <a:gd name="connsiteX0" fmla="*/ 64770 w 134487"/>
                        <a:gd name="connsiteY0" fmla="*/ 90488 h 90487"/>
                        <a:gd name="connsiteX1" fmla="*/ 64770 w 134487"/>
                        <a:gd name="connsiteY1" fmla="*/ 90488 h 90487"/>
                        <a:gd name="connsiteX2" fmla="*/ 60960 w 134487"/>
                        <a:gd name="connsiteY2" fmla="*/ 90488 h 90487"/>
                        <a:gd name="connsiteX3" fmla="*/ 0 w 134487"/>
                        <a:gd name="connsiteY3" fmla="*/ 66675 h 90487"/>
                        <a:gd name="connsiteX4" fmla="*/ 76200 w 134487"/>
                        <a:gd name="connsiteY4" fmla="*/ 0 h 90487"/>
                        <a:gd name="connsiteX5" fmla="*/ 77152 w 134487"/>
                        <a:gd name="connsiteY5" fmla="*/ 0 h 90487"/>
                        <a:gd name="connsiteX6" fmla="*/ 117157 w 134487"/>
                        <a:gd name="connsiteY6" fmla="*/ 32385 h 90487"/>
                        <a:gd name="connsiteX7" fmla="*/ 134302 w 134487"/>
                        <a:gd name="connsiteY7" fmla="*/ 73343 h 90487"/>
                        <a:gd name="connsiteX8" fmla="*/ 64770 w 134487"/>
                        <a:gd name="connsiteY8" fmla="*/ 90488 h 90487"/>
                        <a:gd name="connsiteX9" fmla="*/ 77152 w 134487"/>
                        <a:gd name="connsiteY9" fmla="*/ 10478 h 90487"/>
                        <a:gd name="connsiteX10" fmla="*/ 11430 w 134487"/>
                        <a:gd name="connsiteY10" fmla="*/ 66675 h 90487"/>
                        <a:gd name="connsiteX11" fmla="*/ 60960 w 134487"/>
                        <a:gd name="connsiteY11" fmla="*/ 79057 h 90487"/>
                        <a:gd name="connsiteX12" fmla="*/ 64770 w 134487"/>
                        <a:gd name="connsiteY12" fmla="*/ 79057 h 90487"/>
                        <a:gd name="connsiteX13" fmla="*/ 123825 w 134487"/>
                        <a:gd name="connsiteY13" fmla="*/ 70485 h 90487"/>
                        <a:gd name="connsiteX14" fmla="*/ 108585 w 134487"/>
                        <a:gd name="connsiteY14" fmla="*/ 39053 h 90487"/>
                        <a:gd name="connsiteX15" fmla="*/ 77152 w 134487"/>
                        <a:gd name="connsiteY15" fmla="*/ 10478 h 90487"/>
                        <a:gd name="connsiteX16" fmla="*/ 77152 w 134487"/>
                        <a:gd name="connsiteY16" fmla="*/ 10478 h 904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134487" h="90487">
                          <a:moveTo>
                            <a:pt x="64770" y="90488"/>
                          </a:moveTo>
                          <a:lnTo>
                            <a:pt x="64770" y="90488"/>
                          </a:lnTo>
                          <a:cubicBezTo>
                            <a:pt x="62865" y="90488"/>
                            <a:pt x="61913" y="90488"/>
                            <a:pt x="60960" y="90488"/>
                          </a:cubicBezTo>
                          <a:cubicBezTo>
                            <a:pt x="46672" y="90488"/>
                            <a:pt x="0" y="87630"/>
                            <a:pt x="0" y="66675"/>
                          </a:cubicBezTo>
                          <a:cubicBezTo>
                            <a:pt x="0" y="46672"/>
                            <a:pt x="58102" y="0"/>
                            <a:pt x="76200" y="0"/>
                          </a:cubicBezTo>
                          <a:cubicBezTo>
                            <a:pt x="77152" y="0"/>
                            <a:pt x="77152" y="0"/>
                            <a:pt x="77152" y="0"/>
                          </a:cubicBezTo>
                          <a:cubicBezTo>
                            <a:pt x="89535" y="953"/>
                            <a:pt x="105727" y="18097"/>
                            <a:pt x="117157" y="32385"/>
                          </a:cubicBezTo>
                          <a:cubicBezTo>
                            <a:pt x="122872" y="40957"/>
                            <a:pt x="136207" y="60960"/>
                            <a:pt x="134302" y="73343"/>
                          </a:cubicBezTo>
                          <a:cubicBezTo>
                            <a:pt x="131445" y="88582"/>
                            <a:pt x="84772" y="90488"/>
                            <a:pt x="64770" y="90488"/>
                          </a:cubicBezTo>
                          <a:close/>
                          <a:moveTo>
                            <a:pt x="77152" y="10478"/>
                          </a:moveTo>
                          <a:cubicBezTo>
                            <a:pt x="63817" y="10478"/>
                            <a:pt x="11430" y="52388"/>
                            <a:pt x="11430" y="66675"/>
                          </a:cubicBezTo>
                          <a:cubicBezTo>
                            <a:pt x="11430" y="70485"/>
                            <a:pt x="28575" y="78105"/>
                            <a:pt x="60960" y="79057"/>
                          </a:cubicBezTo>
                          <a:cubicBezTo>
                            <a:pt x="61913" y="79057"/>
                            <a:pt x="63817" y="79057"/>
                            <a:pt x="64770" y="79057"/>
                          </a:cubicBezTo>
                          <a:cubicBezTo>
                            <a:pt x="91440" y="79057"/>
                            <a:pt x="120015" y="75247"/>
                            <a:pt x="123825" y="70485"/>
                          </a:cubicBezTo>
                          <a:cubicBezTo>
                            <a:pt x="124777" y="65722"/>
                            <a:pt x="119063" y="53340"/>
                            <a:pt x="108585" y="39053"/>
                          </a:cubicBezTo>
                          <a:cubicBezTo>
                            <a:pt x="97155" y="22860"/>
                            <a:pt x="83820" y="11430"/>
                            <a:pt x="77152" y="10478"/>
                          </a:cubicBezTo>
                          <a:lnTo>
                            <a:pt x="77152" y="10478"/>
                          </a:ln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28" name="Freeform: Shape 127">
                    <a:extLst>
                      <a:ext uri="{FF2B5EF4-FFF2-40B4-BE49-F238E27FC236}">
                        <a16:creationId xmlns:a16="http://schemas.microsoft.com/office/drawing/2014/main" id="{8646C393-B8D2-0B88-356A-E94D20F3967D}"/>
                      </a:ext>
                    </a:extLst>
                  </p:cNvPr>
                  <p:cNvSpPr/>
                  <p:nvPr/>
                </p:nvSpPr>
                <p:spPr>
                  <a:xfrm>
                    <a:off x="4908225" y="759056"/>
                    <a:ext cx="70492" cy="38361"/>
                  </a:xfrm>
                  <a:custGeom>
                    <a:avLst/>
                    <a:gdLst>
                      <a:gd name="connsiteX0" fmla="*/ 57157 w 70492"/>
                      <a:gd name="connsiteY0" fmla="*/ 4848 h 38361"/>
                      <a:gd name="connsiteX1" fmla="*/ 13342 w 70492"/>
                      <a:gd name="connsiteY1" fmla="*/ 6753 h 38361"/>
                      <a:gd name="connsiteX2" fmla="*/ 20962 w 70492"/>
                      <a:gd name="connsiteY2" fmla="*/ 38185 h 38361"/>
                      <a:gd name="connsiteX3" fmla="*/ 70492 w 70492"/>
                      <a:gd name="connsiteY3" fmla="*/ 28660 h 38361"/>
                      <a:gd name="connsiteX4" fmla="*/ 57157 w 70492"/>
                      <a:gd name="connsiteY4" fmla="*/ 4848 h 38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492" h="38361">
                        <a:moveTo>
                          <a:pt x="57157" y="4848"/>
                        </a:moveTo>
                        <a:cubicBezTo>
                          <a:pt x="50490" y="1038"/>
                          <a:pt x="31440" y="-4677"/>
                          <a:pt x="13342" y="6753"/>
                        </a:cubicBezTo>
                        <a:cubicBezTo>
                          <a:pt x="-945" y="14373"/>
                          <a:pt x="-10470" y="36280"/>
                          <a:pt x="20962" y="38185"/>
                        </a:cubicBezTo>
                        <a:cubicBezTo>
                          <a:pt x="50490" y="39138"/>
                          <a:pt x="70492" y="36280"/>
                          <a:pt x="70492" y="28660"/>
                        </a:cubicBezTo>
                        <a:cubicBezTo>
                          <a:pt x="70492" y="20088"/>
                          <a:pt x="66682" y="11515"/>
                          <a:pt x="57157" y="4848"/>
                        </a:cubicBezTo>
                        <a:close/>
                      </a:path>
                    </a:pathLst>
                  </a:custGeom>
                  <a:solidFill>
                    <a:srgbClr val="FF4B3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" name="Freeform: Shape 128">
                    <a:extLst>
                      <a:ext uri="{FF2B5EF4-FFF2-40B4-BE49-F238E27FC236}">
                        <a16:creationId xmlns:a16="http://schemas.microsoft.com/office/drawing/2014/main" id="{7940173E-8675-A99B-FBFB-3D3E578A9EBA}"/>
                      </a:ext>
                    </a:extLst>
                  </p:cNvPr>
                  <p:cNvSpPr/>
                  <p:nvPr/>
                </p:nvSpPr>
                <p:spPr>
                  <a:xfrm rot="3031340">
                    <a:off x="4948589" y="770629"/>
                    <a:ext cx="19050" cy="15240"/>
                  </a:xfrm>
                  <a:custGeom>
                    <a:avLst/>
                    <a:gdLst>
                      <a:gd name="connsiteX0" fmla="*/ 19051 w 19050"/>
                      <a:gd name="connsiteY0" fmla="*/ 7620 h 15240"/>
                      <a:gd name="connsiteX1" fmla="*/ 9525 w 19050"/>
                      <a:gd name="connsiteY1" fmla="*/ 15241 h 15240"/>
                      <a:gd name="connsiteX2" fmla="*/ 0 w 19050"/>
                      <a:gd name="connsiteY2" fmla="*/ 7620 h 15240"/>
                      <a:gd name="connsiteX3" fmla="*/ 9525 w 19050"/>
                      <a:gd name="connsiteY3" fmla="*/ 0 h 15240"/>
                      <a:gd name="connsiteX4" fmla="*/ 19051 w 19050"/>
                      <a:gd name="connsiteY4" fmla="*/ 7620 h 15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50" h="15240">
                        <a:moveTo>
                          <a:pt x="19051" y="7620"/>
                        </a:moveTo>
                        <a:cubicBezTo>
                          <a:pt x="19051" y="11829"/>
                          <a:pt x="14786" y="15241"/>
                          <a:pt x="9525" y="15241"/>
                        </a:cubicBezTo>
                        <a:cubicBezTo>
                          <a:pt x="4265" y="15241"/>
                          <a:pt x="0" y="11829"/>
                          <a:pt x="0" y="7620"/>
                        </a:cubicBezTo>
                        <a:cubicBezTo>
                          <a:pt x="0" y="3412"/>
                          <a:pt x="4265" y="0"/>
                          <a:pt x="9525" y="0"/>
                        </a:cubicBezTo>
                        <a:cubicBezTo>
                          <a:pt x="14786" y="0"/>
                          <a:pt x="19051" y="3412"/>
                          <a:pt x="19051" y="762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1" name="Graphic 3">
                  <a:extLst>
                    <a:ext uri="{FF2B5EF4-FFF2-40B4-BE49-F238E27FC236}">
                      <a16:creationId xmlns:a16="http://schemas.microsoft.com/office/drawing/2014/main" id="{AC7F0A56-9288-5548-9775-DCCAF6FD0B25}"/>
                    </a:ext>
                  </a:extLst>
                </p:cNvPr>
                <p:cNvGrpSpPr/>
                <p:nvPr/>
              </p:nvGrpSpPr>
              <p:grpSpPr>
                <a:xfrm>
                  <a:off x="6826934" y="5463979"/>
                  <a:ext cx="1355115" cy="727499"/>
                  <a:chOff x="5099637" y="721518"/>
                  <a:chExt cx="153470" cy="82391"/>
                </a:xfrm>
              </p:grpSpPr>
              <p:grpSp>
                <p:nvGrpSpPr>
                  <p:cNvPr id="122" name="Graphic 3">
                    <a:extLst>
                      <a:ext uri="{FF2B5EF4-FFF2-40B4-BE49-F238E27FC236}">
                        <a16:creationId xmlns:a16="http://schemas.microsoft.com/office/drawing/2014/main" id="{A9C132C1-7DFF-E669-609C-E643AA55D38F}"/>
                      </a:ext>
                    </a:extLst>
                  </p:cNvPr>
                  <p:cNvGrpSpPr/>
                  <p:nvPr/>
                </p:nvGrpSpPr>
                <p:grpSpPr>
                  <a:xfrm>
                    <a:off x="5099637" y="721518"/>
                    <a:ext cx="153470" cy="82391"/>
                    <a:chOff x="5099637" y="721518"/>
                    <a:chExt cx="153470" cy="82391"/>
                  </a:xfrm>
                </p:grpSpPr>
                <p:sp>
                  <p:nvSpPr>
                    <p:cNvPr id="125" name="Freeform: Shape 124">
                      <a:extLst>
                        <a:ext uri="{FF2B5EF4-FFF2-40B4-BE49-F238E27FC236}">
                          <a16:creationId xmlns:a16="http://schemas.microsoft.com/office/drawing/2014/main" id="{5D7DFC65-76D3-A298-B6DA-B0F90AC469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04768" y="726498"/>
                      <a:ext cx="141819" cy="71457"/>
                    </a:xfrm>
                    <a:custGeom>
                      <a:avLst/>
                      <a:gdLst>
                        <a:gd name="connsiteX0" fmla="*/ 31112 w 141819"/>
                        <a:gd name="connsiteY0" fmla="*/ 258 h 71457"/>
                        <a:gd name="connsiteX1" fmla="*/ 1584 w 141819"/>
                        <a:gd name="connsiteY1" fmla="*/ 66933 h 71457"/>
                        <a:gd name="connsiteX2" fmla="*/ 138744 w 141819"/>
                        <a:gd name="connsiteY2" fmla="*/ 65981 h 71457"/>
                        <a:gd name="connsiteX3" fmla="*/ 118742 w 141819"/>
                        <a:gd name="connsiteY3" fmla="*/ 27881 h 71457"/>
                        <a:gd name="connsiteX4" fmla="*/ 31112 w 141819"/>
                        <a:gd name="connsiteY4" fmla="*/ 258 h 714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1819" h="71457">
                          <a:moveTo>
                            <a:pt x="31112" y="258"/>
                          </a:moveTo>
                          <a:cubicBezTo>
                            <a:pt x="10157" y="3116"/>
                            <a:pt x="-5083" y="65028"/>
                            <a:pt x="1584" y="66933"/>
                          </a:cubicBezTo>
                          <a:cubicBezTo>
                            <a:pt x="21587" y="72648"/>
                            <a:pt x="105407" y="73601"/>
                            <a:pt x="138744" y="65981"/>
                          </a:cubicBezTo>
                          <a:cubicBezTo>
                            <a:pt x="144459" y="65028"/>
                            <a:pt x="144459" y="37406"/>
                            <a:pt x="118742" y="27881"/>
                          </a:cubicBezTo>
                          <a:cubicBezTo>
                            <a:pt x="58734" y="6926"/>
                            <a:pt x="45399" y="-1647"/>
                            <a:pt x="31112" y="258"/>
                          </a:cubicBezTo>
                          <a:close/>
                        </a:path>
                      </a:pathLst>
                    </a:custGeom>
                    <a:solidFill>
                      <a:srgbClr val="D9161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6" name="Freeform: Shape 125">
                      <a:extLst>
                        <a:ext uri="{FF2B5EF4-FFF2-40B4-BE49-F238E27FC236}">
                          <a16:creationId xmlns:a16="http://schemas.microsoft.com/office/drawing/2014/main" id="{FAE956F6-2D65-5DA6-E838-75F9446F60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99637" y="721518"/>
                      <a:ext cx="153470" cy="82391"/>
                    </a:xfrm>
                    <a:custGeom>
                      <a:avLst/>
                      <a:gdLst>
                        <a:gd name="connsiteX0" fmla="*/ 69580 w 153470"/>
                        <a:gd name="connsiteY0" fmla="*/ 82391 h 82391"/>
                        <a:gd name="connsiteX1" fmla="*/ 69580 w 153470"/>
                        <a:gd name="connsiteY1" fmla="*/ 82391 h 82391"/>
                        <a:gd name="connsiteX2" fmla="*/ 5762 w 153470"/>
                        <a:gd name="connsiteY2" fmla="*/ 77629 h 82391"/>
                        <a:gd name="connsiteX3" fmla="*/ 47 w 153470"/>
                        <a:gd name="connsiteY3" fmla="*/ 64294 h 82391"/>
                        <a:gd name="connsiteX4" fmla="*/ 36242 w 153470"/>
                        <a:gd name="connsiteY4" fmla="*/ 476 h 82391"/>
                        <a:gd name="connsiteX5" fmla="*/ 81962 w 153470"/>
                        <a:gd name="connsiteY5" fmla="*/ 11906 h 82391"/>
                        <a:gd name="connsiteX6" fmla="*/ 126730 w 153470"/>
                        <a:gd name="connsiteY6" fmla="*/ 28099 h 82391"/>
                        <a:gd name="connsiteX7" fmla="*/ 153400 w 153470"/>
                        <a:gd name="connsiteY7" fmla="*/ 65246 h 82391"/>
                        <a:gd name="connsiteX8" fmla="*/ 146732 w 153470"/>
                        <a:gd name="connsiteY8" fmla="*/ 77629 h 82391"/>
                        <a:gd name="connsiteX9" fmla="*/ 69580 w 153470"/>
                        <a:gd name="connsiteY9" fmla="*/ 82391 h 82391"/>
                        <a:gd name="connsiteX10" fmla="*/ 10525 w 153470"/>
                        <a:gd name="connsiteY10" fmla="*/ 68104 h 82391"/>
                        <a:gd name="connsiteX11" fmla="*/ 69580 w 153470"/>
                        <a:gd name="connsiteY11" fmla="*/ 71914 h 82391"/>
                        <a:gd name="connsiteX12" fmla="*/ 141970 w 153470"/>
                        <a:gd name="connsiteY12" fmla="*/ 66199 h 82391"/>
                        <a:gd name="connsiteX13" fmla="*/ 141017 w 153470"/>
                        <a:gd name="connsiteY13" fmla="*/ 54769 h 82391"/>
                        <a:gd name="connsiteX14" fmla="*/ 122920 w 153470"/>
                        <a:gd name="connsiteY14" fmla="*/ 37624 h 82391"/>
                        <a:gd name="connsiteX15" fmla="*/ 78152 w 153470"/>
                        <a:gd name="connsiteY15" fmla="*/ 21431 h 82391"/>
                        <a:gd name="connsiteX16" fmla="*/ 38147 w 153470"/>
                        <a:gd name="connsiteY16" fmla="*/ 10001 h 82391"/>
                        <a:gd name="connsiteX17" fmla="*/ 26717 w 153470"/>
                        <a:gd name="connsiteY17" fmla="*/ 20479 h 82391"/>
                        <a:gd name="connsiteX18" fmla="*/ 10525 w 153470"/>
                        <a:gd name="connsiteY18" fmla="*/ 68104 h 823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153470" h="82391">
                          <a:moveTo>
                            <a:pt x="69580" y="82391"/>
                          </a:moveTo>
                          <a:lnTo>
                            <a:pt x="69580" y="82391"/>
                          </a:lnTo>
                          <a:cubicBezTo>
                            <a:pt x="46720" y="82391"/>
                            <a:pt x="18145" y="81439"/>
                            <a:pt x="5762" y="77629"/>
                          </a:cubicBezTo>
                          <a:cubicBezTo>
                            <a:pt x="-905" y="75724"/>
                            <a:pt x="47" y="67151"/>
                            <a:pt x="47" y="64294"/>
                          </a:cubicBezTo>
                          <a:cubicBezTo>
                            <a:pt x="1000" y="46196"/>
                            <a:pt x="15287" y="3334"/>
                            <a:pt x="36242" y="476"/>
                          </a:cubicBezTo>
                          <a:cubicBezTo>
                            <a:pt x="47672" y="-1429"/>
                            <a:pt x="57197" y="2381"/>
                            <a:pt x="81962" y="11906"/>
                          </a:cubicBezTo>
                          <a:cubicBezTo>
                            <a:pt x="93392" y="16669"/>
                            <a:pt x="107680" y="21431"/>
                            <a:pt x="126730" y="28099"/>
                          </a:cubicBezTo>
                          <a:cubicBezTo>
                            <a:pt x="145780" y="34766"/>
                            <a:pt x="154352" y="51911"/>
                            <a:pt x="153400" y="65246"/>
                          </a:cubicBezTo>
                          <a:cubicBezTo>
                            <a:pt x="153400" y="71914"/>
                            <a:pt x="150542" y="75724"/>
                            <a:pt x="146732" y="77629"/>
                          </a:cubicBezTo>
                          <a:cubicBezTo>
                            <a:pt x="129587" y="80486"/>
                            <a:pt x="101012" y="82391"/>
                            <a:pt x="69580" y="82391"/>
                          </a:cubicBezTo>
                          <a:close/>
                          <a:moveTo>
                            <a:pt x="10525" y="68104"/>
                          </a:moveTo>
                          <a:cubicBezTo>
                            <a:pt x="21002" y="70009"/>
                            <a:pt x="43862" y="71914"/>
                            <a:pt x="69580" y="71914"/>
                          </a:cubicBezTo>
                          <a:cubicBezTo>
                            <a:pt x="100060" y="71914"/>
                            <a:pt x="126730" y="70009"/>
                            <a:pt x="141970" y="66199"/>
                          </a:cubicBezTo>
                          <a:cubicBezTo>
                            <a:pt x="141970" y="64294"/>
                            <a:pt x="142922" y="60484"/>
                            <a:pt x="141017" y="54769"/>
                          </a:cubicBezTo>
                          <a:cubicBezTo>
                            <a:pt x="139112" y="49054"/>
                            <a:pt x="134350" y="41434"/>
                            <a:pt x="122920" y="37624"/>
                          </a:cubicBezTo>
                          <a:cubicBezTo>
                            <a:pt x="103870" y="30956"/>
                            <a:pt x="89582" y="25241"/>
                            <a:pt x="78152" y="21431"/>
                          </a:cubicBezTo>
                          <a:cubicBezTo>
                            <a:pt x="55292" y="12859"/>
                            <a:pt x="46720" y="9049"/>
                            <a:pt x="38147" y="10001"/>
                          </a:cubicBezTo>
                          <a:cubicBezTo>
                            <a:pt x="34337" y="10001"/>
                            <a:pt x="30527" y="13811"/>
                            <a:pt x="26717" y="20479"/>
                          </a:cubicBezTo>
                          <a:cubicBezTo>
                            <a:pt x="16240" y="36671"/>
                            <a:pt x="10525" y="60484"/>
                            <a:pt x="10525" y="68104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23" name="Freeform: Shape 122">
                    <a:extLst>
                      <a:ext uri="{FF2B5EF4-FFF2-40B4-BE49-F238E27FC236}">
                        <a16:creationId xmlns:a16="http://schemas.microsoft.com/office/drawing/2014/main" id="{4779CB65-FF23-4B6E-2EC9-F0010815F42D}"/>
                      </a:ext>
                    </a:extLst>
                  </p:cNvPr>
                  <p:cNvSpPr/>
                  <p:nvPr/>
                </p:nvSpPr>
                <p:spPr>
                  <a:xfrm>
                    <a:off x="5160350" y="754350"/>
                    <a:ext cx="63159" cy="29250"/>
                  </a:xfrm>
                  <a:custGeom>
                    <a:avLst/>
                    <a:gdLst>
                      <a:gd name="connsiteX0" fmla="*/ 26012 w 63159"/>
                      <a:gd name="connsiteY0" fmla="*/ 29 h 29250"/>
                      <a:gd name="connsiteX1" fmla="*/ 7915 w 63159"/>
                      <a:gd name="connsiteY1" fmla="*/ 26699 h 29250"/>
                      <a:gd name="connsiteX2" fmla="*/ 63160 w 63159"/>
                      <a:gd name="connsiteY2" fmla="*/ 20984 h 29250"/>
                      <a:gd name="connsiteX3" fmla="*/ 26012 w 63159"/>
                      <a:gd name="connsiteY3" fmla="*/ 29 h 29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159" h="29250">
                        <a:moveTo>
                          <a:pt x="26012" y="29"/>
                        </a:moveTo>
                        <a:cubicBezTo>
                          <a:pt x="7915" y="-924"/>
                          <a:pt x="-11135" y="21936"/>
                          <a:pt x="7915" y="26699"/>
                        </a:cubicBezTo>
                        <a:cubicBezTo>
                          <a:pt x="26965" y="31461"/>
                          <a:pt x="63160" y="29556"/>
                          <a:pt x="63160" y="20984"/>
                        </a:cubicBezTo>
                        <a:cubicBezTo>
                          <a:pt x="63160" y="11459"/>
                          <a:pt x="47920" y="981"/>
                          <a:pt x="26012" y="29"/>
                        </a:cubicBezTo>
                        <a:close/>
                      </a:path>
                    </a:pathLst>
                  </a:custGeom>
                  <a:solidFill>
                    <a:srgbClr val="FF4B3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" name="Freeform: Shape 123">
                    <a:extLst>
                      <a:ext uri="{FF2B5EF4-FFF2-40B4-BE49-F238E27FC236}">
                        <a16:creationId xmlns:a16="http://schemas.microsoft.com/office/drawing/2014/main" id="{0CF206D2-7136-C400-3051-F1E33636FA97}"/>
                      </a:ext>
                    </a:extLst>
                  </p:cNvPr>
                  <p:cNvSpPr/>
                  <p:nvPr/>
                </p:nvSpPr>
                <p:spPr>
                  <a:xfrm rot="1345239">
                    <a:off x="5195939" y="762112"/>
                    <a:ext cx="17144" cy="13334"/>
                  </a:xfrm>
                  <a:custGeom>
                    <a:avLst/>
                    <a:gdLst>
                      <a:gd name="connsiteX0" fmla="*/ 17145 w 17144"/>
                      <a:gd name="connsiteY0" fmla="*/ 6667 h 13334"/>
                      <a:gd name="connsiteX1" fmla="*/ 8573 w 17144"/>
                      <a:gd name="connsiteY1" fmla="*/ 13335 h 13334"/>
                      <a:gd name="connsiteX2" fmla="*/ 0 w 17144"/>
                      <a:gd name="connsiteY2" fmla="*/ 6667 h 13334"/>
                      <a:gd name="connsiteX3" fmla="*/ 8573 w 17144"/>
                      <a:gd name="connsiteY3" fmla="*/ 0 h 13334"/>
                      <a:gd name="connsiteX4" fmla="*/ 17145 w 17144"/>
                      <a:gd name="connsiteY4" fmla="*/ 6667 h 133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44" h="13334">
                        <a:moveTo>
                          <a:pt x="17145" y="6667"/>
                        </a:moveTo>
                        <a:cubicBezTo>
                          <a:pt x="17145" y="10350"/>
                          <a:pt x="13307" y="13335"/>
                          <a:pt x="8573" y="13335"/>
                        </a:cubicBezTo>
                        <a:cubicBezTo>
                          <a:pt x="3838" y="13335"/>
                          <a:pt x="0" y="10350"/>
                          <a:pt x="0" y="6667"/>
                        </a:cubicBezTo>
                        <a:cubicBezTo>
                          <a:pt x="0" y="2985"/>
                          <a:pt x="3838" y="0"/>
                          <a:pt x="8573" y="0"/>
                        </a:cubicBezTo>
                        <a:cubicBezTo>
                          <a:pt x="13307" y="0"/>
                          <a:pt x="17145" y="2985"/>
                          <a:pt x="17145" y="666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2" name="Graphic 3">
                  <a:extLst>
                    <a:ext uri="{FF2B5EF4-FFF2-40B4-BE49-F238E27FC236}">
                      <a16:creationId xmlns:a16="http://schemas.microsoft.com/office/drawing/2014/main" id="{70765E87-4F86-9886-F920-D5BCA00CDD57}"/>
                    </a:ext>
                  </a:extLst>
                </p:cNvPr>
                <p:cNvGrpSpPr/>
                <p:nvPr/>
              </p:nvGrpSpPr>
              <p:grpSpPr>
                <a:xfrm>
                  <a:off x="3954571" y="977018"/>
                  <a:ext cx="4555225" cy="3666943"/>
                  <a:chOff x="4774335" y="213359"/>
                  <a:chExt cx="515890" cy="415290"/>
                </a:xfrm>
              </p:grpSpPr>
              <p:grpSp>
                <p:nvGrpSpPr>
                  <p:cNvPr id="103" name="Graphic 3">
                    <a:extLst>
                      <a:ext uri="{FF2B5EF4-FFF2-40B4-BE49-F238E27FC236}">
                        <a16:creationId xmlns:a16="http://schemas.microsoft.com/office/drawing/2014/main" id="{20062B78-14F1-02A7-3168-E9E0E2340AC0}"/>
                      </a:ext>
                    </a:extLst>
                  </p:cNvPr>
                  <p:cNvGrpSpPr/>
                  <p:nvPr/>
                </p:nvGrpSpPr>
                <p:grpSpPr>
                  <a:xfrm>
                    <a:off x="4774335" y="213359"/>
                    <a:ext cx="515890" cy="415290"/>
                    <a:chOff x="4774335" y="213359"/>
                    <a:chExt cx="515890" cy="415290"/>
                  </a:xfrm>
                </p:grpSpPr>
                <p:sp>
                  <p:nvSpPr>
                    <p:cNvPr id="120" name="Freeform: Shape 119">
                      <a:extLst>
                        <a:ext uri="{FF2B5EF4-FFF2-40B4-BE49-F238E27FC236}">
                          <a16:creationId xmlns:a16="http://schemas.microsoft.com/office/drawing/2014/main" id="{284F4C00-D011-8B06-AF41-C4D6327D22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80917" y="220671"/>
                      <a:ext cx="502325" cy="401641"/>
                    </a:xfrm>
                    <a:custGeom>
                      <a:avLst/>
                      <a:gdLst>
                        <a:gd name="connsiteX0" fmla="*/ 263523 w 502325"/>
                        <a:gd name="connsiteY0" fmla="*/ 32693 h 401641"/>
                        <a:gd name="connsiteX1" fmla="*/ 33970 w 502325"/>
                        <a:gd name="connsiteY1" fmla="*/ 48886 h 401641"/>
                        <a:gd name="connsiteX2" fmla="*/ 34923 w 502325"/>
                        <a:gd name="connsiteY2" fmla="*/ 289868 h 401641"/>
                        <a:gd name="connsiteX3" fmla="*/ 271143 w 502325"/>
                        <a:gd name="connsiteY3" fmla="*/ 377498 h 401641"/>
                        <a:gd name="connsiteX4" fmla="*/ 473073 w 502325"/>
                        <a:gd name="connsiteY4" fmla="*/ 273676 h 401641"/>
                        <a:gd name="connsiteX5" fmla="*/ 434020 w 502325"/>
                        <a:gd name="connsiteY5" fmla="*/ 15548 h 401641"/>
                        <a:gd name="connsiteX6" fmla="*/ 263523 w 502325"/>
                        <a:gd name="connsiteY6" fmla="*/ 32693 h 4016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02325" h="401641">
                          <a:moveTo>
                            <a:pt x="263523" y="32693"/>
                          </a:moveTo>
                          <a:cubicBezTo>
                            <a:pt x="213040" y="-1597"/>
                            <a:pt x="94930" y="-20647"/>
                            <a:pt x="33970" y="48886"/>
                          </a:cubicBezTo>
                          <a:cubicBezTo>
                            <a:pt x="-26989" y="118418"/>
                            <a:pt x="7300" y="238433"/>
                            <a:pt x="34923" y="289868"/>
                          </a:cubicBezTo>
                          <a:cubicBezTo>
                            <a:pt x="62545" y="341303"/>
                            <a:pt x="124458" y="449888"/>
                            <a:pt x="271143" y="377498"/>
                          </a:cubicBezTo>
                          <a:cubicBezTo>
                            <a:pt x="315911" y="404168"/>
                            <a:pt x="401636" y="439411"/>
                            <a:pt x="473073" y="273676"/>
                          </a:cubicBezTo>
                          <a:cubicBezTo>
                            <a:pt x="536891" y="126038"/>
                            <a:pt x="483550" y="43171"/>
                            <a:pt x="434020" y="15548"/>
                          </a:cubicBezTo>
                          <a:cubicBezTo>
                            <a:pt x="391158" y="-8264"/>
                            <a:pt x="320673" y="-6359"/>
                            <a:pt x="263523" y="32693"/>
                          </a:cubicBezTo>
                          <a:close/>
                        </a:path>
                      </a:pathLst>
                    </a:custGeom>
                    <a:solidFill>
                      <a:srgbClr val="D9161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1" name="Freeform: Shape 120">
                      <a:extLst>
                        <a:ext uri="{FF2B5EF4-FFF2-40B4-BE49-F238E27FC236}">
                          <a16:creationId xmlns:a16="http://schemas.microsoft.com/office/drawing/2014/main" id="{8A0AA083-F118-3176-F11A-FFCFBC2748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74335" y="213359"/>
                      <a:ext cx="515890" cy="415290"/>
                    </a:xfrm>
                    <a:custGeom>
                      <a:avLst/>
                      <a:gdLst>
                        <a:gd name="connsiteX0" fmla="*/ 187237 w 515890"/>
                        <a:gd name="connsiteY0" fmla="*/ 415290 h 415290"/>
                        <a:gd name="connsiteX1" fmla="*/ 35790 w 515890"/>
                        <a:gd name="connsiteY1" fmla="*/ 300038 h 415290"/>
                        <a:gd name="connsiteX2" fmla="*/ 35790 w 515890"/>
                        <a:gd name="connsiteY2" fmla="*/ 51435 h 415290"/>
                        <a:gd name="connsiteX3" fmla="*/ 158662 w 515890"/>
                        <a:gd name="connsiteY3" fmla="*/ 1905 h 415290"/>
                        <a:gd name="connsiteX4" fmla="*/ 271057 w 515890"/>
                        <a:gd name="connsiteY4" fmla="*/ 31433 h 415290"/>
                        <a:gd name="connsiteX5" fmla="*/ 374880 w 515890"/>
                        <a:gd name="connsiteY5" fmla="*/ 0 h 415290"/>
                        <a:gd name="connsiteX6" fmla="*/ 444412 w 515890"/>
                        <a:gd name="connsiteY6" fmla="*/ 17145 h 415290"/>
                        <a:gd name="connsiteX7" fmla="*/ 486322 w 515890"/>
                        <a:gd name="connsiteY7" fmla="*/ 283845 h 415290"/>
                        <a:gd name="connsiteX8" fmla="*/ 348210 w 515890"/>
                        <a:gd name="connsiteY8" fmla="*/ 414338 h 415290"/>
                        <a:gd name="connsiteX9" fmla="*/ 348210 w 515890"/>
                        <a:gd name="connsiteY9" fmla="*/ 414338 h 415290"/>
                        <a:gd name="connsiteX10" fmla="*/ 277724 w 515890"/>
                        <a:gd name="connsiteY10" fmla="*/ 392430 h 415290"/>
                        <a:gd name="connsiteX11" fmla="*/ 187237 w 515890"/>
                        <a:gd name="connsiteY11" fmla="*/ 415290 h 415290"/>
                        <a:gd name="connsiteX12" fmla="*/ 157710 w 515890"/>
                        <a:gd name="connsiteY12" fmla="*/ 16193 h 415290"/>
                        <a:gd name="connsiteX13" fmla="*/ 45315 w 515890"/>
                        <a:gd name="connsiteY13" fmla="*/ 60960 h 415290"/>
                        <a:gd name="connsiteX14" fmla="*/ 47220 w 515890"/>
                        <a:gd name="connsiteY14" fmla="*/ 294323 h 415290"/>
                        <a:gd name="connsiteX15" fmla="*/ 187237 w 515890"/>
                        <a:gd name="connsiteY15" fmla="*/ 402908 h 415290"/>
                        <a:gd name="connsiteX16" fmla="*/ 274867 w 515890"/>
                        <a:gd name="connsiteY16" fmla="*/ 379095 h 415290"/>
                        <a:gd name="connsiteX17" fmla="*/ 281535 w 515890"/>
                        <a:gd name="connsiteY17" fmla="*/ 379095 h 415290"/>
                        <a:gd name="connsiteX18" fmla="*/ 348210 w 515890"/>
                        <a:gd name="connsiteY18" fmla="*/ 401003 h 415290"/>
                        <a:gd name="connsiteX19" fmla="*/ 473940 w 515890"/>
                        <a:gd name="connsiteY19" fmla="*/ 279083 h 415290"/>
                        <a:gd name="connsiteX20" fmla="*/ 438697 w 515890"/>
                        <a:gd name="connsiteY20" fmla="*/ 30480 h 415290"/>
                        <a:gd name="connsiteX21" fmla="*/ 375832 w 515890"/>
                        <a:gd name="connsiteY21" fmla="*/ 15240 h 415290"/>
                        <a:gd name="connsiteX22" fmla="*/ 275820 w 515890"/>
                        <a:gd name="connsiteY22" fmla="*/ 46673 h 415290"/>
                        <a:gd name="connsiteX23" fmla="*/ 268199 w 515890"/>
                        <a:gd name="connsiteY23" fmla="*/ 46673 h 415290"/>
                        <a:gd name="connsiteX24" fmla="*/ 157710 w 515890"/>
                        <a:gd name="connsiteY24" fmla="*/ 16193 h 4152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515890" h="415290">
                          <a:moveTo>
                            <a:pt x="187237" y="415290"/>
                          </a:moveTo>
                          <a:cubicBezTo>
                            <a:pt x="97702" y="415290"/>
                            <a:pt x="53887" y="334328"/>
                            <a:pt x="35790" y="300038"/>
                          </a:cubicBezTo>
                          <a:cubicBezTo>
                            <a:pt x="3405" y="240030"/>
                            <a:pt x="-25170" y="120015"/>
                            <a:pt x="35790" y="51435"/>
                          </a:cubicBezTo>
                          <a:cubicBezTo>
                            <a:pt x="71985" y="10478"/>
                            <a:pt x="122467" y="1905"/>
                            <a:pt x="158662" y="1905"/>
                          </a:cubicBezTo>
                          <a:cubicBezTo>
                            <a:pt x="198667" y="1905"/>
                            <a:pt x="242482" y="13335"/>
                            <a:pt x="271057" y="31433"/>
                          </a:cubicBezTo>
                          <a:cubicBezTo>
                            <a:pt x="302490" y="11430"/>
                            <a:pt x="338685" y="0"/>
                            <a:pt x="374880" y="0"/>
                          </a:cubicBezTo>
                          <a:cubicBezTo>
                            <a:pt x="400597" y="0"/>
                            <a:pt x="425362" y="5715"/>
                            <a:pt x="444412" y="17145"/>
                          </a:cubicBezTo>
                          <a:cubicBezTo>
                            <a:pt x="502515" y="49530"/>
                            <a:pt x="548235" y="139065"/>
                            <a:pt x="486322" y="283845"/>
                          </a:cubicBezTo>
                          <a:cubicBezTo>
                            <a:pt x="449174" y="370523"/>
                            <a:pt x="402502" y="414338"/>
                            <a:pt x="348210" y="414338"/>
                          </a:cubicBezTo>
                          <a:cubicBezTo>
                            <a:pt x="348210" y="414338"/>
                            <a:pt x="348210" y="414338"/>
                            <a:pt x="348210" y="414338"/>
                          </a:cubicBezTo>
                          <a:cubicBezTo>
                            <a:pt x="320587" y="414338"/>
                            <a:pt x="294870" y="402908"/>
                            <a:pt x="277724" y="392430"/>
                          </a:cubicBezTo>
                          <a:cubicBezTo>
                            <a:pt x="245340" y="407670"/>
                            <a:pt x="214860" y="415290"/>
                            <a:pt x="187237" y="415290"/>
                          </a:cubicBezTo>
                          <a:close/>
                          <a:moveTo>
                            <a:pt x="157710" y="16193"/>
                          </a:moveTo>
                          <a:cubicBezTo>
                            <a:pt x="124372" y="16193"/>
                            <a:pt x="77699" y="23813"/>
                            <a:pt x="45315" y="60960"/>
                          </a:cubicBezTo>
                          <a:cubicBezTo>
                            <a:pt x="-10883" y="124778"/>
                            <a:pt x="16740" y="238125"/>
                            <a:pt x="47220" y="294323"/>
                          </a:cubicBezTo>
                          <a:cubicBezTo>
                            <a:pt x="66270" y="329565"/>
                            <a:pt x="105322" y="402908"/>
                            <a:pt x="187237" y="402908"/>
                          </a:cubicBezTo>
                          <a:cubicBezTo>
                            <a:pt x="213907" y="402908"/>
                            <a:pt x="243435" y="395288"/>
                            <a:pt x="274867" y="379095"/>
                          </a:cubicBezTo>
                          <a:cubicBezTo>
                            <a:pt x="276772" y="378143"/>
                            <a:pt x="279630" y="378143"/>
                            <a:pt x="281535" y="379095"/>
                          </a:cubicBezTo>
                          <a:cubicBezTo>
                            <a:pt x="297727" y="388620"/>
                            <a:pt x="321540" y="401003"/>
                            <a:pt x="348210" y="401003"/>
                          </a:cubicBezTo>
                          <a:cubicBezTo>
                            <a:pt x="396787" y="401003"/>
                            <a:pt x="438697" y="360045"/>
                            <a:pt x="473940" y="279083"/>
                          </a:cubicBezTo>
                          <a:cubicBezTo>
                            <a:pt x="532995" y="142875"/>
                            <a:pt x="492037" y="60008"/>
                            <a:pt x="438697" y="30480"/>
                          </a:cubicBezTo>
                          <a:cubicBezTo>
                            <a:pt x="421552" y="20955"/>
                            <a:pt x="399645" y="15240"/>
                            <a:pt x="375832" y="15240"/>
                          </a:cubicBezTo>
                          <a:cubicBezTo>
                            <a:pt x="341542" y="15240"/>
                            <a:pt x="305347" y="26670"/>
                            <a:pt x="275820" y="46673"/>
                          </a:cubicBezTo>
                          <a:cubicBezTo>
                            <a:pt x="273915" y="48578"/>
                            <a:pt x="270105" y="48578"/>
                            <a:pt x="268199" y="46673"/>
                          </a:cubicBezTo>
                          <a:cubicBezTo>
                            <a:pt x="240577" y="27623"/>
                            <a:pt x="197715" y="16193"/>
                            <a:pt x="157710" y="16193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2766339A-8765-634F-A292-2698C59A0D0B}"/>
                      </a:ext>
                    </a:extLst>
                  </p:cNvPr>
                  <p:cNvSpPr/>
                  <p:nvPr/>
                </p:nvSpPr>
                <p:spPr>
                  <a:xfrm>
                    <a:off x="4848174" y="245147"/>
                    <a:ext cx="412803" cy="322770"/>
                  </a:xfrm>
                  <a:custGeom>
                    <a:avLst/>
                    <a:gdLst>
                      <a:gd name="connsiteX0" fmla="*/ 157213 w 412803"/>
                      <a:gd name="connsiteY0" fmla="*/ 12979 h 322770"/>
                      <a:gd name="connsiteX1" fmla="*/ 23863 w 412803"/>
                      <a:gd name="connsiteY1" fmla="*/ 32029 h 322770"/>
                      <a:gd name="connsiteX2" fmla="*/ 112446 w 412803"/>
                      <a:gd name="connsiteY2" fmla="*/ 315874 h 322770"/>
                      <a:gd name="connsiteX3" fmla="*/ 212458 w 412803"/>
                      <a:gd name="connsiteY3" fmla="*/ 313017 h 322770"/>
                      <a:gd name="connsiteX4" fmla="*/ 305804 w 412803"/>
                      <a:gd name="connsiteY4" fmla="*/ 315874 h 322770"/>
                      <a:gd name="connsiteX5" fmla="*/ 394386 w 412803"/>
                      <a:gd name="connsiteY5" fmla="*/ 211099 h 322770"/>
                      <a:gd name="connsiteX6" fmla="*/ 341046 w 412803"/>
                      <a:gd name="connsiteY6" fmla="*/ 7264 h 322770"/>
                      <a:gd name="connsiteX7" fmla="*/ 262941 w 412803"/>
                      <a:gd name="connsiteY7" fmla="*/ 28219 h 322770"/>
                      <a:gd name="connsiteX8" fmla="*/ 157213 w 412803"/>
                      <a:gd name="connsiteY8" fmla="*/ 12979 h 322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12803" h="322770">
                        <a:moveTo>
                          <a:pt x="157213" y="12979"/>
                        </a:moveTo>
                        <a:cubicBezTo>
                          <a:pt x="137211" y="1549"/>
                          <a:pt x="66726" y="-16548"/>
                          <a:pt x="23863" y="32029"/>
                        </a:cubicBezTo>
                        <a:cubicBezTo>
                          <a:pt x="-18999" y="80607"/>
                          <a:pt x="-12332" y="268249"/>
                          <a:pt x="112446" y="315874"/>
                        </a:cubicBezTo>
                        <a:cubicBezTo>
                          <a:pt x="158166" y="333019"/>
                          <a:pt x="185788" y="311112"/>
                          <a:pt x="212458" y="313017"/>
                        </a:cubicBezTo>
                        <a:cubicBezTo>
                          <a:pt x="240081" y="314922"/>
                          <a:pt x="268656" y="332067"/>
                          <a:pt x="305804" y="315874"/>
                        </a:cubicBezTo>
                        <a:cubicBezTo>
                          <a:pt x="345808" y="297777"/>
                          <a:pt x="368668" y="269202"/>
                          <a:pt x="394386" y="211099"/>
                        </a:cubicBezTo>
                        <a:cubicBezTo>
                          <a:pt x="440106" y="109182"/>
                          <a:pt x="392481" y="19647"/>
                          <a:pt x="341046" y="7264"/>
                        </a:cubicBezTo>
                        <a:cubicBezTo>
                          <a:pt x="305804" y="-1308"/>
                          <a:pt x="285801" y="19647"/>
                          <a:pt x="262941" y="28219"/>
                        </a:cubicBezTo>
                        <a:cubicBezTo>
                          <a:pt x="240081" y="37744"/>
                          <a:pt x="203886" y="38697"/>
                          <a:pt x="157213" y="12979"/>
                        </a:cubicBezTo>
                        <a:close/>
                      </a:path>
                    </a:pathLst>
                  </a:custGeom>
                  <a:solidFill>
                    <a:srgbClr val="FF262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" name="Freeform: Shape 104">
                    <a:extLst>
                      <a:ext uri="{FF2B5EF4-FFF2-40B4-BE49-F238E27FC236}">
                        <a16:creationId xmlns:a16="http://schemas.microsoft.com/office/drawing/2014/main" id="{990EE98D-5967-0586-F4E1-5079E707E950}"/>
                      </a:ext>
                    </a:extLst>
                  </p:cNvPr>
                  <p:cNvSpPr/>
                  <p:nvPr/>
                </p:nvSpPr>
                <p:spPr>
                  <a:xfrm>
                    <a:off x="4941570" y="380999"/>
                    <a:ext cx="49529" cy="66675"/>
                  </a:xfrm>
                  <a:custGeom>
                    <a:avLst/>
                    <a:gdLst>
                      <a:gd name="connsiteX0" fmla="*/ 49530 w 49529"/>
                      <a:gd name="connsiteY0" fmla="*/ 33338 h 66675"/>
                      <a:gd name="connsiteX1" fmla="*/ 24765 w 49529"/>
                      <a:gd name="connsiteY1" fmla="*/ 66675 h 66675"/>
                      <a:gd name="connsiteX2" fmla="*/ 0 w 49529"/>
                      <a:gd name="connsiteY2" fmla="*/ 33338 h 66675"/>
                      <a:gd name="connsiteX3" fmla="*/ 24765 w 49529"/>
                      <a:gd name="connsiteY3" fmla="*/ 0 h 66675"/>
                      <a:gd name="connsiteX4" fmla="*/ 49530 w 49529"/>
                      <a:gd name="connsiteY4" fmla="*/ 3333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529" h="66675">
                        <a:moveTo>
                          <a:pt x="49530" y="33338"/>
                        </a:moveTo>
                        <a:cubicBezTo>
                          <a:pt x="49530" y="51749"/>
                          <a:pt x="38442" y="66675"/>
                          <a:pt x="24765" y="66675"/>
                        </a:cubicBezTo>
                        <a:cubicBezTo>
                          <a:pt x="11088" y="66675"/>
                          <a:pt x="0" y="51749"/>
                          <a:pt x="0" y="33338"/>
                        </a:cubicBezTo>
                        <a:cubicBezTo>
                          <a:pt x="0" y="14926"/>
                          <a:pt x="11088" y="0"/>
                          <a:pt x="24765" y="0"/>
                        </a:cubicBezTo>
                        <a:cubicBezTo>
                          <a:pt x="38442" y="0"/>
                          <a:pt x="49530" y="14926"/>
                          <a:pt x="49530" y="3333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" name="Freeform: Shape 105">
                    <a:extLst>
                      <a:ext uri="{FF2B5EF4-FFF2-40B4-BE49-F238E27FC236}">
                        <a16:creationId xmlns:a16="http://schemas.microsoft.com/office/drawing/2014/main" id="{982B63D7-07E8-ABC5-C528-64508BCB2A9C}"/>
                      </a:ext>
                    </a:extLst>
                  </p:cNvPr>
                  <p:cNvSpPr/>
                  <p:nvPr/>
                </p:nvSpPr>
                <p:spPr>
                  <a:xfrm rot="1185681">
                    <a:off x="4951946" y="386913"/>
                    <a:ext cx="20954" cy="30479"/>
                  </a:xfrm>
                  <a:custGeom>
                    <a:avLst/>
                    <a:gdLst>
                      <a:gd name="connsiteX0" fmla="*/ 20955 w 20954"/>
                      <a:gd name="connsiteY0" fmla="*/ 15240 h 30479"/>
                      <a:gd name="connsiteX1" fmla="*/ 10477 w 20954"/>
                      <a:gd name="connsiteY1" fmla="*/ 30480 h 30479"/>
                      <a:gd name="connsiteX2" fmla="*/ 0 w 20954"/>
                      <a:gd name="connsiteY2" fmla="*/ 15240 h 30479"/>
                      <a:gd name="connsiteX3" fmla="*/ 10477 w 20954"/>
                      <a:gd name="connsiteY3" fmla="*/ 0 h 30479"/>
                      <a:gd name="connsiteX4" fmla="*/ 20955 w 20954"/>
                      <a:gd name="connsiteY4" fmla="*/ 15240 h 30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954" h="30479">
                        <a:moveTo>
                          <a:pt x="20955" y="15240"/>
                        </a:moveTo>
                        <a:cubicBezTo>
                          <a:pt x="20955" y="23657"/>
                          <a:pt x="16264" y="30480"/>
                          <a:pt x="10477" y="30480"/>
                        </a:cubicBezTo>
                        <a:cubicBezTo>
                          <a:pt x="4691" y="30480"/>
                          <a:pt x="0" y="23657"/>
                          <a:pt x="0" y="15240"/>
                        </a:cubicBezTo>
                        <a:cubicBezTo>
                          <a:pt x="0" y="6823"/>
                          <a:pt x="4691" y="0"/>
                          <a:pt x="10477" y="0"/>
                        </a:cubicBezTo>
                        <a:cubicBezTo>
                          <a:pt x="16264" y="0"/>
                          <a:pt x="20955" y="6823"/>
                          <a:pt x="20955" y="1524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E9BE0F1D-364F-8E1A-BD0E-9F5F94A258A0}"/>
                      </a:ext>
                    </a:extLst>
                  </p:cNvPr>
                  <p:cNvSpPr/>
                  <p:nvPr/>
                </p:nvSpPr>
                <p:spPr>
                  <a:xfrm>
                    <a:off x="4928234" y="434640"/>
                    <a:ext cx="52387" cy="26369"/>
                  </a:xfrm>
                  <a:custGeom>
                    <a:avLst/>
                    <a:gdLst>
                      <a:gd name="connsiteX0" fmla="*/ 0 w 52387"/>
                      <a:gd name="connsiteY0" fmla="*/ 6367 h 26369"/>
                      <a:gd name="connsiteX1" fmla="*/ 52388 w 52387"/>
                      <a:gd name="connsiteY1" fmla="*/ 26369 h 26369"/>
                      <a:gd name="connsiteX2" fmla="*/ 0 w 52387"/>
                      <a:gd name="connsiteY2" fmla="*/ 6367 h 26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387" h="26369">
                        <a:moveTo>
                          <a:pt x="0" y="6367"/>
                        </a:moveTo>
                        <a:cubicBezTo>
                          <a:pt x="15240" y="5414"/>
                          <a:pt x="39053" y="13034"/>
                          <a:pt x="52388" y="26369"/>
                        </a:cubicBezTo>
                        <a:cubicBezTo>
                          <a:pt x="48578" y="5414"/>
                          <a:pt x="18098" y="-8873"/>
                          <a:pt x="0" y="6367"/>
                        </a:cubicBezTo>
                        <a:close/>
                      </a:path>
                    </a:pathLst>
                  </a:custGeom>
                  <a:solidFill>
                    <a:srgbClr val="80060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" name="Freeform: Shape 107">
                    <a:extLst>
                      <a:ext uri="{FF2B5EF4-FFF2-40B4-BE49-F238E27FC236}">
                        <a16:creationId xmlns:a16="http://schemas.microsoft.com/office/drawing/2014/main" id="{4661934E-7695-CB68-4E77-2ADA13854D1B}"/>
                      </a:ext>
                    </a:extLst>
                  </p:cNvPr>
                  <p:cNvSpPr/>
                  <p:nvPr/>
                </p:nvSpPr>
                <p:spPr>
                  <a:xfrm>
                    <a:off x="5135880" y="373379"/>
                    <a:ext cx="43815" cy="66675"/>
                  </a:xfrm>
                  <a:custGeom>
                    <a:avLst/>
                    <a:gdLst>
                      <a:gd name="connsiteX0" fmla="*/ 43815 w 43815"/>
                      <a:gd name="connsiteY0" fmla="*/ 33338 h 66675"/>
                      <a:gd name="connsiteX1" fmla="*/ 21908 w 43815"/>
                      <a:gd name="connsiteY1" fmla="*/ 66675 h 66675"/>
                      <a:gd name="connsiteX2" fmla="*/ 0 w 43815"/>
                      <a:gd name="connsiteY2" fmla="*/ 33338 h 66675"/>
                      <a:gd name="connsiteX3" fmla="*/ 21908 w 43815"/>
                      <a:gd name="connsiteY3" fmla="*/ 0 h 66675"/>
                      <a:gd name="connsiteX4" fmla="*/ 43815 w 43815"/>
                      <a:gd name="connsiteY4" fmla="*/ 3333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815" h="66675">
                        <a:moveTo>
                          <a:pt x="43815" y="33338"/>
                        </a:moveTo>
                        <a:cubicBezTo>
                          <a:pt x="43815" y="51749"/>
                          <a:pt x="34007" y="66675"/>
                          <a:pt x="21908" y="66675"/>
                        </a:cubicBezTo>
                        <a:cubicBezTo>
                          <a:pt x="9808" y="66675"/>
                          <a:pt x="0" y="51749"/>
                          <a:pt x="0" y="33338"/>
                        </a:cubicBezTo>
                        <a:cubicBezTo>
                          <a:pt x="0" y="14926"/>
                          <a:pt x="9808" y="0"/>
                          <a:pt x="21908" y="0"/>
                        </a:cubicBezTo>
                        <a:cubicBezTo>
                          <a:pt x="34007" y="0"/>
                          <a:pt x="43815" y="14926"/>
                          <a:pt x="43815" y="3333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" name="Freeform: Shape 108">
                    <a:extLst>
                      <a:ext uri="{FF2B5EF4-FFF2-40B4-BE49-F238E27FC236}">
                        <a16:creationId xmlns:a16="http://schemas.microsoft.com/office/drawing/2014/main" id="{37FDB546-4983-9D81-C955-898011587CDE}"/>
                      </a:ext>
                    </a:extLst>
                  </p:cNvPr>
                  <p:cNvSpPr/>
                  <p:nvPr/>
                </p:nvSpPr>
                <p:spPr>
                  <a:xfrm rot="-10046296">
                    <a:off x="5143463" y="381554"/>
                    <a:ext cx="19050" cy="28576"/>
                  </a:xfrm>
                  <a:custGeom>
                    <a:avLst/>
                    <a:gdLst>
                      <a:gd name="connsiteX0" fmla="*/ 19051 w 19050"/>
                      <a:gd name="connsiteY0" fmla="*/ 14288 h 28576"/>
                      <a:gd name="connsiteX1" fmla="*/ 9525 w 19050"/>
                      <a:gd name="connsiteY1" fmla="*/ 28576 h 28576"/>
                      <a:gd name="connsiteX2" fmla="*/ 0 w 19050"/>
                      <a:gd name="connsiteY2" fmla="*/ 14288 h 28576"/>
                      <a:gd name="connsiteX3" fmla="*/ 9525 w 19050"/>
                      <a:gd name="connsiteY3" fmla="*/ 0 h 28576"/>
                      <a:gd name="connsiteX4" fmla="*/ 19051 w 19050"/>
                      <a:gd name="connsiteY4" fmla="*/ 14288 h 28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50" h="28576">
                        <a:moveTo>
                          <a:pt x="19051" y="14288"/>
                        </a:moveTo>
                        <a:cubicBezTo>
                          <a:pt x="19051" y="22179"/>
                          <a:pt x="14786" y="28576"/>
                          <a:pt x="9525" y="28576"/>
                        </a:cubicBezTo>
                        <a:cubicBezTo>
                          <a:pt x="4265" y="28576"/>
                          <a:pt x="0" y="22179"/>
                          <a:pt x="0" y="14288"/>
                        </a:cubicBezTo>
                        <a:cubicBezTo>
                          <a:pt x="0" y="6397"/>
                          <a:pt x="4265" y="0"/>
                          <a:pt x="9525" y="0"/>
                        </a:cubicBezTo>
                        <a:cubicBezTo>
                          <a:pt x="14786" y="0"/>
                          <a:pt x="19051" y="6397"/>
                          <a:pt x="19051" y="1428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" name="Freeform: Shape 109">
                    <a:extLst>
                      <a:ext uri="{FF2B5EF4-FFF2-40B4-BE49-F238E27FC236}">
                        <a16:creationId xmlns:a16="http://schemas.microsoft.com/office/drawing/2014/main" id="{88C4B98D-75B9-58EB-849F-1BE242F1B4DD}"/>
                      </a:ext>
                    </a:extLst>
                  </p:cNvPr>
                  <p:cNvSpPr/>
                  <p:nvPr/>
                </p:nvSpPr>
                <p:spPr>
                  <a:xfrm>
                    <a:off x="5145404" y="428176"/>
                    <a:ext cx="43815" cy="25213"/>
                  </a:xfrm>
                  <a:custGeom>
                    <a:avLst/>
                    <a:gdLst>
                      <a:gd name="connsiteX0" fmla="*/ 43815 w 43815"/>
                      <a:gd name="connsiteY0" fmla="*/ 5211 h 25213"/>
                      <a:gd name="connsiteX1" fmla="*/ 0 w 43815"/>
                      <a:gd name="connsiteY1" fmla="*/ 25213 h 25213"/>
                      <a:gd name="connsiteX2" fmla="*/ 43815 w 43815"/>
                      <a:gd name="connsiteY2" fmla="*/ 5211 h 25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815" h="25213">
                        <a:moveTo>
                          <a:pt x="43815" y="5211"/>
                        </a:moveTo>
                        <a:cubicBezTo>
                          <a:pt x="32385" y="5211"/>
                          <a:pt x="12383" y="12831"/>
                          <a:pt x="0" y="25213"/>
                        </a:cubicBezTo>
                        <a:cubicBezTo>
                          <a:pt x="1905" y="6163"/>
                          <a:pt x="28575" y="-8124"/>
                          <a:pt x="43815" y="5211"/>
                        </a:cubicBezTo>
                        <a:close/>
                      </a:path>
                    </a:pathLst>
                  </a:custGeom>
                  <a:solidFill>
                    <a:srgbClr val="80060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" name="Freeform: Shape 110">
                    <a:extLst>
                      <a:ext uri="{FF2B5EF4-FFF2-40B4-BE49-F238E27FC236}">
                        <a16:creationId xmlns:a16="http://schemas.microsoft.com/office/drawing/2014/main" id="{D757998A-66BF-8F95-3E77-35EAD761FD87}"/>
                      </a:ext>
                    </a:extLst>
                  </p:cNvPr>
                  <p:cNvSpPr/>
                  <p:nvPr/>
                </p:nvSpPr>
                <p:spPr>
                  <a:xfrm rot="403494">
                    <a:off x="4929165" y="448707"/>
                    <a:ext cx="15239" cy="11429"/>
                  </a:xfrm>
                  <a:custGeom>
                    <a:avLst/>
                    <a:gdLst>
                      <a:gd name="connsiteX0" fmla="*/ 15240 w 15239"/>
                      <a:gd name="connsiteY0" fmla="*/ 5715 h 11429"/>
                      <a:gd name="connsiteX1" fmla="*/ 7620 w 15239"/>
                      <a:gd name="connsiteY1" fmla="*/ 11430 h 11429"/>
                      <a:gd name="connsiteX2" fmla="*/ 0 w 15239"/>
                      <a:gd name="connsiteY2" fmla="*/ 5715 h 11429"/>
                      <a:gd name="connsiteX3" fmla="*/ 7620 w 15239"/>
                      <a:gd name="connsiteY3" fmla="*/ 0 h 11429"/>
                      <a:gd name="connsiteX4" fmla="*/ 15240 w 15239"/>
                      <a:gd name="connsiteY4" fmla="*/ 5715 h 11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39" h="11429">
                        <a:moveTo>
                          <a:pt x="15240" y="5715"/>
                        </a:moveTo>
                        <a:cubicBezTo>
                          <a:pt x="15240" y="8871"/>
                          <a:pt x="11828" y="11430"/>
                          <a:pt x="7620" y="11430"/>
                        </a:cubicBezTo>
                        <a:cubicBezTo>
                          <a:pt x="3411" y="11430"/>
                          <a:pt x="0" y="8871"/>
                          <a:pt x="0" y="5715"/>
                        </a:cubicBezTo>
                        <a:cubicBezTo>
                          <a:pt x="0" y="2559"/>
                          <a:pt x="3411" y="0"/>
                          <a:pt x="7620" y="0"/>
                        </a:cubicBezTo>
                        <a:cubicBezTo>
                          <a:pt x="11828" y="0"/>
                          <a:pt x="15240" y="2559"/>
                          <a:pt x="15240" y="571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" name="Freeform: Shape 111">
                    <a:extLst>
                      <a:ext uri="{FF2B5EF4-FFF2-40B4-BE49-F238E27FC236}">
                        <a16:creationId xmlns:a16="http://schemas.microsoft.com/office/drawing/2014/main" id="{764EBC12-C25A-02EC-72B8-B28ED2639D39}"/>
                      </a:ext>
                    </a:extLst>
                  </p:cNvPr>
                  <p:cNvSpPr/>
                  <p:nvPr/>
                </p:nvSpPr>
                <p:spPr>
                  <a:xfrm rot="-847344">
                    <a:off x="5176910" y="441961"/>
                    <a:ext cx="15240" cy="9525"/>
                  </a:xfrm>
                  <a:custGeom>
                    <a:avLst/>
                    <a:gdLst>
                      <a:gd name="connsiteX0" fmla="*/ 15240 w 15240"/>
                      <a:gd name="connsiteY0" fmla="*/ 4763 h 9525"/>
                      <a:gd name="connsiteX1" fmla="*/ 7620 w 15240"/>
                      <a:gd name="connsiteY1" fmla="*/ 9525 h 9525"/>
                      <a:gd name="connsiteX2" fmla="*/ 0 w 15240"/>
                      <a:gd name="connsiteY2" fmla="*/ 4763 h 9525"/>
                      <a:gd name="connsiteX3" fmla="*/ 7620 w 15240"/>
                      <a:gd name="connsiteY3" fmla="*/ 0 h 9525"/>
                      <a:gd name="connsiteX4" fmla="*/ 15240 w 15240"/>
                      <a:gd name="connsiteY4" fmla="*/ 4763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40" h="9525">
                        <a:moveTo>
                          <a:pt x="15240" y="4763"/>
                        </a:moveTo>
                        <a:cubicBezTo>
                          <a:pt x="15240" y="7393"/>
                          <a:pt x="11829" y="9525"/>
                          <a:pt x="7620" y="9525"/>
                        </a:cubicBezTo>
                        <a:cubicBezTo>
                          <a:pt x="3412" y="9525"/>
                          <a:pt x="0" y="7393"/>
                          <a:pt x="0" y="4763"/>
                        </a:cubicBezTo>
                        <a:cubicBezTo>
                          <a:pt x="0" y="2132"/>
                          <a:pt x="3412" y="0"/>
                          <a:pt x="7620" y="0"/>
                        </a:cubicBezTo>
                        <a:cubicBezTo>
                          <a:pt x="11829" y="0"/>
                          <a:pt x="15240" y="2132"/>
                          <a:pt x="15240" y="4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" name="Freeform: Shape 112">
                    <a:extLst>
                      <a:ext uri="{FF2B5EF4-FFF2-40B4-BE49-F238E27FC236}">
                        <a16:creationId xmlns:a16="http://schemas.microsoft.com/office/drawing/2014/main" id="{D112554B-8EBD-4549-8A1A-76C37E9D8343}"/>
                      </a:ext>
                    </a:extLst>
                  </p:cNvPr>
                  <p:cNvSpPr/>
                  <p:nvPr/>
                </p:nvSpPr>
                <p:spPr>
                  <a:xfrm>
                    <a:off x="4990846" y="479806"/>
                    <a:ext cx="124554" cy="38353"/>
                  </a:xfrm>
                  <a:custGeom>
                    <a:avLst/>
                    <a:gdLst>
                      <a:gd name="connsiteX0" fmla="*/ 67881 w 124554"/>
                      <a:gd name="connsiteY0" fmla="*/ 38353 h 38353"/>
                      <a:gd name="connsiteX1" fmla="*/ 37401 w 124554"/>
                      <a:gd name="connsiteY1" fmla="*/ 34543 h 38353"/>
                      <a:gd name="connsiteX2" fmla="*/ 253 w 124554"/>
                      <a:gd name="connsiteY2" fmla="*/ 5016 h 38353"/>
                      <a:gd name="connsiteX3" fmla="*/ 3111 w 124554"/>
                      <a:gd name="connsiteY3" fmla="*/ 253 h 38353"/>
                      <a:gd name="connsiteX4" fmla="*/ 7873 w 124554"/>
                      <a:gd name="connsiteY4" fmla="*/ 3111 h 38353"/>
                      <a:gd name="connsiteX5" fmla="*/ 39306 w 124554"/>
                      <a:gd name="connsiteY5" fmla="*/ 25971 h 38353"/>
                      <a:gd name="connsiteX6" fmla="*/ 117411 w 124554"/>
                      <a:gd name="connsiteY6" fmla="*/ 12636 h 38353"/>
                      <a:gd name="connsiteX7" fmla="*/ 123126 w 124554"/>
                      <a:gd name="connsiteY7" fmla="*/ 12636 h 38353"/>
                      <a:gd name="connsiteX8" fmla="*/ 123126 w 124554"/>
                      <a:gd name="connsiteY8" fmla="*/ 18351 h 38353"/>
                      <a:gd name="connsiteX9" fmla="*/ 67881 w 124554"/>
                      <a:gd name="connsiteY9" fmla="*/ 38353 h 3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24554" h="38353">
                        <a:moveTo>
                          <a:pt x="67881" y="38353"/>
                        </a:moveTo>
                        <a:cubicBezTo>
                          <a:pt x="57403" y="38353"/>
                          <a:pt x="46926" y="36448"/>
                          <a:pt x="37401" y="34543"/>
                        </a:cubicBezTo>
                        <a:cubicBezTo>
                          <a:pt x="17398" y="28828"/>
                          <a:pt x="3111" y="18351"/>
                          <a:pt x="253" y="5016"/>
                        </a:cubicBezTo>
                        <a:cubicBezTo>
                          <a:pt x="-699" y="3111"/>
                          <a:pt x="1206" y="253"/>
                          <a:pt x="3111" y="253"/>
                        </a:cubicBezTo>
                        <a:cubicBezTo>
                          <a:pt x="5016" y="-699"/>
                          <a:pt x="7873" y="1206"/>
                          <a:pt x="7873" y="3111"/>
                        </a:cubicBezTo>
                        <a:cubicBezTo>
                          <a:pt x="9778" y="12636"/>
                          <a:pt x="22161" y="21208"/>
                          <a:pt x="39306" y="25971"/>
                        </a:cubicBezTo>
                        <a:cubicBezTo>
                          <a:pt x="64071" y="32638"/>
                          <a:pt x="99313" y="30733"/>
                          <a:pt x="117411" y="12636"/>
                        </a:cubicBezTo>
                        <a:cubicBezTo>
                          <a:pt x="119316" y="10731"/>
                          <a:pt x="121221" y="10731"/>
                          <a:pt x="123126" y="12636"/>
                        </a:cubicBezTo>
                        <a:cubicBezTo>
                          <a:pt x="125031" y="14541"/>
                          <a:pt x="125031" y="16446"/>
                          <a:pt x="123126" y="18351"/>
                        </a:cubicBezTo>
                        <a:cubicBezTo>
                          <a:pt x="109791" y="32638"/>
                          <a:pt x="88836" y="38353"/>
                          <a:pt x="67881" y="38353"/>
                        </a:cubicBezTo>
                        <a:close/>
                      </a:path>
                    </a:pathLst>
                  </a:custGeom>
                  <a:solidFill>
                    <a:srgbClr val="80060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9DB749AF-A028-E732-6CC4-A2A1E9DC564C}"/>
                      </a:ext>
                    </a:extLst>
                  </p:cNvPr>
                  <p:cNvSpPr/>
                  <p:nvPr/>
                </p:nvSpPr>
                <p:spPr>
                  <a:xfrm>
                    <a:off x="4933950" y="327239"/>
                    <a:ext cx="71437" cy="27090"/>
                  </a:xfrm>
                  <a:custGeom>
                    <a:avLst/>
                    <a:gdLst>
                      <a:gd name="connsiteX0" fmla="*/ 0 w 71437"/>
                      <a:gd name="connsiteY0" fmla="*/ 14708 h 27090"/>
                      <a:gd name="connsiteX1" fmla="*/ 71438 w 71437"/>
                      <a:gd name="connsiteY1" fmla="*/ 27090 h 27090"/>
                      <a:gd name="connsiteX2" fmla="*/ 0 w 71437"/>
                      <a:gd name="connsiteY2" fmla="*/ 14708 h 27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437" h="27090">
                        <a:moveTo>
                          <a:pt x="0" y="14708"/>
                        </a:moveTo>
                        <a:cubicBezTo>
                          <a:pt x="12383" y="10898"/>
                          <a:pt x="51435" y="8993"/>
                          <a:pt x="71438" y="27090"/>
                        </a:cubicBezTo>
                        <a:cubicBezTo>
                          <a:pt x="67628" y="-532"/>
                          <a:pt x="28575" y="-11010"/>
                          <a:pt x="0" y="1470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6CF5DC1E-8104-68DD-991E-87780BA17AB6}"/>
                      </a:ext>
                    </a:extLst>
                  </p:cNvPr>
                  <p:cNvSpPr/>
                  <p:nvPr/>
                </p:nvSpPr>
                <p:spPr>
                  <a:xfrm>
                    <a:off x="5125402" y="328474"/>
                    <a:ext cx="62864" cy="25855"/>
                  </a:xfrm>
                  <a:custGeom>
                    <a:avLst/>
                    <a:gdLst>
                      <a:gd name="connsiteX0" fmla="*/ 62865 w 62864"/>
                      <a:gd name="connsiteY0" fmla="*/ 13473 h 25855"/>
                      <a:gd name="connsiteX1" fmla="*/ 0 w 62864"/>
                      <a:gd name="connsiteY1" fmla="*/ 25855 h 25855"/>
                      <a:gd name="connsiteX2" fmla="*/ 62865 w 62864"/>
                      <a:gd name="connsiteY2" fmla="*/ 13473 h 25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864" h="25855">
                        <a:moveTo>
                          <a:pt x="62865" y="13473"/>
                        </a:moveTo>
                        <a:cubicBezTo>
                          <a:pt x="52388" y="9663"/>
                          <a:pt x="18097" y="7758"/>
                          <a:pt x="0" y="25855"/>
                        </a:cubicBezTo>
                        <a:cubicBezTo>
                          <a:pt x="2857" y="-1767"/>
                          <a:pt x="40957" y="-9387"/>
                          <a:pt x="62865" y="1347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A5F22205-5D2E-A425-39E9-8EF8A2739B06}"/>
                      </a:ext>
                    </a:extLst>
                  </p:cNvPr>
                  <p:cNvSpPr/>
                  <p:nvPr/>
                </p:nvSpPr>
                <p:spPr>
                  <a:xfrm>
                    <a:off x="5036462" y="247292"/>
                    <a:ext cx="50839" cy="18454"/>
                  </a:xfrm>
                  <a:custGeom>
                    <a:avLst/>
                    <a:gdLst>
                      <a:gd name="connsiteX0" fmla="*/ 10835 w 50839"/>
                      <a:gd name="connsiteY0" fmla="*/ 1310 h 18454"/>
                      <a:gd name="connsiteX1" fmla="*/ 16550 w 50839"/>
                      <a:gd name="connsiteY1" fmla="*/ 5120 h 18454"/>
                      <a:gd name="connsiteX2" fmla="*/ 19407 w 50839"/>
                      <a:gd name="connsiteY2" fmla="*/ 7025 h 18454"/>
                      <a:gd name="connsiteX3" fmla="*/ 22265 w 50839"/>
                      <a:gd name="connsiteY3" fmla="*/ 8930 h 18454"/>
                      <a:gd name="connsiteX4" fmla="*/ 26075 w 50839"/>
                      <a:gd name="connsiteY4" fmla="*/ 10835 h 18454"/>
                      <a:gd name="connsiteX5" fmla="*/ 29885 w 50839"/>
                      <a:gd name="connsiteY5" fmla="*/ 12740 h 18454"/>
                      <a:gd name="connsiteX6" fmla="*/ 33695 w 50839"/>
                      <a:gd name="connsiteY6" fmla="*/ 13692 h 18454"/>
                      <a:gd name="connsiteX7" fmla="*/ 37505 w 50839"/>
                      <a:gd name="connsiteY7" fmla="*/ 13692 h 18454"/>
                      <a:gd name="connsiteX8" fmla="*/ 44172 w 50839"/>
                      <a:gd name="connsiteY8" fmla="*/ 13692 h 18454"/>
                      <a:gd name="connsiteX9" fmla="*/ 50840 w 50839"/>
                      <a:gd name="connsiteY9" fmla="*/ 12740 h 18454"/>
                      <a:gd name="connsiteX10" fmla="*/ 44172 w 50839"/>
                      <a:gd name="connsiteY10" fmla="*/ 15597 h 18454"/>
                      <a:gd name="connsiteX11" fmla="*/ 36552 w 50839"/>
                      <a:gd name="connsiteY11" fmla="*/ 17502 h 18454"/>
                      <a:gd name="connsiteX12" fmla="*/ 31790 w 50839"/>
                      <a:gd name="connsiteY12" fmla="*/ 18455 h 18454"/>
                      <a:gd name="connsiteX13" fmla="*/ 27027 w 50839"/>
                      <a:gd name="connsiteY13" fmla="*/ 18455 h 18454"/>
                      <a:gd name="connsiteX14" fmla="*/ 22265 w 50839"/>
                      <a:gd name="connsiteY14" fmla="*/ 17502 h 18454"/>
                      <a:gd name="connsiteX15" fmla="*/ 17502 w 50839"/>
                      <a:gd name="connsiteY15" fmla="*/ 16550 h 18454"/>
                      <a:gd name="connsiteX16" fmla="*/ 9882 w 50839"/>
                      <a:gd name="connsiteY16" fmla="*/ 13692 h 18454"/>
                      <a:gd name="connsiteX17" fmla="*/ 3215 w 50839"/>
                      <a:gd name="connsiteY17" fmla="*/ 10835 h 18454"/>
                      <a:gd name="connsiteX18" fmla="*/ 3215 w 50839"/>
                      <a:gd name="connsiteY18" fmla="*/ 10835 h 18454"/>
                      <a:gd name="connsiteX19" fmla="*/ 357 w 50839"/>
                      <a:gd name="connsiteY19" fmla="*/ 3215 h 18454"/>
                      <a:gd name="connsiteX20" fmla="*/ 7977 w 50839"/>
                      <a:gd name="connsiteY20" fmla="*/ 357 h 18454"/>
                      <a:gd name="connsiteX21" fmla="*/ 10835 w 50839"/>
                      <a:gd name="connsiteY21" fmla="*/ 1310 h 18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0839" h="18454">
                        <a:moveTo>
                          <a:pt x="10835" y="1310"/>
                        </a:moveTo>
                        <a:cubicBezTo>
                          <a:pt x="10835" y="1310"/>
                          <a:pt x="12740" y="3215"/>
                          <a:pt x="16550" y="5120"/>
                        </a:cubicBezTo>
                        <a:cubicBezTo>
                          <a:pt x="17502" y="6072"/>
                          <a:pt x="18455" y="6072"/>
                          <a:pt x="19407" y="7025"/>
                        </a:cubicBezTo>
                        <a:cubicBezTo>
                          <a:pt x="20360" y="7977"/>
                          <a:pt x="21312" y="7977"/>
                          <a:pt x="22265" y="8930"/>
                        </a:cubicBezTo>
                        <a:cubicBezTo>
                          <a:pt x="23217" y="9882"/>
                          <a:pt x="24170" y="9882"/>
                          <a:pt x="26075" y="10835"/>
                        </a:cubicBezTo>
                        <a:cubicBezTo>
                          <a:pt x="27027" y="11787"/>
                          <a:pt x="28932" y="11787"/>
                          <a:pt x="29885" y="12740"/>
                        </a:cubicBezTo>
                        <a:cubicBezTo>
                          <a:pt x="30837" y="12740"/>
                          <a:pt x="32742" y="13692"/>
                          <a:pt x="33695" y="13692"/>
                        </a:cubicBezTo>
                        <a:cubicBezTo>
                          <a:pt x="34647" y="13692"/>
                          <a:pt x="36552" y="13692"/>
                          <a:pt x="37505" y="13692"/>
                        </a:cubicBezTo>
                        <a:cubicBezTo>
                          <a:pt x="40362" y="13692"/>
                          <a:pt x="42267" y="13692"/>
                          <a:pt x="44172" y="13692"/>
                        </a:cubicBezTo>
                        <a:cubicBezTo>
                          <a:pt x="47982" y="13692"/>
                          <a:pt x="50840" y="12740"/>
                          <a:pt x="50840" y="12740"/>
                        </a:cubicBezTo>
                        <a:cubicBezTo>
                          <a:pt x="50840" y="12740"/>
                          <a:pt x="47982" y="13692"/>
                          <a:pt x="44172" y="15597"/>
                        </a:cubicBezTo>
                        <a:cubicBezTo>
                          <a:pt x="42267" y="16550"/>
                          <a:pt x="39410" y="17502"/>
                          <a:pt x="36552" y="17502"/>
                        </a:cubicBezTo>
                        <a:cubicBezTo>
                          <a:pt x="35600" y="17502"/>
                          <a:pt x="33695" y="18455"/>
                          <a:pt x="31790" y="18455"/>
                        </a:cubicBezTo>
                        <a:cubicBezTo>
                          <a:pt x="29885" y="18455"/>
                          <a:pt x="28932" y="18455"/>
                          <a:pt x="27027" y="18455"/>
                        </a:cubicBezTo>
                        <a:cubicBezTo>
                          <a:pt x="25122" y="18455"/>
                          <a:pt x="24170" y="18455"/>
                          <a:pt x="22265" y="17502"/>
                        </a:cubicBezTo>
                        <a:cubicBezTo>
                          <a:pt x="20360" y="17502"/>
                          <a:pt x="19407" y="16550"/>
                          <a:pt x="17502" y="16550"/>
                        </a:cubicBezTo>
                        <a:cubicBezTo>
                          <a:pt x="14645" y="15597"/>
                          <a:pt x="11787" y="14645"/>
                          <a:pt x="9882" y="13692"/>
                        </a:cubicBezTo>
                        <a:cubicBezTo>
                          <a:pt x="6072" y="11787"/>
                          <a:pt x="3215" y="10835"/>
                          <a:pt x="3215" y="10835"/>
                        </a:cubicBezTo>
                        <a:lnTo>
                          <a:pt x="3215" y="10835"/>
                        </a:lnTo>
                        <a:cubicBezTo>
                          <a:pt x="357" y="9882"/>
                          <a:pt x="-595" y="6072"/>
                          <a:pt x="357" y="3215"/>
                        </a:cubicBezTo>
                        <a:cubicBezTo>
                          <a:pt x="1310" y="357"/>
                          <a:pt x="5120" y="-595"/>
                          <a:pt x="7977" y="357"/>
                        </a:cubicBezTo>
                        <a:cubicBezTo>
                          <a:pt x="10835" y="357"/>
                          <a:pt x="10835" y="357"/>
                          <a:pt x="10835" y="1310"/>
                        </a:cubicBezTo>
                        <a:close/>
                      </a:path>
                    </a:pathLst>
                  </a:custGeom>
                  <a:solidFill>
                    <a:srgbClr val="80060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" name="Freeform: Shape 116">
                    <a:extLst>
                      <a:ext uri="{FF2B5EF4-FFF2-40B4-BE49-F238E27FC236}">
                        <a16:creationId xmlns:a16="http://schemas.microsoft.com/office/drawing/2014/main" id="{DB806107-8269-0D83-F31C-99E100A9DD31}"/>
                      </a:ext>
                    </a:extLst>
                  </p:cNvPr>
                  <p:cNvSpPr/>
                  <p:nvPr/>
                </p:nvSpPr>
                <p:spPr>
                  <a:xfrm rot="-751617">
                    <a:off x="4900687" y="260102"/>
                    <a:ext cx="83820" cy="47625"/>
                  </a:xfrm>
                  <a:custGeom>
                    <a:avLst/>
                    <a:gdLst>
                      <a:gd name="connsiteX0" fmla="*/ 83821 w 83820"/>
                      <a:gd name="connsiteY0" fmla="*/ 23813 h 47625"/>
                      <a:gd name="connsiteX1" fmla="*/ 41910 w 83820"/>
                      <a:gd name="connsiteY1" fmla="*/ 47625 h 47625"/>
                      <a:gd name="connsiteX2" fmla="*/ 0 w 83820"/>
                      <a:gd name="connsiteY2" fmla="*/ 23813 h 47625"/>
                      <a:gd name="connsiteX3" fmla="*/ 41910 w 83820"/>
                      <a:gd name="connsiteY3" fmla="*/ 0 h 47625"/>
                      <a:gd name="connsiteX4" fmla="*/ 83821 w 83820"/>
                      <a:gd name="connsiteY4" fmla="*/ 23813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20" h="47625">
                        <a:moveTo>
                          <a:pt x="83821" y="23813"/>
                        </a:moveTo>
                        <a:cubicBezTo>
                          <a:pt x="83821" y="36964"/>
                          <a:pt x="65057" y="47625"/>
                          <a:pt x="41910" y="47625"/>
                        </a:cubicBezTo>
                        <a:cubicBezTo>
                          <a:pt x="18764" y="47625"/>
                          <a:pt x="0" y="36964"/>
                          <a:pt x="0" y="23813"/>
                        </a:cubicBezTo>
                        <a:cubicBezTo>
                          <a:pt x="0" y="10661"/>
                          <a:pt x="18764" y="0"/>
                          <a:pt x="41910" y="0"/>
                        </a:cubicBezTo>
                        <a:cubicBezTo>
                          <a:pt x="65057" y="0"/>
                          <a:pt x="83821" y="10661"/>
                          <a:pt x="83821" y="2381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1C337792-A95D-DCCF-7CEF-2E1DE06FA623}"/>
                      </a:ext>
                    </a:extLst>
                  </p:cNvPr>
                  <p:cNvSpPr/>
                  <p:nvPr/>
                </p:nvSpPr>
                <p:spPr>
                  <a:xfrm>
                    <a:off x="4994910" y="285749"/>
                    <a:ext cx="34290" cy="22859"/>
                  </a:xfrm>
                  <a:custGeom>
                    <a:avLst/>
                    <a:gdLst>
                      <a:gd name="connsiteX0" fmla="*/ 34290 w 34290"/>
                      <a:gd name="connsiteY0" fmla="*/ 11430 h 22859"/>
                      <a:gd name="connsiteX1" fmla="*/ 17145 w 34290"/>
                      <a:gd name="connsiteY1" fmla="*/ 22860 h 22859"/>
                      <a:gd name="connsiteX2" fmla="*/ 0 w 34290"/>
                      <a:gd name="connsiteY2" fmla="*/ 11430 h 22859"/>
                      <a:gd name="connsiteX3" fmla="*/ 17145 w 34290"/>
                      <a:gd name="connsiteY3" fmla="*/ 0 h 22859"/>
                      <a:gd name="connsiteX4" fmla="*/ 34290 w 34290"/>
                      <a:gd name="connsiteY4" fmla="*/ 11430 h 22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290" h="22859">
                        <a:moveTo>
                          <a:pt x="34290" y="11430"/>
                        </a:moveTo>
                        <a:cubicBezTo>
                          <a:pt x="34290" y="17743"/>
                          <a:pt x="26614" y="22860"/>
                          <a:pt x="17145" y="22860"/>
                        </a:cubicBezTo>
                        <a:cubicBezTo>
                          <a:pt x="7676" y="22860"/>
                          <a:pt x="0" y="17743"/>
                          <a:pt x="0" y="11430"/>
                        </a:cubicBezTo>
                        <a:cubicBezTo>
                          <a:pt x="0" y="5117"/>
                          <a:pt x="7676" y="0"/>
                          <a:pt x="17145" y="0"/>
                        </a:cubicBezTo>
                        <a:cubicBezTo>
                          <a:pt x="26614" y="0"/>
                          <a:pt x="34290" y="5117"/>
                          <a:pt x="34290" y="1143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88BE06EC-6C15-0944-8AA5-624F1B58FFBD}"/>
                      </a:ext>
                    </a:extLst>
                  </p:cNvPr>
                  <p:cNvSpPr/>
                  <p:nvPr/>
                </p:nvSpPr>
                <p:spPr>
                  <a:xfrm>
                    <a:off x="5045859" y="263127"/>
                    <a:ext cx="158114" cy="53266"/>
                  </a:xfrm>
                  <a:custGeom>
                    <a:avLst/>
                    <a:gdLst>
                      <a:gd name="connsiteX0" fmla="*/ 150981 w 158114"/>
                      <a:gd name="connsiteY0" fmla="*/ 8334 h 53266"/>
                      <a:gd name="connsiteX1" fmla="*/ 96688 w 158114"/>
                      <a:gd name="connsiteY1" fmla="*/ 10239 h 53266"/>
                      <a:gd name="connsiteX2" fmla="*/ 486 w 158114"/>
                      <a:gd name="connsiteY2" fmla="*/ 35957 h 53266"/>
                      <a:gd name="connsiteX3" fmla="*/ 76686 w 158114"/>
                      <a:gd name="connsiteY3" fmla="*/ 53102 h 53266"/>
                      <a:gd name="connsiteX4" fmla="*/ 150981 w 158114"/>
                      <a:gd name="connsiteY4" fmla="*/ 8334 h 53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8114" h="53266">
                        <a:moveTo>
                          <a:pt x="150981" y="8334"/>
                        </a:moveTo>
                        <a:cubicBezTo>
                          <a:pt x="140503" y="-2143"/>
                          <a:pt x="117644" y="-4048"/>
                          <a:pt x="96688" y="10239"/>
                        </a:cubicBezTo>
                        <a:cubicBezTo>
                          <a:pt x="50969" y="42624"/>
                          <a:pt x="8106" y="21669"/>
                          <a:pt x="486" y="35957"/>
                        </a:cubicBezTo>
                        <a:cubicBezTo>
                          <a:pt x="-6181" y="51197"/>
                          <a:pt x="57636" y="54054"/>
                          <a:pt x="76686" y="53102"/>
                        </a:cubicBezTo>
                        <a:cubicBezTo>
                          <a:pt x="106213" y="53102"/>
                          <a:pt x="181461" y="38814"/>
                          <a:pt x="150981" y="8334"/>
                        </a:cubicBezTo>
                        <a:close/>
                      </a:path>
                    </a:pathLst>
                  </a:custGeom>
                  <a:solidFill>
                    <a:srgbClr val="FF774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1D7DFC4B-A6CD-FAF5-56B6-A24F1DE68386}"/>
                </a:ext>
              </a:extLst>
            </p:cNvPr>
            <p:cNvSpPr/>
            <p:nvPr/>
          </p:nvSpPr>
          <p:spPr>
            <a:xfrm>
              <a:off x="5579197" y="5083894"/>
              <a:ext cx="728438" cy="322114"/>
            </a:xfrm>
            <a:prstGeom prst="rect">
              <a:avLst/>
            </a:prstGeom>
            <a:solidFill>
              <a:srgbClr val="FF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995FB514-85CF-F702-D162-C7B63D643C83}"/>
                </a:ext>
              </a:extLst>
            </p:cNvPr>
            <p:cNvGrpSpPr/>
            <p:nvPr/>
          </p:nvGrpSpPr>
          <p:grpSpPr>
            <a:xfrm rot="20223954">
              <a:off x="5728008" y="4964416"/>
              <a:ext cx="462890" cy="475249"/>
              <a:chOff x="13474835" y="-944466"/>
              <a:chExt cx="125555" cy="88582"/>
            </a:xfrm>
          </p:grpSpPr>
          <p:grpSp>
            <p:nvGrpSpPr>
              <p:cNvPr id="204" name="Graphic 23">
                <a:extLst>
                  <a:ext uri="{FF2B5EF4-FFF2-40B4-BE49-F238E27FC236}">
                    <a16:creationId xmlns:a16="http://schemas.microsoft.com/office/drawing/2014/main" id="{989B4F70-46AD-6811-F005-E3B3E8D56DA7}"/>
                  </a:ext>
                </a:extLst>
              </p:cNvPr>
              <p:cNvGrpSpPr/>
              <p:nvPr/>
            </p:nvGrpSpPr>
            <p:grpSpPr>
              <a:xfrm>
                <a:off x="13479520" y="-939703"/>
                <a:ext cx="117059" cy="79683"/>
                <a:chOff x="13131262" y="-840224"/>
                <a:chExt cx="117059" cy="79683"/>
              </a:xfrm>
            </p:grpSpPr>
            <p:sp>
              <p:nvSpPr>
                <p:cNvPr id="206" name="Freeform: Shape 205">
                  <a:extLst>
                    <a:ext uri="{FF2B5EF4-FFF2-40B4-BE49-F238E27FC236}">
                      <a16:creationId xmlns:a16="http://schemas.microsoft.com/office/drawing/2014/main" id="{2342CA4D-2BA8-EBE0-07BD-D128B5D46719}"/>
                    </a:ext>
                  </a:extLst>
                </p:cNvPr>
                <p:cNvSpPr/>
                <p:nvPr/>
              </p:nvSpPr>
              <p:spPr>
                <a:xfrm>
                  <a:off x="13131262" y="-810697"/>
                  <a:ext cx="55147" cy="50155"/>
                </a:xfrm>
                <a:custGeom>
                  <a:avLst/>
                  <a:gdLst>
                    <a:gd name="connsiteX0" fmla="*/ 55147 w 55147"/>
                    <a:gd name="connsiteY0" fmla="*/ 48578 h 50155"/>
                    <a:gd name="connsiteX1" fmla="*/ 32287 w 55147"/>
                    <a:gd name="connsiteY1" fmla="*/ 49530 h 50155"/>
                    <a:gd name="connsiteX2" fmla="*/ 3712 w 55147"/>
                    <a:gd name="connsiteY2" fmla="*/ 0 h 50155"/>
                    <a:gd name="connsiteX3" fmla="*/ 55147 w 55147"/>
                    <a:gd name="connsiteY3" fmla="*/ 48578 h 50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147" h="50155">
                      <a:moveTo>
                        <a:pt x="55147" y="48578"/>
                      </a:moveTo>
                      <a:cubicBezTo>
                        <a:pt x="46575" y="50482"/>
                        <a:pt x="38955" y="50482"/>
                        <a:pt x="32287" y="49530"/>
                      </a:cubicBezTo>
                      <a:cubicBezTo>
                        <a:pt x="5617" y="44768"/>
                        <a:pt x="-6765" y="24765"/>
                        <a:pt x="3712" y="0"/>
                      </a:cubicBezTo>
                      <a:cubicBezTo>
                        <a:pt x="21810" y="4763"/>
                        <a:pt x="52290" y="20003"/>
                        <a:pt x="55147" y="48578"/>
                      </a:cubicBezTo>
                      <a:close/>
                    </a:path>
                  </a:pathLst>
                </a:custGeom>
                <a:solidFill>
                  <a:srgbClr val="FF774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" name="Freeform: Shape 206">
                  <a:extLst>
                    <a:ext uri="{FF2B5EF4-FFF2-40B4-BE49-F238E27FC236}">
                      <a16:creationId xmlns:a16="http://schemas.microsoft.com/office/drawing/2014/main" id="{A919F389-653A-329C-7570-8C09CD69AA67}"/>
                    </a:ext>
                  </a:extLst>
                </p:cNvPr>
                <p:cNvSpPr/>
                <p:nvPr/>
              </p:nvSpPr>
              <p:spPr>
                <a:xfrm>
                  <a:off x="13143547" y="-840224"/>
                  <a:ext cx="104775" cy="45530"/>
                </a:xfrm>
                <a:custGeom>
                  <a:avLst/>
                  <a:gdLst>
                    <a:gd name="connsiteX0" fmla="*/ 104775 w 104775"/>
                    <a:gd name="connsiteY0" fmla="*/ 24765 h 45530"/>
                    <a:gd name="connsiteX1" fmla="*/ 92393 w 104775"/>
                    <a:gd name="connsiteY1" fmla="*/ 43815 h 45530"/>
                    <a:gd name="connsiteX2" fmla="*/ 0 w 104775"/>
                    <a:gd name="connsiteY2" fmla="*/ 14288 h 45530"/>
                    <a:gd name="connsiteX3" fmla="*/ 12383 w 104775"/>
                    <a:gd name="connsiteY3" fmla="*/ 0 h 45530"/>
                    <a:gd name="connsiteX4" fmla="*/ 104775 w 104775"/>
                    <a:gd name="connsiteY4" fmla="*/ 24765 h 45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775" h="45530">
                      <a:moveTo>
                        <a:pt x="104775" y="24765"/>
                      </a:moveTo>
                      <a:cubicBezTo>
                        <a:pt x="100965" y="31432"/>
                        <a:pt x="97155" y="38100"/>
                        <a:pt x="92393" y="43815"/>
                      </a:cubicBezTo>
                      <a:cubicBezTo>
                        <a:pt x="56198" y="52388"/>
                        <a:pt x="7620" y="26670"/>
                        <a:pt x="0" y="14288"/>
                      </a:cubicBezTo>
                      <a:cubicBezTo>
                        <a:pt x="2858" y="9525"/>
                        <a:pt x="7620" y="4763"/>
                        <a:pt x="12383" y="0"/>
                      </a:cubicBezTo>
                      <a:cubicBezTo>
                        <a:pt x="30480" y="18097"/>
                        <a:pt x="79058" y="33338"/>
                        <a:pt x="104775" y="247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8" name="Freeform: Shape 207">
                  <a:extLst>
                    <a:ext uri="{FF2B5EF4-FFF2-40B4-BE49-F238E27FC236}">
                      <a16:creationId xmlns:a16="http://schemas.microsoft.com/office/drawing/2014/main" id="{9EF7EDB4-F328-54FC-FAB9-DD796AEE0554}"/>
                    </a:ext>
                  </a:extLst>
                </p:cNvPr>
                <p:cNvSpPr/>
                <p:nvPr/>
              </p:nvSpPr>
              <p:spPr>
                <a:xfrm>
                  <a:off x="13134975" y="-826890"/>
                  <a:ext cx="100965" cy="63817"/>
                </a:xfrm>
                <a:custGeom>
                  <a:avLst/>
                  <a:gdLst>
                    <a:gd name="connsiteX0" fmla="*/ 8572 w 100965"/>
                    <a:gd name="connsiteY0" fmla="*/ 0 h 63817"/>
                    <a:gd name="connsiteX1" fmla="*/ 100965 w 100965"/>
                    <a:gd name="connsiteY1" fmla="*/ 29528 h 63817"/>
                    <a:gd name="connsiteX2" fmla="*/ 51435 w 100965"/>
                    <a:gd name="connsiteY2" fmla="*/ 63818 h 63817"/>
                    <a:gd name="connsiteX3" fmla="*/ 0 w 100965"/>
                    <a:gd name="connsiteY3" fmla="*/ 15240 h 63817"/>
                    <a:gd name="connsiteX4" fmla="*/ 8572 w 100965"/>
                    <a:gd name="connsiteY4" fmla="*/ 0 h 63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0965" h="63817">
                      <a:moveTo>
                        <a:pt x="8572" y="0"/>
                      </a:moveTo>
                      <a:cubicBezTo>
                        <a:pt x="16192" y="12383"/>
                        <a:pt x="64770" y="39053"/>
                        <a:pt x="100965" y="29528"/>
                      </a:cubicBezTo>
                      <a:cubicBezTo>
                        <a:pt x="85725" y="49530"/>
                        <a:pt x="66675" y="60008"/>
                        <a:pt x="51435" y="63818"/>
                      </a:cubicBezTo>
                      <a:cubicBezTo>
                        <a:pt x="49530" y="35243"/>
                        <a:pt x="18097" y="20003"/>
                        <a:pt x="0" y="15240"/>
                      </a:cubicBezTo>
                      <a:cubicBezTo>
                        <a:pt x="1905" y="10478"/>
                        <a:pt x="4763" y="5715"/>
                        <a:pt x="8572" y="0"/>
                      </a:cubicBezTo>
                      <a:close/>
                    </a:path>
                  </a:pathLst>
                </a:custGeom>
                <a:solidFill>
                  <a:srgbClr val="A6101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5952AAAC-DC0E-C2B1-9EA0-C849109ADBB5}"/>
                  </a:ext>
                </a:extLst>
              </p:cNvPr>
              <p:cNvSpPr/>
              <p:nvPr/>
            </p:nvSpPr>
            <p:spPr>
              <a:xfrm>
                <a:off x="13474835" y="-944466"/>
                <a:ext cx="125555" cy="88582"/>
              </a:xfrm>
              <a:custGeom>
                <a:avLst/>
                <a:gdLst>
                  <a:gd name="connsiteX0" fmla="*/ 44593 w 125555"/>
                  <a:gd name="connsiteY0" fmla="*/ 88582 h 88582"/>
                  <a:gd name="connsiteX1" fmla="*/ 36020 w 125555"/>
                  <a:gd name="connsiteY1" fmla="*/ 87630 h 88582"/>
                  <a:gd name="connsiteX2" fmla="*/ 1730 w 125555"/>
                  <a:gd name="connsiteY2" fmla="*/ 61913 h 88582"/>
                  <a:gd name="connsiteX3" fmla="*/ 25543 w 125555"/>
                  <a:gd name="connsiteY3" fmla="*/ 952 h 88582"/>
                  <a:gd name="connsiteX4" fmla="*/ 28400 w 125555"/>
                  <a:gd name="connsiteY4" fmla="*/ 0 h 88582"/>
                  <a:gd name="connsiteX5" fmla="*/ 28400 w 125555"/>
                  <a:gd name="connsiteY5" fmla="*/ 0 h 88582"/>
                  <a:gd name="connsiteX6" fmla="*/ 31257 w 125555"/>
                  <a:gd name="connsiteY6" fmla="*/ 952 h 88582"/>
                  <a:gd name="connsiteX7" fmla="*/ 102695 w 125555"/>
                  <a:gd name="connsiteY7" fmla="*/ 27622 h 88582"/>
                  <a:gd name="connsiteX8" fmla="*/ 119840 w 125555"/>
                  <a:gd name="connsiteY8" fmla="*/ 24765 h 88582"/>
                  <a:gd name="connsiteX9" fmla="*/ 124603 w 125555"/>
                  <a:gd name="connsiteY9" fmla="*/ 25718 h 88582"/>
                  <a:gd name="connsiteX10" fmla="*/ 125555 w 125555"/>
                  <a:gd name="connsiteY10" fmla="*/ 30480 h 88582"/>
                  <a:gd name="connsiteX11" fmla="*/ 44593 w 125555"/>
                  <a:gd name="connsiteY11" fmla="*/ 88582 h 88582"/>
                  <a:gd name="connsiteX12" fmla="*/ 29353 w 125555"/>
                  <a:gd name="connsiteY12" fmla="*/ 10477 h 88582"/>
                  <a:gd name="connsiteX13" fmla="*/ 10303 w 125555"/>
                  <a:gd name="connsiteY13" fmla="*/ 60007 h 88582"/>
                  <a:gd name="connsiteX14" fmla="*/ 37925 w 125555"/>
                  <a:gd name="connsiteY14" fmla="*/ 80010 h 88582"/>
                  <a:gd name="connsiteX15" fmla="*/ 113173 w 125555"/>
                  <a:gd name="connsiteY15" fmla="*/ 36195 h 88582"/>
                  <a:gd name="connsiteX16" fmla="*/ 103648 w 125555"/>
                  <a:gd name="connsiteY16" fmla="*/ 37147 h 88582"/>
                  <a:gd name="connsiteX17" fmla="*/ 29353 w 125555"/>
                  <a:gd name="connsiteY17" fmla="*/ 10477 h 8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5555" h="88582">
                    <a:moveTo>
                      <a:pt x="44593" y="88582"/>
                    </a:moveTo>
                    <a:cubicBezTo>
                      <a:pt x="41735" y="88582"/>
                      <a:pt x="38878" y="88582"/>
                      <a:pt x="36020" y="87630"/>
                    </a:cubicBezTo>
                    <a:cubicBezTo>
                      <a:pt x="18875" y="84772"/>
                      <a:pt x="6493" y="75247"/>
                      <a:pt x="1730" y="61913"/>
                    </a:cubicBezTo>
                    <a:cubicBezTo>
                      <a:pt x="-3985" y="43815"/>
                      <a:pt x="4588" y="21907"/>
                      <a:pt x="25543" y="952"/>
                    </a:cubicBezTo>
                    <a:cubicBezTo>
                      <a:pt x="26495" y="0"/>
                      <a:pt x="27448" y="0"/>
                      <a:pt x="28400" y="0"/>
                    </a:cubicBezTo>
                    <a:lnTo>
                      <a:pt x="28400" y="0"/>
                    </a:lnTo>
                    <a:cubicBezTo>
                      <a:pt x="29353" y="0"/>
                      <a:pt x="30305" y="0"/>
                      <a:pt x="31257" y="952"/>
                    </a:cubicBezTo>
                    <a:cubicBezTo>
                      <a:pt x="45545" y="15240"/>
                      <a:pt x="77930" y="27622"/>
                      <a:pt x="102695" y="27622"/>
                    </a:cubicBezTo>
                    <a:cubicBezTo>
                      <a:pt x="109363" y="27622"/>
                      <a:pt x="115078" y="26670"/>
                      <a:pt x="119840" y="24765"/>
                    </a:cubicBezTo>
                    <a:cubicBezTo>
                      <a:pt x="121745" y="23813"/>
                      <a:pt x="123650" y="24765"/>
                      <a:pt x="124603" y="25718"/>
                    </a:cubicBezTo>
                    <a:cubicBezTo>
                      <a:pt x="125555" y="26670"/>
                      <a:pt x="125555" y="28575"/>
                      <a:pt x="125555" y="30480"/>
                    </a:cubicBezTo>
                    <a:cubicBezTo>
                      <a:pt x="102695" y="73343"/>
                      <a:pt x="69357" y="88582"/>
                      <a:pt x="44593" y="88582"/>
                    </a:cubicBezTo>
                    <a:close/>
                    <a:moveTo>
                      <a:pt x="29353" y="10477"/>
                    </a:moveTo>
                    <a:cubicBezTo>
                      <a:pt x="12207" y="28575"/>
                      <a:pt x="5540" y="45720"/>
                      <a:pt x="10303" y="60007"/>
                    </a:cubicBezTo>
                    <a:cubicBezTo>
                      <a:pt x="14113" y="70485"/>
                      <a:pt x="23638" y="77152"/>
                      <a:pt x="37925" y="80010"/>
                    </a:cubicBezTo>
                    <a:cubicBezTo>
                      <a:pt x="57928" y="83820"/>
                      <a:pt x="90313" y="72390"/>
                      <a:pt x="113173" y="36195"/>
                    </a:cubicBezTo>
                    <a:cubicBezTo>
                      <a:pt x="110315" y="36195"/>
                      <a:pt x="106505" y="37147"/>
                      <a:pt x="103648" y="37147"/>
                    </a:cubicBezTo>
                    <a:cubicBezTo>
                      <a:pt x="77930" y="36195"/>
                      <a:pt x="46498" y="24765"/>
                      <a:pt x="29353" y="10477"/>
                    </a:cubicBezTo>
                    <a:close/>
                  </a:path>
                </a:pathLst>
              </a:custGeom>
              <a:solidFill>
                <a:srgbClr val="80060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" name="back-to-school-163151">
            <a:hlinkClick r:id="" action="ppaction://media"/>
            <a:extLst>
              <a:ext uri="{FF2B5EF4-FFF2-40B4-BE49-F238E27FC236}">
                <a16:creationId xmlns:a16="http://schemas.microsoft.com/office/drawing/2014/main" id="{F52D3065-5CBF-F20D-F109-3EA5F2A5A6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047146" y="-611783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044D97-F5E4-5B02-ABC3-D777E02D2C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95693" y="879321"/>
            <a:ext cx="5663675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9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9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8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1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2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5" dur="750" fill="hold"/>
                                            <p:tgtEl>
                                              <p:spTgt spid="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6" dur="750" fill="hold"/>
                                            <p:tgtEl>
                                              <p:spTgt spid="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9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0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3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4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7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8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1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2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64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66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68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70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72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900000">
                                          <p:cBhvr>
                                            <p:cTn id="7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900000">
                                          <p:cBhvr>
                                            <p:cTn id="76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7" presetID="32" presetClass="emph" presetSubtype="0" repeatCount="indefinite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4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3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84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5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86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7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88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90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1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92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7073" numSld="2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64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66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68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70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72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900000">
                                          <p:cBhvr>
                                            <p:cTn id="7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900000">
                                          <p:cBhvr>
                                            <p:cTn id="76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7" presetID="32" presetClass="emph" presetSubtype="0" repeatCount="indefinite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4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3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84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5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86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7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88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90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1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92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7073" numSld="2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rgbClr val="79C737"/>
            </a:gs>
            <a:gs pos="100000">
              <a:srgbClr val="2B9D2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FB3CAA-A8CE-5F53-38DF-1786B26975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51"/>
            <a:ext cx="12192000" cy="68747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6FE2A1-BE56-6E71-A57D-505FD5E1CB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8" y="2803383"/>
            <a:ext cx="12192000" cy="4229375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79784B16-98A3-D017-A784-31514B2D465D}"/>
              </a:ext>
            </a:extLst>
          </p:cNvPr>
          <p:cNvSpPr/>
          <p:nvPr/>
        </p:nvSpPr>
        <p:spPr>
          <a:xfrm rot="21280755">
            <a:off x="3243631" y="542622"/>
            <a:ext cx="2886379" cy="288637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2947210-8ACC-C1F3-DFED-54BA16208644}"/>
              </a:ext>
            </a:extLst>
          </p:cNvPr>
          <p:cNvSpPr/>
          <p:nvPr/>
        </p:nvSpPr>
        <p:spPr>
          <a:xfrm rot="631900" flipH="1">
            <a:off x="6048174" y="415013"/>
            <a:ext cx="2886379" cy="288637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360" name="Group 359">
            <a:extLst>
              <a:ext uri="{FF2B5EF4-FFF2-40B4-BE49-F238E27FC236}">
                <a16:creationId xmlns:a16="http://schemas.microsoft.com/office/drawing/2014/main" id="{F2402D3F-C2C7-E843-616C-6C030B1E4C14}"/>
              </a:ext>
            </a:extLst>
          </p:cNvPr>
          <p:cNvGrpSpPr/>
          <p:nvPr/>
        </p:nvGrpSpPr>
        <p:grpSpPr>
          <a:xfrm rot="21313856">
            <a:off x="-113286" y="2563181"/>
            <a:ext cx="3887344" cy="3887342"/>
            <a:chOff x="2134403" y="1322488"/>
            <a:chExt cx="4691730" cy="4691730"/>
          </a:xfrm>
        </p:grpSpPr>
        <p:grpSp>
          <p:nvGrpSpPr>
            <p:cNvPr id="361" name="Group 360">
              <a:extLst>
                <a:ext uri="{FF2B5EF4-FFF2-40B4-BE49-F238E27FC236}">
                  <a16:creationId xmlns:a16="http://schemas.microsoft.com/office/drawing/2014/main" id="{3D00A7C0-178F-F1AA-A70B-2F1DEB9F5860}"/>
                </a:ext>
              </a:extLst>
            </p:cNvPr>
            <p:cNvGrpSpPr/>
            <p:nvPr/>
          </p:nvGrpSpPr>
          <p:grpSpPr>
            <a:xfrm rot="17944252" flipV="1">
              <a:off x="3065919" y="2077983"/>
              <a:ext cx="880564" cy="2056345"/>
              <a:chOff x="3810000" y="3100647"/>
              <a:chExt cx="880564" cy="2056345"/>
            </a:xfrm>
          </p:grpSpPr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DDC5BD6C-1048-2B2F-5AA0-8D95D448ADF6}"/>
                  </a:ext>
                </a:extLst>
              </p:cNvPr>
              <p:cNvSpPr/>
              <p:nvPr/>
            </p:nvSpPr>
            <p:spPr>
              <a:xfrm>
                <a:off x="3909980" y="3100647"/>
                <a:ext cx="474145" cy="1442380"/>
              </a:xfrm>
              <a:custGeom>
                <a:avLst/>
                <a:gdLst>
                  <a:gd name="connsiteX0" fmla="*/ 18932 w 53698"/>
                  <a:gd name="connsiteY0" fmla="*/ 163354 h 163353"/>
                  <a:gd name="connsiteX1" fmla="*/ 14170 w 53698"/>
                  <a:gd name="connsiteY1" fmla="*/ 160496 h 163353"/>
                  <a:gd name="connsiteX2" fmla="*/ 44650 w 53698"/>
                  <a:gd name="connsiteY2" fmla="*/ 1429 h 163353"/>
                  <a:gd name="connsiteX3" fmla="*/ 52270 w 53698"/>
                  <a:gd name="connsiteY3" fmla="*/ 1429 h 163353"/>
                  <a:gd name="connsiteX4" fmla="*/ 52270 w 53698"/>
                  <a:gd name="connsiteY4" fmla="*/ 9049 h 163353"/>
                  <a:gd name="connsiteX5" fmla="*/ 24647 w 53698"/>
                  <a:gd name="connsiteY5" fmla="*/ 155734 h 163353"/>
                  <a:gd name="connsiteX6" fmla="*/ 21790 w 53698"/>
                  <a:gd name="connsiteY6" fmla="*/ 163354 h 163353"/>
                  <a:gd name="connsiteX7" fmla="*/ 18932 w 53698"/>
                  <a:gd name="connsiteY7" fmla="*/ 163354 h 163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698" h="163353">
                    <a:moveTo>
                      <a:pt x="18932" y="163354"/>
                    </a:moveTo>
                    <a:cubicBezTo>
                      <a:pt x="17027" y="163354"/>
                      <a:pt x="15122" y="162401"/>
                      <a:pt x="14170" y="160496"/>
                    </a:cubicBezTo>
                    <a:cubicBezTo>
                      <a:pt x="-12500" y="104299"/>
                      <a:pt x="-1070" y="45244"/>
                      <a:pt x="44650" y="1429"/>
                    </a:cubicBezTo>
                    <a:cubicBezTo>
                      <a:pt x="46555" y="-476"/>
                      <a:pt x="50365" y="-476"/>
                      <a:pt x="52270" y="1429"/>
                    </a:cubicBezTo>
                    <a:cubicBezTo>
                      <a:pt x="54175" y="3334"/>
                      <a:pt x="54175" y="7144"/>
                      <a:pt x="52270" y="9049"/>
                    </a:cubicBezTo>
                    <a:cubicBezTo>
                      <a:pt x="32267" y="28099"/>
                      <a:pt x="-10595" y="81439"/>
                      <a:pt x="24647" y="155734"/>
                    </a:cubicBezTo>
                    <a:cubicBezTo>
                      <a:pt x="25600" y="158591"/>
                      <a:pt x="24647" y="161449"/>
                      <a:pt x="21790" y="163354"/>
                    </a:cubicBezTo>
                    <a:cubicBezTo>
                      <a:pt x="19885" y="163354"/>
                      <a:pt x="18932" y="163354"/>
                      <a:pt x="18932" y="163354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64" name="Graphic 3">
                <a:extLst>
                  <a:ext uri="{FF2B5EF4-FFF2-40B4-BE49-F238E27FC236}">
                    <a16:creationId xmlns:a16="http://schemas.microsoft.com/office/drawing/2014/main" id="{EDA5D502-5180-DCA0-93D9-C59619C0F030}"/>
                  </a:ext>
                </a:extLst>
              </p:cNvPr>
              <p:cNvGrpSpPr/>
              <p:nvPr/>
            </p:nvGrpSpPr>
            <p:grpSpPr>
              <a:xfrm>
                <a:off x="3810000" y="4307544"/>
                <a:ext cx="880564" cy="849448"/>
                <a:chOff x="4757962" y="590549"/>
                <a:chExt cx="99726" cy="96202"/>
              </a:xfrm>
            </p:grpSpPr>
            <p:grpSp>
              <p:nvGrpSpPr>
                <p:cNvPr id="365" name="Graphic 3">
                  <a:extLst>
                    <a:ext uri="{FF2B5EF4-FFF2-40B4-BE49-F238E27FC236}">
                      <a16:creationId xmlns:a16="http://schemas.microsoft.com/office/drawing/2014/main" id="{B118416E-2E75-5083-5319-7906AEC260DE}"/>
                    </a:ext>
                  </a:extLst>
                </p:cNvPr>
                <p:cNvGrpSpPr/>
                <p:nvPr/>
              </p:nvGrpSpPr>
              <p:grpSpPr>
                <a:xfrm>
                  <a:off x="4757962" y="590549"/>
                  <a:ext cx="99726" cy="96202"/>
                  <a:chOff x="4757962" y="590549"/>
                  <a:chExt cx="99726" cy="96202"/>
                </a:xfrm>
              </p:grpSpPr>
              <p:sp>
                <p:nvSpPr>
                  <p:cNvPr id="368" name="Freeform: Shape 367">
                    <a:extLst>
                      <a:ext uri="{FF2B5EF4-FFF2-40B4-BE49-F238E27FC236}">
                        <a16:creationId xmlns:a16="http://schemas.microsoft.com/office/drawing/2014/main" id="{0E7B2B0A-77E1-36FC-43EE-1AF0C7BFE9FD}"/>
                      </a:ext>
                    </a:extLst>
                  </p:cNvPr>
                  <p:cNvSpPr/>
                  <p:nvPr/>
                </p:nvSpPr>
                <p:spPr>
                  <a:xfrm>
                    <a:off x="4763515" y="596362"/>
                    <a:ext cx="87997" cy="84717"/>
                  </a:xfrm>
                  <a:custGeom>
                    <a:avLst/>
                    <a:gdLst>
                      <a:gd name="connsiteX0" fmla="*/ 78042 w 87997"/>
                      <a:gd name="connsiteY0" fmla="*/ 45622 h 84717"/>
                      <a:gd name="connsiteX1" fmla="*/ 83757 w 87997"/>
                      <a:gd name="connsiteY1" fmla="*/ 18952 h 84717"/>
                      <a:gd name="connsiteX2" fmla="*/ 24702 w 87997"/>
                      <a:gd name="connsiteY2" fmla="*/ 6569 h 84717"/>
                      <a:gd name="connsiteX3" fmla="*/ 7557 w 87997"/>
                      <a:gd name="connsiteY3" fmla="*/ 70387 h 84717"/>
                      <a:gd name="connsiteX4" fmla="*/ 56134 w 87997"/>
                      <a:gd name="connsiteY4" fmla="*/ 76102 h 84717"/>
                      <a:gd name="connsiteX5" fmla="*/ 78042 w 87997"/>
                      <a:gd name="connsiteY5" fmla="*/ 45622 h 84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7997" h="84717">
                        <a:moveTo>
                          <a:pt x="78042" y="45622"/>
                        </a:moveTo>
                        <a:cubicBezTo>
                          <a:pt x="86614" y="42764"/>
                          <a:pt x="92329" y="31334"/>
                          <a:pt x="83757" y="18952"/>
                        </a:cubicBezTo>
                        <a:cubicBezTo>
                          <a:pt x="74232" y="5617"/>
                          <a:pt x="53277" y="-8671"/>
                          <a:pt x="24702" y="6569"/>
                        </a:cubicBezTo>
                        <a:cubicBezTo>
                          <a:pt x="-3873" y="20857"/>
                          <a:pt x="-4826" y="51337"/>
                          <a:pt x="7557" y="70387"/>
                        </a:cubicBezTo>
                        <a:cubicBezTo>
                          <a:pt x="21844" y="93247"/>
                          <a:pt x="47562" y="83722"/>
                          <a:pt x="56134" y="76102"/>
                        </a:cubicBezTo>
                        <a:cubicBezTo>
                          <a:pt x="70422" y="82769"/>
                          <a:pt x="88519" y="69434"/>
                          <a:pt x="78042" y="45622"/>
                        </a:cubicBezTo>
                        <a:close/>
                      </a:path>
                    </a:pathLst>
                  </a:custGeom>
                  <a:solidFill>
                    <a:srgbClr val="D9161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9" name="Freeform: Shape 368">
                    <a:extLst>
                      <a:ext uri="{FF2B5EF4-FFF2-40B4-BE49-F238E27FC236}">
                        <a16:creationId xmlns:a16="http://schemas.microsoft.com/office/drawing/2014/main" id="{7C6F530D-3A36-6386-B5E6-FBCFCA690AE6}"/>
                      </a:ext>
                    </a:extLst>
                  </p:cNvPr>
                  <p:cNvSpPr/>
                  <p:nvPr/>
                </p:nvSpPr>
                <p:spPr>
                  <a:xfrm>
                    <a:off x="4757962" y="590549"/>
                    <a:ext cx="99726" cy="96202"/>
                  </a:xfrm>
                  <a:custGeom>
                    <a:avLst/>
                    <a:gdLst>
                      <a:gd name="connsiteX0" fmla="*/ 37875 w 99726"/>
                      <a:gd name="connsiteY0" fmla="*/ 96202 h 96202"/>
                      <a:gd name="connsiteX1" fmla="*/ 8348 w 99726"/>
                      <a:gd name="connsiteY1" fmla="*/ 79057 h 96202"/>
                      <a:gd name="connsiteX2" fmla="*/ 1680 w 99726"/>
                      <a:gd name="connsiteY2" fmla="*/ 37148 h 96202"/>
                      <a:gd name="connsiteX3" fmla="*/ 27398 w 99726"/>
                      <a:gd name="connsiteY3" fmla="*/ 6668 h 96202"/>
                      <a:gd name="connsiteX4" fmla="*/ 54068 w 99726"/>
                      <a:gd name="connsiteY4" fmla="*/ 0 h 96202"/>
                      <a:gd name="connsiteX5" fmla="*/ 94073 w 99726"/>
                      <a:gd name="connsiteY5" fmla="*/ 20955 h 96202"/>
                      <a:gd name="connsiteX6" fmla="*/ 98835 w 99726"/>
                      <a:gd name="connsiteY6" fmla="*/ 43815 h 96202"/>
                      <a:gd name="connsiteX7" fmla="*/ 91215 w 99726"/>
                      <a:gd name="connsiteY7" fmla="*/ 53340 h 96202"/>
                      <a:gd name="connsiteX8" fmla="*/ 89310 w 99726"/>
                      <a:gd name="connsiteY8" fmla="*/ 78105 h 96202"/>
                      <a:gd name="connsiteX9" fmla="*/ 69308 w 99726"/>
                      <a:gd name="connsiteY9" fmla="*/ 88582 h 96202"/>
                      <a:gd name="connsiteX10" fmla="*/ 69308 w 99726"/>
                      <a:gd name="connsiteY10" fmla="*/ 88582 h 96202"/>
                      <a:gd name="connsiteX11" fmla="*/ 62640 w 99726"/>
                      <a:gd name="connsiteY11" fmla="*/ 87630 h 96202"/>
                      <a:gd name="connsiteX12" fmla="*/ 37875 w 99726"/>
                      <a:gd name="connsiteY12" fmla="*/ 96202 h 96202"/>
                      <a:gd name="connsiteX13" fmla="*/ 54068 w 99726"/>
                      <a:gd name="connsiteY13" fmla="*/ 11430 h 96202"/>
                      <a:gd name="connsiteX14" fmla="*/ 32160 w 99726"/>
                      <a:gd name="connsiteY14" fmla="*/ 17145 h 96202"/>
                      <a:gd name="connsiteX15" fmla="*/ 12158 w 99726"/>
                      <a:gd name="connsiteY15" fmla="*/ 40957 h 96202"/>
                      <a:gd name="connsiteX16" fmla="*/ 16920 w 99726"/>
                      <a:gd name="connsiteY16" fmla="*/ 73343 h 96202"/>
                      <a:gd name="connsiteX17" fmla="*/ 36923 w 99726"/>
                      <a:gd name="connsiteY17" fmla="*/ 84773 h 96202"/>
                      <a:gd name="connsiteX18" fmla="*/ 56925 w 99726"/>
                      <a:gd name="connsiteY18" fmla="*/ 78105 h 96202"/>
                      <a:gd name="connsiteX19" fmla="*/ 62640 w 99726"/>
                      <a:gd name="connsiteY19" fmla="*/ 77152 h 96202"/>
                      <a:gd name="connsiteX20" fmla="*/ 68355 w 99726"/>
                      <a:gd name="connsiteY20" fmla="*/ 78105 h 96202"/>
                      <a:gd name="connsiteX21" fmla="*/ 68355 w 99726"/>
                      <a:gd name="connsiteY21" fmla="*/ 78105 h 96202"/>
                      <a:gd name="connsiteX22" fmla="*/ 78833 w 99726"/>
                      <a:gd name="connsiteY22" fmla="*/ 72390 h 96202"/>
                      <a:gd name="connsiteX23" fmla="*/ 78833 w 99726"/>
                      <a:gd name="connsiteY23" fmla="*/ 53340 h 96202"/>
                      <a:gd name="connsiteX24" fmla="*/ 78833 w 99726"/>
                      <a:gd name="connsiteY24" fmla="*/ 48577 h 96202"/>
                      <a:gd name="connsiteX25" fmla="*/ 82643 w 99726"/>
                      <a:gd name="connsiteY25" fmla="*/ 45720 h 96202"/>
                      <a:gd name="connsiteX26" fmla="*/ 87405 w 99726"/>
                      <a:gd name="connsiteY26" fmla="*/ 40957 h 96202"/>
                      <a:gd name="connsiteX27" fmla="*/ 84548 w 99726"/>
                      <a:gd name="connsiteY27" fmla="*/ 28575 h 96202"/>
                      <a:gd name="connsiteX28" fmla="*/ 54068 w 99726"/>
                      <a:gd name="connsiteY28" fmla="*/ 11430 h 962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99726" h="96202">
                        <a:moveTo>
                          <a:pt x="37875" y="96202"/>
                        </a:moveTo>
                        <a:cubicBezTo>
                          <a:pt x="29303" y="96202"/>
                          <a:pt x="16920" y="93345"/>
                          <a:pt x="8348" y="79057"/>
                        </a:cubicBezTo>
                        <a:cubicBezTo>
                          <a:pt x="728" y="66675"/>
                          <a:pt x="-2130" y="51435"/>
                          <a:pt x="1680" y="37148"/>
                        </a:cubicBezTo>
                        <a:cubicBezTo>
                          <a:pt x="5490" y="23813"/>
                          <a:pt x="14063" y="13335"/>
                          <a:pt x="27398" y="6668"/>
                        </a:cubicBezTo>
                        <a:cubicBezTo>
                          <a:pt x="35970" y="1905"/>
                          <a:pt x="45495" y="0"/>
                          <a:pt x="54068" y="0"/>
                        </a:cubicBezTo>
                        <a:cubicBezTo>
                          <a:pt x="75975" y="0"/>
                          <a:pt x="89310" y="15240"/>
                          <a:pt x="94073" y="20955"/>
                        </a:cubicBezTo>
                        <a:cubicBezTo>
                          <a:pt x="99788" y="28575"/>
                          <a:pt x="100740" y="36195"/>
                          <a:pt x="98835" y="43815"/>
                        </a:cubicBezTo>
                        <a:cubicBezTo>
                          <a:pt x="97883" y="47625"/>
                          <a:pt x="95025" y="51435"/>
                          <a:pt x="91215" y="53340"/>
                        </a:cubicBezTo>
                        <a:cubicBezTo>
                          <a:pt x="94073" y="62865"/>
                          <a:pt x="93120" y="71438"/>
                          <a:pt x="89310" y="78105"/>
                        </a:cubicBezTo>
                        <a:cubicBezTo>
                          <a:pt x="84548" y="84773"/>
                          <a:pt x="77880" y="88582"/>
                          <a:pt x="69308" y="88582"/>
                        </a:cubicBezTo>
                        <a:lnTo>
                          <a:pt x="69308" y="88582"/>
                        </a:lnTo>
                        <a:cubicBezTo>
                          <a:pt x="67403" y="88582"/>
                          <a:pt x="64545" y="88582"/>
                          <a:pt x="62640" y="87630"/>
                        </a:cubicBezTo>
                        <a:cubicBezTo>
                          <a:pt x="55973" y="92393"/>
                          <a:pt x="47400" y="96202"/>
                          <a:pt x="37875" y="96202"/>
                        </a:cubicBezTo>
                        <a:close/>
                        <a:moveTo>
                          <a:pt x="54068" y="11430"/>
                        </a:moveTo>
                        <a:cubicBezTo>
                          <a:pt x="47400" y="11430"/>
                          <a:pt x="39780" y="13335"/>
                          <a:pt x="32160" y="17145"/>
                        </a:cubicBezTo>
                        <a:cubicBezTo>
                          <a:pt x="21683" y="22860"/>
                          <a:pt x="15015" y="30480"/>
                          <a:pt x="12158" y="40957"/>
                        </a:cubicBezTo>
                        <a:cubicBezTo>
                          <a:pt x="9300" y="51435"/>
                          <a:pt x="11205" y="63818"/>
                          <a:pt x="16920" y="73343"/>
                        </a:cubicBezTo>
                        <a:cubicBezTo>
                          <a:pt x="21683" y="80963"/>
                          <a:pt x="28350" y="84773"/>
                          <a:pt x="36923" y="84773"/>
                        </a:cubicBezTo>
                        <a:cubicBezTo>
                          <a:pt x="44543" y="84773"/>
                          <a:pt x="53115" y="80963"/>
                          <a:pt x="56925" y="78105"/>
                        </a:cubicBezTo>
                        <a:cubicBezTo>
                          <a:pt x="58830" y="76200"/>
                          <a:pt x="60735" y="76200"/>
                          <a:pt x="62640" y="77152"/>
                        </a:cubicBezTo>
                        <a:cubicBezTo>
                          <a:pt x="64545" y="78105"/>
                          <a:pt x="66450" y="78105"/>
                          <a:pt x="68355" y="78105"/>
                        </a:cubicBezTo>
                        <a:lnTo>
                          <a:pt x="68355" y="78105"/>
                        </a:lnTo>
                        <a:cubicBezTo>
                          <a:pt x="73118" y="78105"/>
                          <a:pt x="76928" y="76200"/>
                          <a:pt x="78833" y="72390"/>
                        </a:cubicBezTo>
                        <a:cubicBezTo>
                          <a:pt x="81690" y="67627"/>
                          <a:pt x="81690" y="60960"/>
                          <a:pt x="78833" y="53340"/>
                        </a:cubicBezTo>
                        <a:cubicBezTo>
                          <a:pt x="77880" y="51435"/>
                          <a:pt x="77880" y="50482"/>
                          <a:pt x="78833" y="48577"/>
                        </a:cubicBezTo>
                        <a:cubicBezTo>
                          <a:pt x="79785" y="46673"/>
                          <a:pt x="80738" y="45720"/>
                          <a:pt x="82643" y="45720"/>
                        </a:cubicBezTo>
                        <a:cubicBezTo>
                          <a:pt x="85500" y="44768"/>
                          <a:pt x="87405" y="42863"/>
                          <a:pt x="87405" y="40957"/>
                        </a:cubicBezTo>
                        <a:cubicBezTo>
                          <a:pt x="88358" y="37148"/>
                          <a:pt x="87405" y="32385"/>
                          <a:pt x="84548" y="28575"/>
                        </a:cubicBezTo>
                        <a:cubicBezTo>
                          <a:pt x="79785" y="21907"/>
                          <a:pt x="70260" y="11430"/>
                          <a:pt x="54068" y="11430"/>
                        </a:cubicBezTo>
                        <a:close/>
                      </a:path>
                    </a:pathLst>
                  </a:custGeom>
                  <a:solidFill>
                    <a:srgbClr val="80060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F1C2A8F6-0660-11E2-A38D-B7F6DBC07DB6}"/>
                    </a:ext>
                  </a:extLst>
                </p:cNvPr>
                <p:cNvSpPr/>
                <p:nvPr/>
              </p:nvSpPr>
              <p:spPr>
                <a:xfrm>
                  <a:off x="4789731" y="623838"/>
                  <a:ext cx="43253" cy="42880"/>
                </a:xfrm>
                <a:custGeom>
                  <a:avLst/>
                  <a:gdLst>
                    <a:gd name="connsiteX0" fmla="*/ 23251 w 43253"/>
                    <a:gd name="connsiteY0" fmla="*/ 48 h 42880"/>
                    <a:gd name="connsiteX1" fmla="*/ 43253 w 43253"/>
                    <a:gd name="connsiteY1" fmla="*/ 27671 h 42880"/>
                    <a:gd name="connsiteX2" fmla="*/ 27061 w 43253"/>
                    <a:gd name="connsiteY2" fmla="*/ 39101 h 42880"/>
                    <a:gd name="connsiteX3" fmla="*/ 391 w 43253"/>
                    <a:gd name="connsiteY3" fmla="*/ 29576 h 42880"/>
                    <a:gd name="connsiteX4" fmla="*/ 23251 w 43253"/>
                    <a:gd name="connsiteY4" fmla="*/ 48 h 42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253" h="42880">
                      <a:moveTo>
                        <a:pt x="23251" y="48"/>
                      </a:moveTo>
                      <a:cubicBezTo>
                        <a:pt x="34681" y="1001"/>
                        <a:pt x="43253" y="18146"/>
                        <a:pt x="43253" y="27671"/>
                      </a:cubicBezTo>
                      <a:cubicBezTo>
                        <a:pt x="43253" y="33386"/>
                        <a:pt x="37538" y="41006"/>
                        <a:pt x="27061" y="39101"/>
                      </a:cubicBezTo>
                      <a:cubicBezTo>
                        <a:pt x="15631" y="44816"/>
                        <a:pt x="3248" y="45768"/>
                        <a:pt x="391" y="29576"/>
                      </a:cubicBezTo>
                      <a:cubicBezTo>
                        <a:pt x="-2467" y="12431"/>
                        <a:pt x="10868" y="-904"/>
                        <a:pt x="23251" y="48"/>
                      </a:cubicBezTo>
                      <a:close/>
                    </a:path>
                  </a:pathLst>
                </a:custGeom>
                <a:solidFill>
                  <a:srgbClr val="FF4B3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69B3B7B8-9165-F71D-188A-E10B845B833B}"/>
                    </a:ext>
                  </a:extLst>
                </p:cNvPr>
                <p:cNvSpPr/>
                <p:nvPr/>
              </p:nvSpPr>
              <p:spPr>
                <a:xfrm rot="-5426770">
                  <a:off x="4815146" y="640448"/>
                  <a:ext cx="15240" cy="13335"/>
                </a:xfrm>
                <a:custGeom>
                  <a:avLst/>
                  <a:gdLst>
                    <a:gd name="connsiteX0" fmla="*/ 15241 w 15240"/>
                    <a:gd name="connsiteY0" fmla="*/ 6668 h 13335"/>
                    <a:gd name="connsiteX1" fmla="*/ 7620 w 15240"/>
                    <a:gd name="connsiteY1" fmla="*/ 13335 h 13335"/>
                    <a:gd name="connsiteX2" fmla="*/ 0 w 15240"/>
                    <a:gd name="connsiteY2" fmla="*/ 6668 h 13335"/>
                    <a:gd name="connsiteX3" fmla="*/ 7620 w 15240"/>
                    <a:gd name="connsiteY3" fmla="*/ 0 h 13335"/>
                    <a:gd name="connsiteX4" fmla="*/ 15241 w 15240"/>
                    <a:gd name="connsiteY4" fmla="*/ 6668 h 13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" h="13335">
                      <a:moveTo>
                        <a:pt x="15241" y="6668"/>
                      </a:moveTo>
                      <a:cubicBezTo>
                        <a:pt x="15241" y="10350"/>
                        <a:pt x="11829" y="13335"/>
                        <a:pt x="7620" y="13335"/>
                      </a:cubicBezTo>
                      <a:cubicBezTo>
                        <a:pt x="3412" y="13335"/>
                        <a:pt x="0" y="10350"/>
                        <a:pt x="0" y="6668"/>
                      </a:cubicBezTo>
                      <a:cubicBezTo>
                        <a:pt x="0" y="2985"/>
                        <a:pt x="3412" y="0"/>
                        <a:pt x="7620" y="0"/>
                      </a:cubicBezTo>
                      <a:cubicBezTo>
                        <a:pt x="11829" y="0"/>
                        <a:pt x="15241" y="2985"/>
                        <a:pt x="15241" y="66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BF06A612-2D43-6937-0F56-B7F13F144019}"/>
                </a:ext>
              </a:extLst>
            </p:cNvPr>
            <p:cNvSpPr/>
            <p:nvPr/>
          </p:nvSpPr>
          <p:spPr>
            <a:xfrm>
              <a:off x="2134403" y="1322488"/>
              <a:ext cx="4691730" cy="469173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50" name="Group 349">
            <a:extLst>
              <a:ext uri="{FF2B5EF4-FFF2-40B4-BE49-F238E27FC236}">
                <a16:creationId xmlns:a16="http://schemas.microsoft.com/office/drawing/2014/main" id="{A0BDFF3E-C88E-E643-4192-CC4783B95DF1}"/>
              </a:ext>
            </a:extLst>
          </p:cNvPr>
          <p:cNvGrpSpPr/>
          <p:nvPr/>
        </p:nvGrpSpPr>
        <p:grpSpPr>
          <a:xfrm rot="21399583">
            <a:off x="616860" y="3321379"/>
            <a:ext cx="3787267" cy="3787265"/>
            <a:chOff x="5716056" y="1382881"/>
            <a:chExt cx="4570944" cy="4570944"/>
          </a:xfrm>
        </p:grpSpPr>
        <p:grpSp>
          <p:nvGrpSpPr>
            <p:cNvPr id="351" name="Group 350">
              <a:extLst>
                <a:ext uri="{FF2B5EF4-FFF2-40B4-BE49-F238E27FC236}">
                  <a16:creationId xmlns:a16="http://schemas.microsoft.com/office/drawing/2014/main" id="{CE73012C-AD4A-F548-8A24-CD978B99FF2D}"/>
                </a:ext>
              </a:extLst>
            </p:cNvPr>
            <p:cNvGrpSpPr/>
            <p:nvPr/>
          </p:nvGrpSpPr>
          <p:grpSpPr>
            <a:xfrm rot="3655748" flipH="1" flipV="1">
              <a:off x="8574365" y="1986847"/>
              <a:ext cx="880564" cy="2056345"/>
              <a:chOff x="3810000" y="3100647"/>
              <a:chExt cx="880564" cy="2056345"/>
            </a:xfrm>
          </p:grpSpPr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E0077453-F72B-C4AF-B0A2-B313D77F62F2}"/>
                  </a:ext>
                </a:extLst>
              </p:cNvPr>
              <p:cNvSpPr/>
              <p:nvPr/>
            </p:nvSpPr>
            <p:spPr>
              <a:xfrm>
                <a:off x="3909980" y="3100647"/>
                <a:ext cx="474145" cy="1442380"/>
              </a:xfrm>
              <a:custGeom>
                <a:avLst/>
                <a:gdLst>
                  <a:gd name="connsiteX0" fmla="*/ 18932 w 53698"/>
                  <a:gd name="connsiteY0" fmla="*/ 163354 h 163353"/>
                  <a:gd name="connsiteX1" fmla="*/ 14170 w 53698"/>
                  <a:gd name="connsiteY1" fmla="*/ 160496 h 163353"/>
                  <a:gd name="connsiteX2" fmla="*/ 44650 w 53698"/>
                  <a:gd name="connsiteY2" fmla="*/ 1429 h 163353"/>
                  <a:gd name="connsiteX3" fmla="*/ 52270 w 53698"/>
                  <a:gd name="connsiteY3" fmla="*/ 1429 h 163353"/>
                  <a:gd name="connsiteX4" fmla="*/ 52270 w 53698"/>
                  <a:gd name="connsiteY4" fmla="*/ 9049 h 163353"/>
                  <a:gd name="connsiteX5" fmla="*/ 24647 w 53698"/>
                  <a:gd name="connsiteY5" fmla="*/ 155734 h 163353"/>
                  <a:gd name="connsiteX6" fmla="*/ 21790 w 53698"/>
                  <a:gd name="connsiteY6" fmla="*/ 163354 h 163353"/>
                  <a:gd name="connsiteX7" fmla="*/ 18932 w 53698"/>
                  <a:gd name="connsiteY7" fmla="*/ 163354 h 163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698" h="163353">
                    <a:moveTo>
                      <a:pt x="18932" y="163354"/>
                    </a:moveTo>
                    <a:cubicBezTo>
                      <a:pt x="17027" y="163354"/>
                      <a:pt x="15122" y="162401"/>
                      <a:pt x="14170" y="160496"/>
                    </a:cubicBezTo>
                    <a:cubicBezTo>
                      <a:pt x="-12500" y="104299"/>
                      <a:pt x="-1070" y="45244"/>
                      <a:pt x="44650" y="1429"/>
                    </a:cubicBezTo>
                    <a:cubicBezTo>
                      <a:pt x="46555" y="-476"/>
                      <a:pt x="50365" y="-476"/>
                      <a:pt x="52270" y="1429"/>
                    </a:cubicBezTo>
                    <a:cubicBezTo>
                      <a:pt x="54175" y="3334"/>
                      <a:pt x="54175" y="7144"/>
                      <a:pt x="52270" y="9049"/>
                    </a:cubicBezTo>
                    <a:cubicBezTo>
                      <a:pt x="32267" y="28099"/>
                      <a:pt x="-10595" y="81439"/>
                      <a:pt x="24647" y="155734"/>
                    </a:cubicBezTo>
                    <a:cubicBezTo>
                      <a:pt x="25600" y="158591"/>
                      <a:pt x="24647" y="161449"/>
                      <a:pt x="21790" y="163354"/>
                    </a:cubicBezTo>
                    <a:cubicBezTo>
                      <a:pt x="19885" y="163354"/>
                      <a:pt x="18932" y="163354"/>
                      <a:pt x="18932" y="163354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54" name="Graphic 3">
                <a:extLst>
                  <a:ext uri="{FF2B5EF4-FFF2-40B4-BE49-F238E27FC236}">
                    <a16:creationId xmlns:a16="http://schemas.microsoft.com/office/drawing/2014/main" id="{5F68E8BC-F1E2-32D5-85F7-249FCC53D1B3}"/>
                  </a:ext>
                </a:extLst>
              </p:cNvPr>
              <p:cNvGrpSpPr/>
              <p:nvPr/>
            </p:nvGrpSpPr>
            <p:grpSpPr>
              <a:xfrm>
                <a:off x="3810000" y="4307544"/>
                <a:ext cx="880564" cy="849448"/>
                <a:chOff x="4757962" y="590549"/>
                <a:chExt cx="99726" cy="96202"/>
              </a:xfrm>
            </p:grpSpPr>
            <p:grpSp>
              <p:nvGrpSpPr>
                <p:cNvPr id="355" name="Graphic 3">
                  <a:extLst>
                    <a:ext uri="{FF2B5EF4-FFF2-40B4-BE49-F238E27FC236}">
                      <a16:creationId xmlns:a16="http://schemas.microsoft.com/office/drawing/2014/main" id="{5418A02D-D4A2-9634-D0E6-03B1E67D5A85}"/>
                    </a:ext>
                  </a:extLst>
                </p:cNvPr>
                <p:cNvGrpSpPr/>
                <p:nvPr/>
              </p:nvGrpSpPr>
              <p:grpSpPr>
                <a:xfrm>
                  <a:off x="4757962" y="590549"/>
                  <a:ext cx="99726" cy="96202"/>
                  <a:chOff x="4757962" y="590549"/>
                  <a:chExt cx="99726" cy="96202"/>
                </a:xfrm>
              </p:grpSpPr>
              <p:sp>
                <p:nvSpPr>
                  <p:cNvPr id="358" name="Freeform: Shape 357">
                    <a:extLst>
                      <a:ext uri="{FF2B5EF4-FFF2-40B4-BE49-F238E27FC236}">
                        <a16:creationId xmlns:a16="http://schemas.microsoft.com/office/drawing/2014/main" id="{81DABF28-7B84-3BBD-C4A1-5209F41A58C8}"/>
                      </a:ext>
                    </a:extLst>
                  </p:cNvPr>
                  <p:cNvSpPr/>
                  <p:nvPr/>
                </p:nvSpPr>
                <p:spPr>
                  <a:xfrm>
                    <a:off x="4763515" y="596362"/>
                    <a:ext cx="87997" cy="84717"/>
                  </a:xfrm>
                  <a:custGeom>
                    <a:avLst/>
                    <a:gdLst>
                      <a:gd name="connsiteX0" fmla="*/ 78042 w 87997"/>
                      <a:gd name="connsiteY0" fmla="*/ 45622 h 84717"/>
                      <a:gd name="connsiteX1" fmla="*/ 83757 w 87997"/>
                      <a:gd name="connsiteY1" fmla="*/ 18952 h 84717"/>
                      <a:gd name="connsiteX2" fmla="*/ 24702 w 87997"/>
                      <a:gd name="connsiteY2" fmla="*/ 6569 h 84717"/>
                      <a:gd name="connsiteX3" fmla="*/ 7557 w 87997"/>
                      <a:gd name="connsiteY3" fmla="*/ 70387 h 84717"/>
                      <a:gd name="connsiteX4" fmla="*/ 56134 w 87997"/>
                      <a:gd name="connsiteY4" fmla="*/ 76102 h 84717"/>
                      <a:gd name="connsiteX5" fmla="*/ 78042 w 87997"/>
                      <a:gd name="connsiteY5" fmla="*/ 45622 h 84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7997" h="84717">
                        <a:moveTo>
                          <a:pt x="78042" y="45622"/>
                        </a:moveTo>
                        <a:cubicBezTo>
                          <a:pt x="86614" y="42764"/>
                          <a:pt x="92329" y="31334"/>
                          <a:pt x="83757" y="18952"/>
                        </a:cubicBezTo>
                        <a:cubicBezTo>
                          <a:pt x="74232" y="5617"/>
                          <a:pt x="53277" y="-8671"/>
                          <a:pt x="24702" y="6569"/>
                        </a:cubicBezTo>
                        <a:cubicBezTo>
                          <a:pt x="-3873" y="20857"/>
                          <a:pt x="-4826" y="51337"/>
                          <a:pt x="7557" y="70387"/>
                        </a:cubicBezTo>
                        <a:cubicBezTo>
                          <a:pt x="21844" y="93247"/>
                          <a:pt x="47562" y="83722"/>
                          <a:pt x="56134" y="76102"/>
                        </a:cubicBezTo>
                        <a:cubicBezTo>
                          <a:pt x="70422" y="82769"/>
                          <a:pt x="88519" y="69434"/>
                          <a:pt x="78042" y="45622"/>
                        </a:cubicBezTo>
                        <a:close/>
                      </a:path>
                    </a:pathLst>
                  </a:custGeom>
                  <a:solidFill>
                    <a:srgbClr val="D9161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9" name="Freeform: Shape 358">
                    <a:extLst>
                      <a:ext uri="{FF2B5EF4-FFF2-40B4-BE49-F238E27FC236}">
                        <a16:creationId xmlns:a16="http://schemas.microsoft.com/office/drawing/2014/main" id="{46C0C3A6-747F-F35B-9085-C9EC83494B20}"/>
                      </a:ext>
                    </a:extLst>
                  </p:cNvPr>
                  <p:cNvSpPr/>
                  <p:nvPr/>
                </p:nvSpPr>
                <p:spPr>
                  <a:xfrm>
                    <a:off x="4757962" y="590549"/>
                    <a:ext cx="99726" cy="96202"/>
                  </a:xfrm>
                  <a:custGeom>
                    <a:avLst/>
                    <a:gdLst>
                      <a:gd name="connsiteX0" fmla="*/ 37875 w 99726"/>
                      <a:gd name="connsiteY0" fmla="*/ 96202 h 96202"/>
                      <a:gd name="connsiteX1" fmla="*/ 8348 w 99726"/>
                      <a:gd name="connsiteY1" fmla="*/ 79057 h 96202"/>
                      <a:gd name="connsiteX2" fmla="*/ 1680 w 99726"/>
                      <a:gd name="connsiteY2" fmla="*/ 37148 h 96202"/>
                      <a:gd name="connsiteX3" fmla="*/ 27398 w 99726"/>
                      <a:gd name="connsiteY3" fmla="*/ 6668 h 96202"/>
                      <a:gd name="connsiteX4" fmla="*/ 54068 w 99726"/>
                      <a:gd name="connsiteY4" fmla="*/ 0 h 96202"/>
                      <a:gd name="connsiteX5" fmla="*/ 94073 w 99726"/>
                      <a:gd name="connsiteY5" fmla="*/ 20955 h 96202"/>
                      <a:gd name="connsiteX6" fmla="*/ 98835 w 99726"/>
                      <a:gd name="connsiteY6" fmla="*/ 43815 h 96202"/>
                      <a:gd name="connsiteX7" fmla="*/ 91215 w 99726"/>
                      <a:gd name="connsiteY7" fmla="*/ 53340 h 96202"/>
                      <a:gd name="connsiteX8" fmla="*/ 89310 w 99726"/>
                      <a:gd name="connsiteY8" fmla="*/ 78105 h 96202"/>
                      <a:gd name="connsiteX9" fmla="*/ 69308 w 99726"/>
                      <a:gd name="connsiteY9" fmla="*/ 88582 h 96202"/>
                      <a:gd name="connsiteX10" fmla="*/ 69308 w 99726"/>
                      <a:gd name="connsiteY10" fmla="*/ 88582 h 96202"/>
                      <a:gd name="connsiteX11" fmla="*/ 62640 w 99726"/>
                      <a:gd name="connsiteY11" fmla="*/ 87630 h 96202"/>
                      <a:gd name="connsiteX12" fmla="*/ 37875 w 99726"/>
                      <a:gd name="connsiteY12" fmla="*/ 96202 h 96202"/>
                      <a:gd name="connsiteX13" fmla="*/ 54068 w 99726"/>
                      <a:gd name="connsiteY13" fmla="*/ 11430 h 96202"/>
                      <a:gd name="connsiteX14" fmla="*/ 32160 w 99726"/>
                      <a:gd name="connsiteY14" fmla="*/ 17145 h 96202"/>
                      <a:gd name="connsiteX15" fmla="*/ 12158 w 99726"/>
                      <a:gd name="connsiteY15" fmla="*/ 40957 h 96202"/>
                      <a:gd name="connsiteX16" fmla="*/ 16920 w 99726"/>
                      <a:gd name="connsiteY16" fmla="*/ 73343 h 96202"/>
                      <a:gd name="connsiteX17" fmla="*/ 36923 w 99726"/>
                      <a:gd name="connsiteY17" fmla="*/ 84773 h 96202"/>
                      <a:gd name="connsiteX18" fmla="*/ 56925 w 99726"/>
                      <a:gd name="connsiteY18" fmla="*/ 78105 h 96202"/>
                      <a:gd name="connsiteX19" fmla="*/ 62640 w 99726"/>
                      <a:gd name="connsiteY19" fmla="*/ 77152 h 96202"/>
                      <a:gd name="connsiteX20" fmla="*/ 68355 w 99726"/>
                      <a:gd name="connsiteY20" fmla="*/ 78105 h 96202"/>
                      <a:gd name="connsiteX21" fmla="*/ 68355 w 99726"/>
                      <a:gd name="connsiteY21" fmla="*/ 78105 h 96202"/>
                      <a:gd name="connsiteX22" fmla="*/ 78833 w 99726"/>
                      <a:gd name="connsiteY22" fmla="*/ 72390 h 96202"/>
                      <a:gd name="connsiteX23" fmla="*/ 78833 w 99726"/>
                      <a:gd name="connsiteY23" fmla="*/ 53340 h 96202"/>
                      <a:gd name="connsiteX24" fmla="*/ 78833 w 99726"/>
                      <a:gd name="connsiteY24" fmla="*/ 48577 h 96202"/>
                      <a:gd name="connsiteX25" fmla="*/ 82643 w 99726"/>
                      <a:gd name="connsiteY25" fmla="*/ 45720 h 96202"/>
                      <a:gd name="connsiteX26" fmla="*/ 87405 w 99726"/>
                      <a:gd name="connsiteY26" fmla="*/ 40957 h 96202"/>
                      <a:gd name="connsiteX27" fmla="*/ 84548 w 99726"/>
                      <a:gd name="connsiteY27" fmla="*/ 28575 h 96202"/>
                      <a:gd name="connsiteX28" fmla="*/ 54068 w 99726"/>
                      <a:gd name="connsiteY28" fmla="*/ 11430 h 962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99726" h="96202">
                        <a:moveTo>
                          <a:pt x="37875" y="96202"/>
                        </a:moveTo>
                        <a:cubicBezTo>
                          <a:pt x="29303" y="96202"/>
                          <a:pt x="16920" y="93345"/>
                          <a:pt x="8348" y="79057"/>
                        </a:cubicBezTo>
                        <a:cubicBezTo>
                          <a:pt x="728" y="66675"/>
                          <a:pt x="-2130" y="51435"/>
                          <a:pt x="1680" y="37148"/>
                        </a:cubicBezTo>
                        <a:cubicBezTo>
                          <a:pt x="5490" y="23813"/>
                          <a:pt x="14063" y="13335"/>
                          <a:pt x="27398" y="6668"/>
                        </a:cubicBezTo>
                        <a:cubicBezTo>
                          <a:pt x="35970" y="1905"/>
                          <a:pt x="45495" y="0"/>
                          <a:pt x="54068" y="0"/>
                        </a:cubicBezTo>
                        <a:cubicBezTo>
                          <a:pt x="75975" y="0"/>
                          <a:pt x="89310" y="15240"/>
                          <a:pt x="94073" y="20955"/>
                        </a:cubicBezTo>
                        <a:cubicBezTo>
                          <a:pt x="99788" y="28575"/>
                          <a:pt x="100740" y="36195"/>
                          <a:pt x="98835" y="43815"/>
                        </a:cubicBezTo>
                        <a:cubicBezTo>
                          <a:pt x="97883" y="47625"/>
                          <a:pt x="95025" y="51435"/>
                          <a:pt x="91215" y="53340"/>
                        </a:cubicBezTo>
                        <a:cubicBezTo>
                          <a:pt x="94073" y="62865"/>
                          <a:pt x="93120" y="71438"/>
                          <a:pt x="89310" y="78105"/>
                        </a:cubicBezTo>
                        <a:cubicBezTo>
                          <a:pt x="84548" y="84773"/>
                          <a:pt x="77880" y="88582"/>
                          <a:pt x="69308" y="88582"/>
                        </a:cubicBezTo>
                        <a:lnTo>
                          <a:pt x="69308" y="88582"/>
                        </a:lnTo>
                        <a:cubicBezTo>
                          <a:pt x="67403" y="88582"/>
                          <a:pt x="64545" y="88582"/>
                          <a:pt x="62640" y="87630"/>
                        </a:cubicBezTo>
                        <a:cubicBezTo>
                          <a:pt x="55973" y="92393"/>
                          <a:pt x="47400" y="96202"/>
                          <a:pt x="37875" y="96202"/>
                        </a:cubicBezTo>
                        <a:close/>
                        <a:moveTo>
                          <a:pt x="54068" y="11430"/>
                        </a:moveTo>
                        <a:cubicBezTo>
                          <a:pt x="47400" y="11430"/>
                          <a:pt x="39780" y="13335"/>
                          <a:pt x="32160" y="17145"/>
                        </a:cubicBezTo>
                        <a:cubicBezTo>
                          <a:pt x="21683" y="22860"/>
                          <a:pt x="15015" y="30480"/>
                          <a:pt x="12158" y="40957"/>
                        </a:cubicBezTo>
                        <a:cubicBezTo>
                          <a:pt x="9300" y="51435"/>
                          <a:pt x="11205" y="63818"/>
                          <a:pt x="16920" y="73343"/>
                        </a:cubicBezTo>
                        <a:cubicBezTo>
                          <a:pt x="21683" y="80963"/>
                          <a:pt x="28350" y="84773"/>
                          <a:pt x="36923" y="84773"/>
                        </a:cubicBezTo>
                        <a:cubicBezTo>
                          <a:pt x="44543" y="84773"/>
                          <a:pt x="53115" y="80963"/>
                          <a:pt x="56925" y="78105"/>
                        </a:cubicBezTo>
                        <a:cubicBezTo>
                          <a:pt x="58830" y="76200"/>
                          <a:pt x="60735" y="76200"/>
                          <a:pt x="62640" y="77152"/>
                        </a:cubicBezTo>
                        <a:cubicBezTo>
                          <a:pt x="64545" y="78105"/>
                          <a:pt x="66450" y="78105"/>
                          <a:pt x="68355" y="78105"/>
                        </a:cubicBezTo>
                        <a:lnTo>
                          <a:pt x="68355" y="78105"/>
                        </a:lnTo>
                        <a:cubicBezTo>
                          <a:pt x="73118" y="78105"/>
                          <a:pt x="76928" y="76200"/>
                          <a:pt x="78833" y="72390"/>
                        </a:cubicBezTo>
                        <a:cubicBezTo>
                          <a:pt x="81690" y="67627"/>
                          <a:pt x="81690" y="60960"/>
                          <a:pt x="78833" y="53340"/>
                        </a:cubicBezTo>
                        <a:cubicBezTo>
                          <a:pt x="77880" y="51435"/>
                          <a:pt x="77880" y="50482"/>
                          <a:pt x="78833" y="48577"/>
                        </a:cubicBezTo>
                        <a:cubicBezTo>
                          <a:pt x="79785" y="46673"/>
                          <a:pt x="80738" y="45720"/>
                          <a:pt x="82643" y="45720"/>
                        </a:cubicBezTo>
                        <a:cubicBezTo>
                          <a:pt x="85500" y="44768"/>
                          <a:pt x="87405" y="42863"/>
                          <a:pt x="87405" y="40957"/>
                        </a:cubicBezTo>
                        <a:cubicBezTo>
                          <a:pt x="88358" y="37148"/>
                          <a:pt x="87405" y="32385"/>
                          <a:pt x="84548" y="28575"/>
                        </a:cubicBezTo>
                        <a:cubicBezTo>
                          <a:pt x="79785" y="21907"/>
                          <a:pt x="70260" y="11430"/>
                          <a:pt x="54068" y="11430"/>
                        </a:cubicBezTo>
                        <a:close/>
                      </a:path>
                    </a:pathLst>
                  </a:custGeom>
                  <a:solidFill>
                    <a:srgbClr val="80060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56" name="Freeform: Shape 355">
                  <a:extLst>
                    <a:ext uri="{FF2B5EF4-FFF2-40B4-BE49-F238E27FC236}">
                      <a16:creationId xmlns:a16="http://schemas.microsoft.com/office/drawing/2014/main" id="{CF6788DC-15EE-1BFC-169C-FB4E1B67B78C}"/>
                    </a:ext>
                  </a:extLst>
                </p:cNvPr>
                <p:cNvSpPr/>
                <p:nvPr/>
              </p:nvSpPr>
              <p:spPr>
                <a:xfrm>
                  <a:off x="4789731" y="623838"/>
                  <a:ext cx="43253" cy="42880"/>
                </a:xfrm>
                <a:custGeom>
                  <a:avLst/>
                  <a:gdLst>
                    <a:gd name="connsiteX0" fmla="*/ 23251 w 43253"/>
                    <a:gd name="connsiteY0" fmla="*/ 48 h 42880"/>
                    <a:gd name="connsiteX1" fmla="*/ 43253 w 43253"/>
                    <a:gd name="connsiteY1" fmla="*/ 27671 h 42880"/>
                    <a:gd name="connsiteX2" fmla="*/ 27061 w 43253"/>
                    <a:gd name="connsiteY2" fmla="*/ 39101 h 42880"/>
                    <a:gd name="connsiteX3" fmla="*/ 391 w 43253"/>
                    <a:gd name="connsiteY3" fmla="*/ 29576 h 42880"/>
                    <a:gd name="connsiteX4" fmla="*/ 23251 w 43253"/>
                    <a:gd name="connsiteY4" fmla="*/ 48 h 42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253" h="42880">
                      <a:moveTo>
                        <a:pt x="23251" y="48"/>
                      </a:moveTo>
                      <a:cubicBezTo>
                        <a:pt x="34681" y="1001"/>
                        <a:pt x="43253" y="18146"/>
                        <a:pt x="43253" y="27671"/>
                      </a:cubicBezTo>
                      <a:cubicBezTo>
                        <a:pt x="43253" y="33386"/>
                        <a:pt x="37538" y="41006"/>
                        <a:pt x="27061" y="39101"/>
                      </a:cubicBezTo>
                      <a:cubicBezTo>
                        <a:pt x="15631" y="44816"/>
                        <a:pt x="3248" y="45768"/>
                        <a:pt x="391" y="29576"/>
                      </a:cubicBezTo>
                      <a:cubicBezTo>
                        <a:pt x="-2467" y="12431"/>
                        <a:pt x="10868" y="-904"/>
                        <a:pt x="23251" y="48"/>
                      </a:cubicBezTo>
                      <a:close/>
                    </a:path>
                  </a:pathLst>
                </a:custGeom>
                <a:solidFill>
                  <a:srgbClr val="FF4B3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7" name="Freeform: Shape 356">
                  <a:extLst>
                    <a:ext uri="{FF2B5EF4-FFF2-40B4-BE49-F238E27FC236}">
                      <a16:creationId xmlns:a16="http://schemas.microsoft.com/office/drawing/2014/main" id="{190D5C3A-1076-A0C7-7943-1788F4F7EF2A}"/>
                    </a:ext>
                  </a:extLst>
                </p:cNvPr>
                <p:cNvSpPr/>
                <p:nvPr/>
              </p:nvSpPr>
              <p:spPr>
                <a:xfrm rot="-5426770">
                  <a:off x="4815146" y="640448"/>
                  <a:ext cx="15240" cy="13335"/>
                </a:xfrm>
                <a:custGeom>
                  <a:avLst/>
                  <a:gdLst>
                    <a:gd name="connsiteX0" fmla="*/ 15241 w 15240"/>
                    <a:gd name="connsiteY0" fmla="*/ 6668 h 13335"/>
                    <a:gd name="connsiteX1" fmla="*/ 7620 w 15240"/>
                    <a:gd name="connsiteY1" fmla="*/ 13335 h 13335"/>
                    <a:gd name="connsiteX2" fmla="*/ 0 w 15240"/>
                    <a:gd name="connsiteY2" fmla="*/ 6668 h 13335"/>
                    <a:gd name="connsiteX3" fmla="*/ 7620 w 15240"/>
                    <a:gd name="connsiteY3" fmla="*/ 0 h 13335"/>
                    <a:gd name="connsiteX4" fmla="*/ 15241 w 15240"/>
                    <a:gd name="connsiteY4" fmla="*/ 6668 h 13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" h="13335">
                      <a:moveTo>
                        <a:pt x="15241" y="6668"/>
                      </a:moveTo>
                      <a:cubicBezTo>
                        <a:pt x="15241" y="10350"/>
                        <a:pt x="11829" y="13335"/>
                        <a:pt x="7620" y="13335"/>
                      </a:cubicBezTo>
                      <a:cubicBezTo>
                        <a:pt x="3412" y="13335"/>
                        <a:pt x="0" y="10350"/>
                        <a:pt x="0" y="6668"/>
                      </a:cubicBezTo>
                      <a:cubicBezTo>
                        <a:pt x="0" y="2985"/>
                        <a:pt x="3412" y="0"/>
                        <a:pt x="7620" y="0"/>
                      </a:cubicBezTo>
                      <a:cubicBezTo>
                        <a:pt x="11829" y="0"/>
                        <a:pt x="15241" y="2985"/>
                        <a:pt x="15241" y="66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D214A176-1E1B-8047-D75E-CFC97D620540}"/>
                </a:ext>
              </a:extLst>
            </p:cNvPr>
            <p:cNvSpPr/>
            <p:nvPr/>
          </p:nvSpPr>
          <p:spPr>
            <a:xfrm>
              <a:off x="5716056" y="1382881"/>
              <a:ext cx="4570944" cy="457094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70" name="Group 369">
            <a:extLst>
              <a:ext uri="{FF2B5EF4-FFF2-40B4-BE49-F238E27FC236}">
                <a16:creationId xmlns:a16="http://schemas.microsoft.com/office/drawing/2014/main" id="{CAF043AE-43EE-6D6A-4692-0C95942C517E}"/>
              </a:ext>
            </a:extLst>
          </p:cNvPr>
          <p:cNvGrpSpPr/>
          <p:nvPr/>
        </p:nvGrpSpPr>
        <p:grpSpPr>
          <a:xfrm>
            <a:off x="56212" y="1618486"/>
            <a:ext cx="3398300" cy="5101242"/>
            <a:chOff x="4594696" y="3400942"/>
            <a:chExt cx="2412811" cy="3261140"/>
          </a:xfrm>
        </p:grpSpPr>
        <p:grpSp>
          <p:nvGrpSpPr>
            <p:cNvPr id="371" name="Group 370">
              <a:extLst>
                <a:ext uri="{FF2B5EF4-FFF2-40B4-BE49-F238E27FC236}">
                  <a16:creationId xmlns:a16="http://schemas.microsoft.com/office/drawing/2014/main" id="{4A307634-8F3D-0C01-F1C3-391DBD0F510E}"/>
                </a:ext>
              </a:extLst>
            </p:cNvPr>
            <p:cNvGrpSpPr/>
            <p:nvPr/>
          </p:nvGrpSpPr>
          <p:grpSpPr>
            <a:xfrm>
              <a:off x="4594696" y="3400942"/>
              <a:ext cx="2412811" cy="3261140"/>
              <a:chOff x="3954571" y="152400"/>
              <a:chExt cx="4555225" cy="6156815"/>
            </a:xfrm>
          </p:grpSpPr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53BB4E16-DF45-8265-1DBF-B3E1A71AA337}"/>
                  </a:ext>
                </a:extLst>
              </p:cNvPr>
              <p:cNvSpPr/>
              <p:nvPr/>
            </p:nvSpPr>
            <p:spPr>
              <a:xfrm>
                <a:off x="5411088" y="4534630"/>
                <a:ext cx="402155" cy="1093346"/>
              </a:xfrm>
              <a:custGeom>
                <a:avLst/>
                <a:gdLst>
                  <a:gd name="connsiteX0" fmla="*/ 5138 w 45545"/>
                  <a:gd name="connsiteY0" fmla="*/ 123825 h 123824"/>
                  <a:gd name="connsiteX1" fmla="*/ 2280 w 45545"/>
                  <a:gd name="connsiteY1" fmla="*/ 122872 h 123824"/>
                  <a:gd name="connsiteX2" fmla="*/ 1328 w 45545"/>
                  <a:gd name="connsiteY2" fmla="*/ 115253 h 123824"/>
                  <a:gd name="connsiteX3" fmla="*/ 33713 w 45545"/>
                  <a:gd name="connsiteY3" fmla="*/ 5715 h 123824"/>
                  <a:gd name="connsiteX4" fmla="*/ 39428 w 45545"/>
                  <a:gd name="connsiteY4" fmla="*/ 0 h 123824"/>
                  <a:gd name="connsiteX5" fmla="*/ 45143 w 45545"/>
                  <a:gd name="connsiteY5" fmla="*/ 5715 h 123824"/>
                  <a:gd name="connsiteX6" fmla="*/ 10853 w 45545"/>
                  <a:gd name="connsiteY6" fmla="*/ 121920 h 123824"/>
                  <a:gd name="connsiteX7" fmla="*/ 5138 w 45545"/>
                  <a:gd name="connsiteY7" fmla="*/ 123825 h 123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545" h="123824">
                    <a:moveTo>
                      <a:pt x="5138" y="123825"/>
                    </a:moveTo>
                    <a:cubicBezTo>
                      <a:pt x="4185" y="123825"/>
                      <a:pt x="3233" y="123825"/>
                      <a:pt x="2280" y="122872"/>
                    </a:cubicBezTo>
                    <a:cubicBezTo>
                      <a:pt x="-577" y="120968"/>
                      <a:pt x="-577" y="118110"/>
                      <a:pt x="1328" y="115253"/>
                    </a:cubicBezTo>
                    <a:cubicBezTo>
                      <a:pt x="31808" y="72390"/>
                      <a:pt x="35618" y="47625"/>
                      <a:pt x="33713" y="5715"/>
                    </a:cubicBezTo>
                    <a:cubicBezTo>
                      <a:pt x="33713" y="2857"/>
                      <a:pt x="35618" y="0"/>
                      <a:pt x="39428" y="0"/>
                    </a:cubicBezTo>
                    <a:cubicBezTo>
                      <a:pt x="42285" y="0"/>
                      <a:pt x="45143" y="1905"/>
                      <a:pt x="45143" y="5715"/>
                    </a:cubicBezTo>
                    <a:cubicBezTo>
                      <a:pt x="47048" y="49530"/>
                      <a:pt x="43238" y="76200"/>
                      <a:pt x="10853" y="121920"/>
                    </a:cubicBezTo>
                    <a:cubicBezTo>
                      <a:pt x="8948" y="122872"/>
                      <a:pt x="7043" y="123825"/>
                      <a:pt x="5138" y="1238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12697C79-F0B3-3A42-D775-FBAA52B8E470}"/>
                  </a:ext>
                </a:extLst>
              </p:cNvPr>
              <p:cNvSpPr/>
              <p:nvPr/>
            </p:nvSpPr>
            <p:spPr>
              <a:xfrm>
                <a:off x="6860241" y="4517050"/>
                <a:ext cx="347233" cy="1068878"/>
              </a:xfrm>
              <a:custGeom>
                <a:avLst/>
                <a:gdLst>
                  <a:gd name="connsiteX0" fmla="*/ 34376 w 39325"/>
                  <a:gd name="connsiteY0" fmla="*/ 121053 h 121053"/>
                  <a:gd name="connsiteX1" fmla="*/ 34376 w 39325"/>
                  <a:gd name="connsiteY1" fmla="*/ 121053 h 121053"/>
                  <a:gd name="connsiteX2" fmla="*/ 28661 w 39325"/>
                  <a:gd name="connsiteY2" fmla="*/ 115338 h 121053"/>
                  <a:gd name="connsiteX3" fmla="*/ 1991 w 39325"/>
                  <a:gd name="connsiteY3" fmla="*/ 9611 h 121053"/>
                  <a:gd name="connsiteX4" fmla="*/ 1038 w 39325"/>
                  <a:gd name="connsiteY4" fmla="*/ 1991 h 121053"/>
                  <a:gd name="connsiteX5" fmla="*/ 8658 w 39325"/>
                  <a:gd name="connsiteY5" fmla="*/ 1038 h 121053"/>
                  <a:gd name="connsiteX6" fmla="*/ 39138 w 39325"/>
                  <a:gd name="connsiteY6" fmla="*/ 115338 h 121053"/>
                  <a:gd name="connsiteX7" fmla="*/ 34376 w 39325"/>
                  <a:gd name="connsiteY7" fmla="*/ 121053 h 121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325" h="121053">
                    <a:moveTo>
                      <a:pt x="34376" y="121053"/>
                    </a:moveTo>
                    <a:cubicBezTo>
                      <a:pt x="34376" y="121053"/>
                      <a:pt x="34376" y="121053"/>
                      <a:pt x="34376" y="121053"/>
                    </a:cubicBezTo>
                    <a:cubicBezTo>
                      <a:pt x="31518" y="121053"/>
                      <a:pt x="28661" y="118196"/>
                      <a:pt x="28661" y="115338"/>
                    </a:cubicBezTo>
                    <a:cubicBezTo>
                      <a:pt x="31518" y="60093"/>
                      <a:pt x="12468" y="19136"/>
                      <a:pt x="1991" y="9611"/>
                    </a:cubicBezTo>
                    <a:cubicBezTo>
                      <a:pt x="86" y="7706"/>
                      <a:pt x="-867" y="3896"/>
                      <a:pt x="1038" y="1991"/>
                    </a:cubicBezTo>
                    <a:cubicBezTo>
                      <a:pt x="2943" y="86"/>
                      <a:pt x="6753" y="-867"/>
                      <a:pt x="8658" y="1038"/>
                    </a:cubicBezTo>
                    <a:cubicBezTo>
                      <a:pt x="21993" y="13421"/>
                      <a:pt x="41043" y="58188"/>
                      <a:pt x="39138" y="115338"/>
                    </a:cubicBezTo>
                    <a:cubicBezTo>
                      <a:pt x="40091" y="118196"/>
                      <a:pt x="37233" y="121053"/>
                      <a:pt x="34376" y="121053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81" name="Group 380">
                <a:extLst>
                  <a:ext uri="{FF2B5EF4-FFF2-40B4-BE49-F238E27FC236}">
                    <a16:creationId xmlns:a16="http://schemas.microsoft.com/office/drawing/2014/main" id="{3B24BF86-DC0D-A77F-A781-BFC304D0EC65}"/>
                  </a:ext>
                </a:extLst>
              </p:cNvPr>
              <p:cNvGrpSpPr/>
              <p:nvPr/>
            </p:nvGrpSpPr>
            <p:grpSpPr>
              <a:xfrm>
                <a:off x="3954571" y="152400"/>
                <a:ext cx="4555225" cy="6156815"/>
                <a:chOff x="3954571" y="152400"/>
                <a:chExt cx="4555225" cy="6156815"/>
              </a:xfrm>
            </p:grpSpPr>
            <p:grpSp>
              <p:nvGrpSpPr>
                <p:cNvPr id="382" name="Graphic 3">
                  <a:extLst>
                    <a:ext uri="{FF2B5EF4-FFF2-40B4-BE49-F238E27FC236}">
                      <a16:creationId xmlns:a16="http://schemas.microsoft.com/office/drawing/2014/main" id="{FC3CB167-ABFC-E055-16E5-860FC9AC047D}"/>
                    </a:ext>
                  </a:extLst>
                </p:cNvPr>
                <p:cNvGrpSpPr/>
                <p:nvPr/>
              </p:nvGrpSpPr>
              <p:grpSpPr>
                <a:xfrm>
                  <a:off x="5080093" y="152400"/>
                  <a:ext cx="1440279" cy="1228654"/>
                  <a:chOff x="4901803" y="119969"/>
                  <a:chExt cx="163115" cy="139148"/>
                </a:xfrm>
              </p:grpSpPr>
              <p:grpSp>
                <p:nvGrpSpPr>
                  <p:cNvPr id="415" name="Graphic 3">
                    <a:extLst>
                      <a:ext uri="{FF2B5EF4-FFF2-40B4-BE49-F238E27FC236}">
                        <a16:creationId xmlns:a16="http://schemas.microsoft.com/office/drawing/2014/main" id="{A968D5B3-113E-0BB2-DC1C-42B92CCF9555}"/>
                      </a:ext>
                    </a:extLst>
                  </p:cNvPr>
                  <p:cNvGrpSpPr/>
                  <p:nvPr/>
                </p:nvGrpSpPr>
                <p:grpSpPr>
                  <a:xfrm>
                    <a:off x="4901803" y="135254"/>
                    <a:ext cx="132159" cy="71437"/>
                    <a:chOff x="4901803" y="135254"/>
                    <a:chExt cx="132159" cy="71437"/>
                  </a:xfrm>
                </p:grpSpPr>
                <p:sp>
                  <p:nvSpPr>
                    <p:cNvPr id="419" name="Freeform: Shape 418">
                      <a:extLst>
                        <a:ext uri="{FF2B5EF4-FFF2-40B4-BE49-F238E27FC236}">
                          <a16:creationId xmlns:a16="http://schemas.microsoft.com/office/drawing/2014/main" id="{4981EABC-B2DF-3754-3F40-77EBE8A172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07279" y="140658"/>
                      <a:ext cx="121920" cy="61080"/>
                    </a:xfrm>
                    <a:custGeom>
                      <a:avLst/>
                      <a:gdLst>
                        <a:gd name="connsiteX0" fmla="*/ 121920 w 121920"/>
                        <a:gd name="connsiteY0" fmla="*/ 50793 h 61080"/>
                        <a:gd name="connsiteX1" fmla="*/ 0 w 121920"/>
                        <a:gd name="connsiteY1" fmla="*/ 11741 h 61080"/>
                        <a:gd name="connsiteX2" fmla="*/ 121920 w 121920"/>
                        <a:gd name="connsiteY2" fmla="*/ 50793 h 610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21920" h="61080">
                          <a:moveTo>
                            <a:pt x="121920" y="50793"/>
                          </a:moveTo>
                          <a:cubicBezTo>
                            <a:pt x="119063" y="18408"/>
                            <a:pt x="71438" y="-19692"/>
                            <a:pt x="0" y="11741"/>
                          </a:cubicBezTo>
                          <a:cubicBezTo>
                            <a:pt x="17145" y="47936"/>
                            <a:pt x="60008" y="77463"/>
                            <a:pt x="121920" y="50793"/>
                          </a:cubicBezTo>
                          <a:close/>
                        </a:path>
                      </a:pathLst>
                    </a:custGeom>
                    <a:solidFill>
                      <a:srgbClr val="36993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20" name="Freeform: Shape 419">
                      <a:extLst>
                        <a:ext uri="{FF2B5EF4-FFF2-40B4-BE49-F238E27FC236}">
                          <a16:creationId xmlns:a16="http://schemas.microsoft.com/office/drawing/2014/main" id="{2C08C371-7D14-80A3-00A6-E371444639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01803" y="135254"/>
                      <a:ext cx="132159" cy="71437"/>
                    </a:xfrm>
                    <a:custGeom>
                      <a:avLst/>
                      <a:gdLst>
                        <a:gd name="connsiteX0" fmla="*/ 81677 w 132159"/>
                        <a:gd name="connsiteY0" fmla="*/ 71438 h 71437"/>
                        <a:gd name="connsiteX1" fmla="*/ 81677 w 132159"/>
                        <a:gd name="connsiteY1" fmla="*/ 71438 h 71437"/>
                        <a:gd name="connsiteX2" fmla="*/ 714 w 132159"/>
                        <a:gd name="connsiteY2" fmla="*/ 19050 h 71437"/>
                        <a:gd name="connsiteX3" fmla="*/ 714 w 132159"/>
                        <a:gd name="connsiteY3" fmla="*/ 15240 h 71437"/>
                        <a:gd name="connsiteX4" fmla="*/ 3572 w 132159"/>
                        <a:gd name="connsiteY4" fmla="*/ 12383 h 71437"/>
                        <a:gd name="connsiteX5" fmla="*/ 56912 w 132159"/>
                        <a:gd name="connsiteY5" fmla="*/ 0 h 71437"/>
                        <a:gd name="connsiteX6" fmla="*/ 132159 w 132159"/>
                        <a:gd name="connsiteY6" fmla="*/ 56198 h 71437"/>
                        <a:gd name="connsiteX7" fmla="*/ 129302 w 132159"/>
                        <a:gd name="connsiteY7" fmla="*/ 61912 h 71437"/>
                        <a:gd name="connsiteX8" fmla="*/ 81677 w 132159"/>
                        <a:gd name="connsiteY8" fmla="*/ 71438 h 71437"/>
                        <a:gd name="connsiteX9" fmla="*/ 13097 w 132159"/>
                        <a:gd name="connsiteY9" fmla="*/ 20003 h 71437"/>
                        <a:gd name="connsiteX10" fmla="*/ 80724 w 132159"/>
                        <a:gd name="connsiteY10" fmla="*/ 60960 h 71437"/>
                        <a:gd name="connsiteX11" fmla="*/ 80724 w 132159"/>
                        <a:gd name="connsiteY11" fmla="*/ 60960 h 71437"/>
                        <a:gd name="connsiteX12" fmla="*/ 120729 w 132159"/>
                        <a:gd name="connsiteY12" fmla="*/ 52387 h 71437"/>
                        <a:gd name="connsiteX13" fmla="*/ 56912 w 132159"/>
                        <a:gd name="connsiteY13" fmla="*/ 10477 h 71437"/>
                        <a:gd name="connsiteX14" fmla="*/ 13097 w 132159"/>
                        <a:gd name="connsiteY14" fmla="*/ 20003 h 714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32159" h="71437">
                          <a:moveTo>
                            <a:pt x="81677" y="71438"/>
                          </a:moveTo>
                          <a:lnTo>
                            <a:pt x="81677" y="71438"/>
                          </a:lnTo>
                          <a:cubicBezTo>
                            <a:pt x="46434" y="71438"/>
                            <a:pt x="16907" y="52387"/>
                            <a:pt x="714" y="19050"/>
                          </a:cubicBezTo>
                          <a:cubicBezTo>
                            <a:pt x="-238" y="18097"/>
                            <a:pt x="-238" y="16193"/>
                            <a:pt x="714" y="15240"/>
                          </a:cubicBezTo>
                          <a:cubicBezTo>
                            <a:pt x="1667" y="14288"/>
                            <a:pt x="2619" y="12383"/>
                            <a:pt x="3572" y="12383"/>
                          </a:cubicBezTo>
                          <a:cubicBezTo>
                            <a:pt x="21669" y="3810"/>
                            <a:pt x="39767" y="0"/>
                            <a:pt x="56912" y="0"/>
                          </a:cubicBezTo>
                          <a:cubicBezTo>
                            <a:pt x="101679" y="0"/>
                            <a:pt x="130254" y="28575"/>
                            <a:pt x="132159" y="56198"/>
                          </a:cubicBezTo>
                          <a:cubicBezTo>
                            <a:pt x="132159" y="58103"/>
                            <a:pt x="131207" y="60960"/>
                            <a:pt x="129302" y="61912"/>
                          </a:cubicBezTo>
                          <a:cubicBezTo>
                            <a:pt x="113109" y="68580"/>
                            <a:pt x="96917" y="71438"/>
                            <a:pt x="81677" y="71438"/>
                          </a:cubicBezTo>
                          <a:close/>
                          <a:moveTo>
                            <a:pt x="13097" y="20003"/>
                          </a:moveTo>
                          <a:cubicBezTo>
                            <a:pt x="27384" y="45720"/>
                            <a:pt x="52149" y="60960"/>
                            <a:pt x="80724" y="60960"/>
                          </a:cubicBezTo>
                          <a:lnTo>
                            <a:pt x="80724" y="60960"/>
                          </a:lnTo>
                          <a:cubicBezTo>
                            <a:pt x="93107" y="60960"/>
                            <a:pt x="106442" y="58103"/>
                            <a:pt x="120729" y="52387"/>
                          </a:cubicBezTo>
                          <a:cubicBezTo>
                            <a:pt x="116919" y="31433"/>
                            <a:pt x="92154" y="10477"/>
                            <a:pt x="56912" y="10477"/>
                          </a:cubicBezTo>
                          <a:cubicBezTo>
                            <a:pt x="43577" y="10477"/>
                            <a:pt x="28337" y="14288"/>
                            <a:pt x="13097" y="20003"/>
                          </a:cubicBezTo>
                          <a:close/>
                        </a:path>
                      </a:pathLst>
                    </a:custGeom>
                    <a:solidFill>
                      <a:srgbClr val="234F1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16" name="Freeform: Shape 415">
                    <a:extLst>
                      <a:ext uri="{FF2B5EF4-FFF2-40B4-BE49-F238E27FC236}">
                        <a16:creationId xmlns:a16="http://schemas.microsoft.com/office/drawing/2014/main" id="{FF8AD82F-80C4-6616-4E50-F02BCBA7A8F8}"/>
                      </a:ext>
                    </a:extLst>
                  </p:cNvPr>
                  <p:cNvSpPr/>
                  <p:nvPr/>
                </p:nvSpPr>
                <p:spPr>
                  <a:xfrm>
                    <a:off x="4927282" y="151259"/>
                    <a:ext cx="55968" cy="28018"/>
                  </a:xfrm>
                  <a:custGeom>
                    <a:avLst/>
                    <a:gdLst>
                      <a:gd name="connsiteX0" fmla="*/ 0 w 55968"/>
                      <a:gd name="connsiteY0" fmla="*/ 5903 h 28018"/>
                      <a:gd name="connsiteX1" fmla="*/ 40005 w 55968"/>
                      <a:gd name="connsiteY1" fmla="*/ 27810 h 28018"/>
                      <a:gd name="connsiteX2" fmla="*/ 44767 w 55968"/>
                      <a:gd name="connsiteY2" fmla="*/ 1140 h 28018"/>
                      <a:gd name="connsiteX3" fmla="*/ 0 w 55968"/>
                      <a:gd name="connsiteY3" fmla="*/ 5903 h 28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68" h="28018">
                        <a:moveTo>
                          <a:pt x="0" y="5903"/>
                        </a:moveTo>
                        <a:cubicBezTo>
                          <a:pt x="6667" y="18285"/>
                          <a:pt x="23813" y="29715"/>
                          <a:pt x="40005" y="27810"/>
                        </a:cubicBezTo>
                        <a:cubicBezTo>
                          <a:pt x="61913" y="24953"/>
                          <a:pt x="59055" y="4950"/>
                          <a:pt x="44767" y="1140"/>
                        </a:cubicBezTo>
                        <a:cubicBezTo>
                          <a:pt x="30480" y="-1717"/>
                          <a:pt x="13335" y="1140"/>
                          <a:pt x="0" y="5903"/>
                        </a:cubicBezTo>
                        <a:close/>
                      </a:path>
                    </a:pathLst>
                  </a:custGeom>
                  <a:solidFill>
                    <a:srgbClr val="39BF3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7" name="Freeform: Shape 416">
                    <a:extLst>
                      <a:ext uri="{FF2B5EF4-FFF2-40B4-BE49-F238E27FC236}">
                        <a16:creationId xmlns:a16="http://schemas.microsoft.com/office/drawing/2014/main" id="{2161FAEC-E1D2-51E4-8D56-B8BE4C5FBA72}"/>
                      </a:ext>
                    </a:extLst>
                  </p:cNvPr>
                  <p:cNvSpPr/>
                  <p:nvPr/>
                </p:nvSpPr>
                <p:spPr>
                  <a:xfrm>
                    <a:off x="4964429" y="164782"/>
                    <a:ext cx="100488" cy="55721"/>
                  </a:xfrm>
                  <a:custGeom>
                    <a:avLst/>
                    <a:gdLst>
                      <a:gd name="connsiteX0" fmla="*/ 0 w 100488"/>
                      <a:gd name="connsiteY0" fmla="*/ 0 h 55721"/>
                      <a:gd name="connsiteX1" fmla="*/ 4763 w 100488"/>
                      <a:gd name="connsiteY1" fmla="*/ 952 h 55721"/>
                      <a:gd name="connsiteX2" fmla="*/ 10478 w 100488"/>
                      <a:gd name="connsiteY2" fmla="*/ 1905 h 55721"/>
                      <a:gd name="connsiteX3" fmla="*/ 17145 w 100488"/>
                      <a:gd name="connsiteY3" fmla="*/ 2857 h 55721"/>
                      <a:gd name="connsiteX4" fmla="*/ 25717 w 100488"/>
                      <a:gd name="connsiteY4" fmla="*/ 4763 h 55721"/>
                      <a:gd name="connsiteX5" fmla="*/ 34290 w 100488"/>
                      <a:gd name="connsiteY5" fmla="*/ 7620 h 55721"/>
                      <a:gd name="connsiteX6" fmla="*/ 43815 w 100488"/>
                      <a:gd name="connsiteY6" fmla="*/ 10477 h 55721"/>
                      <a:gd name="connsiteX7" fmla="*/ 53340 w 100488"/>
                      <a:gd name="connsiteY7" fmla="*/ 14288 h 55721"/>
                      <a:gd name="connsiteX8" fmla="*/ 62865 w 100488"/>
                      <a:gd name="connsiteY8" fmla="*/ 19050 h 55721"/>
                      <a:gd name="connsiteX9" fmla="*/ 71438 w 100488"/>
                      <a:gd name="connsiteY9" fmla="*/ 23813 h 55721"/>
                      <a:gd name="connsiteX10" fmla="*/ 79058 w 100488"/>
                      <a:gd name="connsiteY10" fmla="*/ 28575 h 55721"/>
                      <a:gd name="connsiteX11" fmla="*/ 85725 w 100488"/>
                      <a:gd name="connsiteY11" fmla="*/ 34290 h 55721"/>
                      <a:gd name="connsiteX12" fmla="*/ 91440 w 100488"/>
                      <a:gd name="connsiteY12" fmla="*/ 39052 h 55721"/>
                      <a:gd name="connsiteX13" fmla="*/ 95250 w 100488"/>
                      <a:gd name="connsiteY13" fmla="*/ 42863 h 55721"/>
                      <a:gd name="connsiteX14" fmla="*/ 99060 w 100488"/>
                      <a:gd name="connsiteY14" fmla="*/ 46672 h 55721"/>
                      <a:gd name="connsiteX15" fmla="*/ 99060 w 100488"/>
                      <a:gd name="connsiteY15" fmla="*/ 54293 h 55721"/>
                      <a:gd name="connsiteX16" fmla="*/ 91440 w 100488"/>
                      <a:gd name="connsiteY16" fmla="*/ 54293 h 55721"/>
                      <a:gd name="connsiteX17" fmla="*/ 91440 w 100488"/>
                      <a:gd name="connsiteY17" fmla="*/ 54293 h 55721"/>
                      <a:gd name="connsiteX18" fmla="*/ 90488 w 100488"/>
                      <a:gd name="connsiteY18" fmla="*/ 53340 h 55721"/>
                      <a:gd name="connsiteX19" fmla="*/ 87630 w 100488"/>
                      <a:gd name="connsiteY19" fmla="*/ 50483 h 55721"/>
                      <a:gd name="connsiteX20" fmla="*/ 84773 w 100488"/>
                      <a:gd name="connsiteY20" fmla="*/ 46672 h 55721"/>
                      <a:gd name="connsiteX21" fmla="*/ 80010 w 100488"/>
                      <a:gd name="connsiteY21" fmla="*/ 41910 h 55721"/>
                      <a:gd name="connsiteX22" fmla="*/ 74295 w 100488"/>
                      <a:gd name="connsiteY22" fmla="*/ 36195 h 55721"/>
                      <a:gd name="connsiteX23" fmla="*/ 67628 w 100488"/>
                      <a:gd name="connsiteY23" fmla="*/ 30480 h 55721"/>
                      <a:gd name="connsiteX24" fmla="*/ 60008 w 100488"/>
                      <a:gd name="connsiteY24" fmla="*/ 24765 h 55721"/>
                      <a:gd name="connsiteX25" fmla="*/ 51435 w 100488"/>
                      <a:gd name="connsiteY25" fmla="*/ 19050 h 55721"/>
                      <a:gd name="connsiteX26" fmla="*/ 42863 w 100488"/>
                      <a:gd name="connsiteY26" fmla="*/ 14288 h 55721"/>
                      <a:gd name="connsiteX27" fmla="*/ 34290 w 100488"/>
                      <a:gd name="connsiteY27" fmla="*/ 10477 h 55721"/>
                      <a:gd name="connsiteX28" fmla="*/ 25717 w 100488"/>
                      <a:gd name="connsiteY28" fmla="*/ 6667 h 55721"/>
                      <a:gd name="connsiteX29" fmla="*/ 18098 w 100488"/>
                      <a:gd name="connsiteY29" fmla="*/ 3810 h 55721"/>
                      <a:gd name="connsiteX30" fmla="*/ 6667 w 100488"/>
                      <a:gd name="connsiteY30" fmla="*/ 0 h 55721"/>
                      <a:gd name="connsiteX31" fmla="*/ 0 w 100488"/>
                      <a:gd name="connsiteY31" fmla="*/ 0 h 55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100488" h="55721">
                        <a:moveTo>
                          <a:pt x="0" y="0"/>
                        </a:moveTo>
                        <a:cubicBezTo>
                          <a:pt x="0" y="0"/>
                          <a:pt x="1905" y="0"/>
                          <a:pt x="4763" y="952"/>
                        </a:cubicBezTo>
                        <a:cubicBezTo>
                          <a:pt x="6667" y="952"/>
                          <a:pt x="7620" y="952"/>
                          <a:pt x="10478" y="1905"/>
                        </a:cubicBezTo>
                        <a:cubicBezTo>
                          <a:pt x="12383" y="1905"/>
                          <a:pt x="15240" y="2857"/>
                          <a:pt x="17145" y="2857"/>
                        </a:cubicBezTo>
                        <a:cubicBezTo>
                          <a:pt x="20003" y="3810"/>
                          <a:pt x="22860" y="3810"/>
                          <a:pt x="25717" y="4763"/>
                        </a:cubicBezTo>
                        <a:cubicBezTo>
                          <a:pt x="28575" y="5715"/>
                          <a:pt x="31433" y="6667"/>
                          <a:pt x="34290" y="7620"/>
                        </a:cubicBezTo>
                        <a:cubicBezTo>
                          <a:pt x="37148" y="8572"/>
                          <a:pt x="40958" y="9525"/>
                          <a:pt x="43815" y="10477"/>
                        </a:cubicBezTo>
                        <a:cubicBezTo>
                          <a:pt x="46673" y="11430"/>
                          <a:pt x="50483" y="13335"/>
                          <a:pt x="53340" y="14288"/>
                        </a:cubicBezTo>
                        <a:cubicBezTo>
                          <a:pt x="56198" y="16192"/>
                          <a:pt x="59055" y="17145"/>
                          <a:pt x="62865" y="19050"/>
                        </a:cubicBezTo>
                        <a:cubicBezTo>
                          <a:pt x="65723" y="20955"/>
                          <a:pt x="68580" y="21907"/>
                          <a:pt x="71438" y="23813"/>
                        </a:cubicBezTo>
                        <a:cubicBezTo>
                          <a:pt x="74295" y="25717"/>
                          <a:pt x="77153" y="27622"/>
                          <a:pt x="79058" y="28575"/>
                        </a:cubicBezTo>
                        <a:cubicBezTo>
                          <a:pt x="80963" y="30480"/>
                          <a:pt x="83820" y="32385"/>
                          <a:pt x="85725" y="34290"/>
                        </a:cubicBezTo>
                        <a:cubicBezTo>
                          <a:pt x="87630" y="36195"/>
                          <a:pt x="89535" y="37147"/>
                          <a:pt x="91440" y="39052"/>
                        </a:cubicBezTo>
                        <a:cubicBezTo>
                          <a:pt x="93345" y="40958"/>
                          <a:pt x="94298" y="41910"/>
                          <a:pt x="95250" y="42863"/>
                        </a:cubicBezTo>
                        <a:cubicBezTo>
                          <a:pt x="97155" y="44768"/>
                          <a:pt x="99060" y="46672"/>
                          <a:pt x="99060" y="46672"/>
                        </a:cubicBezTo>
                        <a:cubicBezTo>
                          <a:pt x="100965" y="48577"/>
                          <a:pt x="100965" y="52388"/>
                          <a:pt x="99060" y="54293"/>
                        </a:cubicBezTo>
                        <a:cubicBezTo>
                          <a:pt x="97155" y="56197"/>
                          <a:pt x="93345" y="56197"/>
                          <a:pt x="91440" y="54293"/>
                        </a:cubicBezTo>
                        <a:cubicBezTo>
                          <a:pt x="91440" y="54293"/>
                          <a:pt x="91440" y="54293"/>
                          <a:pt x="91440" y="54293"/>
                        </a:cubicBezTo>
                        <a:lnTo>
                          <a:pt x="90488" y="53340"/>
                        </a:lnTo>
                        <a:cubicBezTo>
                          <a:pt x="90488" y="53340"/>
                          <a:pt x="89535" y="52388"/>
                          <a:pt x="87630" y="50483"/>
                        </a:cubicBezTo>
                        <a:cubicBezTo>
                          <a:pt x="86678" y="49530"/>
                          <a:pt x="85725" y="48577"/>
                          <a:pt x="84773" y="46672"/>
                        </a:cubicBezTo>
                        <a:cubicBezTo>
                          <a:pt x="83820" y="44768"/>
                          <a:pt x="81915" y="43815"/>
                          <a:pt x="80010" y="41910"/>
                        </a:cubicBezTo>
                        <a:cubicBezTo>
                          <a:pt x="78105" y="40005"/>
                          <a:pt x="76200" y="38100"/>
                          <a:pt x="74295" y="36195"/>
                        </a:cubicBezTo>
                        <a:cubicBezTo>
                          <a:pt x="72390" y="34290"/>
                          <a:pt x="69533" y="32385"/>
                          <a:pt x="67628" y="30480"/>
                        </a:cubicBezTo>
                        <a:cubicBezTo>
                          <a:pt x="64770" y="28575"/>
                          <a:pt x="62865" y="26670"/>
                          <a:pt x="60008" y="24765"/>
                        </a:cubicBezTo>
                        <a:cubicBezTo>
                          <a:pt x="57150" y="22860"/>
                          <a:pt x="54292" y="20955"/>
                          <a:pt x="51435" y="19050"/>
                        </a:cubicBezTo>
                        <a:cubicBezTo>
                          <a:pt x="48578" y="17145"/>
                          <a:pt x="45720" y="16192"/>
                          <a:pt x="42863" y="14288"/>
                        </a:cubicBezTo>
                        <a:cubicBezTo>
                          <a:pt x="40005" y="12382"/>
                          <a:pt x="37148" y="11430"/>
                          <a:pt x="34290" y="10477"/>
                        </a:cubicBezTo>
                        <a:cubicBezTo>
                          <a:pt x="31433" y="9525"/>
                          <a:pt x="28575" y="7620"/>
                          <a:pt x="25717" y="6667"/>
                        </a:cubicBezTo>
                        <a:cubicBezTo>
                          <a:pt x="22860" y="5715"/>
                          <a:pt x="20955" y="4763"/>
                          <a:pt x="18098" y="3810"/>
                        </a:cubicBezTo>
                        <a:cubicBezTo>
                          <a:pt x="13335" y="1905"/>
                          <a:pt x="9525" y="952"/>
                          <a:pt x="6667" y="0"/>
                        </a:cubicBezTo>
                        <a:cubicBezTo>
                          <a:pt x="953" y="952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234F1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8" name="Freeform: Shape 417">
                    <a:extLst>
                      <a:ext uri="{FF2B5EF4-FFF2-40B4-BE49-F238E27FC236}">
                        <a16:creationId xmlns:a16="http://schemas.microsoft.com/office/drawing/2014/main" id="{33A98939-65CD-665C-7C1E-55B1ADB35BB6}"/>
                      </a:ext>
                    </a:extLst>
                  </p:cNvPr>
                  <p:cNvSpPr/>
                  <p:nvPr/>
                </p:nvSpPr>
                <p:spPr>
                  <a:xfrm>
                    <a:off x="5017724" y="119969"/>
                    <a:ext cx="46188" cy="139148"/>
                  </a:xfrm>
                  <a:custGeom>
                    <a:avLst/>
                    <a:gdLst>
                      <a:gd name="connsiteX0" fmla="*/ 21953 w 46188"/>
                      <a:gd name="connsiteY0" fmla="*/ 130538 h 139148"/>
                      <a:gd name="connsiteX1" fmla="*/ 24810 w 46188"/>
                      <a:gd name="connsiteY1" fmla="*/ 125775 h 139148"/>
                      <a:gd name="connsiteX2" fmla="*/ 27668 w 46188"/>
                      <a:gd name="connsiteY2" fmla="*/ 120060 h 139148"/>
                      <a:gd name="connsiteX3" fmla="*/ 30525 w 46188"/>
                      <a:gd name="connsiteY3" fmla="*/ 112440 h 139148"/>
                      <a:gd name="connsiteX4" fmla="*/ 32430 w 46188"/>
                      <a:gd name="connsiteY4" fmla="*/ 102915 h 139148"/>
                      <a:gd name="connsiteX5" fmla="*/ 33383 w 46188"/>
                      <a:gd name="connsiteY5" fmla="*/ 92438 h 139148"/>
                      <a:gd name="connsiteX6" fmla="*/ 33383 w 46188"/>
                      <a:gd name="connsiteY6" fmla="*/ 86723 h 139148"/>
                      <a:gd name="connsiteX7" fmla="*/ 33383 w 46188"/>
                      <a:gd name="connsiteY7" fmla="*/ 81008 h 139148"/>
                      <a:gd name="connsiteX8" fmla="*/ 32430 w 46188"/>
                      <a:gd name="connsiteY8" fmla="*/ 69578 h 139148"/>
                      <a:gd name="connsiteX9" fmla="*/ 29573 w 46188"/>
                      <a:gd name="connsiteY9" fmla="*/ 58148 h 139148"/>
                      <a:gd name="connsiteX10" fmla="*/ 25763 w 46188"/>
                      <a:gd name="connsiteY10" fmla="*/ 47670 h 139148"/>
                      <a:gd name="connsiteX11" fmla="*/ 21953 w 46188"/>
                      <a:gd name="connsiteY11" fmla="*/ 38145 h 139148"/>
                      <a:gd name="connsiteX12" fmla="*/ 17190 w 46188"/>
                      <a:gd name="connsiteY12" fmla="*/ 30525 h 139148"/>
                      <a:gd name="connsiteX13" fmla="*/ 12428 w 46188"/>
                      <a:gd name="connsiteY13" fmla="*/ 24810 h 139148"/>
                      <a:gd name="connsiteX14" fmla="*/ 8618 w 46188"/>
                      <a:gd name="connsiteY14" fmla="*/ 21000 h 139148"/>
                      <a:gd name="connsiteX15" fmla="*/ 4808 w 46188"/>
                      <a:gd name="connsiteY15" fmla="*/ 18143 h 139148"/>
                      <a:gd name="connsiteX16" fmla="*/ 3855 w 46188"/>
                      <a:gd name="connsiteY16" fmla="*/ 17190 h 139148"/>
                      <a:gd name="connsiteX17" fmla="*/ 1950 w 46188"/>
                      <a:gd name="connsiteY17" fmla="*/ 3855 h 139148"/>
                      <a:gd name="connsiteX18" fmla="*/ 15285 w 46188"/>
                      <a:gd name="connsiteY18" fmla="*/ 1950 h 139148"/>
                      <a:gd name="connsiteX19" fmla="*/ 15285 w 46188"/>
                      <a:gd name="connsiteY19" fmla="*/ 1950 h 139148"/>
                      <a:gd name="connsiteX20" fmla="*/ 21000 w 46188"/>
                      <a:gd name="connsiteY20" fmla="*/ 6713 h 139148"/>
                      <a:gd name="connsiteX21" fmla="*/ 25763 w 46188"/>
                      <a:gd name="connsiteY21" fmla="*/ 12428 h 139148"/>
                      <a:gd name="connsiteX22" fmla="*/ 31478 w 46188"/>
                      <a:gd name="connsiteY22" fmla="*/ 21000 h 139148"/>
                      <a:gd name="connsiteX23" fmla="*/ 36240 w 46188"/>
                      <a:gd name="connsiteY23" fmla="*/ 31478 h 139148"/>
                      <a:gd name="connsiteX24" fmla="*/ 41003 w 46188"/>
                      <a:gd name="connsiteY24" fmla="*/ 42908 h 139148"/>
                      <a:gd name="connsiteX25" fmla="*/ 43860 w 46188"/>
                      <a:gd name="connsiteY25" fmla="*/ 55290 h 139148"/>
                      <a:gd name="connsiteX26" fmla="*/ 45765 w 46188"/>
                      <a:gd name="connsiteY26" fmla="*/ 68625 h 139148"/>
                      <a:gd name="connsiteX27" fmla="*/ 45765 w 46188"/>
                      <a:gd name="connsiteY27" fmla="*/ 81960 h 139148"/>
                      <a:gd name="connsiteX28" fmla="*/ 45765 w 46188"/>
                      <a:gd name="connsiteY28" fmla="*/ 88628 h 139148"/>
                      <a:gd name="connsiteX29" fmla="*/ 44813 w 46188"/>
                      <a:gd name="connsiteY29" fmla="*/ 95295 h 139148"/>
                      <a:gd name="connsiteX30" fmla="*/ 42908 w 46188"/>
                      <a:gd name="connsiteY30" fmla="*/ 106725 h 139148"/>
                      <a:gd name="connsiteX31" fmla="*/ 40050 w 46188"/>
                      <a:gd name="connsiteY31" fmla="*/ 117203 h 139148"/>
                      <a:gd name="connsiteX32" fmla="*/ 36240 w 46188"/>
                      <a:gd name="connsiteY32" fmla="*/ 125775 h 139148"/>
                      <a:gd name="connsiteX33" fmla="*/ 33383 w 46188"/>
                      <a:gd name="connsiteY33" fmla="*/ 131490 h 139148"/>
                      <a:gd name="connsiteX34" fmla="*/ 30525 w 46188"/>
                      <a:gd name="connsiteY34" fmla="*/ 136253 h 139148"/>
                      <a:gd name="connsiteX35" fmla="*/ 22905 w 46188"/>
                      <a:gd name="connsiteY35" fmla="*/ 138158 h 139148"/>
                      <a:gd name="connsiteX36" fmla="*/ 21953 w 46188"/>
                      <a:gd name="connsiteY36" fmla="*/ 130538 h 1391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46188" h="139148">
                        <a:moveTo>
                          <a:pt x="21953" y="130538"/>
                        </a:moveTo>
                        <a:cubicBezTo>
                          <a:pt x="21953" y="130538"/>
                          <a:pt x="22905" y="128633"/>
                          <a:pt x="24810" y="125775"/>
                        </a:cubicBezTo>
                        <a:cubicBezTo>
                          <a:pt x="25763" y="123870"/>
                          <a:pt x="26715" y="121965"/>
                          <a:pt x="27668" y="120060"/>
                        </a:cubicBezTo>
                        <a:cubicBezTo>
                          <a:pt x="28620" y="118155"/>
                          <a:pt x="29573" y="115298"/>
                          <a:pt x="30525" y="112440"/>
                        </a:cubicBezTo>
                        <a:cubicBezTo>
                          <a:pt x="31478" y="109583"/>
                          <a:pt x="32430" y="106725"/>
                          <a:pt x="32430" y="102915"/>
                        </a:cubicBezTo>
                        <a:cubicBezTo>
                          <a:pt x="32430" y="99105"/>
                          <a:pt x="33383" y="96248"/>
                          <a:pt x="33383" y="92438"/>
                        </a:cubicBezTo>
                        <a:cubicBezTo>
                          <a:pt x="33383" y="90533"/>
                          <a:pt x="33383" y="88628"/>
                          <a:pt x="33383" y="86723"/>
                        </a:cubicBezTo>
                        <a:cubicBezTo>
                          <a:pt x="33383" y="84818"/>
                          <a:pt x="33383" y="82913"/>
                          <a:pt x="33383" y="81008"/>
                        </a:cubicBezTo>
                        <a:cubicBezTo>
                          <a:pt x="33383" y="77198"/>
                          <a:pt x="32430" y="73388"/>
                          <a:pt x="32430" y="69578"/>
                        </a:cubicBezTo>
                        <a:cubicBezTo>
                          <a:pt x="31478" y="65768"/>
                          <a:pt x="31478" y="61958"/>
                          <a:pt x="29573" y="58148"/>
                        </a:cubicBezTo>
                        <a:cubicBezTo>
                          <a:pt x="28620" y="54338"/>
                          <a:pt x="27668" y="50528"/>
                          <a:pt x="25763" y="47670"/>
                        </a:cubicBezTo>
                        <a:cubicBezTo>
                          <a:pt x="24810" y="43860"/>
                          <a:pt x="22905" y="41003"/>
                          <a:pt x="21953" y="38145"/>
                        </a:cubicBezTo>
                        <a:cubicBezTo>
                          <a:pt x="20048" y="35288"/>
                          <a:pt x="19095" y="32430"/>
                          <a:pt x="17190" y="30525"/>
                        </a:cubicBezTo>
                        <a:cubicBezTo>
                          <a:pt x="15285" y="27668"/>
                          <a:pt x="14333" y="26715"/>
                          <a:pt x="12428" y="24810"/>
                        </a:cubicBezTo>
                        <a:cubicBezTo>
                          <a:pt x="11475" y="22905"/>
                          <a:pt x="9570" y="21953"/>
                          <a:pt x="8618" y="21000"/>
                        </a:cubicBezTo>
                        <a:cubicBezTo>
                          <a:pt x="6713" y="19095"/>
                          <a:pt x="4808" y="18143"/>
                          <a:pt x="4808" y="18143"/>
                        </a:cubicBezTo>
                        <a:lnTo>
                          <a:pt x="3855" y="17190"/>
                        </a:lnTo>
                        <a:cubicBezTo>
                          <a:pt x="-907" y="14333"/>
                          <a:pt x="-907" y="7665"/>
                          <a:pt x="1950" y="3855"/>
                        </a:cubicBezTo>
                        <a:cubicBezTo>
                          <a:pt x="4808" y="-907"/>
                          <a:pt x="11475" y="-907"/>
                          <a:pt x="15285" y="1950"/>
                        </a:cubicBezTo>
                        <a:lnTo>
                          <a:pt x="15285" y="1950"/>
                        </a:lnTo>
                        <a:cubicBezTo>
                          <a:pt x="15285" y="1950"/>
                          <a:pt x="17190" y="3855"/>
                          <a:pt x="21000" y="6713"/>
                        </a:cubicBezTo>
                        <a:cubicBezTo>
                          <a:pt x="22905" y="8618"/>
                          <a:pt x="24810" y="10523"/>
                          <a:pt x="25763" y="12428"/>
                        </a:cubicBezTo>
                        <a:cubicBezTo>
                          <a:pt x="27668" y="15285"/>
                          <a:pt x="29573" y="17190"/>
                          <a:pt x="31478" y="21000"/>
                        </a:cubicBezTo>
                        <a:cubicBezTo>
                          <a:pt x="33383" y="23858"/>
                          <a:pt x="35288" y="27668"/>
                          <a:pt x="36240" y="31478"/>
                        </a:cubicBezTo>
                        <a:cubicBezTo>
                          <a:pt x="38145" y="35288"/>
                          <a:pt x="39098" y="39098"/>
                          <a:pt x="41003" y="42908"/>
                        </a:cubicBezTo>
                        <a:cubicBezTo>
                          <a:pt x="41955" y="46718"/>
                          <a:pt x="43860" y="51480"/>
                          <a:pt x="43860" y="55290"/>
                        </a:cubicBezTo>
                        <a:cubicBezTo>
                          <a:pt x="44813" y="60053"/>
                          <a:pt x="44813" y="63863"/>
                          <a:pt x="45765" y="68625"/>
                        </a:cubicBezTo>
                        <a:cubicBezTo>
                          <a:pt x="45765" y="73388"/>
                          <a:pt x="46718" y="77198"/>
                          <a:pt x="45765" y="81960"/>
                        </a:cubicBezTo>
                        <a:cubicBezTo>
                          <a:pt x="45765" y="83865"/>
                          <a:pt x="45765" y="86723"/>
                          <a:pt x="45765" y="88628"/>
                        </a:cubicBezTo>
                        <a:cubicBezTo>
                          <a:pt x="45765" y="90533"/>
                          <a:pt x="44813" y="92438"/>
                          <a:pt x="44813" y="95295"/>
                        </a:cubicBezTo>
                        <a:cubicBezTo>
                          <a:pt x="44813" y="99105"/>
                          <a:pt x="42908" y="103868"/>
                          <a:pt x="42908" y="106725"/>
                        </a:cubicBezTo>
                        <a:cubicBezTo>
                          <a:pt x="41955" y="110535"/>
                          <a:pt x="41003" y="114345"/>
                          <a:pt x="40050" y="117203"/>
                        </a:cubicBezTo>
                        <a:cubicBezTo>
                          <a:pt x="39098" y="120060"/>
                          <a:pt x="37193" y="122918"/>
                          <a:pt x="36240" y="125775"/>
                        </a:cubicBezTo>
                        <a:cubicBezTo>
                          <a:pt x="35288" y="128633"/>
                          <a:pt x="34335" y="130538"/>
                          <a:pt x="33383" y="131490"/>
                        </a:cubicBezTo>
                        <a:cubicBezTo>
                          <a:pt x="31478" y="134348"/>
                          <a:pt x="30525" y="136253"/>
                          <a:pt x="30525" y="136253"/>
                        </a:cubicBezTo>
                        <a:cubicBezTo>
                          <a:pt x="28620" y="139110"/>
                          <a:pt x="25763" y="140063"/>
                          <a:pt x="22905" y="138158"/>
                        </a:cubicBezTo>
                        <a:cubicBezTo>
                          <a:pt x="21953" y="136253"/>
                          <a:pt x="21000" y="133395"/>
                          <a:pt x="21953" y="13053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83" name="Graphic 3">
                  <a:extLst>
                    <a:ext uri="{FF2B5EF4-FFF2-40B4-BE49-F238E27FC236}">
                      <a16:creationId xmlns:a16="http://schemas.microsoft.com/office/drawing/2014/main" id="{B6FF9D43-4332-AC99-ED53-74131D0553FC}"/>
                    </a:ext>
                  </a:extLst>
                </p:cNvPr>
                <p:cNvGrpSpPr/>
                <p:nvPr/>
              </p:nvGrpSpPr>
              <p:grpSpPr>
                <a:xfrm>
                  <a:off x="4783622" y="5510230"/>
                  <a:ext cx="1187498" cy="798985"/>
                  <a:chOff x="4868227" y="726756"/>
                  <a:chExt cx="134487" cy="90487"/>
                </a:xfrm>
              </p:grpSpPr>
              <p:grpSp>
                <p:nvGrpSpPr>
                  <p:cNvPr id="410" name="Graphic 3">
                    <a:extLst>
                      <a:ext uri="{FF2B5EF4-FFF2-40B4-BE49-F238E27FC236}">
                        <a16:creationId xmlns:a16="http://schemas.microsoft.com/office/drawing/2014/main" id="{A58B8399-B57F-814A-D96D-E00D57089435}"/>
                      </a:ext>
                    </a:extLst>
                  </p:cNvPr>
                  <p:cNvGrpSpPr/>
                  <p:nvPr/>
                </p:nvGrpSpPr>
                <p:grpSpPr>
                  <a:xfrm>
                    <a:off x="4868227" y="726756"/>
                    <a:ext cx="134487" cy="90487"/>
                    <a:chOff x="4868227" y="726756"/>
                    <a:chExt cx="134487" cy="90487"/>
                  </a:xfrm>
                </p:grpSpPr>
                <p:sp>
                  <p:nvSpPr>
                    <p:cNvPr id="413" name="Freeform: Shape 412">
                      <a:extLst>
                        <a:ext uri="{FF2B5EF4-FFF2-40B4-BE49-F238E27FC236}">
                          <a16:creationId xmlns:a16="http://schemas.microsoft.com/office/drawing/2014/main" id="{69B05013-4FEE-CCA3-1E1C-74BC0A3460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73942" y="731461"/>
                      <a:ext cx="123984" cy="80067"/>
                    </a:xfrm>
                    <a:custGeom>
                      <a:avLst/>
                      <a:gdLst>
                        <a:gd name="connsiteX0" fmla="*/ 71438 w 123984"/>
                        <a:gd name="connsiteY0" fmla="*/ 58 h 80067"/>
                        <a:gd name="connsiteX1" fmla="*/ 0 w 123984"/>
                        <a:gd name="connsiteY1" fmla="*/ 61970 h 80067"/>
                        <a:gd name="connsiteX2" fmla="*/ 55245 w 123984"/>
                        <a:gd name="connsiteY2" fmla="*/ 80068 h 80067"/>
                        <a:gd name="connsiteX3" fmla="*/ 123825 w 123984"/>
                        <a:gd name="connsiteY3" fmla="*/ 67685 h 80067"/>
                        <a:gd name="connsiteX4" fmla="*/ 71438 w 123984"/>
                        <a:gd name="connsiteY4" fmla="*/ 58 h 800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984" h="80067">
                          <a:moveTo>
                            <a:pt x="71438" y="58"/>
                          </a:moveTo>
                          <a:cubicBezTo>
                            <a:pt x="57150" y="-1847"/>
                            <a:pt x="0" y="43873"/>
                            <a:pt x="0" y="61970"/>
                          </a:cubicBezTo>
                          <a:cubicBezTo>
                            <a:pt x="0" y="73400"/>
                            <a:pt x="26670" y="79115"/>
                            <a:pt x="55245" y="80068"/>
                          </a:cubicBezTo>
                          <a:cubicBezTo>
                            <a:pt x="72390" y="80068"/>
                            <a:pt x="121920" y="78163"/>
                            <a:pt x="123825" y="67685"/>
                          </a:cubicBezTo>
                          <a:cubicBezTo>
                            <a:pt x="126683" y="51493"/>
                            <a:pt x="90488" y="1963"/>
                            <a:pt x="71438" y="58"/>
                          </a:cubicBezTo>
                          <a:close/>
                        </a:path>
                      </a:pathLst>
                    </a:custGeom>
                    <a:solidFill>
                      <a:srgbClr val="D9161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4" name="Freeform: Shape 413">
                      <a:extLst>
                        <a:ext uri="{FF2B5EF4-FFF2-40B4-BE49-F238E27FC236}">
                          <a16:creationId xmlns:a16="http://schemas.microsoft.com/office/drawing/2014/main" id="{09805798-1726-96AC-4962-211FE1276A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68227" y="726756"/>
                      <a:ext cx="134487" cy="90487"/>
                    </a:xfrm>
                    <a:custGeom>
                      <a:avLst/>
                      <a:gdLst>
                        <a:gd name="connsiteX0" fmla="*/ 64770 w 134487"/>
                        <a:gd name="connsiteY0" fmla="*/ 90488 h 90487"/>
                        <a:gd name="connsiteX1" fmla="*/ 64770 w 134487"/>
                        <a:gd name="connsiteY1" fmla="*/ 90488 h 90487"/>
                        <a:gd name="connsiteX2" fmla="*/ 60960 w 134487"/>
                        <a:gd name="connsiteY2" fmla="*/ 90488 h 90487"/>
                        <a:gd name="connsiteX3" fmla="*/ 0 w 134487"/>
                        <a:gd name="connsiteY3" fmla="*/ 66675 h 90487"/>
                        <a:gd name="connsiteX4" fmla="*/ 76200 w 134487"/>
                        <a:gd name="connsiteY4" fmla="*/ 0 h 90487"/>
                        <a:gd name="connsiteX5" fmla="*/ 77152 w 134487"/>
                        <a:gd name="connsiteY5" fmla="*/ 0 h 90487"/>
                        <a:gd name="connsiteX6" fmla="*/ 117157 w 134487"/>
                        <a:gd name="connsiteY6" fmla="*/ 32385 h 90487"/>
                        <a:gd name="connsiteX7" fmla="*/ 134302 w 134487"/>
                        <a:gd name="connsiteY7" fmla="*/ 73343 h 90487"/>
                        <a:gd name="connsiteX8" fmla="*/ 64770 w 134487"/>
                        <a:gd name="connsiteY8" fmla="*/ 90488 h 90487"/>
                        <a:gd name="connsiteX9" fmla="*/ 77152 w 134487"/>
                        <a:gd name="connsiteY9" fmla="*/ 10478 h 90487"/>
                        <a:gd name="connsiteX10" fmla="*/ 11430 w 134487"/>
                        <a:gd name="connsiteY10" fmla="*/ 66675 h 90487"/>
                        <a:gd name="connsiteX11" fmla="*/ 60960 w 134487"/>
                        <a:gd name="connsiteY11" fmla="*/ 79057 h 90487"/>
                        <a:gd name="connsiteX12" fmla="*/ 64770 w 134487"/>
                        <a:gd name="connsiteY12" fmla="*/ 79057 h 90487"/>
                        <a:gd name="connsiteX13" fmla="*/ 123825 w 134487"/>
                        <a:gd name="connsiteY13" fmla="*/ 70485 h 90487"/>
                        <a:gd name="connsiteX14" fmla="*/ 108585 w 134487"/>
                        <a:gd name="connsiteY14" fmla="*/ 39053 h 90487"/>
                        <a:gd name="connsiteX15" fmla="*/ 77152 w 134487"/>
                        <a:gd name="connsiteY15" fmla="*/ 10478 h 90487"/>
                        <a:gd name="connsiteX16" fmla="*/ 77152 w 134487"/>
                        <a:gd name="connsiteY16" fmla="*/ 10478 h 904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134487" h="90487">
                          <a:moveTo>
                            <a:pt x="64770" y="90488"/>
                          </a:moveTo>
                          <a:lnTo>
                            <a:pt x="64770" y="90488"/>
                          </a:lnTo>
                          <a:cubicBezTo>
                            <a:pt x="62865" y="90488"/>
                            <a:pt x="61913" y="90488"/>
                            <a:pt x="60960" y="90488"/>
                          </a:cubicBezTo>
                          <a:cubicBezTo>
                            <a:pt x="46672" y="90488"/>
                            <a:pt x="0" y="87630"/>
                            <a:pt x="0" y="66675"/>
                          </a:cubicBezTo>
                          <a:cubicBezTo>
                            <a:pt x="0" y="46672"/>
                            <a:pt x="58102" y="0"/>
                            <a:pt x="76200" y="0"/>
                          </a:cubicBezTo>
                          <a:cubicBezTo>
                            <a:pt x="77152" y="0"/>
                            <a:pt x="77152" y="0"/>
                            <a:pt x="77152" y="0"/>
                          </a:cubicBezTo>
                          <a:cubicBezTo>
                            <a:pt x="89535" y="953"/>
                            <a:pt x="105727" y="18097"/>
                            <a:pt x="117157" y="32385"/>
                          </a:cubicBezTo>
                          <a:cubicBezTo>
                            <a:pt x="122872" y="40957"/>
                            <a:pt x="136207" y="60960"/>
                            <a:pt x="134302" y="73343"/>
                          </a:cubicBezTo>
                          <a:cubicBezTo>
                            <a:pt x="131445" y="88582"/>
                            <a:pt x="84772" y="90488"/>
                            <a:pt x="64770" y="90488"/>
                          </a:cubicBezTo>
                          <a:close/>
                          <a:moveTo>
                            <a:pt x="77152" y="10478"/>
                          </a:moveTo>
                          <a:cubicBezTo>
                            <a:pt x="63817" y="10478"/>
                            <a:pt x="11430" y="52388"/>
                            <a:pt x="11430" y="66675"/>
                          </a:cubicBezTo>
                          <a:cubicBezTo>
                            <a:pt x="11430" y="70485"/>
                            <a:pt x="28575" y="78105"/>
                            <a:pt x="60960" y="79057"/>
                          </a:cubicBezTo>
                          <a:cubicBezTo>
                            <a:pt x="61913" y="79057"/>
                            <a:pt x="63817" y="79057"/>
                            <a:pt x="64770" y="79057"/>
                          </a:cubicBezTo>
                          <a:cubicBezTo>
                            <a:pt x="91440" y="79057"/>
                            <a:pt x="120015" y="75247"/>
                            <a:pt x="123825" y="70485"/>
                          </a:cubicBezTo>
                          <a:cubicBezTo>
                            <a:pt x="124777" y="65722"/>
                            <a:pt x="119063" y="53340"/>
                            <a:pt x="108585" y="39053"/>
                          </a:cubicBezTo>
                          <a:cubicBezTo>
                            <a:pt x="97155" y="22860"/>
                            <a:pt x="83820" y="11430"/>
                            <a:pt x="77152" y="10478"/>
                          </a:cubicBezTo>
                          <a:lnTo>
                            <a:pt x="77152" y="10478"/>
                          </a:ln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11" name="Freeform: Shape 410">
                    <a:extLst>
                      <a:ext uri="{FF2B5EF4-FFF2-40B4-BE49-F238E27FC236}">
                        <a16:creationId xmlns:a16="http://schemas.microsoft.com/office/drawing/2014/main" id="{8D9B24B4-F149-229F-34E6-E43C4D14832D}"/>
                      </a:ext>
                    </a:extLst>
                  </p:cNvPr>
                  <p:cNvSpPr/>
                  <p:nvPr/>
                </p:nvSpPr>
                <p:spPr>
                  <a:xfrm>
                    <a:off x="4908225" y="759056"/>
                    <a:ext cx="70492" cy="38361"/>
                  </a:xfrm>
                  <a:custGeom>
                    <a:avLst/>
                    <a:gdLst>
                      <a:gd name="connsiteX0" fmla="*/ 57157 w 70492"/>
                      <a:gd name="connsiteY0" fmla="*/ 4848 h 38361"/>
                      <a:gd name="connsiteX1" fmla="*/ 13342 w 70492"/>
                      <a:gd name="connsiteY1" fmla="*/ 6753 h 38361"/>
                      <a:gd name="connsiteX2" fmla="*/ 20962 w 70492"/>
                      <a:gd name="connsiteY2" fmla="*/ 38185 h 38361"/>
                      <a:gd name="connsiteX3" fmla="*/ 70492 w 70492"/>
                      <a:gd name="connsiteY3" fmla="*/ 28660 h 38361"/>
                      <a:gd name="connsiteX4" fmla="*/ 57157 w 70492"/>
                      <a:gd name="connsiteY4" fmla="*/ 4848 h 38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492" h="38361">
                        <a:moveTo>
                          <a:pt x="57157" y="4848"/>
                        </a:moveTo>
                        <a:cubicBezTo>
                          <a:pt x="50490" y="1038"/>
                          <a:pt x="31440" y="-4677"/>
                          <a:pt x="13342" y="6753"/>
                        </a:cubicBezTo>
                        <a:cubicBezTo>
                          <a:pt x="-945" y="14373"/>
                          <a:pt x="-10470" y="36280"/>
                          <a:pt x="20962" y="38185"/>
                        </a:cubicBezTo>
                        <a:cubicBezTo>
                          <a:pt x="50490" y="39138"/>
                          <a:pt x="70492" y="36280"/>
                          <a:pt x="70492" y="28660"/>
                        </a:cubicBezTo>
                        <a:cubicBezTo>
                          <a:pt x="70492" y="20088"/>
                          <a:pt x="66682" y="11515"/>
                          <a:pt x="57157" y="4848"/>
                        </a:cubicBezTo>
                        <a:close/>
                      </a:path>
                    </a:pathLst>
                  </a:custGeom>
                  <a:solidFill>
                    <a:srgbClr val="FF4B3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2" name="Freeform: Shape 411">
                    <a:extLst>
                      <a:ext uri="{FF2B5EF4-FFF2-40B4-BE49-F238E27FC236}">
                        <a16:creationId xmlns:a16="http://schemas.microsoft.com/office/drawing/2014/main" id="{B3599F28-DB97-22D0-4521-CD5B1B1ECF5D}"/>
                      </a:ext>
                    </a:extLst>
                  </p:cNvPr>
                  <p:cNvSpPr/>
                  <p:nvPr/>
                </p:nvSpPr>
                <p:spPr>
                  <a:xfrm rot="3031340">
                    <a:off x="4948589" y="770629"/>
                    <a:ext cx="19050" cy="15240"/>
                  </a:xfrm>
                  <a:custGeom>
                    <a:avLst/>
                    <a:gdLst>
                      <a:gd name="connsiteX0" fmla="*/ 19051 w 19050"/>
                      <a:gd name="connsiteY0" fmla="*/ 7620 h 15240"/>
                      <a:gd name="connsiteX1" fmla="*/ 9525 w 19050"/>
                      <a:gd name="connsiteY1" fmla="*/ 15241 h 15240"/>
                      <a:gd name="connsiteX2" fmla="*/ 0 w 19050"/>
                      <a:gd name="connsiteY2" fmla="*/ 7620 h 15240"/>
                      <a:gd name="connsiteX3" fmla="*/ 9525 w 19050"/>
                      <a:gd name="connsiteY3" fmla="*/ 0 h 15240"/>
                      <a:gd name="connsiteX4" fmla="*/ 19051 w 19050"/>
                      <a:gd name="connsiteY4" fmla="*/ 7620 h 15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50" h="15240">
                        <a:moveTo>
                          <a:pt x="19051" y="7620"/>
                        </a:moveTo>
                        <a:cubicBezTo>
                          <a:pt x="19051" y="11829"/>
                          <a:pt x="14786" y="15241"/>
                          <a:pt x="9525" y="15241"/>
                        </a:cubicBezTo>
                        <a:cubicBezTo>
                          <a:pt x="4265" y="15241"/>
                          <a:pt x="0" y="11829"/>
                          <a:pt x="0" y="7620"/>
                        </a:cubicBezTo>
                        <a:cubicBezTo>
                          <a:pt x="0" y="3412"/>
                          <a:pt x="4265" y="0"/>
                          <a:pt x="9525" y="0"/>
                        </a:cubicBezTo>
                        <a:cubicBezTo>
                          <a:pt x="14786" y="0"/>
                          <a:pt x="19051" y="3412"/>
                          <a:pt x="19051" y="762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84" name="Graphic 3">
                  <a:extLst>
                    <a:ext uri="{FF2B5EF4-FFF2-40B4-BE49-F238E27FC236}">
                      <a16:creationId xmlns:a16="http://schemas.microsoft.com/office/drawing/2014/main" id="{116901F9-0658-A910-E61A-2FA7FBEE4F92}"/>
                    </a:ext>
                  </a:extLst>
                </p:cNvPr>
                <p:cNvGrpSpPr/>
                <p:nvPr/>
              </p:nvGrpSpPr>
              <p:grpSpPr>
                <a:xfrm>
                  <a:off x="6826934" y="5463979"/>
                  <a:ext cx="1355115" cy="727499"/>
                  <a:chOff x="5099637" y="721518"/>
                  <a:chExt cx="153470" cy="82391"/>
                </a:xfrm>
              </p:grpSpPr>
              <p:grpSp>
                <p:nvGrpSpPr>
                  <p:cNvPr id="405" name="Graphic 3">
                    <a:extLst>
                      <a:ext uri="{FF2B5EF4-FFF2-40B4-BE49-F238E27FC236}">
                        <a16:creationId xmlns:a16="http://schemas.microsoft.com/office/drawing/2014/main" id="{1AB3E43B-F996-DA78-C0E8-6276315C83EF}"/>
                      </a:ext>
                    </a:extLst>
                  </p:cNvPr>
                  <p:cNvGrpSpPr/>
                  <p:nvPr/>
                </p:nvGrpSpPr>
                <p:grpSpPr>
                  <a:xfrm>
                    <a:off x="5099637" y="721518"/>
                    <a:ext cx="153470" cy="82391"/>
                    <a:chOff x="5099637" y="721518"/>
                    <a:chExt cx="153470" cy="82391"/>
                  </a:xfrm>
                </p:grpSpPr>
                <p:sp>
                  <p:nvSpPr>
                    <p:cNvPr id="408" name="Freeform: Shape 407">
                      <a:extLst>
                        <a:ext uri="{FF2B5EF4-FFF2-40B4-BE49-F238E27FC236}">
                          <a16:creationId xmlns:a16="http://schemas.microsoft.com/office/drawing/2014/main" id="{18DFEFA3-8A48-2A70-E111-FBD5AB8DA5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04768" y="726498"/>
                      <a:ext cx="141819" cy="71457"/>
                    </a:xfrm>
                    <a:custGeom>
                      <a:avLst/>
                      <a:gdLst>
                        <a:gd name="connsiteX0" fmla="*/ 31112 w 141819"/>
                        <a:gd name="connsiteY0" fmla="*/ 258 h 71457"/>
                        <a:gd name="connsiteX1" fmla="*/ 1584 w 141819"/>
                        <a:gd name="connsiteY1" fmla="*/ 66933 h 71457"/>
                        <a:gd name="connsiteX2" fmla="*/ 138744 w 141819"/>
                        <a:gd name="connsiteY2" fmla="*/ 65981 h 71457"/>
                        <a:gd name="connsiteX3" fmla="*/ 118742 w 141819"/>
                        <a:gd name="connsiteY3" fmla="*/ 27881 h 71457"/>
                        <a:gd name="connsiteX4" fmla="*/ 31112 w 141819"/>
                        <a:gd name="connsiteY4" fmla="*/ 258 h 714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1819" h="71457">
                          <a:moveTo>
                            <a:pt x="31112" y="258"/>
                          </a:moveTo>
                          <a:cubicBezTo>
                            <a:pt x="10157" y="3116"/>
                            <a:pt x="-5083" y="65028"/>
                            <a:pt x="1584" y="66933"/>
                          </a:cubicBezTo>
                          <a:cubicBezTo>
                            <a:pt x="21587" y="72648"/>
                            <a:pt x="105407" y="73601"/>
                            <a:pt x="138744" y="65981"/>
                          </a:cubicBezTo>
                          <a:cubicBezTo>
                            <a:pt x="144459" y="65028"/>
                            <a:pt x="144459" y="37406"/>
                            <a:pt x="118742" y="27881"/>
                          </a:cubicBezTo>
                          <a:cubicBezTo>
                            <a:pt x="58734" y="6926"/>
                            <a:pt x="45399" y="-1647"/>
                            <a:pt x="31112" y="258"/>
                          </a:cubicBezTo>
                          <a:close/>
                        </a:path>
                      </a:pathLst>
                    </a:custGeom>
                    <a:solidFill>
                      <a:srgbClr val="D9161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09" name="Freeform: Shape 408">
                      <a:extLst>
                        <a:ext uri="{FF2B5EF4-FFF2-40B4-BE49-F238E27FC236}">
                          <a16:creationId xmlns:a16="http://schemas.microsoft.com/office/drawing/2014/main" id="{39C61825-11E5-4846-885B-814BDEC439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99637" y="721518"/>
                      <a:ext cx="153470" cy="82391"/>
                    </a:xfrm>
                    <a:custGeom>
                      <a:avLst/>
                      <a:gdLst>
                        <a:gd name="connsiteX0" fmla="*/ 69580 w 153470"/>
                        <a:gd name="connsiteY0" fmla="*/ 82391 h 82391"/>
                        <a:gd name="connsiteX1" fmla="*/ 69580 w 153470"/>
                        <a:gd name="connsiteY1" fmla="*/ 82391 h 82391"/>
                        <a:gd name="connsiteX2" fmla="*/ 5762 w 153470"/>
                        <a:gd name="connsiteY2" fmla="*/ 77629 h 82391"/>
                        <a:gd name="connsiteX3" fmla="*/ 47 w 153470"/>
                        <a:gd name="connsiteY3" fmla="*/ 64294 h 82391"/>
                        <a:gd name="connsiteX4" fmla="*/ 36242 w 153470"/>
                        <a:gd name="connsiteY4" fmla="*/ 476 h 82391"/>
                        <a:gd name="connsiteX5" fmla="*/ 81962 w 153470"/>
                        <a:gd name="connsiteY5" fmla="*/ 11906 h 82391"/>
                        <a:gd name="connsiteX6" fmla="*/ 126730 w 153470"/>
                        <a:gd name="connsiteY6" fmla="*/ 28099 h 82391"/>
                        <a:gd name="connsiteX7" fmla="*/ 153400 w 153470"/>
                        <a:gd name="connsiteY7" fmla="*/ 65246 h 82391"/>
                        <a:gd name="connsiteX8" fmla="*/ 146732 w 153470"/>
                        <a:gd name="connsiteY8" fmla="*/ 77629 h 82391"/>
                        <a:gd name="connsiteX9" fmla="*/ 69580 w 153470"/>
                        <a:gd name="connsiteY9" fmla="*/ 82391 h 82391"/>
                        <a:gd name="connsiteX10" fmla="*/ 10525 w 153470"/>
                        <a:gd name="connsiteY10" fmla="*/ 68104 h 82391"/>
                        <a:gd name="connsiteX11" fmla="*/ 69580 w 153470"/>
                        <a:gd name="connsiteY11" fmla="*/ 71914 h 82391"/>
                        <a:gd name="connsiteX12" fmla="*/ 141970 w 153470"/>
                        <a:gd name="connsiteY12" fmla="*/ 66199 h 82391"/>
                        <a:gd name="connsiteX13" fmla="*/ 141017 w 153470"/>
                        <a:gd name="connsiteY13" fmla="*/ 54769 h 82391"/>
                        <a:gd name="connsiteX14" fmla="*/ 122920 w 153470"/>
                        <a:gd name="connsiteY14" fmla="*/ 37624 h 82391"/>
                        <a:gd name="connsiteX15" fmla="*/ 78152 w 153470"/>
                        <a:gd name="connsiteY15" fmla="*/ 21431 h 82391"/>
                        <a:gd name="connsiteX16" fmla="*/ 38147 w 153470"/>
                        <a:gd name="connsiteY16" fmla="*/ 10001 h 82391"/>
                        <a:gd name="connsiteX17" fmla="*/ 26717 w 153470"/>
                        <a:gd name="connsiteY17" fmla="*/ 20479 h 82391"/>
                        <a:gd name="connsiteX18" fmla="*/ 10525 w 153470"/>
                        <a:gd name="connsiteY18" fmla="*/ 68104 h 823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153470" h="82391">
                          <a:moveTo>
                            <a:pt x="69580" y="82391"/>
                          </a:moveTo>
                          <a:lnTo>
                            <a:pt x="69580" y="82391"/>
                          </a:lnTo>
                          <a:cubicBezTo>
                            <a:pt x="46720" y="82391"/>
                            <a:pt x="18145" y="81439"/>
                            <a:pt x="5762" y="77629"/>
                          </a:cubicBezTo>
                          <a:cubicBezTo>
                            <a:pt x="-905" y="75724"/>
                            <a:pt x="47" y="67151"/>
                            <a:pt x="47" y="64294"/>
                          </a:cubicBezTo>
                          <a:cubicBezTo>
                            <a:pt x="1000" y="46196"/>
                            <a:pt x="15287" y="3334"/>
                            <a:pt x="36242" y="476"/>
                          </a:cubicBezTo>
                          <a:cubicBezTo>
                            <a:pt x="47672" y="-1429"/>
                            <a:pt x="57197" y="2381"/>
                            <a:pt x="81962" y="11906"/>
                          </a:cubicBezTo>
                          <a:cubicBezTo>
                            <a:pt x="93392" y="16669"/>
                            <a:pt x="107680" y="21431"/>
                            <a:pt x="126730" y="28099"/>
                          </a:cubicBezTo>
                          <a:cubicBezTo>
                            <a:pt x="145780" y="34766"/>
                            <a:pt x="154352" y="51911"/>
                            <a:pt x="153400" y="65246"/>
                          </a:cubicBezTo>
                          <a:cubicBezTo>
                            <a:pt x="153400" y="71914"/>
                            <a:pt x="150542" y="75724"/>
                            <a:pt x="146732" y="77629"/>
                          </a:cubicBezTo>
                          <a:cubicBezTo>
                            <a:pt x="129587" y="80486"/>
                            <a:pt x="101012" y="82391"/>
                            <a:pt x="69580" y="82391"/>
                          </a:cubicBezTo>
                          <a:close/>
                          <a:moveTo>
                            <a:pt x="10525" y="68104"/>
                          </a:moveTo>
                          <a:cubicBezTo>
                            <a:pt x="21002" y="70009"/>
                            <a:pt x="43862" y="71914"/>
                            <a:pt x="69580" y="71914"/>
                          </a:cubicBezTo>
                          <a:cubicBezTo>
                            <a:pt x="100060" y="71914"/>
                            <a:pt x="126730" y="70009"/>
                            <a:pt x="141970" y="66199"/>
                          </a:cubicBezTo>
                          <a:cubicBezTo>
                            <a:pt x="141970" y="64294"/>
                            <a:pt x="142922" y="60484"/>
                            <a:pt x="141017" y="54769"/>
                          </a:cubicBezTo>
                          <a:cubicBezTo>
                            <a:pt x="139112" y="49054"/>
                            <a:pt x="134350" y="41434"/>
                            <a:pt x="122920" y="37624"/>
                          </a:cubicBezTo>
                          <a:cubicBezTo>
                            <a:pt x="103870" y="30956"/>
                            <a:pt x="89582" y="25241"/>
                            <a:pt x="78152" y="21431"/>
                          </a:cubicBezTo>
                          <a:cubicBezTo>
                            <a:pt x="55292" y="12859"/>
                            <a:pt x="46720" y="9049"/>
                            <a:pt x="38147" y="10001"/>
                          </a:cubicBezTo>
                          <a:cubicBezTo>
                            <a:pt x="34337" y="10001"/>
                            <a:pt x="30527" y="13811"/>
                            <a:pt x="26717" y="20479"/>
                          </a:cubicBezTo>
                          <a:cubicBezTo>
                            <a:pt x="16240" y="36671"/>
                            <a:pt x="10525" y="60484"/>
                            <a:pt x="10525" y="68104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06" name="Freeform: Shape 405">
                    <a:extLst>
                      <a:ext uri="{FF2B5EF4-FFF2-40B4-BE49-F238E27FC236}">
                        <a16:creationId xmlns:a16="http://schemas.microsoft.com/office/drawing/2014/main" id="{FD1C3CAA-E9D8-5858-8AD9-A35F37B6D1F9}"/>
                      </a:ext>
                    </a:extLst>
                  </p:cNvPr>
                  <p:cNvSpPr/>
                  <p:nvPr/>
                </p:nvSpPr>
                <p:spPr>
                  <a:xfrm>
                    <a:off x="5160350" y="754350"/>
                    <a:ext cx="63159" cy="29250"/>
                  </a:xfrm>
                  <a:custGeom>
                    <a:avLst/>
                    <a:gdLst>
                      <a:gd name="connsiteX0" fmla="*/ 26012 w 63159"/>
                      <a:gd name="connsiteY0" fmla="*/ 29 h 29250"/>
                      <a:gd name="connsiteX1" fmla="*/ 7915 w 63159"/>
                      <a:gd name="connsiteY1" fmla="*/ 26699 h 29250"/>
                      <a:gd name="connsiteX2" fmla="*/ 63160 w 63159"/>
                      <a:gd name="connsiteY2" fmla="*/ 20984 h 29250"/>
                      <a:gd name="connsiteX3" fmla="*/ 26012 w 63159"/>
                      <a:gd name="connsiteY3" fmla="*/ 29 h 29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159" h="29250">
                        <a:moveTo>
                          <a:pt x="26012" y="29"/>
                        </a:moveTo>
                        <a:cubicBezTo>
                          <a:pt x="7915" y="-924"/>
                          <a:pt x="-11135" y="21936"/>
                          <a:pt x="7915" y="26699"/>
                        </a:cubicBezTo>
                        <a:cubicBezTo>
                          <a:pt x="26965" y="31461"/>
                          <a:pt x="63160" y="29556"/>
                          <a:pt x="63160" y="20984"/>
                        </a:cubicBezTo>
                        <a:cubicBezTo>
                          <a:pt x="63160" y="11459"/>
                          <a:pt x="47920" y="981"/>
                          <a:pt x="26012" y="29"/>
                        </a:cubicBezTo>
                        <a:close/>
                      </a:path>
                    </a:pathLst>
                  </a:custGeom>
                  <a:solidFill>
                    <a:srgbClr val="FF4B3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7" name="Freeform: Shape 406">
                    <a:extLst>
                      <a:ext uri="{FF2B5EF4-FFF2-40B4-BE49-F238E27FC236}">
                        <a16:creationId xmlns:a16="http://schemas.microsoft.com/office/drawing/2014/main" id="{FE93C0AB-CE16-7B4A-DD6B-56163B348E66}"/>
                      </a:ext>
                    </a:extLst>
                  </p:cNvPr>
                  <p:cNvSpPr/>
                  <p:nvPr/>
                </p:nvSpPr>
                <p:spPr>
                  <a:xfrm rot="1345239">
                    <a:off x="5195939" y="762112"/>
                    <a:ext cx="17144" cy="13334"/>
                  </a:xfrm>
                  <a:custGeom>
                    <a:avLst/>
                    <a:gdLst>
                      <a:gd name="connsiteX0" fmla="*/ 17145 w 17144"/>
                      <a:gd name="connsiteY0" fmla="*/ 6667 h 13334"/>
                      <a:gd name="connsiteX1" fmla="*/ 8573 w 17144"/>
                      <a:gd name="connsiteY1" fmla="*/ 13335 h 13334"/>
                      <a:gd name="connsiteX2" fmla="*/ 0 w 17144"/>
                      <a:gd name="connsiteY2" fmla="*/ 6667 h 13334"/>
                      <a:gd name="connsiteX3" fmla="*/ 8573 w 17144"/>
                      <a:gd name="connsiteY3" fmla="*/ 0 h 13334"/>
                      <a:gd name="connsiteX4" fmla="*/ 17145 w 17144"/>
                      <a:gd name="connsiteY4" fmla="*/ 6667 h 133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44" h="13334">
                        <a:moveTo>
                          <a:pt x="17145" y="6667"/>
                        </a:moveTo>
                        <a:cubicBezTo>
                          <a:pt x="17145" y="10350"/>
                          <a:pt x="13307" y="13335"/>
                          <a:pt x="8573" y="13335"/>
                        </a:cubicBezTo>
                        <a:cubicBezTo>
                          <a:pt x="3838" y="13335"/>
                          <a:pt x="0" y="10350"/>
                          <a:pt x="0" y="6667"/>
                        </a:cubicBezTo>
                        <a:cubicBezTo>
                          <a:pt x="0" y="2985"/>
                          <a:pt x="3838" y="0"/>
                          <a:pt x="8573" y="0"/>
                        </a:cubicBezTo>
                        <a:cubicBezTo>
                          <a:pt x="13307" y="0"/>
                          <a:pt x="17145" y="2985"/>
                          <a:pt x="17145" y="666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85" name="Graphic 3">
                  <a:extLst>
                    <a:ext uri="{FF2B5EF4-FFF2-40B4-BE49-F238E27FC236}">
                      <a16:creationId xmlns:a16="http://schemas.microsoft.com/office/drawing/2014/main" id="{D6D72869-3C28-C1E6-F883-DA4E76DB899C}"/>
                    </a:ext>
                  </a:extLst>
                </p:cNvPr>
                <p:cNvGrpSpPr/>
                <p:nvPr/>
              </p:nvGrpSpPr>
              <p:grpSpPr>
                <a:xfrm>
                  <a:off x="3954571" y="977018"/>
                  <a:ext cx="4555225" cy="3666943"/>
                  <a:chOff x="4774335" y="213359"/>
                  <a:chExt cx="515890" cy="415290"/>
                </a:xfrm>
              </p:grpSpPr>
              <p:grpSp>
                <p:nvGrpSpPr>
                  <p:cNvPr id="386" name="Graphic 3">
                    <a:extLst>
                      <a:ext uri="{FF2B5EF4-FFF2-40B4-BE49-F238E27FC236}">
                        <a16:creationId xmlns:a16="http://schemas.microsoft.com/office/drawing/2014/main" id="{E6C14CC4-FDED-3592-8B89-7295086F00AB}"/>
                      </a:ext>
                    </a:extLst>
                  </p:cNvPr>
                  <p:cNvGrpSpPr/>
                  <p:nvPr/>
                </p:nvGrpSpPr>
                <p:grpSpPr>
                  <a:xfrm>
                    <a:off x="4774335" y="213359"/>
                    <a:ext cx="515890" cy="415290"/>
                    <a:chOff x="4774335" y="213359"/>
                    <a:chExt cx="515890" cy="415290"/>
                  </a:xfrm>
                </p:grpSpPr>
                <p:sp>
                  <p:nvSpPr>
                    <p:cNvPr id="403" name="Freeform: Shape 402">
                      <a:extLst>
                        <a:ext uri="{FF2B5EF4-FFF2-40B4-BE49-F238E27FC236}">
                          <a16:creationId xmlns:a16="http://schemas.microsoft.com/office/drawing/2014/main" id="{B95659A1-0C20-20D6-75B5-2A2F9878A8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80917" y="220671"/>
                      <a:ext cx="502325" cy="401641"/>
                    </a:xfrm>
                    <a:custGeom>
                      <a:avLst/>
                      <a:gdLst>
                        <a:gd name="connsiteX0" fmla="*/ 263523 w 502325"/>
                        <a:gd name="connsiteY0" fmla="*/ 32693 h 401641"/>
                        <a:gd name="connsiteX1" fmla="*/ 33970 w 502325"/>
                        <a:gd name="connsiteY1" fmla="*/ 48886 h 401641"/>
                        <a:gd name="connsiteX2" fmla="*/ 34923 w 502325"/>
                        <a:gd name="connsiteY2" fmla="*/ 289868 h 401641"/>
                        <a:gd name="connsiteX3" fmla="*/ 271143 w 502325"/>
                        <a:gd name="connsiteY3" fmla="*/ 377498 h 401641"/>
                        <a:gd name="connsiteX4" fmla="*/ 473073 w 502325"/>
                        <a:gd name="connsiteY4" fmla="*/ 273676 h 401641"/>
                        <a:gd name="connsiteX5" fmla="*/ 434020 w 502325"/>
                        <a:gd name="connsiteY5" fmla="*/ 15548 h 401641"/>
                        <a:gd name="connsiteX6" fmla="*/ 263523 w 502325"/>
                        <a:gd name="connsiteY6" fmla="*/ 32693 h 4016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02325" h="401641">
                          <a:moveTo>
                            <a:pt x="263523" y="32693"/>
                          </a:moveTo>
                          <a:cubicBezTo>
                            <a:pt x="213040" y="-1597"/>
                            <a:pt x="94930" y="-20647"/>
                            <a:pt x="33970" y="48886"/>
                          </a:cubicBezTo>
                          <a:cubicBezTo>
                            <a:pt x="-26989" y="118418"/>
                            <a:pt x="7300" y="238433"/>
                            <a:pt x="34923" y="289868"/>
                          </a:cubicBezTo>
                          <a:cubicBezTo>
                            <a:pt x="62545" y="341303"/>
                            <a:pt x="124458" y="449888"/>
                            <a:pt x="271143" y="377498"/>
                          </a:cubicBezTo>
                          <a:cubicBezTo>
                            <a:pt x="315911" y="404168"/>
                            <a:pt x="401636" y="439411"/>
                            <a:pt x="473073" y="273676"/>
                          </a:cubicBezTo>
                          <a:cubicBezTo>
                            <a:pt x="536891" y="126038"/>
                            <a:pt x="483550" y="43171"/>
                            <a:pt x="434020" y="15548"/>
                          </a:cubicBezTo>
                          <a:cubicBezTo>
                            <a:pt x="391158" y="-8264"/>
                            <a:pt x="320673" y="-6359"/>
                            <a:pt x="263523" y="32693"/>
                          </a:cubicBezTo>
                          <a:close/>
                        </a:path>
                      </a:pathLst>
                    </a:custGeom>
                    <a:solidFill>
                      <a:srgbClr val="D9161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04" name="Freeform: Shape 403">
                      <a:extLst>
                        <a:ext uri="{FF2B5EF4-FFF2-40B4-BE49-F238E27FC236}">
                          <a16:creationId xmlns:a16="http://schemas.microsoft.com/office/drawing/2014/main" id="{191250C7-2E5C-2A8A-D4A7-DD18DAB1C7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74335" y="213359"/>
                      <a:ext cx="515890" cy="415290"/>
                    </a:xfrm>
                    <a:custGeom>
                      <a:avLst/>
                      <a:gdLst>
                        <a:gd name="connsiteX0" fmla="*/ 187237 w 515890"/>
                        <a:gd name="connsiteY0" fmla="*/ 415290 h 415290"/>
                        <a:gd name="connsiteX1" fmla="*/ 35790 w 515890"/>
                        <a:gd name="connsiteY1" fmla="*/ 300038 h 415290"/>
                        <a:gd name="connsiteX2" fmla="*/ 35790 w 515890"/>
                        <a:gd name="connsiteY2" fmla="*/ 51435 h 415290"/>
                        <a:gd name="connsiteX3" fmla="*/ 158662 w 515890"/>
                        <a:gd name="connsiteY3" fmla="*/ 1905 h 415290"/>
                        <a:gd name="connsiteX4" fmla="*/ 271057 w 515890"/>
                        <a:gd name="connsiteY4" fmla="*/ 31433 h 415290"/>
                        <a:gd name="connsiteX5" fmla="*/ 374880 w 515890"/>
                        <a:gd name="connsiteY5" fmla="*/ 0 h 415290"/>
                        <a:gd name="connsiteX6" fmla="*/ 444412 w 515890"/>
                        <a:gd name="connsiteY6" fmla="*/ 17145 h 415290"/>
                        <a:gd name="connsiteX7" fmla="*/ 486322 w 515890"/>
                        <a:gd name="connsiteY7" fmla="*/ 283845 h 415290"/>
                        <a:gd name="connsiteX8" fmla="*/ 348210 w 515890"/>
                        <a:gd name="connsiteY8" fmla="*/ 414338 h 415290"/>
                        <a:gd name="connsiteX9" fmla="*/ 348210 w 515890"/>
                        <a:gd name="connsiteY9" fmla="*/ 414338 h 415290"/>
                        <a:gd name="connsiteX10" fmla="*/ 277724 w 515890"/>
                        <a:gd name="connsiteY10" fmla="*/ 392430 h 415290"/>
                        <a:gd name="connsiteX11" fmla="*/ 187237 w 515890"/>
                        <a:gd name="connsiteY11" fmla="*/ 415290 h 415290"/>
                        <a:gd name="connsiteX12" fmla="*/ 157710 w 515890"/>
                        <a:gd name="connsiteY12" fmla="*/ 16193 h 415290"/>
                        <a:gd name="connsiteX13" fmla="*/ 45315 w 515890"/>
                        <a:gd name="connsiteY13" fmla="*/ 60960 h 415290"/>
                        <a:gd name="connsiteX14" fmla="*/ 47220 w 515890"/>
                        <a:gd name="connsiteY14" fmla="*/ 294323 h 415290"/>
                        <a:gd name="connsiteX15" fmla="*/ 187237 w 515890"/>
                        <a:gd name="connsiteY15" fmla="*/ 402908 h 415290"/>
                        <a:gd name="connsiteX16" fmla="*/ 274867 w 515890"/>
                        <a:gd name="connsiteY16" fmla="*/ 379095 h 415290"/>
                        <a:gd name="connsiteX17" fmla="*/ 281535 w 515890"/>
                        <a:gd name="connsiteY17" fmla="*/ 379095 h 415290"/>
                        <a:gd name="connsiteX18" fmla="*/ 348210 w 515890"/>
                        <a:gd name="connsiteY18" fmla="*/ 401003 h 415290"/>
                        <a:gd name="connsiteX19" fmla="*/ 473940 w 515890"/>
                        <a:gd name="connsiteY19" fmla="*/ 279083 h 415290"/>
                        <a:gd name="connsiteX20" fmla="*/ 438697 w 515890"/>
                        <a:gd name="connsiteY20" fmla="*/ 30480 h 415290"/>
                        <a:gd name="connsiteX21" fmla="*/ 375832 w 515890"/>
                        <a:gd name="connsiteY21" fmla="*/ 15240 h 415290"/>
                        <a:gd name="connsiteX22" fmla="*/ 275820 w 515890"/>
                        <a:gd name="connsiteY22" fmla="*/ 46673 h 415290"/>
                        <a:gd name="connsiteX23" fmla="*/ 268199 w 515890"/>
                        <a:gd name="connsiteY23" fmla="*/ 46673 h 415290"/>
                        <a:gd name="connsiteX24" fmla="*/ 157710 w 515890"/>
                        <a:gd name="connsiteY24" fmla="*/ 16193 h 4152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515890" h="415290">
                          <a:moveTo>
                            <a:pt x="187237" y="415290"/>
                          </a:moveTo>
                          <a:cubicBezTo>
                            <a:pt x="97702" y="415290"/>
                            <a:pt x="53887" y="334328"/>
                            <a:pt x="35790" y="300038"/>
                          </a:cubicBezTo>
                          <a:cubicBezTo>
                            <a:pt x="3405" y="240030"/>
                            <a:pt x="-25170" y="120015"/>
                            <a:pt x="35790" y="51435"/>
                          </a:cubicBezTo>
                          <a:cubicBezTo>
                            <a:pt x="71985" y="10478"/>
                            <a:pt x="122467" y="1905"/>
                            <a:pt x="158662" y="1905"/>
                          </a:cubicBezTo>
                          <a:cubicBezTo>
                            <a:pt x="198667" y="1905"/>
                            <a:pt x="242482" y="13335"/>
                            <a:pt x="271057" y="31433"/>
                          </a:cubicBezTo>
                          <a:cubicBezTo>
                            <a:pt x="302490" y="11430"/>
                            <a:pt x="338685" y="0"/>
                            <a:pt x="374880" y="0"/>
                          </a:cubicBezTo>
                          <a:cubicBezTo>
                            <a:pt x="400597" y="0"/>
                            <a:pt x="425362" y="5715"/>
                            <a:pt x="444412" y="17145"/>
                          </a:cubicBezTo>
                          <a:cubicBezTo>
                            <a:pt x="502515" y="49530"/>
                            <a:pt x="548235" y="139065"/>
                            <a:pt x="486322" y="283845"/>
                          </a:cubicBezTo>
                          <a:cubicBezTo>
                            <a:pt x="449174" y="370523"/>
                            <a:pt x="402502" y="414338"/>
                            <a:pt x="348210" y="414338"/>
                          </a:cubicBezTo>
                          <a:cubicBezTo>
                            <a:pt x="348210" y="414338"/>
                            <a:pt x="348210" y="414338"/>
                            <a:pt x="348210" y="414338"/>
                          </a:cubicBezTo>
                          <a:cubicBezTo>
                            <a:pt x="320587" y="414338"/>
                            <a:pt x="294870" y="402908"/>
                            <a:pt x="277724" y="392430"/>
                          </a:cubicBezTo>
                          <a:cubicBezTo>
                            <a:pt x="245340" y="407670"/>
                            <a:pt x="214860" y="415290"/>
                            <a:pt x="187237" y="415290"/>
                          </a:cubicBezTo>
                          <a:close/>
                          <a:moveTo>
                            <a:pt x="157710" y="16193"/>
                          </a:moveTo>
                          <a:cubicBezTo>
                            <a:pt x="124372" y="16193"/>
                            <a:pt x="77699" y="23813"/>
                            <a:pt x="45315" y="60960"/>
                          </a:cubicBezTo>
                          <a:cubicBezTo>
                            <a:pt x="-10883" y="124778"/>
                            <a:pt x="16740" y="238125"/>
                            <a:pt x="47220" y="294323"/>
                          </a:cubicBezTo>
                          <a:cubicBezTo>
                            <a:pt x="66270" y="329565"/>
                            <a:pt x="105322" y="402908"/>
                            <a:pt x="187237" y="402908"/>
                          </a:cubicBezTo>
                          <a:cubicBezTo>
                            <a:pt x="213907" y="402908"/>
                            <a:pt x="243435" y="395288"/>
                            <a:pt x="274867" y="379095"/>
                          </a:cubicBezTo>
                          <a:cubicBezTo>
                            <a:pt x="276772" y="378143"/>
                            <a:pt x="279630" y="378143"/>
                            <a:pt x="281535" y="379095"/>
                          </a:cubicBezTo>
                          <a:cubicBezTo>
                            <a:pt x="297727" y="388620"/>
                            <a:pt x="321540" y="401003"/>
                            <a:pt x="348210" y="401003"/>
                          </a:cubicBezTo>
                          <a:cubicBezTo>
                            <a:pt x="396787" y="401003"/>
                            <a:pt x="438697" y="360045"/>
                            <a:pt x="473940" y="279083"/>
                          </a:cubicBezTo>
                          <a:cubicBezTo>
                            <a:pt x="532995" y="142875"/>
                            <a:pt x="492037" y="60008"/>
                            <a:pt x="438697" y="30480"/>
                          </a:cubicBezTo>
                          <a:cubicBezTo>
                            <a:pt x="421552" y="20955"/>
                            <a:pt x="399645" y="15240"/>
                            <a:pt x="375832" y="15240"/>
                          </a:cubicBezTo>
                          <a:cubicBezTo>
                            <a:pt x="341542" y="15240"/>
                            <a:pt x="305347" y="26670"/>
                            <a:pt x="275820" y="46673"/>
                          </a:cubicBezTo>
                          <a:cubicBezTo>
                            <a:pt x="273915" y="48578"/>
                            <a:pt x="270105" y="48578"/>
                            <a:pt x="268199" y="46673"/>
                          </a:cubicBezTo>
                          <a:cubicBezTo>
                            <a:pt x="240577" y="27623"/>
                            <a:pt x="197715" y="16193"/>
                            <a:pt x="157710" y="16193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87" name="Freeform: Shape 386">
                    <a:extLst>
                      <a:ext uri="{FF2B5EF4-FFF2-40B4-BE49-F238E27FC236}">
                        <a16:creationId xmlns:a16="http://schemas.microsoft.com/office/drawing/2014/main" id="{FB501641-B5A7-B1B2-1CC1-1A1160BF4401}"/>
                      </a:ext>
                    </a:extLst>
                  </p:cNvPr>
                  <p:cNvSpPr/>
                  <p:nvPr/>
                </p:nvSpPr>
                <p:spPr>
                  <a:xfrm>
                    <a:off x="4848174" y="245147"/>
                    <a:ext cx="412803" cy="322770"/>
                  </a:xfrm>
                  <a:custGeom>
                    <a:avLst/>
                    <a:gdLst>
                      <a:gd name="connsiteX0" fmla="*/ 157213 w 412803"/>
                      <a:gd name="connsiteY0" fmla="*/ 12979 h 322770"/>
                      <a:gd name="connsiteX1" fmla="*/ 23863 w 412803"/>
                      <a:gd name="connsiteY1" fmla="*/ 32029 h 322770"/>
                      <a:gd name="connsiteX2" fmla="*/ 112446 w 412803"/>
                      <a:gd name="connsiteY2" fmla="*/ 315874 h 322770"/>
                      <a:gd name="connsiteX3" fmla="*/ 212458 w 412803"/>
                      <a:gd name="connsiteY3" fmla="*/ 313017 h 322770"/>
                      <a:gd name="connsiteX4" fmla="*/ 305804 w 412803"/>
                      <a:gd name="connsiteY4" fmla="*/ 315874 h 322770"/>
                      <a:gd name="connsiteX5" fmla="*/ 394386 w 412803"/>
                      <a:gd name="connsiteY5" fmla="*/ 211099 h 322770"/>
                      <a:gd name="connsiteX6" fmla="*/ 341046 w 412803"/>
                      <a:gd name="connsiteY6" fmla="*/ 7264 h 322770"/>
                      <a:gd name="connsiteX7" fmla="*/ 262941 w 412803"/>
                      <a:gd name="connsiteY7" fmla="*/ 28219 h 322770"/>
                      <a:gd name="connsiteX8" fmla="*/ 157213 w 412803"/>
                      <a:gd name="connsiteY8" fmla="*/ 12979 h 322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12803" h="322770">
                        <a:moveTo>
                          <a:pt x="157213" y="12979"/>
                        </a:moveTo>
                        <a:cubicBezTo>
                          <a:pt x="137211" y="1549"/>
                          <a:pt x="66726" y="-16548"/>
                          <a:pt x="23863" y="32029"/>
                        </a:cubicBezTo>
                        <a:cubicBezTo>
                          <a:pt x="-18999" y="80607"/>
                          <a:pt x="-12332" y="268249"/>
                          <a:pt x="112446" y="315874"/>
                        </a:cubicBezTo>
                        <a:cubicBezTo>
                          <a:pt x="158166" y="333019"/>
                          <a:pt x="185788" y="311112"/>
                          <a:pt x="212458" y="313017"/>
                        </a:cubicBezTo>
                        <a:cubicBezTo>
                          <a:pt x="240081" y="314922"/>
                          <a:pt x="268656" y="332067"/>
                          <a:pt x="305804" y="315874"/>
                        </a:cubicBezTo>
                        <a:cubicBezTo>
                          <a:pt x="345808" y="297777"/>
                          <a:pt x="368668" y="269202"/>
                          <a:pt x="394386" y="211099"/>
                        </a:cubicBezTo>
                        <a:cubicBezTo>
                          <a:pt x="440106" y="109182"/>
                          <a:pt x="392481" y="19647"/>
                          <a:pt x="341046" y="7264"/>
                        </a:cubicBezTo>
                        <a:cubicBezTo>
                          <a:pt x="305804" y="-1308"/>
                          <a:pt x="285801" y="19647"/>
                          <a:pt x="262941" y="28219"/>
                        </a:cubicBezTo>
                        <a:cubicBezTo>
                          <a:pt x="240081" y="37744"/>
                          <a:pt x="203886" y="38697"/>
                          <a:pt x="157213" y="12979"/>
                        </a:cubicBezTo>
                        <a:close/>
                      </a:path>
                    </a:pathLst>
                  </a:custGeom>
                  <a:solidFill>
                    <a:srgbClr val="FF262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8" name="Freeform: Shape 387">
                    <a:extLst>
                      <a:ext uri="{FF2B5EF4-FFF2-40B4-BE49-F238E27FC236}">
                        <a16:creationId xmlns:a16="http://schemas.microsoft.com/office/drawing/2014/main" id="{4644B1F3-C231-B3B7-A51B-1DD112EDA461}"/>
                      </a:ext>
                    </a:extLst>
                  </p:cNvPr>
                  <p:cNvSpPr/>
                  <p:nvPr/>
                </p:nvSpPr>
                <p:spPr>
                  <a:xfrm>
                    <a:off x="4941570" y="380999"/>
                    <a:ext cx="49529" cy="66675"/>
                  </a:xfrm>
                  <a:custGeom>
                    <a:avLst/>
                    <a:gdLst>
                      <a:gd name="connsiteX0" fmla="*/ 49530 w 49529"/>
                      <a:gd name="connsiteY0" fmla="*/ 33338 h 66675"/>
                      <a:gd name="connsiteX1" fmla="*/ 24765 w 49529"/>
                      <a:gd name="connsiteY1" fmla="*/ 66675 h 66675"/>
                      <a:gd name="connsiteX2" fmla="*/ 0 w 49529"/>
                      <a:gd name="connsiteY2" fmla="*/ 33338 h 66675"/>
                      <a:gd name="connsiteX3" fmla="*/ 24765 w 49529"/>
                      <a:gd name="connsiteY3" fmla="*/ 0 h 66675"/>
                      <a:gd name="connsiteX4" fmla="*/ 49530 w 49529"/>
                      <a:gd name="connsiteY4" fmla="*/ 3333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529" h="66675">
                        <a:moveTo>
                          <a:pt x="49530" y="33338"/>
                        </a:moveTo>
                        <a:cubicBezTo>
                          <a:pt x="49530" y="51749"/>
                          <a:pt x="38442" y="66675"/>
                          <a:pt x="24765" y="66675"/>
                        </a:cubicBezTo>
                        <a:cubicBezTo>
                          <a:pt x="11088" y="66675"/>
                          <a:pt x="0" y="51749"/>
                          <a:pt x="0" y="33338"/>
                        </a:cubicBezTo>
                        <a:cubicBezTo>
                          <a:pt x="0" y="14926"/>
                          <a:pt x="11088" y="0"/>
                          <a:pt x="24765" y="0"/>
                        </a:cubicBezTo>
                        <a:cubicBezTo>
                          <a:pt x="38442" y="0"/>
                          <a:pt x="49530" y="14926"/>
                          <a:pt x="49530" y="3333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9" name="Freeform: Shape 388">
                    <a:extLst>
                      <a:ext uri="{FF2B5EF4-FFF2-40B4-BE49-F238E27FC236}">
                        <a16:creationId xmlns:a16="http://schemas.microsoft.com/office/drawing/2014/main" id="{78493CA6-D8CA-0BBE-94A2-706B97D8C819}"/>
                      </a:ext>
                    </a:extLst>
                  </p:cNvPr>
                  <p:cNvSpPr/>
                  <p:nvPr/>
                </p:nvSpPr>
                <p:spPr>
                  <a:xfrm rot="1185681">
                    <a:off x="4951946" y="386913"/>
                    <a:ext cx="20954" cy="30479"/>
                  </a:xfrm>
                  <a:custGeom>
                    <a:avLst/>
                    <a:gdLst>
                      <a:gd name="connsiteX0" fmla="*/ 20955 w 20954"/>
                      <a:gd name="connsiteY0" fmla="*/ 15240 h 30479"/>
                      <a:gd name="connsiteX1" fmla="*/ 10477 w 20954"/>
                      <a:gd name="connsiteY1" fmla="*/ 30480 h 30479"/>
                      <a:gd name="connsiteX2" fmla="*/ 0 w 20954"/>
                      <a:gd name="connsiteY2" fmla="*/ 15240 h 30479"/>
                      <a:gd name="connsiteX3" fmla="*/ 10477 w 20954"/>
                      <a:gd name="connsiteY3" fmla="*/ 0 h 30479"/>
                      <a:gd name="connsiteX4" fmla="*/ 20955 w 20954"/>
                      <a:gd name="connsiteY4" fmla="*/ 15240 h 30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954" h="30479">
                        <a:moveTo>
                          <a:pt x="20955" y="15240"/>
                        </a:moveTo>
                        <a:cubicBezTo>
                          <a:pt x="20955" y="23657"/>
                          <a:pt x="16264" y="30480"/>
                          <a:pt x="10477" y="30480"/>
                        </a:cubicBezTo>
                        <a:cubicBezTo>
                          <a:pt x="4691" y="30480"/>
                          <a:pt x="0" y="23657"/>
                          <a:pt x="0" y="15240"/>
                        </a:cubicBezTo>
                        <a:cubicBezTo>
                          <a:pt x="0" y="6823"/>
                          <a:pt x="4691" y="0"/>
                          <a:pt x="10477" y="0"/>
                        </a:cubicBezTo>
                        <a:cubicBezTo>
                          <a:pt x="16264" y="0"/>
                          <a:pt x="20955" y="6823"/>
                          <a:pt x="20955" y="1524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0" name="Freeform: Shape 389">
                    <a:extLst>
                      <a:ext uri="{FF2B5EF4-FFF2-40B4-BE49-F238E27FC236}">
                        <a16:creationId xmlns:a16="http://schemas.microsoft.com/office/drawing/2014/main" id="{676879D5-A763-1159-803D-BAA880088412}"/>
                      </a:ext>
                    </a:extLst>
                  </p:cNvPr>
                  <p:cNvSpPr/>
                  <p:nvPr/>
                </p:nvSpPr>
                <p:spPr>
                  <a:xfrm>
                    <a:off x="4928234" y="434640"/>
                    <a:ext cx="52387" cy="26369"/>
                  </a:xfrm>
                  <a:custGeom>
                    <a:avLst/>
                    <a:gdLst>
                      <a:gd name="connsiteX0" fmla="*/ 0 w 52387"/>
                      <a:gd name="connsiteY0" fmla="*/ 6367 h 26369"/>
                      <a:gd name="connsiteX1" fmla="*/ 52388 w 52387"/>
                      <a:gd name="connsiteY1" fmla="*/ 26369 h 26369"/>
                      <a:gd name="connsiteX2" fmla="*/ 0 w 52387"/>
                      <a:gd name="connsiteY2" fmla="*/ 6367 h 26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387" h="26369">
                        <a:moveTo>
                          <a:pt x="0" y="6367"/>
                        </a:moveTo>
                        <a:cubicBezTo>
                          <a:pt x="15240" y="5414"/>
                          <a:pt x="39053" y="13034"/>
                          <a:pt x="52388" y="26369"/>
                        </a:cubicBezTo>
                        <a:cubicBezTo>
                          <a:pt x="48578" y="5414"/>
                          <a:pt x="18098" y="-8873"/>
                          <a:pt x="0" y="6367"/>
                        </a:cubicBezTo>
                        <a:close/>
                      </a:path>
                    </a:pathLst>
                  </a:custGeom>
                  <a:solidFill>
                    <a:srgbClr val="80060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1" name="Freeform: Shape 390">
                    <a:extLst>
                      <a:ext uri="{FF2B5EF4-FFF2-40B4-BE49-F238E27FC236}">
                        <a16:creationId xmlns:a16="http://schemas.microsoft.com/office/drawing/2014/main" id="{2AE6535B-FD6E-FDF1-F2F5-CA2BE8088DD0}"/>
                      </a:ext>
                    </a:extLst>
                  </p:cNvPr>
                  <p:cNvSpPr/>
                  <p:nvPr/>
                </p:nvSpPr>
                <p:spPr>
                  <a:xfrm>
                    <a:off x="5135880" y="373379"/>
                    <a:ext cx="43815" cy="66675"/>
                  </a:xfrm>
                  <a:custGeom>
                    <a:avLst/>
                    <a:gdLst>
                      <a:gd name="connsiteX0" fmla="*/ 43815 w 43815"/>
                      <a:gd name="connsiteY0" fmla="*/ 33338 h 66675"/>
                      <a:gd name="connsiteX1" fmla="*/ 21908 w 43815"/>
                      <a:gd name="connsiteY1" fmla="*/ 66675 h 66675"/>
                      <a:gd name="connsiteX2" fmla="*/ 0 w 43815"/>
                      <a:gd name="connsiteY2" fmla="*/ 33338 h 66675"/>
                      <a:gd name="connsiteX3" fmla="*/ 21908 w 43815"/>
                      <a:gd name="connsiteY3" fmla="*/ 0 h 66675"/>
                      <a:gd name="connsiteX4" fmla="*/ 43815 w 43815"/>
                      <a:gd name="connsiteY4" fmla="*/ 3333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815" h="66675">
                        <a:moveTo>
                          <a:pt x="43815" y="33338"/>
                        </a:moveTo>
                        <a:cubicBezTo>
                          <a:pt x="43815" y="51749"/>
                          <a:pt x="34007" y="66675"/>
                          <a:pt x="21908" y="66675"/>
                        </a:cubicBezTo>
                        <a:cubicBezTo>
                          <a:pt x="9808" y="66675"/>
                          <a:pt x="0" y="51749"/>
                          <a:pt x="0" y="33338"/>
                        </a:cubicBezTo>
                        <a:cubicBezTo>
                          <a:pt x="0" y="14926"/>
                          <a:pt x="9808" y="0"/>
                          <a:pt x="21908" y="0"/>
                        </a:cubicBezTo>
                        <a:cubicBezTo>
                          <a:pt x="34007" y="0"/>
                          <a:pt x="43815" y="14926"/>
                          <a:pt x="43815" y="3333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2" name="Freeform: Shape 391">
                    <a:extLst>
                      <a:ext uri="{FF2B5EF4-FFF2-40B4-BE49-F238E27FC236}">
                        <a16:creationId xmlns:a16="http://schemas.microsoft.com/office/drawing/2014/main" id="{5394358E-B014-765A-7C4C-C2C35944CED2}"/>
                      </a:ext>
                    </a:extLst>
                  </p:cNvPr>
                  <p:cNvSpPr/>
                  <p:nvPr/>
                </p:nvSpPr>
                <p:spPr>
                  <a:xfrm rot="-10046296">
                    <a:off x="5143463" y="381554"/>
                    <a:ext cx="19050" cy="28576"/>
                  </a:xfrm>
                  <a:custGeom>
                    <a:avLst/>
                    <a:gdLst>
                      <a:gd name="connsiteX0" fmla="*/ 19051 w 19050"/>
                      <a:gd name="connsiteY0" fmla="*/ 14288 h 28576"/>
                      <a:gd name="connsiteX1" fmla="*/ 9525 w 19050"/>
                      <a:gd name="connsiteY1" fmla="*/ 28576 h 28576"/>
                      <a:gd name="connsiteX2" fmla="*/ 0 w 19050"/>
                      <a:gd name="connsiteY2" fmla="*/ 14288 h 28576"/>
                      <a:gd name="connsiteX3" fmla="*/ 9525 w 19050"/>
                      <a:gd name="connsiteY3" fmla="*/ 0 h 28576"/>
                      <a:gd name="connsiteX4" fmla="*/ 19051 w 19050"/>
                      <a:gd name="connsiteY4" fmla="*/ 14288 h 28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50" h="28576">
                        <a:moveTo>
                          <a:pt x="19051" y="14288"/>
                        </a:moveTo>
                        <a:cubicBezTo>
                          <a:pt x="19051" y="22179"/>
                          <a:pt x="14786" y="28576"/>
                          <a:pt x="9525" y="28576"/>
                        </a:cubicBezTo>
                        <a:cubicBezTo>
                          <a:pt x="4265" y="28576"/>
                          <a:pt x="0" y="22179"/>
                          <a:pt x="0" y="14288"/>
                        </a:cubicBezTo>
                        <a:cubicBezTo>
                          <a:pt x="0" y="6397"/>
                          <a:pt x="4265" y="0"/>
                          <a:pt x="9525" y="0"/>
                        </a:cubicBezTo>
                        <a:cubicBezTo>
                          <a:pt x="14786" y="0"/>
                          <a:pt x="19051" y="6397"/>
                          <a:pt x="19051" y="1428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3" name="Freeform: Shape 392">
                    <a:extLst>
                      <a:ext uri="{FF2B5EF4-FFF2-40B4-BE49-F238E27FC236}">
                        <a16:creationId xmlns:a16="http://schemas.microsoft.com/office/drawing/2014/main" id="{DD92D243-421F-1E16-7F3E-D85C5F2C9526}"/>
                      </a:ext>
                    </a:extLst>
                  </p:cNvPr>
                  <p:cNvSpPr/>
                  <p:nvPr/>
                </p:nvSpPr>
                <p:spPr>
                  <a:xfrm>
                    <a:off x="5145404" y="428176"/>
                    <a:ext cx="43815" cy="25213"/>
                  </a:xfrm>
                  <a:custGeom>
                    <a:avLst/>
                    <a:gdLst>
                      <a:gd name="connsiteX0" fmla="*/ 43815 w 43815"/>
                      <a:gd name="connsiteY0" fmla="*/ 5211 h 25213"/>
                      <a:gd name="connsiteX1" fmla="*/ 0 w 43815"/>
                      <a:gd name="connsiteY1" fmla="*/ 25213 h 25213"/>
                      <a:gd name="connsiteX2" fmla="*/ 43815 w 43815"/>
                      <a:gd name="connsiteY2" fmla="*/ 5211 h 25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815" h="25213">
                        <a:moveTo>
                          <a:pt x="43815" y="5211"/>
                        </a:moveTo>
                        <a:cubicBezTo>
                          <a:pt x="32385" y="5211"/>
                          <a:pt x="12383" y="12831"/>
                          <a:pt x="0" y="25213"/>
                        </a:cubicBezTo>
                        <a:cubicBezTo>
                          <a:pt x="1905" y="6163"/>
                          <a:pt x="28575" y="-8124"/>
                          <a:pt x="43815" y="5211"/>
                        </a:cubicBezTo>
                        <a:close/>
                      </a:path>
                    </a:pathLst>
                  </a:custGeom>
                  <a:solidFill>
                    <a:srgbClr val="80060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" name="Freeform: Shape 393">
                    <a:extLst>
                      <a:ext uri="{FF2B5EF4-FFF2-40B4-BE49-F238E27FC236}">
                        <a16:creationId xmlns:a16="http://schemas.microsoft.com/office/drawing/2014/main" id="{FA9DE79B-6933-9485-A84A-5F5AB8140005}"/>
                      </a:ext>
                    </a:extLst>
                  </p:cNvPr>
                  <p:cNvSpPr/>
                  <p:nvPr/>
                </p:nvSpPr>
                <p:spPr>
                  <a:xfrm rot="403494">
                    <a:off x="4929165" y="448707"/>
                    <a:ext cx="15239" cy="11429"/>
                  </a:xfrm>
                  <a:custGeom>
                    <a:avLst/>
                    <a:gdLst>
                      <a:gd name="connsiteX0" fmla="*/ 15240 w 15239"/>
                      <a:gd name="connsiteY0" fmla="*/ 5715 h 11429"/>
                      <a:gd name="connsiteX1" fmla="*/ 7620 w 15239"/>
                      <a:gd name="connsiteY1" fmla="*/ 11430 h 11429"/>
                      <a:gd name="connsiteX2" fmla="*/ 0 w 15239"/>
                      <a:gd name="connsiteY2" fmla="*/ 5715 h 11429"/>
                      <a:gd name="connsiteX3" fmla="*/ 7620 w 15239"/>
                      <a:gd name="connsiteY3" fmla="*/ 0 h 11429"/>
                      <a:gd name="connsiteX4" fmla="*/ 15240 w 15239"/>
                      <a:gd name="connsiteY4" fmla="*/ 5715 h 11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39" h="11429">
                        <a:moveTo>
                          <a:pt x="15240" y="5715"/>
                        </a:moveTo>
                        <a:cubicBezTo>
                          <a:pt x="15240" y="8871"/>
                          <a:pt x="11828" y="11430"/>
                          <a:pt x="7620" y="11430"/>
                        </a:cubicBezTo>
                        <a:cubicBezTo>
                          <a:pt x="3411" y="11430"/>
                          <a:pt x="0" y="8871"/>
                          <a:pt x="0" y="5715"/>
                        </a:cubicBezTo>
                        <a:cubicBezTo>
                          <a:pt x="0" y="2559"/>
                          <a:pt x="3411" y="0"/>
                          <a:pt x="7620" y="0"/>
                        </a:cubicBezTo>
                        <a:cubicBezTo>
                          <a:pt x="11828" y="0"/>
                          <a:pt x="15240" y="2559"/>
                          <a:pt x="15240" y="571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" name="Freeform: Shape 394">
                    <a:extLst>
                      <a:ext uri="{FF2B5EF4-FFF2-40B4-BE49-F238E27FC236}">
                        <a16:creationId xmlns:a16="http://schemas.microsoft.com/office/drawing/2014/main" id="{00997C17-6FAD-0539-6350-5ED013B11C4A}"/>
                      </a:ext>
                    </a:extLst>
                  </p:cNvPr>
                  <p:cNvSpPr/>
                  <p:nvPr/>
                </p:nvSpPr>
                <p:spPr>
                  <a:xfrm rot="-847344">
                    <a:off x="5176910" y="441961"/>
                    <a:ext cx="15240" cy="9525"/>
                  </a:xfrm>
                  <a:custGeom>
                    <a:avLst/>
                    <a:gdLst>
                      <a:gd name="connsiteX0" fmla="*/ 15240 w 15240"/>
                      <a:gd name="connsiteY0" fmla="*/ 4763 h 9525"/>
                      <a:gd name="connsiteX1" fmla="*/ 7620 w 15240"/>
                      <a:gd name="connsiteY1" fmla="*/ 9525 h 9525"/>
                      <a:gd name="connsiteX2" fmla="*/ 0 w 15240"/>
                      <a:gd name="connsiteY2" fmla="*/ 4763 h 9525"/>
                      <a:gd name="connsiteX3" fmla="*/ 7620 w 15240"/>
                      <a:gd name="connsiteY3" fmla="*/ 0 h 9525"/>
                      <a:gd name="connsiteX4" fmla="*/ 15240 w 15240"/>
                      <a:gd name="connsiteY4" fmla="*/ 4763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40" h="9525">
                        <a:moveTo>
                          <a:pt x="15240" y="4763"/>
                        </a:moveTo>
                        <a:cubicBezTo>
                          <a:pt x="15240" y="7393"/>
                          <a:pt x="11829" y="9525"/>
                          <a:pt x="7620" y="9525"/>
                        </a:cubicBezTo>
                        <a:cubicBezTo>
                          <a:pt x="3412" y="9525"/>
                          <a:pt x="0" y="7393"/>
                          <a:pt x="0" y="4763"/>
                        </a:cubicBezTo>
                        <a:cubicBezTo>
                          <a:pt x="0" y="2132"/>
                          <a:pt x="3412" y="0"/>
                          <a:pt x="7620" y="0"/>
                        </a:cubicBezTo>
                        <a:cubicBezTo>
                          <a:pt x="11829" y="0"/>
                          <a:pt x="15240" y="2132"/>
                          <a:pt x="15240" y="4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6" name="Freeform: Shape 395">
                    <a:extLst>
                      <a:ext uri="{FF2B5EF4-FFF2-40B4-BE49-F238E27FC236}">
                        <a16:creationId xmlns:a16="http://schemas.microsoft.com/office/drawing/2014/main" id="{E65D2900-FB00-6169-3A32-18E59B0055E8}"/>
                      </a:ext>
                    </a:extLst>
                  </p:cNvPr>
                  <p:cNvSpPr/>
                  <p:nvPr/>
                </p:nvSpPr>
                <p:spPr>
                  <a:xfrm>
                    <a:off x="4990846" y="479806"/>
                    <a:ext cx="124554" cy="38353"/>
                  </a:xfrm>
                  <a:custGeom>
                    <a:avLst/>
                    <a:gdLst>
                      <a:gd name="connsiteX0" fmla="*/ 67881 w 124554"/>
                      <a:gd name="connsiteY0" fmla="*/ 38353 h 38353"/>
                      <a:gd name="connsiteX1" fmla="*/ 37401 w 124554"/>
                      <a:gd name="connsiteY1" fmla="*/ 34543 h 38353"/>
                      <a:gd name="connsiteX2" fmla="*/ 253 w 124554"/>
                      <a:gd name="connsiteY2" fmla="*/ 5016 h 38353"/>
                      <a:gd name="connsiteX3" fmla="*/ 3111 w 124554"/>
                      <a:gd name="connsiteY3" fmla="*/ 253 h 38353"/>
                      <a:gd name="connsiteX4" fmla="*/ 7873 w 124554"/>
                      <a:gd name="connsiteY4" fmla="*/ 3111 h 38353"/>
                      <a:gd name="connsiteX5" fmla="*/ 39306 w 124554"/>
                      <a:gd name="connsiteY5" fmla="*/ 25971 h 38353"/>
                      <a:gd name="connsiteX6" fmla="*/ 117411 w 124554"/>
                      <a:gd name="connsiteY6" fmla="*/ 12636 h 38353"/>
                      <a:gd name="connsiteX7" fmla="*/ 123126 w 124554"/>
                      <a:gd name="connsiteY7" fmla="*/ 12636 h 38353"/>
                      <a:gd name="connsiteX8" fmla="*/ 123126 w 124554"/>
                      <a:gd name="connsiteY8" fmla="*/ 18351 h 38353"/>
                      <a:gd name="connsiteX9" fmla="*/ 67881 w 124554"/>
                      <a:gd name="connsiteY9" fmla="*/ 38353 h 3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24554" h="38353">
                        <a:moveTo>
                          <a:pt x="67881" y="38353"/>
                        </a:moveTo>
                        <a:cubicBezTo>
                          <a:pt x="57403" y="38353"/>
                          <a:pt x="46926" y="36448"/>
                          <a:pt x="37401" y="34543"/>
                        </a:cubicBezTo>
                        <a:cubicBezTo>
                          <a:pt x="17398" y="28828"/>
                          <a:pt x="3111" y="18351"/>
                          <a:pt x="253" y="5016"/>
                        </a:cubicBezTo>
                        <a:cubicBezTo>
                          <a:pt x="-699" y="3111"/>
                          <a:pt x="1206" y="253"/>
                          <a:pt x="3111" y="253"/>
                        </a:cubicBezTo>
                        <a:cubicBezTo>
                          <a:pt x="5016" y="-699"/>
                          <a:pt x="7873" y="1206"/>
                          <a:pt x="7873" y="3111"/>
                        </a:cubicBezTo>
                        <a:cubicBezTo>
                          <a:pt x="9778" y="12636"/>
                          <a:pt x="22161" y="21208"/>
                          <a:pt x="39306" y="25971"/>
                        </a:cubicBezTo>
                        <a:cubicBezTo>
                          <a:pt x="64071" y="32638"/>
                          <a:pt x="99313" y="30733"/>
                          <a:pt x="117411" y="12636"/>
                        </a:cubicBezTo>
                        <a:cubicBezTo>
                          <a:pt x="119316" y="10731"/>
                          <a:pt x="121221" y="10731"/>
                          <a:pt x="123126" y="12636"/>
                        </a:cubicBezTo>
                        <a:cubicBezTo>
                          <a:pt x="125031" y="14541"/>
                          <a:pt x="125031" y="16446"/>
                          <a:pt x="123126" y="18351"/>
                        </a:cubicBezTo>
                        <a:cubicBezTo>
                          <a:pt x="109791" y="32638"/>
                          <a:pt x="88836" y="38353"/>
                          <a:pt x="67881" y="38353"/>
                        </a:cubicBezTo>
                        <a:close/>
                      </a:path>
                    </a:pathLst>
                  </a:custGeom>
                  <a:solidFill>
                    <a:srgbClr val="80060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" name="Freeform: Shape 396">
                    <a:extLst>
                      <a:ext uri="{FF2B5EF4-FFF2-40B4-BE49-F238E27FC236}">
                        <a16:creationId xmlns:a16="http://schemas.microsoft.com/office/drawing/2014/main" id="{BD266CA6-0E04-DB21-2FA1-52477BD5FE36}"/>
                      </a:ext>
                    </a:extLst>
                  </p:cNvPr>
                  <p:cNvSpPr/>
                  <p:nvPr/>
                </p:nvSpPr>
                <p:spPr>
                  <a:xfrm>
                    <a:off x="4933950" y="327239"/>
                    <a:ext cx="71437" cy="27090"/>
                  </a:xfrm>
                  <a:custGeom>
                    <a:avLst/>
                    <a:gdLst>
                      <a:gd name="connsiteX0" fmla="*/ 0 w 71437"/>
                      <a:gd name="connsiteY0" fmla="*/ 14708 h 27090"/>
                      <a:gd name="connsiteX1" fmla="*/ 71438 w 71437"/>
                      <a:gd name="connsiteY1" fmla="*/ 27090 h 27090"/>
                      <a:gd name="connsiteX2" fmla="*/ 0 w 71437"/>
                      <a:gd name="connsiteY2" fmla="*/ 14708 h 27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437" h="27090">
                        <a:moveTo>
                          <a:pt x="0" y="14708"/>
                        </a:moveTo>
                        <a:cubicBezTo>
                          <a:pt x="12383" y="10898"/>
                          <a:pt x="51435" y="8993"/>
                          <a:pt x="71438" y="27090"/>
                        </a:cubicBezTo>
                        <a:cubicBezTo>
                          <a:pt x="67628" y="-532"/>
                          <a:pt x="28575" y="-11010"/>
                          <a:pt x="0" y="1470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8" name="Freeform: Shape 397">
                    <a:extLst>
                      <a:ext uri="{FF2B5EF4-FFF2-40B4-BE49-F238E27FC236}">
                        <a16:creationId xmlns:a16="http://schemas.microsoft.com/office/drawing/2014/main" id="{D06DCEE1-B40C-666E-C425-A4441255A56F}"/>
                      </a:ext>
                    </a:extLst>
                  </p:cNvPr>
                  <p:cNvSpPr/>
                  <p:nvPr/>
                </p:nvSpPr>
                <p:spPr>
                  <a:xfrm>
                    <a:off x="5125402" y="328474"/>
                    <a:ext cx="62864" cy="25855"/>
                  </a:xfrm>
                  <a:custGeom>
                    <a:avLst/>
                    <a:gdLst>
                      <a:gd name="connsiteX0" fmla="*/ 62865 w 62864"/>
                      <a:gd name="connsiteY0" fmla="*/ 13473 h 25855"/>
                      <a:gd name="connsiteX1" fmla="*/ 0 w 62864"/>
                      <a:gd name="connsiteY1" fmla="*/ 25855 h 25855"/>
                      <a:gd name="connsiteX2" fmla="*/ 62865 w 62864"/>
                      <a:gd name="connsiteY2" fmla="*/ 13473 h 25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864" h="25855">
                        <a:moveTo>
                          <a:pt x="62865" y="13473"/>
                        </a:moveTo>
                        <a:cubicBezTo>
                          <a:pt x="52388" y="9663"/>
                          <a:pt x="18097" y="7758"/>
                          <a:pt x="0" y="25855"/>
                        </a:cubicBezTo>
                        <a:cubicBezTo>
                          <a:pt x="2857" y="-1767"/>
                          <a:pt x="40957" y="-9387"/>
                          <a:pt x="62865" y="1347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9" name="Freeform: Shape 398">
                    <a:extLst>
                      <a:ext uri="{FF2B5EF4-FFF2-40B4-BE49-F238E27FC236}">
                        <a16:creationId xmlns:a16="http://schemas.microsoft.com/office/drawing/2014/main" id="{2CF9E631-3D37-A40A-4769-A77B854BA70E}"/>
                      </a:ext>
                    </a:extLst>
                  </p:cNvPr>
                  <p:cNvSpPr/>
                  <p:nvPr/>
                </p:nvSpPr>
                <p:spPr>
                  <a:xfrm>
                    <a:off x="5036462" y="247292"/>
                    <a:ext cx="50839" cy="18454"/>
                  </a:xfrm>
                  <a:custGeom>
                    <a:avLst/>
                    <a:gdLst>
                      <a:gd name="connsiteX0" fmla="*/ 10835 w 50839"/>
                      <a:gd name="connsiteY0" fmla="*/ 1310 h 18454"/>
                      <a:gd name="connsiteX1" fmla="*/ 16550 w 50839"/>
                      <a:gd name="connsiteY1" fmla="*/ 5120 h 18454"/>
                      <a:gd name="connsiteX2" fmla="*/ 19407 w 50839"/>
                      <a:gd name="connsiteY2" fmla="*/ 7025 h 18454"/>
                      <a:gd name="connsiteX3" fmla="*/ 22265 w 50839"/>
                      <a:gd name="connsiteY3" fmla="*/ 8930 h 18454"/>
                      <a:gd name="connsiteX4" fmla="*/ 26075 w 50839"/>
                      <a:gd name="connsiteY4" fmla="*/ 10835 h 18454"/>
                      <a:gd name="connsiteX5" fmla="*/ 29885 w 50839"/>
                      <a:gd name="connsiteY5" fmla="*/ 12740 h 18454"/>
                      <a:gd name="connsiteX6" fmla="*/ 33695 w 50839"/>
                      <a:gd name="connsiteY6" fmla="*/ 13692 h 18454"/>
                      <a:gd name="connsiteX7" fmla="*/ 37505 w 50839"/>
                      <a:gd name="connsiteY7" fmla="*/ 13692 h 18454"/>
                      <a:gd name="connsiteX8" fmla="*/ 44172 w 50839"/>
                      <a:gd name="connsiteY8" fmla="*/ 13692 h 18454"/>
                      <a:gd name="connsiteX9" fmla="*/ 50840 w 50839"/>
                      <a:gd name="connsiteY9" fmla="*/ 12740 h 18454"/>
                      <a:gd name="connsiteX10" fmla="*/ 44172 w 50839"/>
                      <a:gd name="connsiteY10" fmla="*/ 15597 h 18454"/>
                      <a:gd name="connsiteX11" fmla="*/ 36552 w 50839"/>
                      <a:gd name="connsiteY11" fmla="*/ 17502 h 18454"/>
                      <a:gd name="connsiteX12" fmla="*/ 31790 w 50839"/>
                      <a:gd name="connsiteY12" fmla="*/ 18455 h 18454"/>
                      <a:gd name="connsiteX13" fmla="*/ 27027 w 50839"/>
                      <a:gd name="connsiteY13" fmla="*/ 18455 h 18454"/>
                      <a:gd name="connsiteX14" fmla="*/ 22265 w 50839"/>
                      <a:gd name="connsiteY14" fmla="*/ 17502 h 18454"/>
                      <a:gd name="connsiteX15" fmla="*/ 17502 w 50839"/>
                      <a:gd name="connsiteY15" fmla="*/ 16550 h 18454"/>
                      <a:gd name="connsiteX16" fmla="*/ 9882 w 50839"/>
                      <a:gd name="connsiteY16" fmla="*/ 13692 h 18454"/>
                      <a:gd name="connsiteX17" fmla="*/ 3215 w 50839"/>
                      <a:gd name="connsiteY17" fmla="*/ 10835 h 18454"/>
                      <a:gd name="connsiteX18" fmla="*/ 3215 w 50839"/>
                      <a:gd name="connsiteY18" fmla="*/ 10835 h 18454"/>
                      <a:gd name="connsiteX19" fmla="*/ 357 w 50839"/>
                      <a:gd name="connsiteY19" fmla="*/ 3215 h 18454"/>
                      <a:gd name="connsiteX20" fmla="*/ 7977 w 50839"/>
                      <a:gd name="connsiteY20" fmla="*/ 357 h 18454"/>
                      <a:gd name="connsiteX21" fmla="*/ 10835 w 50839"/>
                      <a:gd name="connsiteY21" fmla="*/ 1310 h 18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0839" h="18454">
                        <a:moveTo>
                          <a:pt x="10835" y="1310"/>
                        </a:moveTo>
                        <a:cubicBezTo>
                          <a:pt x="10835" y="1310"/>
                          <a:pt x="12740" y="3215"/>
                          <a:pt x="16550" y="5120"/>
                        </a:cubicBezTo>
                        <a:cubicBezTo>
                          <a:pt x="17502" y="6072"/>
                          <a:pt x="18455" y="6072"/>
                          <a:pt x="19407" y="7025"/>
                        </a:cubicBezTo>
                        <a:cubicBezTo>
                          <a:pt x="20360" y="7977"/>
                          <a:pt x="21312" y="7977"/>
                          <a:pt x="22265" y="8930"/>
                        </a:cubicBezTo>
                        <a:cubicBezTo>
                          <a:pt x="23217" y="9882"/>
                          <a:pt x="24170" y="9882"/>
                          <a:pt x="26075" y="10835"/>
                        </a:cubicBezTo>
                        <a:cubicBezTo>
                          <a:pt x="27027" y="11787"/>
                          <a:pt x="28932" y="11787"/>
                          <a:pt x="29885" y="12740"/>
                        </a:cubicBezTo>
                        <a:cubicBezTo>
                          <a:pt x="30837" y="12740"/>
                          <a:pt x="32742" y="13692"/>
                          <a:pt x="33695" y="13692"/>
                        </a:cubicBezTo>
                        <a:cubicBezTo>
                          <a:pt x="34647" y="13692"/>
                          <a:pt x="36552" y="13692"/>
                          <a:pt x="37505" y="13692"/>
                        </a:cubicBezTo>
                        <a:cubicBezTo>
                          <a:pt x="40362" y="13692"/>
                          <a:pt x="42267" y="13692"/>
                          <a:pt x="44172" y="13692"/>
                        </a:cubicBezTo>
                        <a:cubicBezTo>
                          <a:pt x="47982" y="13692"/>
                          <a:pt x="50840" y="12740"/>
                          <a:pt x="50840" y="12740"/>
                        </a:cubicBezTo>
                        <a:cubicBezTo>
                          <a:pt x="50840" y="12740"/>
                          <a:pt x="47982" y="13692"/>
                          <a:pt x="44172" y="15597"/>
                        </a:cubicBezTo>
                        <a:cubicBezTo>
                          <a:pt x="42267" y="16550"/>
                          <a:pt x="39410" y="17502"/>
                          <a:pt x="36552" y="17502"/>
                        </a:cubicBezTo>
                        <a:cubicBezTo>
                          <a:pt x="35600" y="17502"/>
                          <a:pt x="33695" y="18455"/>
                          <a:pt x="31790" y="18455"/>
                        </a:cubicBezTo>
                        <a:cubicBezTo>
                          <a:pt x="29885" y="18455"/>
                          <a:pt x="28932" y="18455"/>
                          <a:pt x="27027" y="18455"/>
                        </a:cubicBezTo>
                        <a:cubicBezTo>
                          <a:pt x="25122" y="18455"/>
                          <a:pt x="24170" y="18455"/>
                          <a:pt x="22265" y="17502"/>
                        </a:cubicBezTo>
                        <a:cubicBezTo>
                          <a:pt x="20360" y="17502"/>
                          <a:pt x="19407" y="16550"/>
                          <a:pt x="17502" y="16550"/>
                        </a:cubicBezTo>
                        <a:cubicBezTo>
                          <a:pt x="14645" y="15597"/>
                          <a:pt x="11787" y="14645"/>
                          <a:pt x="9882" y="13692"/>
                        </a:cubicBezTo>
                        <a:cubicBezTo>
                          <a:pt x="6072" y="11787"/>
                          <a:pt x="3215" y="10835"/>
                          <a:pt x="3215" y="10835"/>
                        </a:cubicBezTo>
                        <a:lnTo>
                          <a:pt x="3215" y="10835"/>
                        </a:lnTo>
                        <a:cubicBezTo>
                          <a:pt x="357" y="9882"/>
                          <a:pt x="-595" y="6072"/>
                          <a:pt x="357" y="3215"/>
                        </a:cubicBezTo>
                        <a:cubicBezTo>
                          <a:pt x="1310" y="357"/>
                          <a:pt x="5120" y="-595"/>
                          <a:pt x="7977" y="357"/>
                        </a:cubicBezTo>
                        <a:cubicBezTo>
                          <a:pt x="10835" y="357"/>
                          <a:pt x="10835" y="357"/>
                          <a:pt x="10835" y="1310"/>
                        </a:cubicBezTo>
                        <a:close/>
                      </a:path>
                    </a:pathLst>
                  </a:custGeom>
                  <a:solidFill>
                    <a:srgbClr val="80060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0" name="Freeform: Shape 399">
                    <a:extLst>
                      <a:ext uri="{FF2B5EF4-FFF2-40B4-BE49-F238E27FC236}">
                        <a16:creationId xmlns:a16="http://schemas.microsoft.com/office/drawing/2014/main" id="{DBDF58B6-0AD6-9607-ED09-7C29ED17DA36}"/>
                      </a:ext>
                    </a:extLst>
                  </p:cNvPr>
                  <p:cNvSpPr/>
                  <p:nvPr/>
                </p:nvSpPr>
                <p:spPr>
                  <a:xfrm rot="-751617">
                    <a:off x="4900687" y="260102"/>
                    <a:ext cx="83820" cy="47625"/>
                  </a:xfrm>
                  <a:custGeom>
                    <a:avLst/>
                    <a:gdLst>
                      <a:gd name="connsiteX0" fmla="*/ 83821 w 83820"/>
                      <a:gd name="connsiteY0" fmla="*/ 23813 h 47625"/>
                      <a:gd name="connsiteX1" fmla="*/ 41910 w 83820"/>
                      <a:gd name="connsiteY1" fmla="*/ 47625 h 47625"/>
                      <a:gd name="connsiteX2" fmla="*/ 0 w 83820"/>
                      <a:gd name="connsiteY2" fmla="*/ 23813 h 47625"/>
                      <a:gd name="connsiteX3" fmla="*/ 41910 w 83820"/>
                      <a:gd name="connsiteY3" fmla="*/ 0 h 47625"/>
                      <a:gd name="connsiteX4" fmla="*/ 83821 w 83820"/>
                      <a:gd name="connsiteY4" fmla="*/ 23813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20" h="47625">
                        <a:moveTo>
                          <a:pt x="83821" y="23813"/>
                        </a:moveTo>
                        <a:cubicBezTo>
                          <a:pt x="83821" y="36964"/>
                          <a:pt x="65057" y="47625"/>
                          <a:pt x="41910" y="47625"/>
                        </a:cubicBezTo>
                        <a:cubicBezTo>
                          <a:pt x="18764" y="47625"/>
                          <a:pt x="0" y="36964"/>
                          <a:pt x="0" y="23813"/>
                        </a:cubicBezTo>
                        <a:cubicBezTo>
                          <a:pt x="0" y="10661"/>
                          <a:pt x="18764" y="0"/>
                          <a:pt x="41910" y="0"/>
                        </a:cubicBezTo>
                        <a:cubicBezTo>
                          <a:pt x="65057" y="0"/>
                          <a:pt x="83821" y="10661"/>
                          <a:pt x="83821" y="2381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" name="Freeform: Shape 400">
                    <a:extLst>
                      <a:ext uri="{FF2B5EF4-FFF2-40B4-BE49-F238E27FC236}">
                        <a16:creationId xmlns:a16="http://schemas.microsoft.com/office/drawing/2014/main" id="{DE4A1228-A1C2-A7AA-5CAF-50D0D4098BFF}"/>
                      </a:ext>
                    </a:extLst>
                  </p:cNvPr>
                  <p:cNvSpPr/>
                  <p:nvPr/>
                </p:nvSpPr>
                <p:spPr>
                  <a:xfrm>
                    <a:off x="4994910" y="285749"/>
                    <a:ext cx="34290" cy="22859"/>
                  </a:xfrm>
                  <a:custGeom>
                    <a:avLst/>
                    <a:gdLst>
                      <a:gd name="connsiteX0" fmla="*/ 34290 w 34290"/>
                      <a:gd name="connsiteY0" fmla="*/ 11430 h 22859"/>
                      <a:gd name="connsiteX1" fmla="*/ 17145 w 34290"/>
                      <a:gd name="connsiteY1" fmla="*/ 22860 h 22859"/>
                      <a:gd name="connsiteX2" fmla="*/ 0 w 34290"/>
                      <a:gd name="connsiteY2" fmla="*/ 11430 h 22859"/>
                      <a:gd name="connsiteX3" fmla="*/ 17145 w 34290"/>
                      <a:gd name="connsiteY3" fmla="*/ 0 h 22859"/>
                      <a:gd name="connsiteX4" fmla="*/ 34290 w 34290"/>
                      <a:gd name="connsiteY4" fmla="*/ 11430 h 22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290" h="22859">
                        <a:moveTo>
                          <a:pt x="34290" y="11430"/>
                        </a:moveTo>
                        <a:cubicBezTo>
                          <a:pt x="34290" y="17743"/>
                          <a:pt x="26614" y="22860"/>
                          <a:pt x="17145" y="22860"/>
                        </a:cubicBezTo>
                        <a:cubicBezTo>
                          <a:pt x="7676" y="22860"/>
                          <a:pt x="0" y="17743"/>
                          <a:pt x="0" y="11430"/>
                        </a:cubicBezTo>
                        <a:cubicBezTo>
                          <a:pt x="0" y="5117"/>
                          <a:pt x="7676" y="0"/>
                          <a:pt x="17145" y="0"/>
                        </a:cubicBezTo>
                        <a:cubicBezTo>
                          <a:pt x="26614" y="0"/>
                          <a:pt x="34290" y="5117"/>
                          <a:pt x="34290" y="1143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" name="Freeform: Shape 401">
                    <a:extLst>
                      <a:ext uri="{FF2B5EF4-FFF2-40B4-BE49-F238E27FC236}">
                        <a16:creationId xmlns:a16="http://schemas.microsoft.com/office/drawing/2014/main" id="{A6ADAB44-D4A9-7296-3F82-7080729A7535}"/>
                      </a:ext>
                    </a:extLst>
                  </p:cNvPr>
                  <p:cNvSpPr/>
                  <p:nvPr/>
                </p:nvSpPr>
                <p:spPr>
                  <a:xfrm>
                    <a:off x="5045859" y="263127"/>
                    <a:ext cx="158114" cy="53266"/>
                  </a:xfrm>
                  <a:custGeom>
                    <a:avLst/>
                    <a:gdLst>
                      <a:gd name="connsiteX0" fmla="*/ 150981 w 158114"/>
                      <a:gd name="connsiteY0" fmla="*/ 8334 h 53266"/>
                      <a:gd name="connsiteX1" fmla="*/ 96688 w 158114"/>
                      <a:gd name="connsiteY1" fmla="*/ 10239 h 53266"/>
                      <a:gd name="connsiteX2" fmla="*/ 486 w 158114"/>
                      <a:gd name="connsiteY2" fmla="*/ 35957 h 53266"/>
                      <a:gd name="connsiteX3" fmla="*/ 76686 w 158114"/>
                      <a:gd name="connsiteY3" fmla="*/ 53102 h 53266"/>
                      <a:gd name="connsiteX4" fmla="*/ 150981 w 158114"/>
                      <a:gd name="connsiteY4" fmla="*/ 8334 h 53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8114" h="53266">
                        <a:moveTo>
                          <a:pt x="150981" y="8334"/>
                        </a:moveTo>
                        <a:cubicBezTo>
                          <a:pt x="140503" y="-2143"/>
                          <a:pt x="117644" y="-4048"/>
                          <a:pt x="96688" y="10239"/>
                        </a:cubicBezTo>
                        <a:cubicBezTo>
                          <a:pt x="50969" y="42624"/>
                          <a:pt x="8106" y="21669"/>
                          <a:pt x="486" y="35957"/>
                        </a:cubicBezTo>
                        <a:cubicBezTo>
                          <a:pt x="-6181" y="51197"/>
                          <a:pt x="57636" y="54054"/>
                          <a:pt x="76686" y="53102"/>
                        </a:cubicBezTo>
                        <a:cubicBezTo>
                          <a:pt x="106213" y="53102"/>
                          <a:pt x="181461" y="38814"/>
                          <a:pt x="150981" y="8334"/>
                        </a:cubicBezTo>
                        <a:close/>
                      </a:path>
                    </a:pathLst>
                  </a:custGeom>
                  <a:solidFill>
                    <a:srgbClr val="FF774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B731D49E-1B77-FF9D-8284-CE766F31FFD8}"/>
                </a:ext>
              </a:extLst>
            </p:cNvPr>
            <p:cNvSpPr/>
            <p:nvPr/>
          </p:nvSpPr>
          <p:spPr>
            <a:xfrm>
              <a:off x="5579197" y="5083894"/>
              <a:ext cx="728438" cy="322114"/>
            </a:xfrm>
            <a:prstGeom prst="rect">
              <a:avLst/>
            </a:prstGeom>
            <a:solidFill>
              <a:srgbClr val="FF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73" name="Group 372">
              <a:extLst>
                <a:ext uri="{FF2B5EF4-FFF2-40B4-BE49-F238E27FC236}">
                  <a16:creationId xmlns:a16="http://schemas.microsoft.com/office/drawing/2014/main" id="{ED130428-0F2F-4493-0892-BB24CCC1F3B1}"/>
                </a:ext>
              </a:extLst>
            </p:cNvPr>
            <p:cNvGrpSpPr/>
            <p:nvPr/>
          </p:nvGrpSpPr>
          <p:grpSpPr>
            <a:xfrm rot="20223954">
              <a:off x="5728008" y="4964416"/>
              <a:ext cx="462890" cy="475249"/>
              <a:chOff x="13474835" y="-944466"/>
              <a:chExt cx="125555" cy="88582"/>
            </a:xfrm>
          </p:grpSpPr>
          <p:grpSp>
            <p:nvGrpSpPr>
              <p:cNvPr id="374" name="Graphic 23">
                <a:extLst>
                  <a:ext uri="{FF2B5EF4-FFF2-40B4-BE49-F238E27FC236}">
                    <a16:creationId xmlns:a16="http://schemas.microsoft.com/office/drawing/2014/main" id="{AB57F95E-B5F6-7CA1-4FF0-83D931B6A7C6}"/>
                  </a:ext>
                </a:extLst>
              </p:cNvPr>
              <p:cNvGrpSpPr/>
              <p:nvPr/>
            </p:nvGrpSpPr>
            <p:grpSpPr>
              <a:xfrm>
                <a:off x="13479520" y="-939703"/>
                <a:ext cx="117059" cy="79683"/>
                <a:chOff x="13131262" y="-840224"/>
                <a:chExt cx="117059" cy="79683"/>
              </a:xfrm>
            </p:grpSpPr>
            <p:sp>
              <p:nvSpPr>
                <p:cNvPr id="376" name="Freeform: Shape 375">
                  <a:extLst>
                    <a:ext uri="{FF2B5EF4-FFF2-40B4-BE49-F238E27FC236}">
                      <a16:creationId xmlns:a16="http://schemas.microsoft.com/office/drawing/2014/main" id="{2105F7E5-BBDE-8D4B-7D8D-D596EDD92AF7}"/>
                    </a:ext>
                  </a:extLst>
                </p:cNvPr>
                <p:cNvSpPr/>
                <p:nvPr/>
              </p:nvSpPr>
              <p:spPr>
                <a:xfrm>
                  <a:off x="13131262" y="-810697"/>
                  <a:ext cx="55147" cy="50155"/>
                </a:xfrm>
                <a:custGeom>
                  <a:avLst/>
                  <a:gdLst>
                    <a:gd name="connsiteX0" fmla="*/ 55147 w 55147"/>
                    <a:gd name="connsiteY0" fmla="*/ 48578 h 50155"/>
                    <a:gd name="connsiteX1" fmla="*/ 32287 w 55147"/>
                    <a:gd name="connsiteY1" fmla="*/ 49530 h 50155"/>
                    <a:gd name="connsiteX2" fmla="*/ 3712 w 55147"/>
                    <a:gd name="connsiteY2" fmla="*/ 0 h 50155"/>
                    <a:gd name="connsiteX3" fmla="*/ 55147 w 55147"/>
                    <a:gd name="connsiteY3" fmla="*/ 48578 h 50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147" h="50155">
                      <a:moveTo>
                        <a:pt x="55147" y="48578"/>
                      </a:moveTo>
                      <a:cubicBezTo>
                        <a:pt x="46575" y="50482"/>
                        <a:pt x="38955" y="50482"/>
                        <a:pt x="32287" y="49530"/>
                      </a:cubicBezTo>
                      <a:cubicBezTo>
                        <a:pt x="5617" y="44768"/>
                        <a:pt x="-6765" y="24765"/>
                        <a:pt x="3712" y="0"/>
                      </a:cubicBezTo>
                      <a:cubicBezTo>
                        <a:pt x="21810" y="4763"/>
                        <a:pt x="52290" y="20003"/>
                        <a:pt x="55147" y="48578"/>
                      </a:cubicBezTo>
                      <a:close/>
                    </a:path>
                  </a:pathLst>
                </a:custGeom>
                <a:solidFill>
                  <a:srgbClr val="FF774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7" name="Freeform: Shape 376">
                  <a:extLst>
                    <a:ext uri="{FF2B5EF4-FFF2-40B4-BE49-F238E27FC236}">
                      <a16:creationId xmlns:a16="http://schemas.microsoft.com/office/drawing/2014/main" id="{578CD55E-1756-FE79-8BC2-8601049A72CC}"/>
                    </a:ext>
                  </a:extLst>
                </p:cNvPr>
                <p:cNvSpPr/>
                <p:nvPr/>
              </p:nvSpPr>
              <p:spPr>
                <a:xfrm>
                  <a:off x="13143547" y="-840224"/>
                  <a:ext cx="104775" cy="45530"/>
                </a:xfrm>
                <a:custGeom>
                  <a:avLst/>
                  <a:gdLst>
                    <a:gd name="connsiteX0" fmla="*/ 104775 w 104775"/>
                    <a:gd name="connsiteY0" fmla="*/ 24765 h 45530"/>
                    <a:gd name="connsiteX1" fmla="*/ 92393 w 104775"/>
                    <a:gd name="connsiteY1" fmla="*/ 43815 h 45530"/>
                    <a:gd name="connsiteX2" fmla="*/ 0 w 104775"/>
                    <a:gd name="connsiteY2" fmla="*/ 14288 h 45530"/>
                    <a:gd name="connsiteX3" fmla="*/ 12383 w 104775"/>
                    <a:gd name="connsiteY3" fmla="*/ 0 h 45530"/>
                    <a:gd name="connsiteX4" fmla="*/ 104775 w 104775"/>
                    <a:gd name="connsiteY4" fmla="*/ 24765 h 45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775" h="45530">
                      <a:moveTo>
                        <a:pt x="104775" y="24765"/>
                      </a:moveTo>
                      <a:cubicBezTo>
                        <a:pt x="100965" y="31432"/>
                        <a:pt x="97155" y="38100"/>
                        <a:pt x="92393" y="43815"/>
                      </a:cubicBezTo>
                      <a:cubicBezTo>
                        <a:pt x="56198" y="52388"/>
                        <a:pt x="7620" y="26670"/>
                        <a:pt x="0" y="14288"/>
                      </a:cubicBezTo>
                      <a:cubicBezTo>
                        <a:pt x="2858" y="9525"/>
                        <a:pt x="7620" y="4763"/>
                        <a:pt x="12383" y="0"/>
                      </a:cubicBezTo>
                      <a:cubicBezTo>
                        <a:pt x="30480" y="18097"/>
                        <a:pt x="79058" y="33338"/>
                        <a:pt x="104775" y="247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8" name="Freeform: Shape 377">
                  <a:extLst>
                    <a:ext uri="{FF2B5EF4-FFF2-40B4-BE49-F238E27FC236}">
                      <a16:creationId xmlns:a16="http://schemas.microsoft.com/office/drawing/2014/main" id="{4A5AA22E-DB8A-18D9-A333-D81B62106974}"/>
                    </a:ext>
                  </a:extLst>
                </p:cNvPr>
                <p:cNvSpPr/>
                <p:nvPr/>
              </p:nvSpPr>
              <p:spPr>
                <a:xfrm>
                  <a:off x="13134975" y="-826890"/>
                  <a:ext cx="100965" cy="63817"/>
                </a:xfrm>
                <a:custGeom>
                  <a:avLst/>
                  <a:gdLst>
                    <a:gd name="connsiteX0" fmla="*/ 8572 w 100965"/>
                    <a:gd name="connsiteY0" fmla="*/ 0 h 63817"/>
                    <a:gd name="connsiteX1" fmla="*/ 100965 w 100965"/>
                    <a:gd name="connsiteY1" fmla="*/ 29528 h 63817"/>
                    <a:gd name="connsiteX2" fmla="*/ 51435 w 100965"/>
                    <a:gd name="connsiteY2" fmla="*/ 63818 h 63817"/>
                    <a:gd name="connsiteX3" fmla="*/ 0 w 100965"/>
                    <a:gd name="connsiteY3" fmla="*/ 15240 h 63817"/>
                    <a:gd name="connsiteX4" fmla="*/ 8572 w 100965"/>
                    <a:gd name="connsiteY4" fmla="*/ 0 h 63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0965" h="63817">
                      <a:moveTo>
                        <a:pt x="8572" y="0"/>
                      </a:moveTo>
                      <a:cubicBezTo>
                        <a:pt x="16192" y="12383"/>
                        <a:pt x="64770" y="39053"/>
                        <a:pt x="100965" y="29528"/>
                      </a:cubicBezTo>
                      <a:cubicBezTo>
                        <a:pt x="85725" y="49530"/>
                        <a:pt x="66675" y="60008"/>
                        <a:pt x="51435" y="63818"/>
                      </a:cubicBezTo>
                      <a:cubicBezTo>
                        <a:pt x="49530" y="35243"/>
                        <a:pt x="18097" y="20003"/>
                        <a:pt x="0" y="15240"/>
                      </a:cubicBezTo>
                      <a:cubicBezTo>
                        <a:pt x="1905" y="10478"/>
                        <a:pt x="4763" y="5715"/>
                        <a:pt x="8572" y="0"/>
                      </a:cubicBezTo>
                      <a:close/>
                    </a:path>
                  </a:pathLst>
                </a:custGeom>
                <a:solidFill>
                  <a:srgbClr val="A6101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1649F7A9-F695-0FC4-7A58-175F677D20BC}"/>
                  </a:ext>
                </a:extLst>
              </p:cNvPr>
              <p:cNvSpPr/>
              <p:nvPr/>
            </p:nvSpPr>
            <p:spPr>
              <a:xfrm>
                <a:off x="13474835" y="-944466"/>
                <a:ext cx="125555" cy="88582"/>
              </a:xfrm>
              <a:custGeom>
                <a:avLst/>
                <a:gdLst>
                  <a:gd name="connsiteX0" fmla="*/ 44593 w 125555"/>
                  <a:gd name="connsiteY0" fmla="*/ 88582 h 88582"/>
                  <a:gd name="connsiteX1" fmla="*/ 36020 w 125555"/>
                  <a:gd name="connsiteY1" fmla="*/ 87630 h 88582"/>
                  <a:gd name="connsiteX2" fmla="*/ 1730 w 125555"/>
                  <a:gd name="connsiteY2" fmla="*/ 61913 h 88582"/>
                  <a:gd name="connsiteX3" fmla="*/ 25543 w 125555"/>
                  <a:gd name="connsiteY3" fmla="*/ 952 h 88582"/>
                  <a:gd name="connsiteX4" fmla="*/ 28400 w 125555"/>
                  <a:gd name="connsiteY4" fmla="*/ 0 h 88582"/>
                  <a:gd name="connsiteX5" fmla="*/ 28400 w 125555"/>
                  <a:gd name="connsiteY5" fmla="*/ 0 h 88582"/>
                  <a:gd name="connsiteX6" fmla="*/ 31257 w 125555"/>
                  <a:gd name="connsiteY6" fmla="*/ 952 h 88582"/>
                  <a:gd name="connsiteX7" fmla="*/ 102695 w 125555"/>
                  <a:gd name="connsiteY7" fmla="*/ 27622 h 88582"/>
                  <a:gd name="connsiteX8" fmla="*/ 119840 w 125555"/>
                  <a:gd name="connsiteY8" fmla="*/ 24765 h 88582"/>
                  <a:gd name="connsiteX9" fmla="*/ 124603 w 125555"/>
                  <a:gd name="connsiteY9" fmla="*/ 25718 h 88582"/>
                  <a:gd name="connsiteX10" fmla="*/ 125555 w 125555"/>
                  <a:gd name="connsiteY10" fmla="*/ 30480 h 88582"/>
                  <a:gd name="connsiteX11" fmla="*/ 44593 w 125555"/>
                  <a:gd name="connsiteY11" fmla="*/ 88582 h 88582"/>
                  <a:gd name="connsiteX12" fmla="*/ 29353 w 125555"/>
                  <a:gd name="connsiteY12" fmla="*/ 10477 h 88582"/>
                  <a:gd name="connsiteX13" fmla="*/ 10303 w 125555"/>
                  <a:gd name="connsiteY13" fmla="*/ 60007 h 88582"/>
                  <a:gd name="connsiteX14" fmla="*/ 37925 w 125555"/>
                  <a:gd name="connsiteY14" fmla="*/ 80010 h 88582"/>
                  <a:gd name="connsiteX15" fmla="*/ 113173 w 125555"/>
                  <a:gd name="connsiteY15" fmla="*/ 36195 h 88582"/>
                  <a:gd name="connsiteX16" fmla="*/ 103648 w 125555"/>
                  <a:gd name="connsiteY16" fmla="*/ 37147 h 88582"/>
                  <a:gd name="connsiteX17" fmla="*/ 29353 w 125555"/>
                  <a:gd name="connsiteY17" fmla="*/ 10477 h 8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5555" h="88582">
                    <a:moveTo>
                      <a:pt x="44593" y="88582"/>
                    </a:moveTo>
                    <a:cubicBezTo>
                      <a:pt x="41735" y="88582"/>
                      <a:pt x="38878" y="88582"/>
                      <a:pt x="36020" y="87630"/>
                    </a:cubicBezTo>
                    <a:cubicBezTo>
                      <a:pt x="18875" y="84772"/>
                      <a:pt x="6493" y="75247"/>
                      <a:pt x="1730" y="61913"/>
                    </a:cubicBezTo>
                    <a:cubicBezTo>
                      <a:pt x="-3985" y="43815"/>
                      <a:pt x="4588" y="21907"/>
                      <a:pt x="25543" y="952"/>
                    </a:cubicBezTo>
                    <a:cubicBezTo>
                      <a:pt x="26495" y="0"/>
                      <a:pt x="27448" y="0"/>
                      <a:pt x="28400" y="0"/>
                    </a:cubicBezTo>
                    <a:lnTo>
                      <a:pt x="28400" y="0"/>
                    </a:lnTo>
                    <a:cubicBezTo>
                      <a:pt x="29353" y="0"/>
                      <a:pt x="30305" y="0"/>
                      <a:pt x="31257" y="952"/>
                    </a:cubicBezTo>
                    <a:cubicBezTo>
                      <a:pt x="45545" y="15240"/>
                      <a:pt x="77930" y="27622"/>
                      <a:pt x="102695" y="27622"/>
                    </a:cubicBezTo>
                    <a:cubicBezTo>
                      <a:pt x="109363" y="27622"/>
                      <a:pt x="115078" y="26670"/>
                      <a:pt x="119840" y="24765"/>
                    </a:cubicBezTo>
                    <a:cubicBezTo>
                      <a:pt x="121745" y="23813"/>
                      <a:pt x="123650" y="24765"/>
                      <a:pt x="124603" y="25718"/>
                    </a:cubicBezTo>
                    <a:cubicBezTo>
                      <a:pt x="125555" y="26670"/>
                      <a:pt x="125555" y="28575"/>
                      <a:pt x="125555" y="30480"/>
                    </a:cubicBezTo>
                    <a:cubicBezTo>
                      <a:pt x="102695" y="73343"/>
                      <a:pt x="69357" y="88582"/>
                      <a:pt x="44593" y="88582"/>
                    </a:cubicBezTo>
                    <a:close/>
                    <a:moveTo>
                      <a:pt x="29353" y="10477"/>
                    </a:moveTo>
                    <a:cubicBezTo>
                      <a:pt x="12207" y="28575"/>
                      <a:pt x="5540" y="45720"/>
                      <a:pt x="10303" y="60007"/>
                    </a:cubicBezTo>
                    <a:cubicBezTo>
                      <a:pt x="14113" y="70485"/>
                      <a:pt x="23638" y="77152"/>
                      <a:pt x="37925" y="80010"/>
                    </a:cubicBezTo>
                    <a:cubicBezTo>
                      <a:pt x="57928" y="83820"/>
                      <a:pt x="90313" y="72390"/>
                      <a:pt x="113173" y="36195"/>
                    </a:cubicBezTo>
                    <a:cubicBezTo>
                      <a:pt x="110315" y="36195"/>
                      <a:pt x="106505" y="37147"/>
                      <a:pt x="103648" y="37147"/>
                    </a:cubicBezTo>
                    <a:cubicBezTo>
                      <a:pt x="77930" y="36195"/>
                      <a:pt x="46498" y="24765"/>
                      <a:pt x="29353" y="10477"/>
                    </a:cubicBezTo>
                    <a:close/>
                  </a:path>
                </a:pathLst>
              </a:custGeom>
              <a:solidFill>
                <a:srgbClr val="80060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8" name="minh_dang_tren_duong_phieu_luu_den_vung_dat_than_1cb92a97-3d7f-499a-88ac-af6546ba8c9d">
            <a:hlinkClick r:id="" action="ppaction://media"/>
            <a:extLst>
              <a:ext uri="{FF2B5EF4-FFF2-40B4-BE49-F238E27FC236}">
                <a16:creationId xmlns:a16="http://schemas.microsoft.com/office/drawing/2014/main" id="{7E98389B-B037-ED91-A8E1-02BB9D5802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85735" y="926776"/>
            <a:ext cx="826647" cy="8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04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12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">
                                      <p:cBhvr>
                                        <p:cTn id="14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2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42B433-9BD6-C67F-DDE1-9FC0336538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" r="1888"/>
          <a:stretch/>
        </p:blipFill>
        <p:spPr>
          <a:xfrm>
            <a:off x="-87107" y="-214007"/>
            <a:ext cx="12192000" cy="7028727"/>
          </a:xfrm>
          <a:prstGeom prst="rect">
            <a:avLst/>
          </a:prstGeom>
        </p:spPr>
      </p:pic>
      <p:grpSp>
        <p:nvGrpSpPr>
          <p:cNvPr id="47" name="1">
            <a:extLst>
              <a:ext uri="{FF2B5EF4-FFF2-40B4-BE49-F238E27FC236}">
                <a16:creationId xmlns:a16="http://schemas.microsoft.com/office/drawing/2014/main" id="{4451609E-2EEE-0E7D-CF78-446D15D00DF7}"/>
              </a:ext>
            </a:extLst>
          </p:cNvPr>
          <p:cNvGrpSpPr/>
          <p:nvPr/>
        </p:nvGrpSpPr>
        <p:grpSpPr>
          <a:xfrm>
            <a:off x="450828" y="2869619"/>
            <a:ext cx="5257800" cy="1226839"/>
            <a:chOff x="492673" y="2097132"/>
            <a:chExt cx="5257800" cy="122683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3DDA015-BD56-8427-BD96-50276AA26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3" y="2097132"/>
              <a:ext cx="5257800" cy="1226839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8CBEF48-C42A-FF8E-B23E-09BA0C710818}"/>
                </a:ext>
              </a:extLst>
            </p:cNvPr>
            <p:cNvSpPr txBox="1"/>
            <p:nvPr/>
          </p:nvSpPr>
          <p:spPr>
            <a:xfrm>
              <a:off x="1865842" y="2266261"/>
              <a:ext cx="963405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Hoa</a:t>
              </a:r>
            </a:p>
          </p:txBody>
        </p:sp>
      </p:grpSp>
      <p:grpSp>
        <p:nvGrpSpPr>
          <p:cNvPr id="48" name="2">
            <a:extLst>
              <a:ext uri="{FF2B5EF4-FFF2-40B4-BE49-F238E27FC236}">
                <a16:creationId xmlns:a16="http://schemas.microsoft.com/office/drawing/2014/main" id="{E86B8ECA-83E3-561A-F930-3711977DB1C6}"/>
              </a:ext>
            </a:extLst>
          </p:cNvPr>
          <p:cNvGrpSpPr/>
          <p:nvPr/>
        </p:nvGrpSpPr>
        <p:grpSpPr>
          <a:xfrm>
            <a:off x="420158" y="4379256"/>
            <a:ext cx="5257800" cy="1226839"/>
            <a:chOff x="420158" y="3712773"/>
            <a:chExt cx="5257800" cy="122683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85B8A66-36D1-4D3F-4936-902928965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158" y="3712773"/>
              <a:ext cx="5257800" cy="122683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480F1FE-F644-B25B-F80A-DBEEE39CE33E}"/>
                </a:ext>
              </a:extLst>
            </p:cNvPr>
            <p:cNvSpPr txBox="1"/>
            <p:nvPr/>
          </p:nvSpPr>
          <p:spPr>
            <a:xfrm>
              <a:off x="1704944" y="3757356"/>
              <a:ext cx="3539967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Hoa </a:t>
              </a:r>
              <a:r>
                <a:rPr lang="en-US" sz="4400" dirty="0" err="1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đào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50" name="3">
            <a:extLst>
              <a:ext uri="{FF2B5EF4-FFF2-40B4-BE49-F238E27FC236}">
                <a16:creationId xmlns:a16="http://schemas.microsoft.com/office/drawing/2014/main" id="{DDC50E14-1682-1F8E-5E54-492821AD5755}"/>
              </a:ext>
            </a:extLst>
          </p:cNvPr>
          <p:cNvGrpSpPr/>
          <p:nvPr/>
        </p:nvGrpSpPr>
        <p:grpSpPr>
          <a:xfrm>
            <a:off x="6165349" y="2826179"/>
            <a:ext cx="5257800" cy="1226839"/>
            <a:chOff x="6165349" y="2323134"/>
            <a:chExt cx="5257800" cy="122683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F21B9E8-7F24-01EE-A23C-03E174E5C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5349" y="2323134"/>
              <a:ext cx="5257800" cy="122683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F6AAAE4-67FB-01AC-2044-656151CD282D}"/>
                </a:ext>
              </a:extLst>
            </p:cNvPr>
            <p:cNvSpPr txBox="1"/>
            <p:nvPr/>
          </p:nvSpPr>
          <p:spPr>
            <a:xfrm>
              <a:off x="7423329" y="2554541"/>
              <a:ext cx="222977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Cánh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hoa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49" name="4">
            <a:extLst>
              <a:ext uri="{FF2B5EF4-FFF2-40B4-BE49-F238E27FC236}">
                <a16:creationId xmlns:a16="http://schemas.microsoft.com/office/drawing/2014/main" id="{5B1EE036-7942-EB6C-043F-88C64D12E170}"/>
              </a:ext>
            </a:extLst>
          </p:cNvPr>
          <p:cNvGrpSpPr/>
          <p:nvPr/>
        </p:nvGrpSpPr>
        <p:grpSpPr>
          <a:xfrm>
            <a:off x="6203439" y="4052380"/>
            <a:ext cx="5257800" cy="1226839"/>
            <a:chOff x="6271402" y="3509965"/>
            <a:chExt cx="5257800" cy="122683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0BE287E-A934-9E13-AF7B-4FCDAEE16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402" y="3509965"/>
              <a:ext cx="5257800" cy="1226839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794E4B9-2484-B5E3-ECDF-6F1F2EB6AADF}"/>
                </a:ext>
              </a:extLst>
            </p:cNvPr>
            <p:cNvSpPr txBox="1"/>
            <p:nvPr/>
          </p:nvSpPr>
          <p:spPr>
            <a:xfrm>
              <a:off x="7566758" y="3785149"/>
              <a:ext cx="3728610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Mùa</a:t>
              </a:r>
              <a:r>
                <a:rPr lang="en-US" sz="4400" dirty="0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lang="en-US" sz="4400" dirty="0" err="1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xuân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81DF960-6235-09EF-660A-E33885DDF168}"/>
              </a:ext>
            </a:extLst>
          </p:cNvPr>
          <p:cNvGrpSpPr/>
          <p:nvPr/>
        </p:nvGrpSpPr>
        <p:grpSpPr>
          <a:xfrm>
            <a:off x="304800" y="152399"/>
            <a:ext cx="11412275" cy="2268127"/>
            <a:chOff x="304800" y="152400"/>
            <a:chExt cx="11412275" cy="17526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BC5264D-2868-98D9-9536-989134D13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152400"/>
              <a:ext cx="11412275" cy="17526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FAB9F50-5B38-BBC4-6475-7AF23044A886}"/>
                </a:ext>
              </a:extLst>
            </p:cNvPr>
            <p:cNvSpPr txBox="1"/>
            <p:nvPr/>
          </p:nvSpPr>
          <p:spPr>
            <a:xfrm>
              <a:off x="585829" y="317459"/>
              <a:ext cx="11131245" cy="12842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1.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lặp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lại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dirty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   </a:t>
              </a:r>
              <a:r>
                <a:rPr lang="en-US" sz="3600" b="1" i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Hoa </a:t>
              </a:r>
              <a:r>
                <a:rPr lang="en-US" sz="3600" b="1" i="1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đào</a:t>
              </a:r>
              <a:r>
                <a:rPr lang="en-US" sz="3600" b="1" i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lang="en-US" sz="3600" b="1" i="1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thật</a:t>
              </a:r>
              <a:r>
                <a:rPr lang="en-US" sz="3600" b="1" i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lang="en-US" sz="3600" b="1" i="1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đẹp</a:t>
              </a:r>
              <a:r>
                <a:rPr lang="en-US" sz="3600" b="1" i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. </a:t>
              </a:r>
              <a:r>
                <a:rPr lang="en-US" sz="3600" b="1" i="1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Mỗi</a:t>
              </a:r>
              <a:r>
                <a:rPr lang="en-US" sz="3600" b="1" i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lang="en-US" sz="3600" b="1" i="1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cánh</a:t>
              </a:r>
              <a:r>
                <a:rPr lang="en-US" sz="3600" b="1" i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lang="en-US" sz="3600" b="1" i="1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hoa</a:t>
              </a:r>
              <a:r>
                <a:rPr lang="en-US" sz="3600" b="1" i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lang="en-US" sz="3600" b="1" i="1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đào</a:t>
              </a:r>
              <a:r>
                <a:rPr lang="en-US" sz="3600" b="1" i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lang="en-US" sz="3600" b="1" i="1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mềm</a:t>
              </a:r>
              <a:r>
                <a:rPr lang="en-US" sz="3600" b="1" i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lang="en-US" sz="3600" b="1" i="1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mại</a:t>
              </a:r>
              <a:r>
                <a:rPr lang="en-US" sz="3600" b="1" i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, </a:t>
              </a:r>
              <a:r>
                <a:rPr lang="en-US" sz="3600" b="1" i="1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khoe</a:t>
              </a:r>
              <a:r>
                <a:rPr lang="en-US" sz="3600" b="1" i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lang="en-US" sz="3600" b="1" i="1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sắc</a:t>
              </a:r>
              <a:r>
                <a:rPr lang="en-US" sz="3600" b="1" i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. Hoa </a:t>
              </a:r>
              <a:r>
                <a:rPr lang="en-US" sz="3600" b="1" i="1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đào</a:t>
              </a:r>
              <a:r>
                <a:rPr lang="en-US" sz="3600" b="1" i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lang="en-US" sz="3600" b="1" i="1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tượng</a:t>
              </a:r>
              <a:r>
                <a:rPr lang="en-US" sz="3600" b="1" i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lang="en-US" sz="3600" b="1" i="1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trưng</a:t>
              </a:r>
              <a:r>
                <a:rPr lang="en-US" sz="3600" b="1" i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lang="en-US" sz="3600" b="1" i="1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cho</a:t>
              </a:r>
              <a:r>
                <a:rPr lang="en-US" sz="3600" b="1" i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lang="en-US" sz="3600" b="1" i="1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mùa</a:t>
              </a:r>
              <a:r>
                <a:rPr lang="en-US" sz="3600" b="1" i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lang="en-US" sz="3600" b="1" i="1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xuân</a:t>
              </a:r>
              <a:r>
                <a:rPr lang="en-US" sz="3600" b="1" i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lang="en-US" sz="3600" b="1" i="1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miền</a:t>
              </a:r>
              <a:r>
                <a:rPr lang="en-US" sz="3600" b="1" i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lang="en-US" sz="3600" b="1" i="1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Bắc</a:t>
              </a:r>
              <a:r>
                <a:rPr lang="en-US" sz="3600" b="1" i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.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04D1FC6-48B6-71BD-9EB9-5BE8FBC5BA3C}"/>
              </a:ext>
            </a:extLst>
          </p:cNvPr>
          <p:cNvSpPr txBox="1"/>
          <p:nvPr/>
        </p:nvSpPr>
        <p:spPr>
          <a:xfrm>
            <a:off x="768851" y="2884859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A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Itim" panose="00000500000000000000" pitchFamily="2" charset="-3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1C3A735-2684-5B74-0A82-D9553033D069}"/>
              </a:ext>
            </a:extLst>
          </p:cNvPr>
          <p:cNvSpPr txBox="1"/>
          <p:nvPr/>
        </p:nvSpPr>
        <p:spPr>
          <a:xfrm>
            <a:off x="683838" y="4344463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B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Itim" panose="00000500000000000000" pitchFamily="2" charset="-3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8E6F5E-CD6A-28F3-AA76-20AA0545BED7}"/>
              </a:ext>
            </a:extLst>
          </p:cNvPr>
          <p:cNvSpPr txBox="1"/>
          <p:nvPr/>
        </p:nvSpPr>
        <p:spPr>
          <a:xfrm>
            <a:off x="6537003" y="2877917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Itim" panose="00000500000000000000" pitchFamily="2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278A956-FAE0-F0D2-E1D8-E35337DF0007}"/>
              </a:ext>
            </a:extLst>
          </p:cNvPr>
          <p:cNvSpPr txBox="1"/>
          <p:nvPr/>
        </p:nvSpPr>
        <p:spPr>
          <a:xfrm>
            <a:off x="6571407" y="4288698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D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Itim" panose="00000500000000000000" pitchFamily="2" charset="-3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32F675-7D1B-C90D-FE01-52FD8316C63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8" t="14042" r="25275" b="17582"/>
          <a:stretch/>
        </p:blipFill>
        <p:spPr>
          <a:xfrm>
            <a:off x="-40699" y="5372057"/>
            <a:ext cx="2009504" cy="180340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5F3EB91-125C-8B8C-6EA3-5E2526BEEBD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27347" r="36250" b="27806"/>
          <a:stretch/>
        </p:blipFill>
        <p:spPr>
          <a:xfrm>
            <a:off x="4216559" y="5648910"/>
            <a:ext cx="1704040" cy="166346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C93DCAF-A92A-8627-E614-7A944D084B0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1" t="76348" r="51789" b="-242"/>
          <a:stretch/>
        </p:blipFill>
        <p:spPr>
          <a:xfrm>
            <a:off x="6288836" y="2974579"/>
            <a:ext cx="953444" cy="93003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81F09B2-3FB2-B001-90C8-B0000CAB007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1" t="76348" r="51789" b="-242"/>
          <a:stretch/>
        </p:blipFill>
        <p:spPr>
          <a:xfrm>
            <a:off x="420158" y="2954358"/>
            <a:ext cx="953444" cy="9300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F375C4-F191-B8A1-4BD9-52765062BD8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1" t="76348" r="51789" b="-242"/>
          <a:stretch/>
        </p:blipFill>
        <p:spPr>
          <a:xfrm>
            <a:off x="6263521" y="4294942"/>
            <a:ext cx="953444" cy="9300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9EACEA6-A0A6-B057-CFC1-2184C2581B6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06" r="79720"/>
          <a:stretch/>
        </p:blipFill>
        <p:spPr>
          <a:xfrm>
            <a:off x="585829" y="4355697"/>
            <a:ext cx="953444" cy="93003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2A7A0AB-D8B7-3B2E-CC97-8D034BFB7A8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5" t="25556" r="39375" b="28424"/>
          <a:stretch/>
        </p:blipFill>
        <p:spPr>
          <a:xfrm>
            <a:off x="3889690" y="5444536"/>
            <a:ext cx="1798604" cy="196040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52D862F-18F2-2377-CF06-D31A1C237A2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8" t="14042" r="25275" b="17582"/>
          <a:stretch/>
        </p:blipFill>
        <p:spPr>
          <a:xfrm>
            <a:off x="3889690" y="5638840"/>
            <a:ext cx="2009504" cy="1803402"/>
          </a:xfrm>
          <a:prstGeom prst="rect">
            <a:avLst/>
          </a:prstGeom>
        </p:spPr>
      </p:pic>
      <p:pic>
        <p:nvPicPr>
          <p:cNvPr id="2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3A286BE-E6FF-FF9A-E7AD-97E549363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07430" y="-726704"/>
            <a:ext cx="406400" cy="406400"/>
          </a:xfrm>
          <a:prstGeom prst="rect">
            <a:avLst/>
          </a:prstGeom>
        </p:spPr>
      </p:pic>
      <p:pic>
        <p:nvPicPr>
          <p:cNvPr id="4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056EA0BC-2E27-6584-A1E6-71EA73F956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2" end="1772.106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075613" y="-658813"/>
            <a:ext cx="406400" cy="406400"/>
          </a:xfrm>
          <a:prstGeom prst="rect">
            <a:avLst/>
          </a:prstGeom>
        </p:spPr>
      </p:pic>
      <p:pic>
        <p:nvPicPr>
          <p:cNvPr id="7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A6E7580B-BFE9-FB1E-85AF-91AE651232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2" end="1772.106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963901" y="-628093"/>
            <a:ext cx="406400" cy="406400"/>
          </a:xfrm>
          <a:prstGeom prst="rect">
            <a:avLst/>
          </a:prstGeom>
        </p:spPr>
      </p:pic>
      <p:pic>
        <p:nvPicPr>
          <p:cNvPr id="8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B5E3C220-8FB9-8D91-7984-3CAEFEF0C9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2" end="1772.106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52189" y="-597373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752156-DFAC-4BC1-80FC-209FA3B14CC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28914" y="5365984"/>
            <a:ext cx="2080265" cy="196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0879 L 0.30508 0.00555 " pathEditMode="relative" rAng="0" ptsTypes="AA">
                                      <p:cBhvr>
                                        <p:cTn id="6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04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4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3" presetClass="pat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0.00312 0.0088 L 0.68633 0.00162 " pathEditMode="relative" rAng="0" ptsTypes="AA">
                                      <p:cBhvr>
                                        <p:cTn id="65" dur="2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66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0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0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7" grpId="0"/>
      <p:bldP spid="40" grpId="0"/>
      <p:bldP spid="4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42B433-9BD6-C67F-DDE1-9FC0336538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" r="1888"/>
          <a:stretch/>
        </p:blipFill>
        <p:spPr>
          <a:xfrm>
            <a:off x="-339354" y="-73416"/>
            <a:ext cx="12192000" cy="7028727"/>
          </a:xfrm>
          <a:prstGeom prst="rect">
            <a:avLst/>
          </a:prstGeom>
        </p:spPr>
      </p:pic>
      <p:grpSp>
        <p:nvGrpSpPr>
          <p:cNvPr id="47" name="1">
            <a:extLst>
              <a:ext uri="{FF2B5EF4-FFF2-40B4-BE49-F238E27FC236}">
                <a16:creationId xmlns:a16="http://schemas.microsoft.com/office/drawing/2014/main" id="{4451609E-2EEE-0E7D-CF78-446D15D00DF7}"/>
              </a:ext>
            </a:extLst>
          </p:cNvPr>
          <p:cNvGrpSpPr/>
          <p:nvPr/>
        </p:nvGrpSpPr>
        <p:grpSpPr>
          <a:xfrm>
            <a:off x="-87107" y="2685241"/>
            <a:ext cx="6291051" cy="1226839"/>
            <a:chOff x="492673" y="2097132"/>
            <a:chExt cx="5047011" cy="122683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3DDA015-BD56-8427-BD96-50276AA26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3" y="2097132"/>
              <a:ext cx="5047011" cy="1226839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8CBEF48-C42A-FF8E-B23E-09BA0C710818}"/>
                </a:ext>
              </a:extLst>
            </p:cNvPr>
            <p:cNvSpPr txBox="1"/>
            <p:nvPr/>
          </p:nvSpPr>
          <p:spPr>
            <a:xfrm>
              <a:off x="1470912" y="2599625"/>
              <a:ext cx="3741295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Nối</a:t>
              </a:r>
              <a:r>
                <a:rPr lang="en-US" sz="3600" dirty="0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lang="en-US" sz="3600" dirty="0" err="1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các</a:t>
              </a:r>
              <a:r>
                <a:rPr lang="en-US" sz="3600" dirty="0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lang="en-US" sz="3600" dirty="0" err="1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vế</a:t>
              </a:r>
              <a:r>
                <a:rPr lang="en-US" sz="3600" dirty="0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lang="en-US" sz="3600" dirty="0" err="1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trongcâu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48" name="2">
            <a:extLst>
              <a:ext uri="{FF2B5EF4-FFF2-40B4-BE49-F238E27FC236}">
                <a16:creationId xmlns:a16="http://schemas.microsoft.com/office/drawing/2014/main" id="{E86B8ECA-83E3-561A-F930-3711977DB1C6}"/>
              </a:ext>
            </a:extLst>
          </p:cNvPr>
          <p:cNvGrpSpPr/>
          <p:nvPr/>
        </p:nvGrpSpPr>
        <p:grpSpPr>
          <a:xfrm>
            <a:off x="-40699" y="4129266"/>
            <a:ext cx="6559782" cy="1476588"/>
            <a:chOff x="531095" y="3892467"/>
            <a:chExt cx="5430962" cy="305362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85B8A66-36D1-4D3F-4936-902928965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095" y="3892467"/>
              <a:ext cx="5430962" cy="3053627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480F1FE-F644-B25B-F80A-DBEEE39CE33E}"/>
                </a:ext>
              </a:extLst>
            </p:cNvPr>
            <p:cNvSpPr txBox="1"/>
            <p:nvPr/>
          </p:nvSpPr>
          <p:spPr>
            <a:xfrm>
              <a:off x="1387405" y="4346819"/>
              <a:ext cx="4332537" cy="20367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Liên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kết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các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câu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trong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đoạn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văn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50" name="3">
            <a:extLst>
              <a:ext uri="{FF2B5EF4-FFF2-40B4-BE49-F238E27FC236}">
                <a16:creationId xmlns:a16="http://schemas.microsoft.com/office/drawing/2014/main" id="{DDC50E14-1682-1F8E-5E54-492821AD5755}"/>
              </a:ext>
            </a:extLst>
          </p:cNvPr>
          <p:cNvGrpSpPr/>
          <p:nvPr/>
        </p:nvGrpSpPr>
        <p:grpSpPr>
          <a:xfrm>
            <a:off x="6647059" y="2792277"/>
            <a:ext cx="5306080" cy="1226839"/>
            <a:chOff x="6117123" y="2354013"/>
            <a:chExt cx="5306080" cy="122683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F21B9E8-7F24-01EE-A23C-03E174E5C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123" y="2354013"/>
              <a:ext cx="5257800" cy="122683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F6AAAE4-67FB-01AC-2044-656151CD282D}"/>
                </a:ext>
              </a:extLst>
            </p:cNvPr>
            <p:cNvSpPr txBox="1"/>
            <p:nvPr/>
          </p:nvSpPr>
          <p:spPr>
            <a:xfrm>
              <a:off x="7221303" y="2614174"/>
              <a:ext cx="4201900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Nhấn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mạnh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ý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câu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49" name="4">
            <a:extLst>
              <a:ext uri="{FF2B5EF4-FFF2-40B4-BE49-F238E27FC236}">
                <a16:creationId xmlns:a16="http://schemas.microsoft.com/office/drawing/2014/main" id="{5B1EE036-7942-EB6C-043F-88C64D12E170}"/>
              </a:ext>
            </a:extLst>
          </p:cNvPr>
          <p:cNvGrpSpPr/>
          <p:nvPr/>
        </p:nvGrpSpPr>
        <p:grpSpPr>
          <a:xfrm>
            <a:off x="6648682" y="4140702"/>
            <a:ext cx="5257800" cy="1476588"/>
            <a:chOff x="6723950" y="3559889"/>
            <a:chExt cx="5257800" cy="147658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0BE287E-A934-9E13-AF7B-4FCDAEE16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3950" y="3559889"/>
              <a:ext cx="5257800" cy="1476588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794E4B9-2484-B5E3-ECDF-6F1F2EB6AADF}"/>
                </a:ext>
              </a:extLst>
            </p:cNvPr>
            <p:cNvSpPr txBox="1"/>
            <p:nvPr/>
          </p:nvSpPr>
          <p:spPr>
            <a:xfrm>
              <a:off x="7974658" y="3937428"/>
              <a:ext cx="3728610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Làm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rõ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ý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trong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câu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81DF960-6235-09EF-660A-E33885DDF168}"/>
              </a:ext>
            </a:extLst>
          </p:cNvPr>
          <p:cNvGrpSpPr/>
          <p:nvPr/>
        </p:nvGrpSpPr>
        <p:grpSpPr>
          <a:xfrm>
            <a:off x="-40699" y="152399"/>
            <a:ext cx="11993837" cy="2363943"/>
            <a:chOff x="-40699" y="152400"/>
            <a:chExt cx="11993837" cy="17526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BC5264D-2868-98D9-9536-989134D13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699" y="152400"/>
              <a:ext cx="11993837" cy="17526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FAB9F50-5B38-BBC4-6475-7AF23044A886}"/>
                </a:ext>
              </a:extLst>
            </p:cNvPr>
            <p:cNvSpPr txBox="1"/>
            <p:nvPr/>
          </p:nvSpPr>
          <p:spPr>
            <a:xfrm>
              <a:off x="195953" y="313977"/>
              <a:ext cx="11629968" cy="12321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lá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lặp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lại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tác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dụng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    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Mùa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xuân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,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phượng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ra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kumimoji="0" lang="en-US" sz="3600" b="1" i="1" u="sng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lá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.  </a:t>
              </a:r>
              <a:r>
                <a:rPr kumimoji="0" lang="en-US" sz="3600" b="1" i="1" u="sng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Lá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xanh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um,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mát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rượi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,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ngon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lành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như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lá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me non.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04D1FC6-48B6-71BD-9EB9-5BE8FBC5BA3C}"/>
              </a:ext>
            </a:extLst>
          </p:cNvPr>
          <p:cNvSpPr txBox="1"/>
          <p:nvPr/>
        </p:nvSpPr>
        <p:spPr>
          <a:xfrm>
            <a:off x="412112" y="2884857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A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Itim" panose="00000500000000000000" pitchFamily="2" charset="-3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1C3A735-2684-5B74-0A82-D9553033D069}"/>
              </a:ext>
            </a:extLst>
          </p:cNvPr>
          <p:cNvSpPr txBox="1"/>
          <p:nvPr/>
        </p:nvSpPr>
        <p:spPr>
          <a:xfrm>
            <a:off x="315284" y="4329036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B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Itim" panose="00000500000000000000" pitchFamily="2" charset="-3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8E6F5E-CD6A-28F3-AA76-20AA0545BED7}"/>
              </a:ext>
            </a:extLst>
          </p:cNvPr>
          <p:cNvSpPr txBox="1"/>
          <p:nvPr/>
        </p:nvSpPr>
        <p:spPr>
          <a:xfrm>
            <a:off x="6891527" y="2928085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Itim" panose="00000500000000000000" pitchFamily="2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278A956-FAE0-F0D2-E1D8-E35337DF0007}"/>
              </a:ext>
            </a:extLst>
          </p:cNvPr>
          <p:cNvSpPr txBox="1"/>
          <p:nvPr/>
        </p:nvSpPr>
        <p:spPr>
          <a:xfrm>
            <a:off x="6945946" y="4290910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D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Itim" panose="00000500000000000000" pitchFamily="2" charset="-3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32F675-7D1B-C90D-FE01-52FD8316C63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8" t="14042" r="25275" b="17582"/>
          <a:stretch/>
        </p:blipFill>
        <p:spPr>
          <a:xfrm>
            <a:off x="-40699" y="5372057"/>
            <a:ext cx="2009504" cy="180340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5F3EB91-125C-8B8C-6EA3-5E2526BEEBD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27347" r="36250" b="27806"/>
          <a:stretch/>
        </p:blipFill>
        <p:spPr>
          <a:xfrm>
            <a:off x="4216559" y="5648910"/>
            <a:ext cx="1704040" cy="166346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C93DCAF-A92A-8627-E614-7A944D084B0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1" t="76348" r="51789" b="-242"/>
          <a:stretch/>
        </p:blipFill>
        <p:spPr>
          <a:xfrm>
            <a:off x="6767862" y="2869621"/>
            <a:ext cx="953444" cy="93003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81F09B2-3FB2-B001-90C8-B0000CAB007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1" t="76348" r="51789" b="-242"/>
          <a:stretch/>
        </p:blipFill>
        <p:spPr>
          <a:xfrm>
            <a:off x="-19496" y="2955848"/>
            <a:ext cx="953444" cy="9300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F375C4-F191-B8A1-4BD9-52765062BD8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1" t="76348" r="51789" b="-242"/>
          <a:stretch/>
        </p:blipFill>
        <p:spPr>
          <a:xfrm>
            <a:off x="6816347" y="4241391"/>
            <a:ext cx="953444" cy="9300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9EACEA6-A0A6-B057-CFC1-2184C2581B6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06" r="79720"/>
          <a:stretch/>
        </p:blipFill>
        <p:spPr>
          <a:xfrm>
            <a:off x="26948" y="4293743"/>
            <a:ext cx="953444" cy="93003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2A7A0AB-D8B7-3B2E-CC97-8D034BFB7A8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5" t="25556" r="39375" b="28424"/>
          <a:stretch/>
        </p:blipFill>
        <p:spPr>
          <a:xfrm>
            <a:off x="3889690" y="5444536"/>
            <a:ext cx="1798604" cy="196040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52D862F-18F2-2377-CF06-D31A1C237A2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8" t="14042" r="25275" b="17582"/>
          <a:stretch/>
        </p:blipFill>
        <p:spPr>
          <a:xfrm>
            <a:off x="3889690" y="5638840"/>
            <a:ext cx="2009504" cy="1803402"/>
          </a:xfrm>
          <a:prstGeom prst="rect">
            <a:avLst/>
          </a:prstGeom>
        </p:spPr>
      </p:pic>
      <p:pic>
        <p:nvPicPr>
          <p:cNvPr id="2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3A286BE-E6FF-FF9A-E7AD-97E549363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07430" y="-726704"/>
            <a:ext cx="406400" cy="406400"/>
          </a:xfrm>
          <a:prstGeom prst="rect">
            <a:avLst/>
          </a:prstGeom>
        </p:spPr>
      </p:pic>
      <p:pic>
        <p:nvPicPr>
          <p:cNvPr id="4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056EA0BC-2E27-6584-A1E6-71EA73F956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2" end="1772.106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075613" y="-658813"/>
            <a:ext cx="406400" cy="406400"/>
          </a:xfrm>
          <a:prstGeom prst="rect">
            <a:avLst/>
          </a:prstGeom>
        </p:spPr>
      </p:pic>
      <p:pic>
        <p:nvPicPr>
          <p:cNvPr id="7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A6E7580B-BFE9-FB1E-85AF-91AE651232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2" end="1772.106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963901" y="-628093"/>
            <a:ext cx="406400" cy="406400"/>
          </a:xfrm>
          <a:prstGeom prst="rect">
            <a:avLst/>
          </a:prstGeom>
        </p:spPr>
      </p:pic>
      <p:pic>
        <p:nvPicPr>
          <p:cNvPr id="8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B5E3C220-8FB9-8D91-7984-3CAEFEF0C9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2" end="1772.106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52189" y="-597373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FDDF1B-37A4-1C96-958A-596C82DA52C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00259" y="5770336"/>
            <a:ext cx="1585097" cy="119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05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0879 L 0.30508 0.00555 " pathEditMode="relative" rAng="0" ptsTypes="AA">
                                      <p:cBhvr>
                                        <p:cTn id="6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04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4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3" presetClass="pat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0.00312 0.0088 L 0.68633 0.00162 " pathEditMode="relative" rAng="0" ptsTypes="AA">
                                      <p:cBhvr>
                                        <p:cTn id="65" dur="2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66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0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0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7" grpId="0"/>
      <p:bldP spid="40" grpId="0"/>
      <p:bldP spid="41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rgbClr val="79C737"/>
            </a:gs>
            <a:gs pos="100000">
              <a:srgbClr val="2B9D2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FB3CAA-A8CE-5F53-38DF-1786B26975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51"/>
            <a:ext cx="12192000" cy="68747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6FE2A1-BE56-6E71-A57D-505FD5E1CB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899"/>
            <a:ext cx="12192000" cy="4229375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79784B16-98A3-D017-A784-31514B2D465D}"/>
              </a:ext>
            </a:extLst>
          </p:cNvPr>
          <p:cNvSpPr/>
          <p:nvPr/>
        </p:nvSpPr>
        <p:spPr>
          <a:xfrm rot="21280755">
            <a:off x="3243631" y="542622"/>
            <a:ext cx="2886379" cy="288637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2947210-8ACC-C1F3-DFED-54BA16208644}"/>
              </a:ext>
            </a:extLst>
          </p:cNvPr>
          <p:cNvSpPr/>
          <p:nvPr/>
        </p:nvSpPr>
        <p:spPr>
          <a:xfrm rot="631900" flipH="1">
            <a:off x="6048174" y="415013"/>
            <a:ext cx="2886379" cy="288637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60" name="Group 359">
            <a:extLst>
              <a:ext uri="{FF2B5EF4-FFF2-40B4-BE49-F238E27FC236}">
                <a16:creationId xmlns:a16="http://schemas.microsoft.com/office/drawing/2014/main" id="{F2402D3F-C2C7-E843-616C-6C030B1E4C14}"/>
              </a:ext>
            </a:extLst>
          </p:cNvPr>
          <p:cNvGrpSpPr/>
          <p:nvPr/>
        </p:nvGrpSpPr>
        <p:grpSpPr>
          <a:xfrm rot="21313856">
            <a:off x="-277579" y="2640251"/>
            <a:ext cx="3887344" cy="3887342"/>
            <a:chOff x="2134403" y="1322488"/>
            <a:chExt cx="4691730" cy="4691730"/>
          </a:xfrm>
        </p:grpSpPr>
        <p:grpSp>
          <p:nvGrpSpPr>
            <p:cNvPr id="361" name="Group 360">
              <a:extLst>
                <a:ext uri="{FF2B5EF4-FFF2-40B4-BE49-F238E27FC236}">
                  <a16:creationId xmlns:a16="http://schemas.microsoft.com/office/drawing/2014/main" id="{3D00A7C0-178F-F1AA-A70B-2F1DEB9F5860}"/>
                </a:ext>
              </a:extLst>
            </p:cNvPr>
            <p:cNvGrpSpPr/>
            <p:nvPr/>
          </p:nvGrpSpPr>
          <p:grpSpPr>
            <a:xfrm rot="17944252" flipV="1">
              <a:off x="3065919" y="2077983"/>
              <a:ext cx="880564" cy="2056345"/>
              <a:chOff x="3810000" y="3100647"/>
              <a:chExt cx="880564" cy="2056345"/>
            </a:xfrm>
          </p:grpSpPr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DDC5BD6C-1048-2B2F-5AA0-8D95D448ADF6}"/>
                  </a:ext>
                </a:extLst>
              </p:cNvPr>
              <p:cNvSpPr/>
              <p:nvPr/>
            </p:nvSpPr>
            <p:spPr>
              <a:xfrm>
                <a:off x="3909980" y="3100647"/>
                <a:ext cx="474145" cy="1442380"/>
              </a:xfrm>
              <a:custGeom>
                <a:avLst/>
                <a:gdLst>
                  <a:gd name="connsiteX0" fmla="*/ 18932 w 53698"/>
                  <a:gd name="connsiteY0" fmla="*/ 163354 h 163353"/>
                  <a:gd name="connsiteX1" fmla="*/ 14170 w 53698"/>
                  <a:gd name="connsiteY1" fmla="*/ 160496 h 163353"/>
                  <a:gd name="connsiteX2" fmla="*/ 44650 w 53698"/>
                  <a:gd name="connsiteY2" fmla="*/ 1429 h 163353"/>
                  <a:gd name="connsiteX3" fmla="*/ 52270 w 53698"/>
                  <a:gd name="connsiteY3" fmla="*/ 1429 h 163353"/>
                  <a:gd name="connsiteX4" fmla="*/ 52270 w 53698"/>
                  <a:gd name="connsiteY4" fmla="*/ 9049 h 163353"/>
                  <a:gd name="connsiteX5" fmla="*/ 24647 w 53698"/>
                  <a:gd name="connsiteY5" fmla="*/ 155734 h 163353"/>
                  <a:gd name="connsiteX6" fmla="*/ 21790 w 53698"/>
                  <a:gd name="connsiteY6" fmla="*/ 163354 h 163353"/>
                  <a:gd name="connsiteX7" fmla="*/ 18932 w 53698"/>
                  <a:gd name="connsiteY7" fmla="*/ 163354 h 163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698" h="163353">
                    <a:moveTo>
                      <a:pt x="18932" y="163354"/>
                    </a:moveTo>
                    <a:cubicBezTo>
                      <a:pt x="17027" y="163354"/>
                      <a:pt x="15122" y="162401"/>
                      <a:pt x="14170" y="160496"/>
                    </a:cubicBezTo>
                    <a:cubicBezTo>
                      <a:pt x="-12500" y="104299"/>
                      <a:pt x="-1070" y="45244"/>
                      <a:pt x="44650" y="1429"/>
                    </a:cubicBezTo>
                    <a:cubicBezTo>
                      <a:pt x="46555" y="-476"/>
                      <a:pt x="50365" y="-476"/>
                      <a:pt x="52270" y="1429"/>
                    </a:cubicBezTo>
                    <a:cubicBezTo>
                      <a:pt x="54175" y="3334"/>
                      <a:pt x="54175" y="7144"/>
                      <a:pt x="52270" y="9049"/>
                    </a:cubicBezTo>
                    <a:cubicBezTo>
                      <a:pt x="32267" y="28099"/>
                      <a:pt x="-10595" y="81439"/>
                      <a:pt x="24647" y="155734"/>
                    </a:cubicBezTo>
                    <a:cubicBezTo>
                      <a:pt x="25600" y="158591"/>
                      <a:pt x="24647" y="161449"/>
                      <a:pt x="21790" y="163354"/>
                    </a:cubicBezTo>
                    <a:cubicBezTo>
                      <a:pt x="19885" y="163354"/>
                      <a:pt x="18932" y="163354"/>
                      <a:pt x="18932" y="163354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364" name="Graphic 3">
                <a:extLst>
                  <a:ext uri="{FF2B5EF4-FFF2-40B4-BE49-F238E27FC236}">
                    <a16:creationId xmlns:a16="http://schemas.microsoft.com/office/drawing/2014/main" id="{EDA5D502-5180-DCA0-93D9-C59619C0F030}"/>
                  </a:ext>
                </a:extLst>
              </p:cNvPr>
              <p:cNvGrpSpPr/>
              <p:nvPr/>
            </p:nvGrpSpPr>
            <p:grpSpPr>
              <a:xfrm>
                <a:off x="3810000" y="4307544"/>
                <a:ext cx="880564" cy="849448"/>
                <a:chOff x="4757962" y="590549"/>
                <a:chExt cx="99726" cy="96202"/>
              </a:xfrm>
            </p:grpSpPr>
            <p:grpSp>
              <p:nvGrpSpPr>
                <p:cNvPr id="365" name="Graphic 3">
                  <a:extLst>
                    <a:ext uri="{FF2B5EF4-FFF2-40B4-BE49-F238E27FC236}">
                      <a16:creationId xmlns:a16="http://schemas.microsoft.com/office/drawing/2014/main" id="{B118416E-2E75-5083-5319-7906AEC260DE}"/>
                    </a:ext>
                  </a:extLst>
                </p:cNvPr>
                <p:cNvGrpSpPr/>
                <p:nvPr/>
              </p:nvGrpSpPr>
              <p:grpSpPr>
                <a:xfrm>
                  <a:off x="4757962" y="590549"/>
                  <a:ext cx="99726" cy="96202"/>
                  <a:chOff x="4757962" y="590549"/>
                  <a:chExt cx="99726" cy="96202"/>
                </a:xfrm>
              </p:grpSpPr>
              <p:sp>
                <p:nvSpPr>
                  <p:cNvPr id="368" name="Freeform: Shape 367">
                    <a:extLst>
                      <a:ext uri="{FF2B5EF4-FFF2-40B4-BE49-F238E27FC236}">
                        <a16:creationId xmlns:a16="http://schemas.microsoft.com/office/drawing/2014/main" id="{0E7B2B0A-77E1-36FC-43EE-1AF0C7BFE9FD}"/>
                      </a:ext>
                    </a:extLst>
                  </p:cNvPr>
                  <p:cNvSpPr/>
                  <p:nvPr/>
                </p:nvSpPr>
                <p:spPr>
                  <a:xfrm>
                    <a:off x="4763515" y="596362"/>
                    <a:ext cx="87997" cy="84717"/>
                  </a:xfrm>
                  <a:custGeom>
                    <a:avLst/>
                    <a:gdLst>
                      <a:gd name="connsiteX0" fmla="*/ 78042 w 87997"/>
                      <a:gd name="connsiteY0" fmla="*/ 45622 h 84717"/>
                      <a:gd name="connsiteX1" fmla="*/ 83757 w 87997"/>
                      <a:gd name="connsiteY1" fmla="*/ 18952 h 84717"/>
                      <a:gd name="connsiteX2" fmla="*/ 24702 w 87997"/>
                      <a:gd name="connsiteY2" fmla="*/ 6569 h 84717"/>
                      <a:gd name="connsiteX3" fmla="*/ 7557 w 87997"/>
                      <a:gd name="connsiteY3" fmla="*/ 70387 h 84717"/>
                      <a:gd name="connsiteX4" fmla="*/ 56134 w 87997"/>
                      <a:gd name="connsiteY4" fmla="*/ 76102 h 84717"/>
                      <a:gd name="connsiteX5" fmla="*/ 78042 w 87997"/>
                      <a:gd name="connsiteY5" fmla="*/ 45622 h 84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7997" h="84717">
                        <a:moveTo>
                          <a:pt x="78042" y="45622"/>
                        </a:moveTo>
                        <a:cubicBezTo>
                          <a:pt x="86614" y="42764"/>
                          <a:pt x="92329" y="31334"/>
                          <a:pt x="83757" y="18952"/>
                        </a:cubicBezTo>
                        <a:cubicBezTo>
                          <a:pt x="74232" y="5617"/>
                          <a:pt x="53277" y="-8671"/>
                          <a:pt x="24702" y="6569"/>
                        </a:cubicBezTo>
                        <a:cubicBezTo>
                          <a:pt x="-3873" y="20857"/>
                          <a:pt x="-4826" y="51337"/>
                          <a:pt x="7557" y="70387"/>
                        </a:cubicBezTo>
                        <a:cubicBezTo>
                          <a:pt x="21844" y="93247"/>
                          <a:pt x="47562" y="83722"/>
                          <a:pt x="56134" y="76102"/>
                        </a:cubicBezTo>
                        <a:cubicBezTo>
                          <a:pt x="70422" y="82769"/>
                          <a:pt x="88519" y="69434"/>
                          <a:pt x="78042" y="45622"/>
                        </a:cubicBezTo>
                        <a:close/>
                      </a:path>
                    </a:pathLst>
                  </a:custGeom>
                  <a:solidFill>
                    <a:srgbClr val="D9161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369" name="Freeform: Shape 368">
                    <a:extLst>
                      <a:ext uri="{FF2B5EF4-FFF2-40B4-BE49-F238E27FC236}">
                        <a16:creationId xmlns:a16="http://schemas.microsoft.com/office/drawing/2014/main" id="{7C6F530D-3A36-6386-B5E6-FBCFCA690AE6}"/>
                      </a:ext>
                    </a:extLst>
                  </p:cNvPr>
                  <p:cNvSpPr/>
                  <p:nvPr/>
                </p:nvSpPr>
                <p:spPr>
                  <a:xfrm>
                    <a:off x="4757962" y="590549"/>
                    <a:ext cx="99726" cy="96202"/>
                  </a:xfrm>
                  <a:custGeom>
                    <a:avLst/>
                    <a:gdLst>
                      <a:gd name="connsiteX0" fmla="*/ 37875 w 99726"/>
                      <a:gd name="connsiteY0" fmla="*/ 96202 h 96202"/>
                      <a:gd name="connsiteX1" fmla="*/ 8348 w 99726"/>
                      <a:gd name="connsiteY1" fmla="*/ 79057 h 96202"/>
                      <a:gd name="connsiteX2" fmla="*/ 1680 w 99726"/>
                      <a:gd name="connsiteY2" fmla="*/ 37148 h 96202"/>
                      <a:gd name="connsiteX3" fmla="*/ 27398 w 99726"/>
                      <a:gd name="connsiteY3" fmla="*/ 6668 h 96202"/>
                      <a:gd name="connsiteX4" fmla="*/ 54068 w 99726"/>
                      <a:gd name="connsiteY4" fmla="*/ 0 h 96202"/>
                      <a:gd name="connsiteX5" fmla="*/ 94073 w 99726"/>
                      <a:gd name="connsiteY5" fmla="*/ 20955 h 96202"/>
                      <a:gd name="connsiteX6" fmla="*/ 98835 w 99726"/>
                      <a:gd name="connsiteY6" fmla="*/ 43815 h 96202"/>
                      <a:gd name="connsiteX7" fmla="*/ 91215 w 99726"/>
                      <a:gd name="connsiteY7" fmla="*/ 53340 h 96202"/>
                      <a:gd name="connsiteX8" fmla="*/ 89310 w 99726"/>
                      <a:gd name="connsiteY8" fmla="*/ 78105 h 96202"/>
                      <a:gd name="connsiteX9" fmla="*/ 69308 w 99726"/>
                      <a:gd name="connsiteY9" fmla="*/ 88582 h 96202"/>
                      <a:gd name="connsiteX10" fmla="*/ 69308 w 99726"/>
                      <a:gd name="connsiteY10" fmla="*/ 88582 h 96202"/>
                      <a:gd name="connsiteX11" fmla="*/ 62640 w 99726"/>
                      <a:gd name="connsiteY11" fmla="*/ 87630 h 96202"/>
                      <a:gd name="connsiteX12" fmla="*/ 37875 w 99726"/>
                      <a:gd name="connsiteY12" fmla="*/ 96202 h 96202"/>
                      <a:gd name="connsiteX13" fmla="*/ 54068 w 99726"/>
                      <a:gd name="connsiteY13" fmla="*/ 11430 h 96202"/>
                      <a:gd name="connsiteX14" fmla="*/ 32160 w 99726"/>
                      <a:gd name="connsiteY14" fmla="*/ 17145 h 96202"/>
                      <a:gd name="connsiteX15" fmla="*/ 12158 w 99726"/>
                      <a:gd name="connsiteY15" fmla="*/ 40957 h 96202"/>
                      <a:gd name="connsiteX16" fmla="*/ 16920 w 99726"/>
                      <a:gd name="connsiteY16" fmla="*/ 73343 h 96202"/>
                      <a:gd name="connsiteX17" fmla="*/ 36923 w 99726"/>
                      <a:gd name="connsiteY17" fmla="*/ 84773 h 96202"/>
                      <a:gd name="connsiteX18" fmla="*/ 56925 w 99726"/>
                      <a:gd name="connsiteY18" fmla="*/ 78105 h 96202"/>
                      <a:gd name="connsiteX19" fmla="*/ 62640 w 99726"/>
                      <a:gd name="connsiteY19" fmla="*/ 77152 h 96202"/>
                      <a:gd name="connsiteX20" fmla="*/ 68355 w 99726"/>
                      <a:gd name="connsiteY20" fmla="*/ 78105 h 96202"/>
                      <a:gd name="connsiteX21" fmla="*/ 68355 w 99726"/>
                      <a:gd name="connsiteY21" fmla="*/ 78105 h 96202"/>
                      <a:gd name="connsiteX22" fmla="*/ 78833 w 99726"/>
                      <a:gd name="connsiteY22" fmla="*/ 72390 h 96202"/>
                      <a:gd name="connsiteX23" fmla="*/ 78833 w 99726"/>
                      <a:gd name="connsiteY23" fmla="*/ 53340 h 96202"/>
                      <a:gd name="connsiteX24" fmla="*/ 78833 w 99726"/>
                      <a:gd name="connsiteY24" fmla="*/ 48577 h 96202"/>
                      <a:gd name="connsiteX25" fmla="*/ 82643 w 99726"/>
                      <a:gd name="connsiteY25" fmla="*/ 45720 h 96202"/>
                      <a:gd name="connsiteX26" fmla="*/ 87405 w 99726"/>
                      <a:gd name="connsiteY26" fmla="*/ 40957 h 96202"/>
                      <a:gd name="connsiteX27" fmla="*/ 84548 w 99726"/>
                      <a:gd name="connsiteY27" fmla="*/ 28575 h 96202"/>
                      <a:gd name="connsiteX28" fmla="*/ 54068 w 99726"/>
                      <a:gd name="connsiteY28" fmla="*/ 11430 h 962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99726" h="96202">
                        <a:moveTo>
                          <a:pt x="37875" y="96202"/>
                        </a:moveTo>
                        <a:cubicBezTo>
                          <a:pt x="29303" y="96202"/>
                          <a:pt x="16920" y="93345"/>
                          <a:pt x="8348" y="79057"/>
                        </a:cubicBezTo>
                        <a:cubicBezTo>
                          <a:pt x="728" y="66675"/>
                          <a:pt x="-2130" y="51435"/>
                          <a:pt x="1680" y="37148"/>
                        </a:cubicBezTo>
                        <a:cubicBezTo>
                          <a:pt x="5490" y="23813"/>
                          <a:pt x="14063" y="13335"/>
                          <a:pt x="27398" y="6668"/>
                        </a:cubicBezTo>
                        <a:cubicBezTo>
                          <a:pt x="35970" y="1905"/>
                          <a:pt x="45495" y="0"/>
                          <a:pt x="54068" y="0"/>
                        </a:cubicBezTo>
                        <a:cubicBezTo>
                          <a:pt x="75975" y="0"/>
                          <a:pt x="89310" y="15240"/>
                          <a:pt x="94073" y="20955"/>
                        </a:cubicBezTo>
                        <a:cubicBezTo>
                          <a:pt x="99788" y="28575"/>
                          <a:pt x="100740" y="36195"/>
                          <a:pt x="98835" y="43815"/>
                        </a:cubicBezTo>
                        <a:cubicBezTo>
                          <a:pt x="97883" y="47625"/>
                          <a:pt x="95025" y="51435"/>
                          <a:pt x="91215" y="53340"/>
                        </a:cubicBezTo>
                        <a:cubicBezTo>
                          <a:pt x="94073" y="62865"/>
                          <a:pt x="93120" y="71438"/>
                          <a:pt x="89310" y="78105"/>
                        </a:cubicBezTo>
                        <a:cubicBezTo>
                          <a:pt x="84548" y="84773"/>
                          <a:pt x="77880" y="88582"/>
                          <a:pt x="69308" y="88582"/>
                        </a:cubicBezTo>
                        <a:lnTo>
                          <a:pt x="69308" y="88582"/>
                        </a:lnTo>
                        <a:cubicBezTo>
                          <a:pt x="67403" y="88582"/>
                          <a:pt x="64545" y="88582"/>
                          <a:pt x="62640" y="87630"/>
                        </a:cubicBezTo>
                        <a:cubicBezTo>
                          <a:pt x="55973" y="92393"/>
                          <a:pt x="47400" y="96202"/>
                          <a:pt x="37875" y="96202"/>
                        </a:cubicBezTo>
                        <a:close/>
                        <a:moveTo>
                          <a:pt x="54068" y="11430"/>
                        </a:moveTo>
                        <a:cubicBezTo>
                          <a:pt x="47400" y="11430"/>
                          <a:pt x="39780" y="13335"/>
                          <a:pt x="32160" y="17145"/>
                        </a:cubicBezTo>
                        <a:cubicBezTo>
                          <a:pt x="21683" y="22860"/>
                          <a:pt x="15015" y="30480"/>
                          <a:pt x="12158" y="40957"/>
                        </a:cubicBezTo>
                        <a:cubicBezTo>
                          <a:pt x="9300" y="51435"/>
                          <a:pt x="11205" y="63818"/>
                          <a:pt x="16920" y="73343"/>
                        </a:cubicBezTo>
                        <a:cubicBezTo>
                          <a:pt x="21683" y="80963"/>
                          <a:pt x="28350" y="84773"/>
                          <a:pt x="36923" y="84773"/>
                        </a:cubicBezTo>
                        <a:cubicBezTo>
                          <a:pt x="44543" y="84773"/>
                          <a:pt x="53115" y="80963"/>
                          <a:pt x="56925" y="78105"/>
                        </a:cubicBezTo>
                        <a:cubicBezTo>
                          <a:pt x="58830" y="76200"/>
                          <a:pt x="60735" y="76200"/>
                          <a:pt x="62640" y="77152"/>
                        </a:cubicBezTo>
                        <a:cubicBezTo>
                          <a:pt x="64545" y="78105"/>
                          <a:pt x="66450" y="78105"/>
                          <a:pt x="68355" y="78105"/>
                        </a:cubicBezTo>
                        <a:lnTo>
                          <a:pt x="68355" y="78105"/>
                        </a:lnTo>
                        <a:cubicBezTo>
                          <a:pt x="73118" y="78105"/>
                          <a:pt x="76928" y="76200"/>
                          <a:pt x="78833" y="72390"/>
                        </a:cubicBezTo>
                        <a:cubicBezTo>
                          <a:pt x="81690" y="67627"/>
                          <a:pt x="81690" y="60960"/>
                          <a:pt x="78833" y="53340"/>
                        </a:cubicBezTo>
                        <a:cubicBezTo>
                          <a:pt x="77880" y="51435"/>
                          <a:pt x="77880" y="50482"/>
                          <a:pt x="78833" y="48577"/>
                        </a:cubicBezTo>
                        <a:cubicBezTo>
                          <a:pt x="79785" y="46673"/>
                          <a:pt x="80738" y="45720"/>
                          <a:pt x="82643" y="45720"/>
                        </a:cubicBezTo>
                        <a:cubicBezTo>
                          <a:pt x="85500" y="44768"/>
                          <a:pt x="87405" y="42863"/>
                          <a:pt x="87405" y="40957"/>
                        </a:cubicBezTo>
                        <a:cubicBezTo>
                          <a:pt x="88358" y="37148"/>
                          <a:pt x="87405" y="32385"/>
                          <a:pt x="84548" y="28575"/>
                        </a:cubicBezTo>
                        <a:cubicBezTo>
                          <a:pt x="79785" y="21907"/>
                          <a:pt x="70260" y="11430"/>
                          <a:pt x="54068" y="11430"/>
                        </a:cubicBezTo>
                        <a:close/>
                      </a:path>
                    </a:pathLst>
                  </a:custGeom>
                  <a:solidFill>
                    <a:srgbClr val="80060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F1C2A8F6-0660-11E2-A38D-B7F6DBC07DB6}"/>
                    </a:ext>
                  </a:extLst>
                </p:cNvPr>
                <p:cNvSpPr/>
                <p:nvPr/>
              </p:nvSpPr>
              <p:spPr>
                <a:xfrm>
                  <a:off x="4789731" y="623838"/>
                  <a:ext cx="43253" cy="42880"/>
                </a:xfrm>
                <a:custGeom>
                  <a:avLst/>
                  <a:gdLst>
                    <a:gd name="connsiteX0" fmla="*/ 23251 w 43253"/>
                    <a:gd name="connsiteY0" fmla="*/ 48 h 42880"/>
                    <a:gd name="connsiteX1" fmla="*/ 43253 w 43253"/>
                    <a:gd name="connsiteY1" fmla="*/ 27671 h 42880"/>
                    <a:gd name="connsiteX2" fmla="*/ 27061 w 43253"/>
                    <a:gd name="connsiteY2" fmla="*/ 39101 h 42880"/>
                    <a:gd name="connsiteX3" fmla="*/ 391 w 43253"/>
                    <a:gd name="connsiteY3" fmla="*/ 29576 h 42880"/>
                    <a:gd name="connsiteX4" fmla="*/ 23251 w 43253"/>
                    <a:gd name="connsiteY4" fmla="*/ 48 h 42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253" h="42880">
                      <a:moveTo>
                        <a:pt x="23251" y="48"/>
                      </a:moveTo>
                      <a:cubicBezTo>
                        <a:pt x="34681" y="1001"/>
                        <a:pt x="43253" y="18146"/>
                        <a:pt x="43253" y="27671"/>
                      </a:cubicBezTo>
                      <a:cubicBezTo>
                        <a:pt x="43253" y="33386"/>
                        <a:pt x="37538" y="41006"/>
                        <a:pt x="27061" y="39101"/>
                      </a:cubicBezTo>
                      <a:cubicBezTo>
                        <a:pt x="15631" y="44816"/>
                        <a:pt x="3248" y="45768"/>
                        <a:pt x="391" y="29576"/>
                      </a:cubicBezTo>
                      <a:cubicBezTo>
                        <a:pt x="-2467" y="12431"/>
                        <a:pt x="10868" y="-904"/>
                        <a:pt x="23251" y="48"/>
                      </a:cubicBezTo>
                      <a:close/>
                    </a:path>
                  </a:pathLst>
                </a:custGeom>
                <a:solidFill>
                  <a:srgbClr val="FF4B3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69B3B7B8-9165-F71D-188A-E10B845B833B}"/>
                    </a:ext>
                  </a:extLst>
                </p:cNvPr>
                <p:cNvSpPr/>
                <p:nvPr/>
              </p:nvSpPr>
              <p:spPr>
                <a:xfrm rot="-5426770">
                  <a:off x="4815146" y="640448"/>
                  <a:ext cx="15240" cy="13335"/>
                </a:xfrm>
                <a:custGeom>
                  <a:avLst/>
                  <a:gdLst>
                    <a:gd name="connsiteX0" fmla="*/ 15241 w 15240"/>
                    <a:gd name="connsiteY0" fmla="*/ 6668 h 13335"/>
                    <a:gd name="connsiteX1" fmla="*/ 7620 w 15240"/>
                    <a:gd name="connsiteY1" fmla="*/ 13335 h 13335"/>
                    <a:gd name="connsiteX2" fmla="*/ 0 w 15240"/>
                    <a:gd name="connsiteY2" fmla="*/ 6668 h 13335"/>
                    <a:gd name="connsiteX3" fmla="*/ 7620 w 15240"/>
                    <a:gd name="connsiteY3" fmla="*/ 0 h 13335"/>
                    <a:gd name="connsiteX4" fmla="*/ 15241 w 15240"/>
                    <a:gd name="connsiteY4" fmla="*/ 6668 h 13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" h="13335">
                      <a:moveTo>
                        <a:pt x="15241" y="6668"/>
                      </a:moveTo>
                      <a:cubicBezTo>
                        <a:pt x="15241" y="10350"/>
                        <a:pt x="11829" y="13335"/>
                        <a:pt x="7620" y="13335"/>
                      </a:cubicBezTo>
                      <a:cubicBezTo>
                        <a:pt x="3412" y="13335"/>
                        <a:pt x="0" y="10350"/>
                        <a:pt x="0" y="6668"/>
                      </a:cubicBezTo>
                      <a:cubicBezTo>
                        <a:pt x="0" y="2985"/>
                        <a:pt x="3412" y="0"/>
                        <a:pt x="7620" y="0"/>
                      </a:cubicBezTo>
                      <a:cubicBezTo>
                        <a:pt x="11829" y="0"/>
                        <a:pt x="15241" y="2985"/>
                        <a:pt x="15241" y="66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BF06A612-2D43-6937-0F56-B7F13F144019}"/>
                </a:ext>
              </a:extLst>
            </p:cNvPr>
            <p:cNvSpPr/>
            <p:nvPr/>
          </p:nvSpPr>
          <p:spPr>
            <a:xfrm>
              <a:off x="2134403" y="1322488"/>
              <a:ext cx="4691730" cy="469173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0" name="Group 349">
            <a:extLst>
              <a:ext uri="{FF2B5EF4-FFF2-40B4-BE49-F238E27FC236}">
                <a16:creationId xmlns:a16="http://schemas.microsoft.com/office/drawing/2014/main" id="{A0BDFF3E-C88E-E643-4192-CC4783B95DF1}"/>
              </a:ext>
            </a:extLst>
          </p:cNvPr>
          <p:cNvGrpSpPr/>
          <p:nvPr/>
        </p:nvGrpSpPr>
        <p:grpSpPr>
          <a:xfrm rot="21399583">
            <a:off x="2381224" y="2703835"/>
            <a:ext cx="3787267" cy="3787265"/>
            <a:chOff x="5716056" y="1382881"/>
            <a:chExt cx="4570944" cy="4570944"/>
          </a:xfrm>
        </p:grpSpPr>
        <p:grpSp>
          <p:nvGrpSpPr>
            <p:cNvPr id="351" name="Group 350">
              <a:extLst>
                <a:ext uri="{FF2B5EF4-FFF2-40B4-BE49-F238E27FC236}">
                  <a16:creationId xmlns:a16="http://schemas.microsoft.com/office/drawing/2014/main" id="{CE73012C-AD4A-F548-8A24-CD978B99FF2D}"/>
                </a:ext>
              </a:extLst>
            </p:cNvPr>
            <p:cNvGrpSpPr/>
            <p:nvPr/>
          </p:nvGrpSpPr>
          <p:grpSpPr>
            <a:xfrm rot="3655748" flipH="1" flipV="1">
              <a:off x="8574365" y="1986847"/>
              <a:ext cx="880564" cy="2056345"/>
              <a:chOff x="3810000" y="3100647"/>
              <a:chExt cx="880564" cy="2056345"/>
            </a:xfrm>
          </p:grpSpPr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E0077453-F72B-C4AF-B0A2-B313D77F62F2}"/>
                  </a:ext>
                </a:extLst>
              </p:cNvPr>
              <p:cNvSpPr/>
              <p:nvPr/>
            </p:nvSpPr>
            <p:spPr>
              <a:xfrm>
                <a:off x="3909980" y="3100647"/>
                <a:ext cx="474145" cy="1442380"/>
              </a:xfrm>
              <a:custGeom>
                <a:avLst/>
                <a:gdLst>
                  <a:gd name="connsiteX0" fmla="*/ 18932 w 53698"/>
                  <a:gd name="connsiteY0" fmla="*/ 163354 h 163353"/>
                  <a:gd name="connsiteX1" fmla="*/ 14170 w 53698"/>
                  <a:gd name="connsiteY1" fmla="*/ 160496 h 163353"/>
                  <a:gd name="connsiteX2" fmla="*/ 44650 w 53698"/>
                  <a:gd name="connsiteY2" fmla="*/ 1429 h 163353"/>
                  <a:gd name="connsiteX3" fmla="*/ 52270 w 53698"/>
                  <a:gd name="connsiteY3" fmla="*/ 1429 h 163353"/>
                  <a:gd name="connsiteX4" fmla="*/ 52270 w 53698"/>
                  <a:gd name="connsiteY4" fmla="*/ 9049 h 163353"/>
                  <a:gd name="connsiteX5" fmla="*/ 24647 w 53698"/>
                  <a:gd name="connsiteY5" fmla="*/ 155734 h 163353"/>
                  <a:gd name="connsiteX6" fmla="*/ 21790 w 53698"/>
                  <a:gd name="connsiteY6" fmla="*/ 163354 h 163353"/>
                  <a:gd name="connsiteX7" fmla="*/ 18932 w 53698"/>
                  <a:gd name="connsiteY7" fmla="*/ 163354 h 163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698" h="163353">
                    <a:moveTo>
                      <a:pt x="18932" y="163354"/>
                    </a:moveTo>
                    <a:cubicBezTo>
                      <a:pt x="17027" y="163354"/>
                      <a:pt x="15122" y="162401"/>
                      <a:pt x="14170" y="160496"/>
                    </a:cubicBezTo>
                    <a:cubicBezTo>
                      <a:pt x="-12500" y="104299"/>
                      <a:pt x="-1070" y="45244"/>
                      <a:pt x="44650" y="1429"/>
                    </a:cubicBezTo>
                    <a:cubicBezTo>
                      <a:pt x="46555" y="-476"/>
                      <a:pt x="50365" y="-476"/>
                      <a:pt x="52270" y="1429"/>
                    </a:cubicBezTo>
                    <a:cubicBezTo>
                      <a:pt x="54175" y="3334"/>
                      <a:pt x="54175" y="7144"/>
                      <a:pt x="52270" y="9049"/>
                    </a:cubicBezTo>
                    <a:cubicBezTo>
                      <a:pt x="32267" y="28099"/>
                      <a:pt x="-10595" y="81439"/>
                      <a:pt x="24647" y="155734"/>
                    </a:cubicBezTo>
                    <a:cubicBezTo>
                      <a:pt x="25600" y="158591"/>
                      <a:pt x="24647" y="161449"/>
                      <a:pt x="21790" y="163354"/>
                    </a:cubicBezTo>
                    <a:cubicBezTo>
                      <a:pt x="19885" y="163354"/>
                      <a:pt x="18932" y="163354"/>
                      <a:pt x="18932" y="163354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354" name="Graphic 3">
                <a:extLst>
                  <a:ext uri="{FF2B5EF4-FFF2-40B4-BE49-F238E27FC236}">
                    <a16:creationId xmlns:a16="http://schemas.microsoft.com/office/drawing/2014/main" id="{5F68E8BC-F1E2-32D5-85F7-249FCC53D1B3}"/>
                  </a:ext>
                </a:extLst>
              </p:cNvPr>
              <p:cNvGrpSpPr/>
              <p:nvPr/>
            </p:nvGrpSpPr>
            <p:grpSpPr>
              <a:xfrm>
                <a:off x="3810000" y="4307544"/>
                <a:ext cx="880564" cy="849448"/>
                <a:chOff x="4757962" y="590549"/>
                <a:chExt cx="99726" cy="96202"/>
              </a:xfrm>
            </p:grpSpPr>
            <p:grpSp>
              <p:nvGrpSpPr>
                <p:cNvPr id="355" name="Graphic 3">
                  <a:extLst>
                    <a:ext uri="{FF2B5EF4-FFF2-40B4-BE49-F238E27FC236}">
                      <a16:creationId xmlns:a16="http://schemas.microsoft.com/office/drawing/2014/main" id="{5418A02D-D4A2-9634-D0E6-03B1E67D5A85}"/>
                    </a:ext>
                  </a:extLst>
                </p:cNvPr>
                <p:cNvGrpSpPr/>
                <p:nvPr/>
              </p:nvGrpSpPr>
              <p:grpSpPr>
                <a:xfrm>
                  <a:off x="4757962" y="590549"/>
                  <a:ext cx="99726" cy="96202"/>
                  <a:chOff x="4757962" y="590549"/>
                  <a:chExt cx="99726" cy="96202"/>
                </a:xfrm>
              </p:grpSpPr>
              <p:sp>
                <p:nvSpPr>
                  <p:cNvPr id="358" name="Freeform: Shape 357">
                    <a:extLst>
                      <a:ext uri="{FF2B5EF4-FFF2-40B4-BE49-F238E27FC236}">
                        <a16:creationId xmlns:a16="http://schemas.microsoft.com/office/drawing/2014/main" id="{81DABF28-7B84-3BBD-C4A1-5209F41A58C8}"/>
                      </a:ext>
                    </a:extLst>
                  </p:cNvPr>
                  <p:cNvSpPr/>
                  <p:nvPr/>
                </p:nvSpPr>
                <p:spPr>
                  <a:xfrm>
                    <a:off x="4763515" y="596362"/>
                    <a:ext cx="87997" cy="84717"/>
                  </a:xfrm>
                  <a:custGeom>
                    <a:avLst/>
                    <a:gdLst>
                      <a:gd name="connsiteX0" fmla="*/ 78042 w 87997"/>
                      <a:gd name="connsiteY0" fmla="*/ 45622 h 84717"/>
                      <a:gd name="connsiteX1" fmla="*/ 83757 w 87997"/>
                      <a:gd name="connsiteY1" fmla="*/ 18952 h 84717"/>
                      <a:gd name="connsiteX2" fmla="*/ 24702 w 87997"/>
                      <a:gd name="connsiteY2" fmla="*/ 6569 h 84717"/>
                      <a:gd name="connsiteX3" fmla="*/ 7557 w 87997"/>
                      <a:gd name="connsiteY3" fmla="*/ 70387 h 84717"/>
                      <a:gd name="connsiteX4" fmla="*/ 56134 w 87997"/>
                      <a:gd name="connsiteY4" fmla="*/ 76102 h 84717"/>
                      <a:gd name="connsiteX5" fmla="*/ 78042 w 87997"/>
                      <a:gd name="connsiteY5" fmla="*/ 45622 h 84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7997" h="84717">
                        <a:moveTo>
                          <a:pt x="78042" y="45622"/>
                        </a:moveTo>
                        <a:cubicBezTo>
                          <a:pt x="86614" y="42764"/>
                          <a:pt x="92329" y="31334"/>
                          <a:pt x="83757" y="18952"/>
                        </a:cubicBezTo>
                        <a:cubicBezTo>
                          <a:pt x="74232" y="5617"/>
                          <a:pt x="53277" y="-8671"/>
                          <a:pt x="24702" y="6569"/>
                        </a:cubicBezTo>
                        <a:cubicBezTo>
                          <a:pt x="-3873" y="20857"/>
                          <a:pt x="-4826" y="51337"/>
                          <a:pt x="7557" y="70387"/>
                        </a:cubicBezTo>
                        <a:cubicBezTo>
                          <a:pt x="21844" y="93247"/>
                          <a:pt x="47562" y="83722"/>
                          <a:pt x="56134" y="76102"/>
                        </a:cubicBezTo>
                        <a:cubicBezTo>
                          <a:pt x="70422" y="82769"/>
                          <a:pt x="88519" y="69434"/>
                          <a:pt x="78042" y="45622"/>
                        </a:cubicBezTo>
                        <a:close/>
                      </a:path>
                    </a:pathLst>
                  </a:custGeom>
                  <a:solidFill>
                    <a:srgbClr val="D9161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359" name="Freeform: Shape 358">
                    <a:extLst>
                      <a:ext uri="{FF2B5EF4-FFF2-40B4-BE49-F238E27FC236}">
                        <a16:creationId xmlns:a16="http://schemas.microsoft.com/office/drawing/2014/main" id="{46C0C3A6-747F-F35B-9085-C9EC83494B20}"/>
                      </a:ext>
                    </a:extLst>
                  </p:cNvPr>
                  <p:cNvSpPr/>
                  <p:nvPr/>
                </p:nvSpPr>
                <p:spPr>
                  <a:xfrm>
                    <a:off x="4757962" y="590549"/>
                    <a:ext cx="99726" cy="96202"/>
                  </a:xfrm>
                  <a:custGeom>
                    <a:avLst/>
                    <a:gdLst>
                      <a:gd name="connsiteX0" fmla="*/ 37875 w 99726"/>
                      <a:gd name="connsiteY0" fmla="*/ 96202 h 96202"/>
                      <a:gd name="connsiteX1" fmla="*/ 8348 w 99726"/>
                      <a:gd name="connsiteY1" fmla="*/ 79057 h 96202"/>
                      <a:gd name="connsiteX2" fmla="*/ 1680 w 99726"/>
                      <a:gd name="connsiteY2" fmla="*/ 37148 h 96202"/>
                      <a:gd name="connsiteX3" fmla="*/ 27398 w 99726"/>
                      <a:gd name="connsiteY3" fmla="*/ 6668 h 96202"/>
                      <a:gd name="connsiteX4" fmla="*/ 54068 w 99726"/>
                      <a:gd name="connsiteY4" fmla="*/ 0 h 96202"/>
                      <a:gd name="connsiteX5" fmla="*/ 94073 w 99726"/>
                      <a:gd name="connsiteY5" fmla="*/ 20955 h 96202"/>
                      <a:gd name="connsiteX6" fmla="*/ 98835 w 99726"/>
                      <a:gd name="connsiteY6" fmla="*/ 43815 h 96202"/>
                      <a:gd name="connsiteX7" fmla="*/ 91215 w 99726"/>
                      <a:gd name="connsiteY7" fmla="*/ 53340 h 96202"/>
                      <a:gd name="connsiteX8" fmla="*/ 89310 w 99726"/>
                      <a:gd name="connsiteY8" fmla="*/ 78105 h 96202"/>
                      <a:gd name="connsiteX9" fmla="*/ 69308 w 99726"/>
                      <a:gd name="connsiteY9" fmla="*/ 88582 h 96202"/>
                      <a:gd name="connsiteX10" fmla="*/ 69308 w 99726"/>
                      <a:gd name="connsiteY10" fmla="*/ 88582 h 96202"/>
                      <a:gd name="connsiteX11" fmla="*/ 62640 w 99726"/>
                      <a:gd name="connsiteY11" fmla="*/ 87630 h 96202"/>
                      <a:gd name="connsiteX12" fmla="*/ 37875 w 99726"/>
                      <a:gd name="connsiteY12" fmla="*/ 96202 h 96202"/>
                      <a:gd name="connsiteX13" fmla="*/ 54068 w 99726"/>
                      <a:gd name="connsiteY13" fmla="*/ 11430 h 96202"/>
                      <a:gd name="connsiteX14" fmla="*/ 32160 w 99726"/>
                      <a:gd name="connsiteY14" fmla="*/ 17145 h 96202"/>
                      <a:gd name="connsiteX15" fmla="*/ 12158 w 99726"/>
                      <a:gd name="connsiteY15" fmla="*/ 40957 h 96202"/>
                      <a:gd name="connsiteX16" fmla="*/ 16920 w 99726"/>
                      <a:gd name="connsiteY16" fmla="*/ 73343 h 96202"/>
                      <a:gd name="connsiteX17" fmla="*/ 36923 w 99726"/>
                      <a:gd name="connsiteY17" fmla="*/ 84773 h 96202"/>
                      <a:gd name="connsiteX18" fmla="*/ 56925 w 99726"/>
                      <a:gd name="connsiteY18" fmla="*/ 78105 h 96202"/>
                      <a:gd name="connsiteX19" fmla="*/ 62640 w 99726"/>
                      <a:gd name="connsiteY19" fmla="*/ 77152 h 96202"/>
                      <a:gd name="connsiteX20" fmla="*/ 68355 w 99726"/>
                      <a:gd name="connsiteY20" fmla="*/ 78105 h 96202"/>
                      <a:gd name="connsiteX21" fmla="*/ 68355 w 99726"/>
                      <a:gd name="connsiteY21" fmla="*/ 78105 h 96202"/>
                      <a:gd name="connsiteX22" fmla="*/ 78833 w 99726"/>
                      <a:gd name="connsiteY22" fmla="*/ 72390 h 96202"/>
                      <a:gd name="connsiteX23" fmla="*/ 78833 w 99726"/>
                      <a:gd name="connsiteY23" fmla="*/ 53340 h 96202"/>
                      <a:gd name="connsiteX24" fmla="*/ 78833 w 99726"/>
                      <a:gd name="connsiteY24" fmla="*/ 48577 h 96202"/>
                      <a:gd name="connsiteX25" fmla="*/ 82643 w 99726"/>
                      <a:gd name="connsiteY25" fmla="*/ 45720 h 96202"/>
                      <a:gd name="connsiteX26" fmla="*/ 87405 w 99726"/>
                      <a:gd name="connsiteY26" fmla="*/ 40957 h 96202"/>
                      <a:gd name="connsiteX27" fmla="*/ 84548 w 99726"/>
                      <a:gd name="connsiteY27" fmla="*/ 28575 h 96202"/>
                      <a:gd name="connsiteX28" fmla="*/ 54068 w 99726"/>
                      <a:gd name="connsiteY28" fmla="*/ 11430 h 962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99726" h="96202">
                        <a:moveTo>
                          <a:pt x="37875" y="96202"/>
                        </a:moveTo>
                        <a:cubicBezTo>
                          <a:pt x="29303" y="96202"/>
                          <a:pt x="16920" y="93345"/>
                          <a:pt x="8348" y="79057"/>
                        </a:cubicBezTo>
                        <a:cubicBezTo>
                          <a:pt x="728" y="66675"/>
                          <a:pt x="-2130" y="51435"/>
                          <a:pt x="1680" y="37148"/>
                        </a:cubicBezTo>
                        <a:cubicBezTo>
                          <a:pt x="5490" y="23813"/>
                          <a:pt x="14063" y="13335"/>
                          <a:pt x="27398" y="6668"/>
                        </a:cubicBezTo>
                        <a:cubicBezTo>
                          <a:pt x="35970" y="1905"/>
                          <a:pt x="45495" y="0"/>
                          <a:pt x="54068" y="0"/>
                        </a:cubicBezTo>
                        <a:cubicBezTo>
                          <a:pt x="75975" y="0"/>
                          <a:pt x="89310" y="15240"/>
                          <a:pt x="94073" y="20955"/>
                        </a:cubicBezTo>
                        <a:cubicBezTo>
                          <a:pt x="99788" y="28575"/>
                          <a:pt x="100740" y="36195"/>
                          <a:pt x="98835" y="43815"/>
                        </a:cubicBezTo>
                        <a:cubicBezTo>
                          <a:pt x="97883" y="47625"/>
                          <a:pt x="95025" y="51435"/>
                          <a:pt x="91215" y="53340"/>
                        </a:cubicBezTo>
                        <a:cubicBezTo>
                          <a:pt x="94073" y="62865"/>
                          <a:pt x="93120" y="71438"/>
                          <a:pt x="89310" y="78105"/>
                        </a:cubicBezTo>
                        <a:cubicBezTo>
                          <a:pt x="84548" y="84773"/>
                          <a:pt x="77880" y="88582"/>
                          <a:pt x="69308" y="88582"/>
                        </a:cubicBezTo>
                        <a:lnTo>
                          <a:pt x="69308" y="88582"/>
                        </a:lnTo>
                        <a:cubicBezTo>
                          <a:pt x="67403" y="88582"/>
                          <a:pt x="64545" y="88582"/>
                          <a:pt x="62640" y="87630"/>
                        </a:cubicBezTo>
                        <a:cubicBezTo>
                          <a:pt x="55973" y="92393"/>
                          <a:pt x="47400" y="96202"/>
                          <a:pt x="37875" y="96202"/>
                        </a:cubicBezTo>
                        <a:close/>
                        <a:moveTo>
                          <a:pt x="54068" y="11430"/>
                        </a:moveTo>
                        <a:cubicBezTo>
                          <a:pt x="47400" y="11430"/>
                          <a:pt x="39780" y="13335"/>
                          <a:pt x="32160" y="17145"/>
                        </a:cubicBezTo>
                        <a:cubicBezTo>
                          <a:pt x="21683" y="22860"/>
                          <a:pt x="15015" y="30480"/>
                          <a:pt x="12158" y="40957"/>
                        </a:cubicBezTo>
                        <a:cubicBezTo>
                          <a:pt x="9300" y="51435"/>
                          <a:pt x="11205" y="63818"/>
                          <a:pt x="16920" y="73343"/>
                        </a:cubicBezTo>
                        <a:cubicBezTo>
                          <a:pt x="21683" y="80963"/>
                          <a:pt x="28350" y="84773"/>
                          <a:pt x="36923" y="84773"/>
                        </a:cubicBezTo>
                        <a:cubicBezTo>
                          <a:pt x="44543" y="84773"/>
                          <a:pt x="53115" y="80963"/>
                          <a:pt x="56925" y="78105"/>
                        </a:cubicBezTo>
                        <a:cubicBezTo>
                          <a:pt x="58830" y="76200"/>
                          <a:pt x="60735" y="76200"/>
                          <a:pt x="62640" y="77152"/>
                        </a:cubicBezTo>
                        <a:cubicBezTo>
                          <a:pt x="64545" y="78105"/>
                          <a:pt x="66450" y="78105"/>
                          <a:pt x="68355" y="78105"/>
                        </a:cubicBezTo>
                        <a:lnTo>
                          <a:pt x="68355" y="78105"/>
                        </a:lnTo>
                        <a:cubicBezTo>
                          <a:pt x="73118" y="78105"/>
                          <a:pt x="76928" y="76200"/>
                          <a:pt x="78833" y="72390"/>
                        </a:cubicBezTo>
                        <a:cubicBezTo>
                          <a:pt x="81690" y="67627"/>
                          <a:pt x="81690" y="60960"/>
                          <a:pt x="78833" y="53340"/>
                        </a:cubicBezTo>
                        <a:cubicBezTo>
                          <a:pt x="77880" y="51435"/>
                          <a:pt x="77880" y="50482"/>
                          <a:pt x="78833" y="48577"/>
                        </a:cubicBezTo>
                        <a:cubicBezTo>
                          <a:pt x="79785" y="46673"/>
                          <a:pt x="80738" y="45720"/>
                          <a:pt x="82643" y="45720"/>
                        </a:cubicBezTo>
                        <a:cubicBezTo>
                          <a:pt x="85500" y="44768"/>
                          <a:pt x="87405" y="42863"/>
                          <a:pt x="87405" y="40957"/>
                        </a:cubicBezTo>
                        <a:cubicBezTo>
                          <a:pt x="88358" y="37148"/>
                          <a:pt x="87405" y="32385"/>
                          <a:pt x="84548" y="28575"/>
                        </a:cubicBezTo>
                        <a:cubicBezTo>
                          <a:pt x="79785" y="21907"/>
                          <a:pt x="70260" y="11430"/>
                          <a:pt x="54068" y="11430"/>
                        </a:cubicBezTo>
                        <a:close/>
                      </a:path>
                    </a:pathLst>
                  </a:custGeom>
                  <a:solidFill>
                    <a:srgbClr val="80060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356" name="Freeform: Shape 355">
                  <a:extLst>
                    <a:ext uri="{FF2B5EF4-FFF2-40B4-BE49-F238E27FC236}">
                      <a16:creationId xmlns:a16="http://schemas.microsoft.com/office/drawing/2014/main" id="{CF6788DC-15EE-1BFC-169C-FB4E1B67B78C}"/>
                    </a:ext>
                  </a:extLst>
                </p:cNvPr>
                <p:cNvSpPr/>
                <p:nvPr/>
              </p:nvSpPr>
              <p:spPr>
                <a:xfrm>
                  <a:off x="4789731" y="623838"/>
                  <a:ext cx="43253" cy="42880"/>
                </a:xfrm>
                <a:custGeom>
                  <a:avLst/>
                  <a:gdLst>
                    <a:gd name="connsiteX0" fmla="*/ 23251 w 43253"/>
                    <a:gd name="connsiteY0" fmla="*/ 48 h 42880"/>
                    <a:gd name="connsiteX1" fmla="*/ 43253 w 43253"/>
                    <a:gd name="connsiteY1" fmla="*/ 27671 h 42880"/>
                    <a:gd name="connsiteX2" fmla="*/ 27061 w 43253"/>
                    <a:gd name="connsiteY2" fmla="*/ 39101 h 42880"/>
                    <a:gd name="connsiteX3" fmla="*/ 391 w 43253"/>
                    <a:gd name="connsiteY3" fmla="*/ 29576 h 42880"/>
                    <a:gd name="connsiteX4" fmla="*/ 23251 w 43253"/>
                    <a:gd name="connsiteY4" fmla="*/ 48 h 42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253" h="42880">
                      <a:moveTo>
                        <a:pt x="23251" y="48"/>
                      </a:moveTo>
                      <a:cubicBezTo>
                        <a:pt x="34681" y="1001"/>
                        <a:pt x="43253" y="18146"/>
                        <a:pt x="43253" y="27671"/>
                      </a:cubicBezTo>
                      <a:cubicBezTo>
                        <a:pt x="43253" y="33386"/>
                        <a:pt x="37538" y="41006"/>
                        <a:pt x="27061" y="39101"/>
                      </a:cubicBezTo>
                      <a:cubicBezTo>
                        <a:pt x="15631" y="44816"/>
                        <a:pt x="3248" y="45768"/>
                        <a:pt x="391" y="29576"/>
                      </a:cubicBezTo>
                      <a:cubicBezTo>
                        <a:pt x="-2467" y="12431"/>
                        <a:pt x="10868" y="-904"/>
                        <a:pt x="23251" y="48"/>
                      </a:cubicBezTo>
                      <a:close/>
                    </a:path>
                  </a:pathLst>
                </a:custGeom>
                <a:solidFill>
                  <a:srgbClr val="FF4B3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57" name="Freeform: Shape 356">
                  <a:extLst>
                    <a:ext uri="{FF2B5EF4-FFF2-40B4-BE49-F238E27FC236}">
                      <a16:creationId xmlns:a16="http://schemas.microsoft.com/office/drawing/2014/main" id="{190D5C3A-1076-A0C7-7943-1788F4F7EF2A}"/>
                    </a:ext>
                  </a:extLst>
                </p:cNvPr>
                <p:cNvSpPr/>
                <p:nvPr/>
              </p:nvSpPr>
              <p:spPr>
                <a:xfrm rot="-5426770">
                  <a:off x="4815146" y="640448"/>
                  <a:ext cx="15240" cy="13335"/>
                </a:xfrm>
                <a:custGeom>
                  <a:avLst/>
                  <a:gdLst>
                    <a:gd name="connsiteX0" fmla="*/ 15241 w 15240"/>
                    <a:gd name="connsiteY0" fmla="*/ 6668 h 13335"/>
                    <a:gd name="connsiteX1" fmla="*/ 7620 w 15240"/>
                    <a:gd name="connsiteY1" fmla="*/ 13335 h 13335"/>
                    <a:gd name="connsiteX2" fmla="*/ 0 w 15240"/>
                    <a:gd name="connsiteY2" fmla="*/ 6668 h 13335"/>
                    <a:gd name="connsiteX3" fmla="*/ 7620 w 15240"/>
                    <a:gd name="connsiteY3" fmla="*/ 0 h 13335"/>
                    <a:gd name="connsiteX4" fmla="*/ 15241 w 15240"/>
                    <a:gd name="connsiteY4" fmla="*/ 6668 h 13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" h="13335">
                      <a:moveTo>
                        <a:pt x="15241" y="6668"/>
                      </a:moveTo>
                      <a:cubicBezTo>
                        <a:pt x="15241" y="10350"/>
                        <a:pt x="11829" y="13335"/>
                        <a:pt x="7620" y="13335"/>
                      </a:cubicBezTo>
                      <a:cubicBezTo>
                        <a:pt x="3412" y="13335"/>
                        <a:pt x="0" y="10350"/>
                        <a:pt x="0" y="6668"/>
                      </a:cubicBezTo>
                      <a:cubicBezTo>
                        <a:pt x="0" y="2985"/>
                        <a:pt x="3412" y="0"/>
                        <a:pt x="7620" y="0"/>
                      </a:cubicBezTo>
                      <a:cubicBezTo>
                        <a:pt x="11829" y="0"/>
                        <a:pt x="15241" y="2985"/>
                        <a:pt x="15241" y="66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D214A176-1E1B-8047-D75E-CFC97D620540}"/>
                </a:ext>
              </a:extLst>
            </p:cNvPr>
            <p:cNvSpPr/>
            <p:nvPr/>
          </p:nvSpPr>
          <p:spPr>
            <a:xfrm>
              <a:off x="5716056" y="1382881"/>
              <a:ext cx="4570944" cy="457094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0" name="Group 369">
            <a:extLst>
              <a:ext uri="{FF2B5EF4-FFF2-40B4-BE49-F238E27FC236}">
                <a16:creationId xmlns:a16="http://schemas.microsoft.com/office/drawing/2014/main" id="{CAF043AE-43EE-6D6A-4692-0C95942C517E}"/>
              </a:ext>
            </a:extLst>
          </p:cNvPr>
          <p:cNvGrpSpPr/>
          <p:nvPr/>
        </p:nvGrpSpPr>
        <p:grpSpPr>
          <a:xfrm>
            <a:off x="1067306" y="1695556"/>
            <a:ext cx="3774243" cy="5101242"/>
            <a:chOff x="4594696" y="3400942"/>
            <a:chExt cx="2412811" cy="3261140"/>
          </a:xfrm>
        </p:grpSpPr>
        <p:grpSp>
          <p:nvGrpSpPr>
            <p:cNvPr id="371" name="Group 370">
              <a:extLst>
                <a:ext uri="{FF2B5EF4-FFF2-40B4-BE49-F238E27FC236}">
                  <a16:creationId xmlns:a16="http://schemas.microsoft.com/office/drawing/2014/main" id="{4A307634-8F3D-0C01-F1C3-391DBD0F510E}"/>
                </a:ext>
              </a:extLst>
            </p:cNvPr>
            <p:cNvGrpSpPr/>
            <p:nvPr/>
          </p:nvGrpSpPr>
          <p:grpSpPr>
            <a:xfrm>
              <a:off x="4594696" y="3400942"/>
              <a:ext cx="2412811" cy="3261140"/>
              <a:chOff x="3954571" y="152400"/>
              <a:chExt cx="4555225" cy="6156815"/>
            </a:xfrm>
          </p:grpSpPr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53BB4E16-DF45-8265-1DBF-B3E1A71AA337}"/>
                  </a:ext>
                </a:extLst>
              </p:cNvPr>
              <p:cNvSpPr/>
              <p:nvPr/>
            </p:nvSpPr>
            <p:spPr>
              <a:xfrm>
                <a:off x="5411088" y="4534630"/>
                <a:ext cx="402155" cy="1093346"/>
              </a:xfrm>
              <a:custGeom>
                <a:avLst/>
                <a:gdLst>
                  <a:gd name="connsiteX0" fmla="*/ 5138 w 45545"/>
                  <a:gd name="connsiteY0" fmla="*/ 123825 h 123824"/>
                  <a:gd name="connsiteX1" fmla="*/ 2280 w 45545"/>
                  <a:gd name="connsiteY1" fmla="*/ 122872 h 123824"/>
                  <a:gd name="connsiteX2" fmla="*/ 1328 w 45545"/>
                  <a:gd name="connsiteY2" fmla="*/ 115253 h 123824"/>
                  <a:gd name="connsiteX3" fmla="*/ 33713 w 45545"/>
                  <a:gd name="connsiteY3" fmla="*/ 5715 h 123824"/>
                  <a:gd name="connsiteX4" fmla="*/ 39428 w 45545"/>
                  <a:gd name="connsiteY4" fmla="*/ 0 h 123824"/>
                  <a:gd name="connsiteX5" fmla="*/ 45143 w 45545"/>
                  <a:gd name="connsiteY5" fmla="*/ 5715 h 123824"/>
                  <a:gd name="connsiteX6" fmla="*/ 10853 w 45545"/>
                  <a:gd name="connsiteY6" fmla="*/ 121920 h 123824"/>
                  <a:gd name="connsiteX7" fmla="*/ 5138 w 45545"/>
                  <a:gd name="connsiteY7" fmla="*/ 123825 h 123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545" h="123824">
                    <a:moveTo>
                      <a:pt x="5138" y="123825"/>
                    </a:moveTo>
                    <a:cubicBezTo>
                      <a:pt x="4185" y="123825"/>
                      <a:pt x="3233" y="123825"/>
                      <a:pt x="2280" y="122872"/>
                    </a:cubicBezTo>
                    <a:cubicBezTo>
                      <a:pt x="-577" y="120968"/>
                      <a:pt x="-577" y="118110"/>
                      <a:pt x="1328" y="115253"/>
                    </a:cubicBezTo>
                    <a:cubicBezTo>
                      <a:pt x="31808" y="72390"/>
                      <a:pt x="35618" y="47625"/>
                      <a:pt x="33713" y="5715"/>
                    </a:cubicBezTo>
                    <a:cubicBezTo>
                      <a:pt x="33713" y="2857"/>
                      <a:pt x="35618" y="0"/>
                      <a:pt x="39428" y="0"/>
                    </a:cubicBezTo>
                    <a:cubicBezTo>
                      <a:pt x="42285" y="0"/>
                      <a:pt x="45143" y="1905"/>
                      <a:pt x="45143" y="5715"/>
                    </a:cubicBezTo>
                    <a:cubicBezTo>
                      <a:pt x="47048" y="49530"/>
                      <a:pt x="43238" y="76200"/>
                      <a:pt x="10853" y="121920"/>
                    </a:cubicBezTo>
                    <a:cubicBezTo>
                      <a:pt x="8948" y="122872"/>
                      <a:pt x="7043" y="123825"/>
                      <a:pt x="5138" y="1238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12697C79-F0B3-3A42-D775-FBAA52B8E470}"/>
                  </a:ext>
                </a:extLst>
              </p:cNvPr>
              <p:cNvSpPr/>
              <p:nvPr/>
            </p:nvSpPr>
            <p:spPr>
              <a:xfrm>
                <a:off x="6860241" y="4517050"/>
                <a:ext cx="347233" cy="1068878"/>
              </a:xfrm>
              <a:custGeom>
                <a:avLst/>
                <a:gdLst>
                  <a:gd name="connsiteX0" fmla="*/ 34376 w 39325"/>
                  <a:gd name="connsiteY0" fmla="*/ 121053 h 121053"/>
                  <a:gd name="connsiteX1" fmla="*/ 34376 w 39325"/>
                  <a:gd name="connsiteY1" fmla="*/ 121053 h 121053"/>
                  <a:gd name="connsiteX2" fmla="*/ 28661 w 39325"/>
                  <a:gd name="connsiteY2" fmla="*/ 115338 h 121053"/>
                  <a:gd name="connsiteX3" fmla="*/ 1991 w 39325"/>
                  <a:gd name="connsiteY3" fmla="*/ 9611 h 121053"/>
                  <a:gd name="connsiteX4" fmla="*/ 1038 w 39325"/>
                  <a:gd name="connsiteY4" fmla="*/ 1991 h 121053"/>
                  <a:gd name="connsiteX5" fmla="*/ 8658 w 39325"/>
                  <a:gd name="connsiteY5" fmla="*/ 1038 h 121053"/>
                  <a:gd name="connsiteX6" fmla="*/ 39138 w 39325"/>
                  <a:gd name="connsiteY6" fmla="*/ 115338 h 121053"/>
                  <a:gd name="connsiteX7" fmla="*/ 34376 w 39325"/>
                  <a:gd name="connsiteY7" fmla="*/ 121053 h 121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325" h="121053">
                    <a:moveTo>
                      <a:pt x="34376" y="121053"/>
                    </a:moveTo>
                    <a:cubicBezTo>
                      <a:pt x="34376" y="121053"/>
                      <a:pt x="34376" y="121053"/>
                      <a:pt x="34376" y="121053"/>
                    </a:cubicBezTo>
                    <a:cubicBezTo>
                      <a:pt x="31518" y="121053"/>
                      <a:pt x="28661" y="118196"/>
                      <a:pt x="28661" y="115338"/>
                    </a:cubicBezTo>
                    <a:cubicBezTo>
                      <a:pt x="31518" y="60093"/>
                      <a:pt x="12468" y="19136"/>
                      <a:pt x="1991" y="9611"/>
                    </a:cubicBezTo>
                    <a:cubicBezTo>
                      <a:pt x="86" y="7706"/>
                      <a:pt x="-867" y="3896"/>
                      <a:pt x="1038" y="1991"/>
                    </a:cubicBezTo>
                    <a:cubicBezTo>
                      <a:pt x="2943" y="86"/>
                      <a:pt x="6753" y="-867"/>
                      <a:pt x="8658" y="1038"/>
                    </a:cubicBezTo>
                    <a:cubicBezTo>
                      <a:pt x="21993" y="13421"/>
                      <a:pt x="41043" y="58188"/>
                      <a:pt x="39138" y="115338"/>
                    </a:cubicBezTo>
                    <a:cubicBezTo>
                      <a:pt x="40091" y="118196"/>
                      <a:pt x="37233" y="121053"/>
                      <a:pt x="34376" y="121053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381" name="Group 380">
                <a:extLst>
                  <a:ext uri="{FF2B5EF4-FFF2-40B4-BE49-F238E27FC236}">
                    <a16:creationId xmlns:a16="http://schemas.microsoft.com/office/drawing/2014/main" id="{3B24BF86-DC0D-A77F-A781-BFC304D0EC65}"/>
                  </a:ext>
                </a:extLst>
              </p:cNvPr>
              <p:cNvGrpSpPr/>
              <p:nvPr/>
            </p:nvGrpSpPr>
            <p:grpSpPr>
              <a:xfrm>
                <a:off x="3954571" y="152400"/>
                <a:ext cx="4555225" cy="6156815"/>
                <a:chOff x="3954571" y="152400"/>
                <a:chExt cx="4555225" cy="6156815"/>
              </a:xfrm>
            </p:grpSpPr>
            <p:grpSp>
              <p:nvGrpSpPr>
                <p:cNvPr id="382" name="Graphic 3">
                  <a:extLst>
                    <a:ext uri="{FF2B5EF4-FFF2-40B4-BE49-F238E27FC236}">
                      <a16:creationId xmlns:a16="http://schemas.microsoft.com/office/drawing/2014/main" id="{FC3CB167-ABFC-E055-16E5-860FC9AC047D}"/>
                    </a:ext>
                  </a:extLst>
                </p:cNvPr>
                <p:cNvGrpSpPr/>
                <p:nvPr/>
              </p:nvGrpSpPr>
              <p:grpSpPr>
                <a:xfrm>
                  <a:off x="5080093" y="152400"/>
                  <a:ext cx="1440279" cy="1228654"/>
                  <a:chOff x="4901803" y="119969"/>
                  <a:chExt cx="163115" cy="139148"/>
                </a:xfrm>
              </p:grpSpPr>
              <p:grpSp>
                <p:nvGrpSpPr>
                  <p:cNvPr id="415" name="Graphic 3">
                    <a:extLst>
                      <a:ext uri="{FF2B5EF4-FFF2-40B4-BE49-F238E27FC236}">
                        <a16:creationId xmlns:a16="http://schemas.microsoft.com/office/drawing/2014/main" id="{A968D5B3-113E-0BB2-DC1C-42B92CCF9555}"/>
                      </a:ext>
                    </a:extLst>
                  </p:cNvPr>
                  <p:cNvGrpSpPr/>
                  <p:nvPr/>
                </p:nvGrpSpPr>
                <p:grpSpPr>
                  <a:xfrm>
                    <a:off x="4901803" y="135254"/>
                    <a:ext cx="132159" cy="71437"/>
                    <a:chOff x="4901803" y="135254"/>
                    <a:chExt cx="132159" cy="71437"/>
                  </a:xfrm>
                </p:grpSpPr>
                <p:sp>
                  <p:nvSpPr>
                    <p:cNvPr id="419" name="Freeform: Shape 418">
                      <a:extLst>
                        <a:ext uri="{FF2B5EF4-FFF2-40B4-BE49-F238E27FC236}">
                          <a16:creationId xmlns:a16="http://schemas.microsoft.com/office/drawing/2014/main" id="{4981EABC-B2DF-3754-3F40-77EBE8A172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07279" y="140658"/>
                      <a:ext cx="121920" cy="61080"/>
                    </a:xfrm>
                    <a:custGeom>
                      <a:avLst/>
                      <a:gdLst>
                        <a:gd name="connsiteX0" fmla="*/ 121920 w 121920"/>
                        <a:gd name="connsiteY0" fmla="*/ 50793 h 61080"/>
                        <a:gd name="connsiteX1" fmla="*/ 0 w 121920"/>
                        <a:gd name="connsiteY1" fmla="*/ 11741 h 61080"/>
                        <a:gd name="connsiteX2" fmla="*/ 121920 w 121920"/>
                        <a:gd name="connsiteY2" fmla="*/ 50793 h 610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21920" h="61080">
                          <a:moveTo>
                            <a:pt x="121920" y="50793"/>
                          </a:moveTo>
                          <a:cubicBezTo>
                            <a:pt x="119063" y="18408"/>
                            <a:pt x="71438" y="-19692"/>
                            <a:pt x="0" y="11741"/>
                          </a:cubicBezTo>
                          <a:cubicBezTo>
                            <a:pt x="17145" y="47936"/>
                            <a:pt x="60008" y="77463"/>
                            <a:pt x="121920" y="50793"/>
                          </a:cubicBezTo>
                          <a:close/>
                        </a:path>
                      </a:pathLst>
                    </a:custGeom>
                    <a:solidFill>
                      <a:srgbClr val="36993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420" name="Freeform: Shape 419">
                      <a:extLst>
                        <a:ext uri="{FF2B5EF4-FFF2-40B4-BE49-F238E27FC236}">
                          <a16:creationId xmlns:a16="http://schemas.microsoft.com/office/drawing/2014/main" id="{2C08C371-7D14-80A3-00A6-E371444639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01803" y="135254"/>
                      <a:ext cx="132159" cy="71437"/>
                    </a:xfrm>
                    <a:custGeom>
                      <a:avLst/>
                      <a:gdLst>
                        <a:gd name="connsiteX0" fmla="*/ 81677 w 132159"/>
                        <a:gd name="connsiteY0" fmla="*/ 71438 h 71437"/>
                        <a:gd name="connsiteX1" fmla="*/ 81677 w 132159"/>
                        <a:gd name="connsiteY1" fmla="*/ 71438 h 71437"/>
                        <a:gd name="connsiteX2" fmla="*/ 714 w 132159"/>
                        <a:gd name="connsiteY2" fmla="*/ 19050 h 71437"/>
                        <a:gd name="connsiteX3" fmla="*/ 714 w 132159"/>
                        <a:gd name="connsiteY3" fmla="*/ 15240 h 71437"/>
                        <a:gd name="connsiteX4" fmla="*/ 3572 w 132159"/>
                        <a:gd name="connsiteY4" fmla="*/ 12383 h 71437"/>
                        <a:gd name="connsiteX5" fmla="*/ 56912 w 132159"/>
                        <a:gd name="connsiteY5" fmla="*/ 0 h 71437"/>
                        <a:gd name="connsiteX6" fmla="*/ 132159 w 132159"/>
                        <a:gd name="connsiteY6" fmla="*/ 56198 h 71437"/>
                        <a:gd name="connsiteX7" fmla="*/ 129302 w 132159"/>
                        <a:gd name="connsiteY7" fmla="*/ 61912 h 71437"/>
                        <a:gd name="connsiteX8" fmla="*/ 81677 w 132159"/>
                        <a:gd name="connsiteY8" fmla="*/ 71438 h 71437"/>
                        <a:gd name="connsiteX9" fmla="*/ 13097 w 132159"/>
                        <a:gd name="connsiteY9" fmla="*/ 20003 h 71437"/>
                        <a:gd name="connsiteX10" fmla="*/ 80724 w 132159"/>
                        <a:gd name="connsiteY10" fmla="*/ 60960 h 71437"/>
                        <a:gd name="connsiteX11" fmla="*/ 80724 w 132159"/>
                        <a:gd name="connsiteY11" fmla="*/ 60960 h 71437"/>
                        <a:gd name="connsiteX12" fmla="*/ 120729 w 132159"/>
                        <a:gd name="connsiteY12" fmla="*/ 52387 h 71437"/>
                        <a:gd name="connsiteX13" fmla="*/ 56912 w 132159"/>
                        <a:gd name="connsiteY13" fmla="*/ 10477 h 71437"/>
                        <a:gd name="connsiteX14" fmla="*/ 13097 w 132159"/>
                        <a:gd name="connsiteY14" fmla="*/ 20003 h 714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32159" h="71437">
                          <a:moveTo>
                            <a:pt x="81677" y="71438"/>
                          </a:moveTo>
                          <a:lnTo>
                            <a:pt x="81677" y="71438"/>
                          </a:lnTo>
                          <a:cubicBezTo>
                            <a:pt x="46434" y="71438"/>
                            <a:pt x="16907" y="52387"/>
                            <a:pt x="714" y="19050"/>
                          </a:cubicBezTo>
                          <a:cubicBezTo>
                            <a:pt x="-238" y="18097"/>
                            <a:pt x="-238" y="16193"/>
                            <a:pt x="714" y="15240"/>
                          </a:cubicBezTo>
                          <a:cubicBezTo>
                            <a:pt x="1667" y="14288"/>
                            <a:pt x="2619" y="12383"/>
                            <a:pt x="3572" y="12383"/>
                          </a:cubicBezTo>
                          <a:cubicBezTo>
                            <a:pt x="21669" y="3810"/>
                            <a:pt x="39767" y="0"/>
                            <a:pt x="56912" y="0"/>
                          </a:cubicBezTo>
                          <a:cubicBezTo>
                            <a:pt x="101679" y="0"/>
                            <a:pt x="130254" y="28575"/>
                            <a:pt x="132159" y="56198"/>
                          </a:cubicBezTo>
                          <a:cubicBezTo>
                            <a:pt x="132159" y="58103"/>
                            <a:pt x="131207" y="60960"/>
                            <a:pt x="129302" y="61912"/>
                          </a:cubicBezTo>
                          <a:cubicBezTo>
                            <a:pt x="113109" y="68580"/>
                            <a:pt x="96917" y="71438"/>
                            <a:pt x="81677" y="71438"/>
                          </a:cubicBezTo>
                          <a:close/>
                          <a:moveTo>
                            <a:pt x="13097" y="20003"/>
                          </a:moveTo>
                          <a:cubicBezTo>
                            <a:pt x="27384" y="45720"/>
                            <a:pt x="52149" y="60960"/>
                            <a:pt x="80724" y="60960"/>
                          </a:cubicBezTo>
                          <a:lnTo>
                            <a:pt x="80724" y="60960"/>
                          </a:lnTo>
                          <a:cubicBezTo>
                            <a:pt x="93107" y="60960"/>
                            <a:pt x="106442" y="58103"/>
                            <a:pt x="120729" y="52387"/>
                          </a:cubicBezTo>
                          <a:cubicBezTo>
                            <a:pt x="116919" y="31433"/>
                            <a:pt x="92154" y="10477"/>
                            <a:pt x="56912" y="10477"/>
                          </a:cubicBezTo>
                          <a:cubicBezTo>
                            <a:pt x="43577" y="10477"/>
                            <a:pt x="28337" y="14288"/>
                            <a:pt x="13097" y="20003"/>
                          </a:cubicBezTo>
                          <a:close/>
                        </a:path>
                      </a:pathLst>
                    </a:custGeom>
                    <a:solidFill>
                      <a:srgbClr val="234F1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416" name="Freeform: Shape 415">
                    <a:extLst>
                      <a:ext uri="{FF2B5EF4-FFF2-40B4-BE49-F238E27FC236}">
                        <a16:creationId xmlns:a16="http://schemas.microsoft.com/office/drawing/2014/main" id="{FF8AD82F-80C4-6616-4E50-F02BCBA7A8F8}"/>
                      </a:ext>
                    </a:extLst>
                  </p:cNvPr>
                  <p:cNvSpPr/>
                  <p:nvPr/>
                </p:nvSpPr>
                <p:spPr>
                  <a:xfrm>
                    <a:off x="4927282" y="151259"/>
                    <a:ext cx="55968" cy="28018"/>
                  </a:xfrm>
                  <a:custGeom>
                    <a:avLst/>
                    <a:gdLst>
                      <a:gd name="connsiteX0" fmla="*/ 0 w 55968"/>
                      <a:gd name="connsiteY0" fmla="*/ 5903 h 28018"/>
                      <a:gd name="connsiteX1" fmla="*/ 40005 w 55968"/>
                      <a:gd name="connsiteY1" fmla="*/ 27810 h 28018"/>
                      <a:gd name="connsiteX2" fmla="*/ 44767 w 55968"/>
                      <a:gd name="connsiteY2" fmla="*/ 1140 h 28018"/>
                      <a:gd name="connsiteX3" fmla="*/ 0 w 55968"/>
                      <a:gd name="connsiteY3" fmla="*/ 5903 h 28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68" h="28018">
                        <a:moveTo>
                          <a:pt x="0" y="5903"/>
                        </a:moveTo>
                        <a:cubicBezTo>
                          <a:pt x="6667" y="18285"/>
                          <a:pt x="23813" y="29715"/>
                          <a:pt x="40005" y="27810"/>
                        </a:cubicBezTo>
                        <a:cubicBezTo>
                          <a:pt x="61913" y="24953"/>
                          <a:pt x="59055" y="4950"/>
                          <a:pt x="44767" y="1140"/>
                        </a:cubicBezTo>
                        <a:cubicBezTo>
                          <a:pt x="30480" y="-1717"/>
                          <a:pt x="13335" y="1140"/>
                          <a:pt x="0" y="5903"/>
                        </a:cubicBezTo>
                        <a:close/>
                      </a:path>
                    </a:pathLst>
                  </a:custGeom>
                  <a:solidFill>
                    <a:srgbClr val="39BF3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417" name="Freeform: Shape 416">
                    <a:extLst>
                      <a:ext uri="{FF2B5EF4-FFF2-40B4-BE49-F238E27FC236}">
                        <a16:creationId xmlns:a16="http://schemas.microsoft.com/office/drawing/2014/main" id="{2161FAEC-E1D2-51E4-8D56-B8BE4C5FBA72}"/>
                      </a:ext>
                    </a:extLst>
                  </p:cNvPr>
                  <p:cNvSpPr/>
                  <p:nvPr/>
                </p:nvSpPr>
                <p:spPr>
                  <a:xfrm>
                    <a:off x="4964429" y="164782"/>
                    <a:ext cx="100488" cy="55721"/>
                  </a:xfrm>
                  <a:custGeom>
                    <a:avLst/>
                    <a:gdLst>
                      <a:gd name="connsiteX0" fmla="*/ 0 w 100488"/>
                      <a:gd name="connsiteY0" fmla="*/ 0 h 55721"/>
                      <a:gd name="connsiteX1" fmla="*/ 4763 w 100488"/>
                      <a:gd name="connsiteY1" fmla="*/ 952 h 55721"/>
                      <a:gd name="connsiteX2" fmla="*/ 10478 w 100488"/>
                      <a:gd name="connsiteY2" fmla="*/ 1905 h 55721"/>
                      <a:gd name="connsiteX3" fmla="*/ 17145 w 100488"/>
                      <a:gd name="connsiteY3" fmla="*/ 2857 h 55721"/>
                      <a:gd name="connsiteX4" fmla="*/ 25717 w 100488"/>
                      <a:gd name="connsiteY4" fmla="*/ 4763 h 55721"/>
                      <a:gd name="connsiteX5" fmla="*/ 34290 w 100488"/>
                      <a:gd name="connsiteY5" fmla="*/ 7620 h 55721"/>
                      <a:gd name="connsiteX6" fmla="*/ 43815 w 100488"/>
                      <a:gd name="connsiteY6" fmla="*/ 10477 h 55721"/>
                      <a:gd name="connsiteX7" fmla="*/ 53340 w 100488"/>
                      <a:gd name="connsiteY7" fmla="*/ 14288 h 55721"/>
                      <a:gd name="connsiteX8" fmla="*/ 62865 w 100488"/>
                      <a:gd name="connsiteY8" fmla="*/ 19050 h 55721"/>
                      <a:gd name="connsiteX9" fmla="*/ 71438 w 100488"/>
                      <a:gd name="connsiteY9" fmla="*/ 23813 h 55721"/>
                      <a:gd name="connsiteX10" fmla="*/ 79058 w 100488"/>
                      <a:gd name="connsiteY10" fmla="*/ 28575 h 55721"/>
                      <a:gd name="connsiteX11" fmla="*/ 85725 w 100488"/>
                      <a:gd name="connsiteY11" fmla="*/ 34290 h 55721"/>
                      <a:gd name="connsiteX12" fmla="*/ 91440 w 100488"/>
                      <a:gd name="connsiteY12" fmla="*/ 39052 h 55721"/>
                      <a:gd name="connsiteX13" fmla="*/ 95250 w 100488"/>
                      <a:gd name="connsiteY13" fmla="*/ 42863 h 55721"/>
                      <a:gd name="connsiteX14" fmla="*/ 99060 w 100488"/>
                      <a:gd name="connsiteY14" fmla="*/ 46672 h 55721"/>
                      <a:gd name="connsiteX15" fmla="*/ 99060 w 100488"/>
                      <a:gd name="connsiteY15" fmla="*/ 54293 h 55721"/>
                      <a:gd name="connsiteX16" fmla="*/ 91440 w 100488"/>
                      <a:gd name="connsiteY16" fmla="*/ 54293 h 55721"/>
                      <a:gd name="connsiteX17" fmla="*/ 91440 w 100488"/>
                      <a:gd name="connsiteY17" fmla="*/ 54293 h 55721"/>
                      <a:gd name="connsiteX18" fmla="*/ 90488 w 100488"/>
                      <a:gd name="connsiteY18" fmla="*/ 53340 h 55721"/>
                      <a:gd name="connsiteX19" fmla="*/ 87630 w 100488"/>
                      <a:gd name="connsiteY19" fmla="*/ 50483 h 55721"/>
                      <a:gd name="connsiteX20" fmla="*/ 84773 w 100488"/>
                      <a:gd name="connsiteY20" fmla="*/ 46672 h 55721"/>
                      <a:gd name="connsiteX21" fmla="*/ 80010 w 100488"/>
                      <a:gd name="connsiteY21" fmla="*/ 41910 h 55721"/>
                      <a:gd name="connsiteX22" fmla="*/ 74295 w 100488"/>
                      <a:gd name="connsiteY22" fmla="*/ 36195 h 55721"/>
                      <a:gd name="connsiteX23" fmla="*/ 67628 w 100488"/>
                      <a:gd name="connsiteY23" fmla="*/ 30480 h 55721"/>
                      <a:gd name="connsiteX24" fmla="*/ 60008 w 100488"/>
                      <a:gd name="connsiteY24" fmla="*/ 24765 h 55721"/>
                      <a:gd name="connsiteX25" fmla="*/ 51435 w 100488"/>
                      <a:gd name="connsiteY25" fmla="*/ 19050 h 55721"/>
                      <a:gd name="connsiteX26" fmla="*/ 42863 w 100488"/>
                      <a:gd name="connsiteY26" fmla="*/ 14288 h 55721"/>
                      <a:gd name="connsiteX27" fmla="*/ 34290 w 100488"/>
                      <a:gd name="connsiteY27" fmla="*/ 10477 h 55721"/>
                      <a:gd name="connsiteX28" fmla="*/ 25717 w 100488"/>
                      <a:gd name="connsiteY28" fmla="*/ 6667 h 55721"/>
                      <a:gd name="connsiteX29" fmla="*/ 18098 w 100488"/>
                      <a:gd name="connsiteY29" fmla="*/ 3810 h 55721"/>
                      <a:gd name="connsiteX30" fmla="*/ 6667 w 100488"/>
                      <a:gd name="connsiteY30" fmla="*/ 0 h 55721"/>
                      <a:gd name="connsiteX31" fmla="*/ 0 w 100488"/>
                      <a:gd name="connsiteY31" fmla="*/ 0 h 55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100488" h="55721">
                        <a:moveTo>
                          <a:pt x="0" y="0"/>
                        </a:moveTo>
                        <a:cubicBezTo>
                          <a:pt x="0" y="0"/>
                          <a:pt x="1905" y="0"/>
                          <a:pt x="4763" y="952"/>
                        </a:cubicBezTo>
                        <a:cubicBezTo>
                          <a:pt x="6667" y="952"/>
                          <a:pt x="7620" y="952"/>
                          <a:pt x="10478" y="1905"/>
                        </a:cubicBezTo>
                        <a:cubicBezTo>
                          <a:pt x="12383" y="1905"/>
                          <a:pt x="15240" y="2857"/>
                          <a:pt x="17145" y="2857"/>
                        </a:cubicBezTo>
                        <a:cubicBezTo>
                          <a:pt x="20003" y="3810"/>
                          <a:pt x="22860" y="3810"/>
                          <a:pt x="25717" y="4763"/>
                        </a:cubicBezTo>
                        <a:cubicBezTo>
                          <a:pt x="28575" y="5715"/>
                          <a:pt x="31433" y="6667"/>
                          <a:pt x="34290" y="7620"/>
                        </a:cubicBezTo>
                        <a:cubicBezTo>
                          <a:pt x="37148" y="8572"/>
                          <a:pt x="40958" y="9525"/>
                          <a:pt x="43815" y="10477"/>
                        </a:cubicBezTo>
                        <a:cubicBezTo>
                          <a:pt x="46673" y="11430"/>
                          <a:pt x="50483" y="13335"/>
                          <a:pt x="53340" y="14288"/>
                        </a:cubicBezTo>
                        <a:cubicBezTo>
                          <a:pt x="56198" y="16192"/>
                          <a:pt x="59055" y="17145"/>
                          <a:pt x="62865" y="19050"/>
                        </a:cubicBezTo>
                        <a:cubicBezTo>
                          <a:pt x="65723" y="20955"/>
                          <a:pt x="68580" y="21907"/>
                          <a:pt x="71438" y="23813"/>
                        </a:cubicBezTo>
                        <a:cubicBezTo>
                          <a:pt x="74295" y="25717"/>
                          <a:pt x="77153" y="27622"/>
                          <a:pt x="79058" y="28575"/>
                        </a:cubicBezTo>
                        <a:cubicBezTo>
                          <a:pt x="80963" y="30480"/>
                          <a:pt x="83820" y="32385"/>
                          <a:pt x="85725" y="34290"/>
                        </a:cubicBezTo>
                        <a:cubicBezTo>
                          <a:pt x="87630" y="36195"/>
                          <a:pt x="89535" y="37147"/>
                          <a:pt x="91440" y="39052"/>
                        </a:cubicBezTo>
                        <a:cubicBezTo>
                          <a:pt x="93345" y="40958"/>
                          <a:pt x="94298" y="41910"/>
                          <a:pt x="95250" y="42863"/>
                        </a:cubicBezTo>
                        <a:cubicBezTo>
                          <a:pt x="97155" y="44768"/>
                          <a:pt x="99060" y="46672"/>
                          <a:pt x="99060" y="46672"/>
                        </a:cubicBezTo>
                        <a:cubicBezTo>
                          <a:pt x="100965" y="48577"/>
                          <a:pt x="100965" y="52388"/>
                          <a:pt x="99060" y="54293"/>
                        </a:cubicBezTo>
                        <a:cubicBezTo>
                          <a:pt x="97155" y="56197"/>
                          <a:pt x="93345" y="56197"/>
                          <a:pt x="91440" y="54293"/>
                        </a:cubicBezTo>
                        <a:cubicBezTo>
                          <a:pt x="91440" y="54293"/>
                          <a:pt x="91440" y="54293"/>
                          <a:pt x="91440" y="54293"/>
                        </a:cubicBezTo>
                        <a:lnTo>
                          <a:pt x="90488" y="53340"/>
                        </a:lnTo>
                        <a:cubicBezTo>
                          <a:pt x="90488" y="53340"/>
                          <a:pt x="89535" y="52388"/>
                          <a:pt x="87630" y="50483"/>
                        </a:cubicBezTo>
                        <a:cubicBezTo>
                          <a:pt x="86678" y="49530"/>
                          <a:pt x="85725" y="48577"/>
                          <a:pt x="84773" y="46672"/>
                        </a:cubicBezTo>
                        <a:cubicBezTo>
                          <a:pt x="83820" y="44768"/>
                          <a:pt x="81915" y="43815"/>
                          <a:pt x="80010" y="41910"/>
                        </a:cubicBezTo>
                        <a:cubicBezTo>
                          <a:pt x="78105" y="40005"/>
                          <a:pt x="76200" y="38100"/>
                          <a:pt x="74295" y="36195"/>
                        </a:cubicBezTo>
                        <a:cubicBezTo>
                          <a:pt x="72390" y="34290"/>
                          <a:pt x="69533" y="32385"/>
                          <a:pt x="67628" y="30480"/>
                        </a:cubicBezTo>
                        <a:cubicBezTo>
                          <a:pt x="64770" y="28575"/>
                          <a:pt x="62865" y="26670"/>
                          <a:pt x="60008" y="24765"/>
                        </a:cubicBezTo>
                        <a:cubicBezTo>
                          <a:pt x="57150" y="22860"/>
                          <a:pt x="54292" y="20955"/>
                          <a:pt x="51435" y="19050"/>
                        </a:cubicBezTo>
                        <a:cubicBezTo>
                          <a:pt x="48578" y="17145"/>
                          <a:pt x="45720" y="16192"/>
                          <a:pt x="42863" y="14288"/>
                        </a:cubicBezTo>
                        <a:cubicBezTo>
                          <a:pt x="40005" y="12382"/>
                          <a:pt x="37148" y="11430"/>
                          <a:pt x="34290" y="10477"/>
                        </a:cubicBezTo>
                        <a:cubicBezTo>
                          <a:pt x="31433" y="9525"/>
                          <a:pt x="28575" y="7620"/>
                          <a:pt x="25717" y="6667"/>
                        </a:cubicBezTo>
                        <a:cubicBezTo>
                          <a:pt x="22860" y="5715"/>
                          <a:pt x="20955" y="4763"/>
                          <a:pt x="18098" y="3810"/>
                        </a:cubicBezTo>
                        <a:cubicBezTo>
                          <a:pt x="13335" y="1905"/>
                          <a:pt x="9525" y="952"/>
                          <a:pt x="6667" y="0"/>
                        </a:cubicBezTo>
                        <a:cubicBezTo>
                          <a:pt x="953" y="952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234F1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418" name="Freeform: Shape 417">
                    <a:extLst>
                      <a:ext uri="{FF2B5EF4-FFF2-40B4-BE49-F238E27FC236}">
                        <a16:creationId xmlns:a16="http://schemas.microsoft.com/office/drawing/2014/main" id="{33A98939-65CD-665C-7C1E-55B1ADB35BB6}"/>
                      </a:ext>
                    </a:extLst>
                  </p:cNvPr>
                  <p:cNvSpPr/>
                  <p:nvPr/>
                </p:nvSpPr>
                <p:spPr>
                  <a:xfrm>
                    <a:off x="5017724" y="119969"/>
                    <a:ext cx="46188" cy="139148"/>
                  </a:xfrm>
                  <a:custGeom>
                    <a:avLst/>
                    <a:gdLst>
                      <a:gd name="connsiteX0" fmla="*/ 21953 w 46188"/>
                      <a:gd name="connsiteY0" fmla="*/ 130538 h 139148"/>
                      <a:gd name="connsiteX1" fmla="*/ 24810 w 46188"/>
                      <a:gd name="connsiteY1" fmla="*/ 125775 h 139148"/>
                      <a:gd name="connsiteX2" fmla="*/ 27668 w 46188"/>
                      <a:gd name="connsiteY2" fmla="*/ 120060 h 139148"/>
                      <a:gd name="connsiteX3" fmla="*/ 30525 w 46188"/>
                      <a:gd name="connsiteY3" fmla="*/ 112440 h 139148"/>
                      <a:gd name="connsiteX4" fmla="*/ 32430 w 46188"/>
                      <a:gd name="connsiteY4" fmla="*/ 102915 h 139148"/>
                      <a:gd name="connsiteX5" fmla="*/ 33383 w 46188"/>
                      <a:gd name="connsiteY5" fmla="*/ 92438 h 139148"/>
                      <a:gd name="connsiteX6" fmla="*/ 33383 w 46188"/>
                      <a:gd name="connsiteY6" fmla="*/ 86723 h 139148"/>
                      <a:gd name="connsiteX7" fmla="*/ 33383 w 46188"/>
                      <a:gd name="connsiteY7" fmla="*/ 81008 h 139148"/>
                      <a:gd name="connsiteX8" fmla="*/ 32430 w 46188"/>
                      <a:gd name="connsiteY8" fmla="*/ 69578 h 139148"/>
                      <a:gd name="connsiteX9" fmla="*/ 29573 w 46188"/>
                      <a:gd name="connsiteY9" fmla="*/ 58148 h 139148"/>
                      <a:gd name="connsiteX10" fmla="*/ 25763 w 46188"/>
                      <a:gd name="connsiteY10" fmla="*/ 47670 h 139148"/>
                      <a:gd name="connsiteX11" fmla="*/ 21953 w 46188"/>
                      <a:gd name="connsiteY11" fmla="*/ 38145 h 139148"/>
                      <a:gd name="connsiteX12" fmla="*/ 17190 w 46188"/>
                      <a:gd name="connsiteY12" fmla="*/ 30525 h 139148"/>
                      <a:gd name="connsiteX13" fmla="*/ 12428 w 46188"/>
                      <a:gd name="connsiteY13" fmla="*/ 24810 h 139148"/>
                      <a:gd name="connsiteX14" fmla="*/ 8618 w 46188"/>
                      <a:gd name="connsiteY14" fmla="*/ 21000 h 139148"/>
                      <a:gd name="connsiteX15" fmla="*/ 4808 w 46188"/>
                      <a:gd name="connsiteY15" fmla="*/ 18143 h 139148"/>
                      <a:gd name="connsiteX16" fmla="*/ 3855 w 46188"/>
                      <a:gd name="connsiteY16" fmla="*/ 17190 h 139148"/>
                      <a:gd name="connsiteX17" fmla="*/ 1950 w 46188"/>
                      <a:gd name="connsiteY17" fmla="*/ 3855 h 139148"/>
                      <a:gd name="connsiteX18" fmla="*/ 15285 w 46188"/>
                      <a:gd name="connsiteY18" fmla="*/ 1950 h 139148"/>
                      <a:gd name="connsiteX19" fmla="*/ 15285 w 46188"/>
                      <a:gd name="connsiteY19" fmla="*/ 1950 h 139148"/>
                      <a:gd name="connsiteX20" fmla="*/ 21000 w 46188"/>
                      <a:gd name="connsiteY20" fmla="*/ 6713 h 139148"/>
                      <a:gd name="connsiteX21" fmla="*/ 25763 w 46188"/>
                      <a:gd name="connsiteY21" fmla="*/ 12428 h 139148"/>
                      <a:gd name="connsiteX22" fmla="*/ 31478 w 46188"/>
                      <a:gd name="connsiteY22" fmla="*/ 21000 h 139148"/>
                      <a:gd name="connsiteX23" fmla="*/ 36240 w 46188"/>
                      <a:gd name="connsiteY23" fmla="*/ 31478 h 139148"/>
                      <a:gd name="connsiteX24" fmla="*/ 41003 w 46188"/>
                      <a:gd name="connsiteY24" fmla="*/ 42908 h 139148"/>
                      <a:gd name="connsiteX25" fmla="*/ 43860 w 46188"/>
                      <a:gd name="connsiteY25" fmla="*/ 55290 h 139148"/>
                      <a:gd name="connsiteX26" fmla="*/ 45765 w 46188"/>
                      <a:gd name="connsiteY26" fmla="*/ 68625 h 139148"/>
                      <a:gd name="connsiteX27" fmla="*/ 45765 w 46188"/>
                      <a:gd name="connsiteY27" fmla="*/ 81960 h 139148"/>
                      <a:gd name="connsiteX28" fmla="*/ 45765 w 46188"/>
                      <a:gd name="connsiteY28" fmla="*/ 88628 h 139148"/>
                      <a:gd name="connsiteX29" fmla="*/ 44813 w 46188"/>
                      <a:gd name="connsiteY29" fmla="*/ 95295 h 139148"/>
                      <a:gd name="connsiteX30" fmla="*/ 42908 w 46188"/>
                      <a:gd name="connsiteY30" fmla="*/ 106725 h 139148"/>
                      <a:gd name="connsiteX31" fmla="*/ 40050 w 46188"/>
                      <a:gd name="connsiteY31" fmla="*/ 117203 h 139148"/>
                      <a:gd name="connsiteX32" fmla="*/ 36240 w 46188"/>
                      <a:gd name="connsiteY32" fmla="*/ 125775 h 139148"/>
                      <a:gd name="connsiteX33" fmla="*/ 33383 w 46188"/>
                      <a:gd name="connsiteY33" fmla="*/ 131490 h 139148"/>
                      <a:gd name="connsiteX34" fmla="*/ 30525 w 46188"/>
                      <a:gd name="connsiteY34" fmla="*/ 136253 h 139148"/>
                      <a:gd name="connsiteX35" fmla="*/ 22905 w 46188"/>
                      <a:gd name="connsiteY35" fmla="*/ 138158 h 139148"/>
                      <a:gd name="connsiteX36" fmla="*/ 21953 w 46188"/>
                      <a:gd name="connsiteY36" fmla="*/ 130538 h 1391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46188" h="139148">
                        <a:moveTo>
                          <a:pt x="21953" y="130538"/>
                        </a:moveTo>
                        <a:cubicBezTo>
                          <a:pt x="21953" y="130538"/>
                          <a:pt x="22905" y="128633"/>
                          <a:pt x="24810" y="125775"/>
                        </a:cubicBezTo>
                        <a:cubicBezTo>
                          <a:pt x="25763" y="123870"/>
                          <a:pt x="26715" y="121965"/>
                          <a:pt x="27668" y="120060"/>
                        </a:cubicBezTo>
                        <a:cubicBezTo>
                          <a:pt x="28620" y="118155"/>
                          <a:pt x="29573" y="115298"/>
                          <a:pt x="30525" y="112440"/>
                        </a:cubicBezTo>
                        <a:cubicBezTo>
                          <a:pt x="31478" y="109583"/>
                          <a:pt x="32430" y="106725"/>
                          <a:pt x="32430" y="102915"/>
                        </a:cubicBezTo>
                        <a:cubicBezTo>
                          <a:pt x="32430" y="99105"/>
                          <a:pt x="33383" y="96248"/>
                          <a:pt x="33383" y="92438"/>
                        </a:cubicBezTo>
                        <a:cubicBezTo>
                          <a:pt x="33383" y="90533"/>
                          <a:pt x="33383" y="88628"/>
                          <a:pt x="33383" y="86723"/>
                        </a:cubicBezTo>
                        <a:cubicBezTo>
                          <a:pt x="33383" y="84818"/>
                          <a:pt x="33383" y="82913"/>
                          <a:pt x="33383" y="81008"/>
                        </a:cubicBezTo>
                        <a:cubicBezTo>
                          <a:pt x="33383" y="77198"/>
                          <a:pt x="32430" y="73388"/>
                          <a:pt x="32430" y="69578"/>
                        </a:cubicBezTo>
                        <a:cubicBezTo>
                          <a:pt x="31478" y="65768"/>
                          <a:pt x="31478" y="61958"/>
                          <a:pt x="29573" y="58148"/>
                        </a:cubicBezTo>
                        <a:cubicBezTo>
                          <a:pt x="28620" y="54338"/>
                          <a:pt x="27668" y="50528"/>
                          <a:pt x="25763" y="47670"/>
                        </a:cubicBezTo>
                        <a:cubicBezTo>
                          <a:pt x="24810" y="43860"/>
                          <a:pt x="22905" y="41003"/>
                          <a:pt x="21953" y="38145"/>
                        </a:cubicBezTo>
                        <a:cubicBezTo>
                          <a:pt x="20048" y="35288"/>
                          <a:pt x="19095" y="32430"/>
                          <a:pt x="17190" y="30525"/>
                        </a:cubicBezTo>
                        <a:cubicBezTo>
                          <a:pt x="15285" y="27668"/>
                          <a:pt x="14333" y="26715"/>
                          <a:pt x="12428" y="24810"/>
                        </a:cubicBezTo>
                        <a:cubicBezTo>
                          <a:pt x="11475" y="22905"/>
                          <a:pt x="9570" y="21953"/>
                          <a:pt x="8618" y="21000"/>
                        </a:cubicBezTo>
                        <a:cubicBezTo>
                          <a:pt x="6713" y="19095"/>
                          <a:pt x="4808" y="18143"/>
                          <a:pt x="4808" y="18143"/>
                        </a:cubicBezTo>
                        <a:lnTo>
                          <a:pt x="3855" y="17190"/>
                        </a:lnTo>
                        <a:cubicBezTo>
                          <a:pt x="-907" y="14333"/>
                          <a:pt x="-907" y="7665"/>
                          <a:pt x="1950" y="3855"/>
                        </a:cubicBezTo>
                        <a:cubicBezTo>
                          <a:pt x="4808" y="-907"/>
                          <a:pt x="11475" y="-907"/>
                          <a:pt x="15285" y="1950"/>
                        </a:cubicBezTo>
                        <a:lnTo>
                          <a:pt x="15285" y="1950"/>
                        </a:lnTo>
                        <a:cubicBezTo>
                          <a:pt x="15285" y="1950"/>
                          <a:pt x="17190" y="3855"/>
                          <a:pt x="21000" y="6713"/>
                        </a:cubicBezTo>
                        <a:cubicBezTo>
                          <a:pt x="22905" y="8618"/>
                          <a:pt x="24810" y="10523"/>
                          <a:pt x="25763" y="12428"/>
                        </a:cubicBezTo>
                        <a:cubicBezTo>
                          <a:pt x="27668" y="15285"/>
                          <a:pt x="29573" y="17190"/>
                          <a:pt x="31478" y="21000"/>
                        </a:cubicBezTo>
                        <a:cubicBezTo>
                          <a:pt x="33383" y="23858"/>
                          <a:pt x="35288" y="27668"/>
                          <a:pt x="36240" y="31478"/>
                        </a:cubicBezTo>
                        <a:cubicBezTo>
                          <a:pt x="38145" y="35288"/>
                          <a:pt x="39098" y="39098"/>
                          <a:pt x="41003" y="42908"/>
                        </a:cubicBezTo>
                        <a:cubicBezTo>
                          <a:pt x="41955" y="46718"/>
                          <a:pt x="43860" y="51480"/>
                          <a:pt x="43860" y="55290"/>
                        </a:cubicBezTo>
                        <a:cubicBezTo>
                          <a:pt x="44813" y="60053"/>
                          <a:pt x="44813" y="63863"/>
                          <a:pt x="45765" y="68625"/>
                        </a:cubicBezTo>
                        <a:cubicBezTo>
                          <a:pt x="45765" y="73388"/>
                          <a:pt x="46718" y="77198"/>
                          <a:pt x="45765" y="81960"/>
                        </a:cubicBezTo>
                        <a:cubicBezTo>
                          <a:pt x="45765" y="83865"/>
                          <a:pt x="45765" y="86723"/>
                          <a:pt x="45765" y="88628"/>
                        </a:cubicBezTo>
                        <a:cubicBezTo>
                          <a:pt x="45765" y="90533"/>
                          <a:pt x="44813" y="92438"/>
                          <a:pt x="44813" y="95295"/>
                        </a:cubicBezTo>
                        <a:cubicBezTo>
                          <a:pt x="44813" y="99105"/>
                          <a:pt x="42908" y="103868"/>
                          <a:pt x="42908" y="106725"/>
                        </a:cubicBezTo>
                        <a:cubicBezTo>
                          <a:pt x="41955" y="110535"/>
                          <a:pt x="41003" y="114345"/>
                          <a:pt x="40050" y="117203"/>
                        </a:cubicBezTo>
                        <a:cubicBezTo>
                          <a:pt x="39098" y="120060"/>
                          <a:pt x="37193" y="122918"/>
                          <a:pt x="36240" y="125775"/>
                        </a:cubicBezTo>
                        <a:cubicBezTo>
                          <a:pt x="35288" y="128633"/>
                          <a:pt x="34335" y="130538"/>
                          <a:pt x="33383" y="131490"/>
                        </a:cubicBezTo>
                        <a:cubicBezTo>
                          <a:pt x="31478" y="134348"/>
                          <a:pt x="30525" y="136253"/>
                          <a:pt x="30525" y="136253"/>
                        </a:cubicBezTo>
                        <a:cubicBezTo>
                          <a:pt x="28620" y="139110"/>
                          <a:pt x="25763" y="140063"/>
                          <a:pt x="22905" y="138158"/>
                        </a:cubicBezTo>
                        <a:cubicBezTo>
                          <a:pt x="21953" y="136253"/>
                          <a:pt x="21000" y="133395"/>
                          <a:pt x="21953" y="13053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grpSp>
              <p:nvGrpSpPr>
                <p:cNvPr id="383" name="Graphic 3">
                  <a:extLst>
                    <a:ext uri="{FF2B5EF4-FFF2-40B4-BE49-F238E27FC236}">
                      <a16:creationId xmlns:a16="http://schemas.microsoft.com/office/drawing/2014/main" id="{B6FF9D43-4332-AC99-ED53-74131D0553FC}"/>
                    </a:ext>
                  </a:extLst>
                </p:cNvPr>
                <p:cNvGrpSpPr/>
                <p:nvPr/>
              </p:nvGrpSpPr>
              <p:grpSpPr>
                <a:xfrm>
                  <a:off x="4783622" y="5510230"/>
                  <a:ext cx="1187498" cy="798985"/>
                  <a:chOff x="4868227" y="726756"/>
                  <a:chExt cx="134487" cy="90487"/>
                </a:xfrm>
              </p:grpSpPr>
              <p:grpSp>
                <p:nvGrpSpPr>
                  <p:cNvPr id="410" name="Graphic 3">
                    <a:extLst>
                      <a:ext uri="{FF2B5EF4-FFF2-40B4-BE49-F238E27FC236}">
                        <a16:creationId xmlns:a16="http://schemas.microsoft.com/office/drawing/2014/main" id="{A58B8399-B57F-814A-D96D-E00D57089435}"/>
                      </a:ext>
                    </a:extLst>
                  </p:cNvPr>
                  <p:cNvGrpSpPr/>
                  <p:nvPr/>
                </p:nvGrpSpPr>
                <p:grpSpPr>
                  <a:xfrm>
                    <a:off x="4868227" y="726756"/>
                    <a:ext cx="134487" cy="90487"/>
                    <a:chOff x="4868227" y="726756"/>
                    <a:chExt cx="134487" cy="90487"/>
                  </a:xfrm>
                </p:grpSpPr>
                <p:sp>
                  <p:nvSpPr>
                    <p:cNvPr id="413" name="Freeform: Shape 412">
                      <a:extLst>
                        <a:ext uri="{FF2B5EF4-FFF2-40B4-BE49-F238E27FC236}">
                          <a16:creationId xmlns:a16="http://schemas.microsoft.com/office/drawing/2014/main" id="{69B05013-4FEE-CCA3-1E1C-74BC0A3460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73942" y="731461"/>
                      <a:ext cx="123984" cy="80067"/>
                    </a:xfrm>
                    <a:custGeom>
                      <a:avLst/>
                      <a:gdLst>
                        <a:gd name="connsiteX0" fmla="*/ 71438 w 123984"/>
                        <a:gd name="connsiteY0" fmla="*/ 58 h 80067"/>
                        <a:gd name="connsiteX1" fmla="*/ 0 w 123984"/>
                        <a:gd name="connsiteY1" fmla="*/ 61970 h 80067"/>
                        <a:gd name="connsiteX2" fmla="*/ 55245 w 123984"/>
                        <a:gd name="connsiteY2" fmla="*/ 80068 h 80067"/>
                        <a:gd name="connsiteX3" fmla="*/ 123825 w 123984"/>
                        <a:gd name="connsiteY3" fmla="*/ 67685 h 80067"/>
                        <a:gd name="connsiteX4" fmla="*/ 71438 w 123984"/>
                        <a:gd name="connsiteY4" fmla="*/ 58 h 800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984" h="80067">
                          <a:moveTo>
                            <a:pt x="71438" y="58"/>
                          </a:moveTo>
                          <a:cubicBezTo>
                            <a:pt x="57150" y="-1847"/>
                            <a:pt x="0" y="43873"/>
                            <a:pt x="0" y="61970"/>
                          </a:cubicBezTo>
                          <a:cubicBezTo>
                            <a:pt x="0" y="73400"/>
                            <a:pt x="26670" y="79115"/>
                            <a:pt x="55245" y="80068"/>
                          </a:cubicBezTo>
                          <a:cubicBezTo>
                            <a:pt x="72390" y="80068"/>
                            <a:pt x="121920" y="78163"/>
                            <a:pt x="123825" y="67685"/>
                          </a:cubicBezTo>
                          <a:cubicBezTo>
                            <a:pt x="126683" y="51493"/>
                            <a:pt x="90488" y="1963"/>
                            <a:pt x="71438" y="58"/>
                          </a:cubicBezTo>
                          <a:close/>
                        </a:path>
                      </a:pathLst>
                    </a:custGeom>
                    <a:solidFill>
                      <a:srgbClr val="D9161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414" name="Freeform: Shape 413">
                      <a:extLst>
                        <a:ext uri="{FF2B5EF4-FFF2-40B4-BE49-F238E27FC236}">
                          <a16:creationId xmlns:a16="http://schemas.microsoft.com/office/drawing/2014/main" id="{09805798-1726-96AC-4962-211FE1276A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68227" y="726756"/>
                      <a:ext cx="134487" cy="90487"/>
                    </a:xfrm>
                    <a:custGeom>
                      <a:avLst/>
                      <a:gdLst>
                        <a:gd name="connsiteX0" fmla="*/ 64770 w 134487"/>
                        <a:gd name="connsiteY0" fmla="*/ 90488 h 90487"/>
                        <a:gd name="connsiteX1" fmla="*/ 64770 w 134487"/>
                        <a:gd name="connsiteY1" fmla="*/ 90488 h 90487"/>
                        <a:gd name="connsiteX2" fmla="*/ 60960 w 134487"/>
                        <a:gd name="connsiteY2" fmla="*/ 90488 h 90487"/>
                        <a:gd name="connsiteX3" fmla="*/ 0 w 134487"/>
                        <a:gd name="connsiteY3" fmla="*/ 66675 h 90487"/>
                        <a:gd name="connsiteX4" fmla="*/ 76200 w 134487"/>
                        <a:gd name="connsiteY4" fmla="*/ 0 h 90487"/>
                        <a:gd name="connsiteX5" fmla="*/ 77152 w 134487"/>
                        <a:gd name="connsiteY5" fmla="*/ 0 h 90487"/>
                        <a:gd name="connsiteX6" fmla="*/ 117157 w 134487"/>
                        <a:gd name="connsiteY6" fmla="*/ 32385 h 90487"/>
                        <a:gd name="connsiteX7" fmla="*/ 134302 w 134487"/>
                        <a:gd name="connsiteY7" fmla="*/ 73343 h 90487"/>
                        <a:gd name="connsiteX8" fmla="*/ 64770 w 134487"/>
                        <a:gd name="connsiteY8" fmla="*/ 90488 h 90487"/>
                        <a:gd name="connsiteX9" fmla="*/ 77152 w 134487"/>
                        <a:gd name="connsiteY9" fmla="*/ 10478 h 90487"/>
                        <a:gd name="connsiteX10" fmla="*/ 11430 w 134487"/>
                        <a:gd name="connsiteY10" fmla="*/ 66675 h 90487"/>
                        <a:gd name="connsiteX11" fmla="*/ 60960 w 134487"/>
                        <a:gd name="connsiteY11" fmla="*/ 79057 h 90487"/>
                        <a:gd name="connsiteX12" fmla="*/ 64770 w 134487"/>
                        <a:gd name="connsiteY12" fmla="*/ 79057 h 90487"/>
                        <a:gd name="connsiteX13" fmla="*/ 123825 w 134487"/>
                        <a:gd name="connsiteY13" fmla="*/ 70485 h 90487"/>
                        <a:gd name="connsiteX14" fmla="*/ 108585 w 134487"/>
                        <a:gd name="connsiteY14" fmla="*/ 39053 h 90487"/>
                        <a:gd name="connsiteX15" fmla="*/ 77152 w 134487"/>
                        <a:gd name="connsiteY15" fmla="*/ 10478 h 90487"/>
                        <a:gd name="connsiteX16" fmla="*/ 77152 w 134487"/>
                        <a:gd name="connsiteY16" fmla="*/ 10478 h 904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134487" h="90487">
                          <a:moveTo>
                            <a:pt x="64770" y="90488"/>
                          </a:moveTo>
                          <a:lnTo>
                            <a:pt x="64770" y="90488"/>
                          </a:lnTo>
                          <a:cubicBezTo>
                            <a:pt x="62865" y="90488"/>
                            <a:pt x="61913" y="90488"/>
                            <a:pt x="60960" y="90488"/>
                          </a:cubicBezTo>
                          <a:cubicBezTo>
                            <a:pt x="46672" y="90488"/>
                            <a:pt x="0" y="87630"/>
                            <a:pt x="0" y="66675"/>
                          </a:cubicBezTo>
                          <a:cubicBezTo>
                            <a:pt x="0" y="46672"/>
                            <a:pt x="58102" y="0"/>
                            <a:pt x="76200" y="0"/>
                          </a:cubicBezTo>
                          <a:cubicBezTo>
                            <a:pt x="77152" y="0"/>
                            <a:pt x="77152" y="0"/>
                            <a:pt x="77152" y="0"/>
                          </a:cubicBezTo>
                          <a:cubicBezTo>
                            <a:pt x="89535" y="953"/>
                            <a:pt x="105727" y="18097"/>
                            <a:pt x="117157" y="32385"/>
                          </a:cubicBezTo>
                          <a:cubicBezTo>
                            <a:pt x="122872" y="40957"/>
                            <a:pt x="136207" y="60960"/>
                            <a:pt x="134302" y="73343"/>
                          </a:cubicBezTo>
                          <a:cubicBezTo>
                            <a:pt x="131445" y="88582"/>
                            <a:pt x="84772" y="90488"/>
                            <a:pt x="64770" y="90488"/>
                          </a:cubicBezTo>
                          <a:close/>
                          <a:moveTo>
                            <a:pt x="77152" y="10478"/>
                          </a:moveTo>
                          <a:cubicBezTo>
                            <a:pt x="63817" y="10478"/>
                            <a:pt x="11430" y="52388"/>
                            <a:pt x="11430" y="66675"/>
                          </a:cubicBezTo>
                          <a:cubicBezTo>
                            <a:pt x="11430" y="70485"/>
                            <a:pt x="28575" y="78105"/>
                            <a:pt x="60960" y="79057"/>
                          </a:cubicBezTo>
                          <a:cubicBezTo>
                            <a:pt x="61913" y="79057"/>
                            <a:pt x="63817" y="79057"/>
                            <a:pt x="64770" y="79057"/>
                          </a:cubicBezTo>
                          <a:cubicBezTo>
                            <a:pt x="91440" y="79057"/>
                            <a:pt x="120015" y="75247"/>
                            <a:pt x="123825" y="70485"/>
                          </a:cubicBezTo>
                          <a:cubicBezTo>
                            <a:pt x="124777" y="65722"/>
                            <a:pt x="119063" y="53340"/>
                            <a:pt x="108585" y="39053"/>
                          </a:cubicBezTo>
                          <a:cubicBezTo>
                            <a:pt x="97155" y="22860"/>
                            <a:pt x="83820" y="11430"/>
                            <a:pt x="77152" y="10478"/>
                          </a:cubicBezTo>
                          <a:lnTo>
                            <a:pt x="77152" y="10478"/>
                          </a:ln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411" name="Freeform: Shape 410">
                    <a:extLst>
                      <a:ext uri="{FF2B5EF4-FFF2-40B4-BE49-F238E27FC236}">
                        <a16:creationId xmlns:a16="http://schemas.microsoft.com/office/drawing/2014/main" id="{8D9B24B4-F149-229F-34E6-E43C4D14832D}"/>
                      </a:ext>
                    </a:extLst>
                  </p:cNvPr>
                  <p:cNvSpPr/>
                  <p:nvPr/>
                </p:nvSpPr>
                <p:spPr>
                  <a:xfrm>
                    <a:off x="4908225" y="759056"/>
                    <a:ext cx="70492" cy="38361"/>
                  </a:xfrm>
                  <a:custGeom>
                    <a:avLst/>
                    <a:gdLst>
                      <a:gd name="connsiteX0" fmla="*/ 57157 w 70492"/>
                      <a:gd name="connsiteY0" fmla="*/ 4848 h 38361"/>
                      <a:gd name="connsiteX1" fmla="*/ 13342 w 70492"/>
                      <a:gd name="connsiteY1" fmla="*/ 6753 h 38361"/>
                      <a:gd name="connsiteX2" fmla="*/ 20962 w 70492"/>
                      <a:gd name="connsiteY2" fmla="*/ 38185 h 38361"/>
                      <a:gd name="connsiteX3" fmla="*/ 70492 w 70492"/>
                      <a:gd name="connsiteY3" fmla="*/ 28660 h 38361"/>
                      <a:gd name="connsiteX4" fmla="*/ 57157 w 70492"/>
                      <a:gd name="connsiteY4" fmla="*/ 4848 h 38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492" h="38361">
                        <a:moveTo>
                          <a:pt x="57157" y="4848"/>
                        </a:moveTo>
                        <a:cubicBezTo>
                          <a:pt x="50490" y="1038"/>
                          <a:pt x="31440" y="-4677"/>
                          <a:pt x="13342" y="6753"/>
                        </a:cubicBezTo>
                        <a:cubicBezTo>
                          <a:pt x="-945" y="14373"/>
                          <a:pt x="-10470" y="36280"/>
                          <a:pt x="20962" y="38185"/>
                        </a:cubicBezTo>
                        <a:cubicBezTo>
                          <a:pt x="50490" y="39138"/>
                          <a:pt x="70492" y="36280"/>
                          <a:pt x="70492" y="28660"/>
                        </a:cubicBezTo>
                        <a:cubicBezTo>
                          <a:pt x="70492" y="20088"/>
                          <a:pt x="66682" y="11515"/>
                          <a:pt x="57157" y="4848"/>
                        </a:cubicBezTo>
                        <a:close/>
                      </a:path>
                    </a:pathLst>
                  </a:custGeom>
                  <a:solidFill>
                    <a:srgbClr val="FF4B3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412" name="Freeform: Shape 411">
                    <a:extLst>
                      <a:ext uri="{FF2B5EF4-FFF2-40B4-BE49-F238E27FC236}">
                        <a16:creationId xmlns:a16="http://schemas.microsoft.com/office/drawing/2014/main" id="{B3599F28-DB97-22D0-4521-CD5B1B1ECF5D}"/>
                      </a:ext>
                    </a:extLst>
                  </p:cNvPr>
                  <p:cNvSpPr/>
                  <p:nvPr/>
                </p:nvSpPr>
                <p:spPr>
                  <a:xfrm rot="3031340">
                    <a:off x="4948589" y="770629"/>
                    <a:ext cx="19050" cy="15240"/>
                  </a:xfrm>
                  <a:custGeom>
                    <a:avLst/>
                    <a:gdLst>
                      <a:gd name="connsiteX0" fmla="*/ 19051 w 19050"/>
                      <a:gd name="connsiteY0" fmla="*/ 7620 h 15240"/>
                      <a:gd name="connsiteX1" fmla="*/ 9525 w 19050"/>
                      <a:gd name="connsiteY1" fmla="*/ 15241 h 15240"/>
                      <a:gd name="connsiteX2" fmla="*/ 0 w 19050"/>
                      <a:gd name="connsiteY2" fmla="*/ 7620 h 15240"/>
                      <a:gd name="connsiteX3" fmla="*/ 9525 w 19050"/>
                      <a:gd name="connsiteY3" fmla="*/ 0 h 15240"/>
                      <a:gd name="connsiteX4" fmla="*/ 19051 w 19050"/>
                      <a:gd name="connsiteY4" fmla="*/ 7620 h 15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50" h="15240">
                        <a:moveTo>
                          <a:pt x="19051" y="7620"/>
                        </a:moveTo>
                        <a:cubicBezTo>
                          <a:pt x="19051" y="11829"/>
                          <a:pt x="14786" y="15241"/>
                          <a:pt x="9525" y="15241"/>
                        </a:cubicBezTo>
                        <a:cubicBezTo>
                          <a:pt x="4265" y="15241"/>
                          <a:pt x="0" y="11829"/>
                          <a:pt x="0" y="7620"/>
                        </a:cubicBezTo>
                        <a:cubicBezTo>
                          <a:pt x="0" y="3412"/>
                          <a:pt x="4265" y="0"/>
                          <a:pt x="9525" y="0"/>
                        </a:cubicBezTo>
                        <a:cubicBezTo>
                          <a:pt x="14786" y="0"/>
                          <a:pt x="19051" y="3412"/>
                          <a:pt x="19051" y="762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grpSp>
              <p:nvGrpSpPr>
                <p:cNvPr id="384" name="Graphic 3">
                  <a:extLst>
                    <a:ext uri="{FF2B5EF4-FFF2-40B4-BE49-F238E27FC236}">
                      <a16:creationId xmlns:a16="http://schemas.microsoft.com/office/drawing/2014/main" id="{116901F9-0658-A910-E61A-2FA7FBEE4F92}"/>
                    </a:ext>
                  </a:extLst>
                </p:cNvPr>
                <p:cNvGrpSpPr/>
                <p:nvPr/>
              </p:nvGrpSpPr>
              <p:grpSpPr>
                <a:xfrm>
                  <a:off x="6826934" y="5463979"/>
                  <a:ext cx="1355115" cy="727499"/>
                  <a:chOff x="5099637" y="721518"/>
                  <a:chExt cx="153470" cy="82391"/>
                </a:xfrm>
              </p:grpSpPr>
              <p:grpSp>
                <p:nvGrpSpPr>
                  <p:cNvPr id="405" name="Graphic 3">
                    <a:extLst>
                      <a:ext uri="{FF2B5EF4-FFF2-40B4-BE49-F238E27FC236}">
                        <a16:creationId xmlns:a16="http://schemas.microsoft.com/office/drawing/2014/main" id="{1AB3E43B-F996-DA78-C0E8-6276315C83EF}"/>
                      </a:ext>
                    </a:extLst>
                  </p:cNvPr>
                  <p:cNvGrpSpPr/>
                  <p:nvPr/>
                </p:nvGrpSpPr>
                <p:grpSpPr>
                  <a:xfrm>
                    <a:off x="5099637" y="721518"/>
                    <a:ext cx="153470" cy="82391"/>
                    <a:chOff x="5099637" y="721518"/>
                    <a:chExt cx="153470" cy="82391"/>
                  </a:xfrm>
                </p:grpSpPr>
                <p:sp>
                  <p:nvSpPr>
                    <p:cNvPr id="408" name="Freeform: Shape 407">
                      <a:extLst>
                        <a:ext uri="{FF2B5EF4-FFF2-40B4-BE49-F238E27FC236}">
                          <a16:creationId xmlns:a16="http://schemas.microsoft.com/office/drawing/2014/main" id="{18DFEFA3-8A48-2A70-E111-FBD5AB8DA5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04768" y="726498"/>
                      <a:ext cx="141819" cy="71457"/>
                    </a:xfrm>
                    <a:custGeom>
                      <a:avLst/>
                      <a:gdLst>
                        <a:gd name="connsiteX0" fmla="*/ 31112 w 141819"/>
                        <a:gd name="connsiteY0" fmla="*/ 258 h 71457"/>
                        <a:gd name="connsiteX1" fmla="*/ 1584 w 141819"/>
                        <a:gd name="connsiteY1" fmla="*/ 66933 h 71457"/>
                        <a:gd name="connsiteX2" fmla="*/ 138744 w 141819"/>
                        <a:gd name="connsiteY2" fmla="*/ 65981 h 71457"/>
                        <a:gd name="connsiteX3" fmla="*/ 118742 w 141819"/>
                        <a:gd name="connsiteY3" fmla="*/ 27881 h 71457"/>
                        <a:gd name="connsiteX4" fmla="*/ 31112 w 141819"/>
                        <a:gd name="connsiteY4" fmla="*/ 258 h 714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1819" h="71457">
                          <a:moveTo>
                            <a:pt x="31112" y="258"/>
                          </a:moveTo>
                          <a:cubicBezTo>
                            <a:pt x="10157" y="3116"/>
                            <a:pt x="-5083" y="65028"/>
                            <a:pt x="1584" y="66933"/>
                          </a:cubicBezTo>
                          <a:cubicBezTo>
                            <a:pt x="21587" y="72648"/>
                            <a:pt x="105407" y="73601"/>
                            <a:pt x="138744" y="65981"/>
                          </a:cubicBezTo>
                          <a:cubicBezTo>
                            <a:pt x="144459" y="65028"/>
                            <a:pt x="144459" y="37406"/>
                            <a:pt x="118742" y="27881"/>
                          </a:cubicBezTo>
                          <a:cubicBezTo>
                            <a:pt x="58734" y="6926"/>
                            <a:pt x="45399" y="-1647"/>
                            <a:pt x="31112" y="258"/>
                          </a:cubicBezTo>
                          <a:close/>
                        </a:path>
                      </a:pathLst>
                    </a:custGeom>
                    <a:solidFill>
                      <a:srgbClr val="D9161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409" name="Freeform: Shape 408">
                      <a:extLst>
                        <a:ext uri="{FF2B5EF4-FFF2-40B4-BE49-F238E27FC236}">
                          <a16:creationId xmlns:a16="http://schemas.microsoft.com/office/drawing/2014/main" id="{39C61825-11E5-4846-885B-814BDEC439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99637" y="721518"/>
                      <a:ext cx="153470" cy="82391"/>
                    </a:xfrm>
                    <a:custGeom>
                      <a:avLst/>
                      <a:gdLst>
                        <a:gd name="connsiteX0" fmla="*/ 69580 w 153470"/>
                        <a:gd name="connsiteY0" fmla="*/ 82391 h 82391"/>
                        <a:gd name="connsiteX1" fmla="*/ 69580 w 153470"/>
                        <a:gd name="connsiteY1" fmla="*/ 82391 h 82391"/>
                        <a:gd name="connsiteX2" fmla="*/ 5762 w 153470"/>
                        <a:gd name="connsiteY2" fmla="*/ 77629 h 82391"/>
                        <a:gd name="connsiteX3" fmla="*/ 47 w 153470"/>
                        <a:gd name="connsiteY3" fmla="*/ 64294 h 82391"/>
                        <a:gd name="connsiteX4" fmla="*/ 36242 w 153470"/>
                        <a:gd name="connsiteY4" fmla="*/ 476 h 82391"/>
                        <a:gd name="connsiteX5" fmla="*/ 81962 w 153470"/>
                        <a:gd name="connsiteY5" fmla="*/ 11906 h 82391"/>
                        <a:gd name="connsiteX6" fmla="*/ 126730 w 153470"/>
                        <a:gd name="connsiteY6" fmla="*/ 28099 h 82391"/>
                        <a:gd name="connsiteX7" fmla="*/ 153400 w 153470"/>
                        <a:gd name="connsiteY7" fmla="*/ 65246 h 82391"/>
                        <a:gd name="connsiteX8" fmla="*/ 146732 w 153470"/>
                        <a:gd name="connsiteY8" fmla="*/ 77629 h 82391"/>
                        <a:gd name="connsiteX9" fmla="*/ 69580 w 153470"/>
                        <a:gd name="connsiteY9" fmla="*/ 82391 h 82391"/>
                        <a:gd name="connsiteX10" fmla="*/ 10525 w 153470"/>
                        <a:gd name="connsiteY10" fmla="*/ 68104 h 82391"/>
                        <a:gd name="connsiteX11" fmla="*/ 69580 w 153470"/>
                        <a:gd name="connsiteY11" fmla="*/ 71914 h 82391"/>
                        <a:gd name="connsiteX12" fmla="*/ 141970 w 153470"/>
                        <a:gd name="connsiteY12" fmla="*/ 66199 h 82391"/>
                        <a:gd name="connsiteX13" fmla="*/ 141017 w 153470"/>
                        <a:gd name="connsiteY13" fmla="*/ 54769 h 82391"/>
                        <a:gd name="connsiteX14" fmla="*/ 122920 w 153470"/>
                        <a:gd name="connsiteY14" fmla="*/ 37624 h 82391"/>
                        <a:gd name="connsiteX15" fmla="*/ 78152 w 153470"/>
                        <a:gd name="connsiteY15" fmla="*/ 21431 h 82391"/>
                        <a:gd name="connsiteX16" fmla="*/ 38147 w 153470"/>
                        <a:gd name="connsiteY16" fmla="*/ 10001 h 82391"/>
                        <a:gd name="connsiteX17" fmla="*/ 26717 w 153470"/>
                        <a:gd name="connsiteY17" fmla="*/ 20479 h 82391"/>
                        <a:gd name="connsiteX18" fmla="*/ 10525 w 153470"/>
                        <a:gd name="connsiteY18" fmla="*/ 68104 h 823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153470" h="82391">
                          <a:moveTo>
                            <a:pt x="69580" y="82391"/>
                          </a:moveTo>
                          <a:lnTo>
                            <a:pt x="69580" y="82391"/>
                          </a:lnTo>
                          <a:cubicBezTo>
                            <a:pt x="46720" y="82391"/>
                            <a:pt x="18145" y="81439"/>
                            <a:pt x="5762" y="77629"/>
                          </a:cubicBezTo>
                          <a:cubicBezTo>
                            <a:pt x="-905" y="75724"/>
                            <a:pt x="47" y="67151"/>
                            <a:pt x="47" y="64294"/>
                          </a:cubicBezTo>
                          <a:cubicBezTo>
                            <a:pt x="1000" y="46196"/>
                            <a:pt x="15287" y="3334"/>
                            <a:pt x="36242" y="476"/>
                          </a:cubicBezTo>
                          <a:cubicBezTo>
                            <a:pt x="47672" y="-1429"/>
                            <a:pt x="57197" y="2381"/>
                            <a:pt x="81962" y="11906"/>
                          </a:cubicBezTo>
                          <a:cubicBezTo>
                            <a:pt x="93392" y="16669"/>
                            <a:pt x="107680" y="21431"/>
                            <a:pt x="126730" y="28099"/>
                          </a:cubicBezTo>
                          <a:cubicBezTo>
                            <a:pt x="145780" y="34766"/>
                            <a:pt x="154352" y="51911"/>
                            <a:pt x="153400" y="65246"/>
                          </a:cubicBezTo>
                          <a:cubicBezTo>
                            <a:pt x="153400" y="71914"/>
                            <a:pt x="150542" y="75724"/>
                            <a:pt x="146732" y="77629"/>
                          </a:cubicBezTo>
                          <a:cubicBezTo>
                            <a:pt x="129587" y="80486"/>
                            <a:pt x="101012" y="82391"/>
                            <a:pt x="69580" y="82391"/>
                          </a:cubicBezTo>
                          <a:close/>
                          <a:moveTo>
                            <a:pt x="10525" y="68104"/>
                          </a:moveTo>
                          <a:cubicBezTo>
                            <a:pt x="21002" y="70009"/>
                            <a:pt x="43862" y="71914"/>
                            <a:pt x="69580" y="71914"/>
                          </a:cubicBezTo>
                          <a:cubicBezTo>
                            <a:pt x="100060" y="71914"/>
                            <a:pt x="126730" y="70009"/>
                            <a:pt x="141970" y="66199"/>
                          </a:cubicBezTo>
                          <a:cubicBezTo>
                            <a:pt x="141970" y="64294"/>
                            <a:pt x="142922" y="60484"/>
                            <a:pt x="141017" y="54769"/>
                          </a:cubicBezTo>
                          <a:cubicBezTo>
                            <a:pt x="139112" y="49054"/>
                            <a:pt x="134350" y="41434"/>
                            <a:pt x="122920" y="37624"/>
                          </a:cubicBezTo>
                          <a:cubicBezTo>
                            <a:pt x="103870" y="30956"/>
                            <a:pt x="89582" y="25241"/>
                            <a:pt x="78152" y="21431"/>
                          </a:cubicBezTo>
                          <a:cubicBezTo>
                            <a:pt x="55292" y="12859"/>
                            <a:pt x="46720" y="9049"/>
                            <a:pt x="38147" y="10001"/>
                          </a:cubicBezTo>
                          <a:cubicBezTo>
                            <a:pt x="34337" y="10001"/>
                            <a:pt x="30527" y="13811"/>
                            <a:pt x="26717" y="20479"/>
                          </a:cubicBezTo>
                          <a:cubicBezTo>
                            <a:pt x="16240" y="36671"/>
                            <a:pt x="10525" y="60484"/>
                            <a:pt x="10525" y="68104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406" name="Freeform: Shape 405">
                    <a:extLst>
                      <a:ext uri="{FF2B5EF4-FFF2-40B4-BE49-F238E27FC236}">
                        <a16:creationId xmlns:a16="http://schemas.microsoft.com/office/drawing/2014/main" id="{FD1C3CAA-E9D8-5858-8AD9-A35F37B6D1F9}"/>
                      </a:ext>
                    </a:extLst>
                  </p:cNvPr>
                  <p:cNvSpPr/>
                  <p:nvPr/>
                </p:nvSpPr>
                <p:spPr>
                  <a:xfrm>
                    <a:off x="5160350" y="754350"/>
                    <a:ext cx="63159" cy="29250"/>
                  </a:xfrm>
                  <a:custGeom>
                    <a:avLst/>
                    <a:gdLst>
                      <a:gd name="connsiteX0" fmla="*/ 26012 w 63159"/>
                      <a:gd name="connsiteY0" fmla="*/ 29 h 29250"/>
                      <a:gd name="connsiteX1" fmla="*/ 7915 w 63159"/>
                      <a:gd name="connsiteY1" fmla="*/ 26699 h 29250"/>
                      <a:gd name="connsiteX2" fmla="*/ 63160 w 63159"/>
                      <a:gd name="connsiteY2" fmla="*/ 20984 h 29250"/>
                      <a:gd name="connsiteX3" fmla="*/ 26012 w 63159"/>
                      <a:gd name="connsiteY3" fmla="*/ 29 h 29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159" h="29250">
                        <a:moveTo>
                          <a:pt x="26012" y="29"/>
                        </a:moveTo>
                        <a:cubicBezTo>
                          <a:pt x="7915" y="-924"/>
                          <a:pt x="-11135" y="21936"/>
                          <a:pt x="7915" y="26699"/>
                        </a:cubicBezTo>
                        <a:cubicBezTo>
                          <a:pt x="26965" y="31461"/>
                          <a:pt x="63160" y="29556"/>
                          <a:pt x="63160" y="20984"/>
                        </a:cubicBezTo>
                        <a:cubicBezTo>
                          <a:pt x="63160" y="11459"/>
                          <a:pt x="47920" y="981"/>
                          <a:pt x="26012" y="29"/>
                        </a:cubicBezTo>
                        <a:close/>
                      </a:path>
                    </a:pathLst>
                  </a:custGeom>
                  <a:solidFill>
                    <a:srgbClr val="FF4B3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407" name="Freeform: Shape 406">
                    <a:extLst>
                      <a:ext uri="{FF2B5EF4-FFF2-40B4-BE49-F238E27FC236}">
                        <a16:creationId xmlns:a16="http://schemas.microsoft.com/office/drawing/2014/main" id="{FE93C0AB-CE16-7B4A-DD6B-56163B348E66}"/>
                      </a:ext>
                    </a:extLst>
                  </p:cNvPr>
                  <p:cNvSpPr/>
                  <p:nvPr/>
                </p:nvSpPr>
                <p:spPr>
                  <a:xfrm rot="1345239">
                    <a:off x="5195939" y="762112"/>
                    <a:ext cx="17144" cy="13334"/>
                  </a:xfrm>
                  <a:custGeom>
                    <a:avLst/>
                    <a:gdLst>
                      <a:gd name="connsiteX0" fmla="*/ 17145 w 17144"/>
                      <a:gd name="connsiteY0" fmla="*/ 6667 h 13334"/>
                      <a:gd name="connsiteX1" fmla="*/ 8573 w 17144"/>
                      <a:gd name="connsiteY1" fmla="*/ 13335 h 13334"/>
                      <a:gd name="connsiteX2" fmla="*/ 0 w 17144"/>
                      <a:gd name="connsiteY2" fmla="*/ 6667 h 13334"/>
                      <a:gd name="connsiteX3" fmla="*/ 8573 w 17144"/>
                      <a:gd name="connsiteY3" fmla="*/ 0 h 13334"/>
                      <a:gd name="connsiteX4" fmla="*/ 17145 w 17144"/>
                      <a:gd name="connsiteY4" fmla="*/ 6667 h 133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44" h="13334">
                        <a:moveTo>
                          <a:pt x="17145" y="6667"/>
                        </a:moveTo>
                        <a:cubicBezTo>
                          <a:pt x="17145" y="10350"/>
                          <a:pt x="13307" y="13335"/>
                          <a:pt x="8573" y="13335"/>
                        </a:cubicBezTo>
                        <a:cubicBezTo>
                          <a:pt x="3838" y="13335"/>
                          <a:pt x="0" y="10350"/>
                          <a:pt x="0" y="6667"/>
                        </a:cubicBezTo>
                        <a:cubicBezTo>
                          <a:pt x="0" y="2985"/>
                          <a:pt x="3838" y="0"/>
                          <a:pt x="8573" y="0"/>
                        </a:cubicBezTo>
                        <a:cubicBezTo>
                          <a:pt x="13307" y="0"/>
                          <a:pt x="17145" y="2985"/>
                          <a:pt x="17145" y="666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grpSp>
              <p:nvGrpSpPr>
                <p:cNvPr id="385" name="Graphic 3">
                  <a:extLst>
                    <a:ext uri="{FF2B5EF4-FFF2-40B4-BE49-F238E27FC236}">
                      <a16:creationId xmlns:a16="http://schemas.microsoft.com/office/drawing/2014/main" id="{D6D72869-3C28-C1E6-F883-DA4E76DB899C}"/>
                    </a:ext>
                  </a:extLst>
                </p:cNvPr>
                <p:cNvGrpSpPr/>
                <p:nvPr/>
              </p:nvGrpSpPr>
              <p:grpSpPr>
                <a:xfrm>
                  <a:off x="3954571" y="977018"/>
                  <a:ext cx="4555225" cy="3666943"/>
                  <a:chOff x="4774335" y="213359"/>
                  <a:chExt cx="515890" cy="415290"/>
                </a:xfrm>
              </p:grpSpPr>
              <p:grpSp>
                <p:nvGrpSpPr>
                  <p:cNvPr id="386" name="Graphic 3">
                    <a:extLst>
                      <a:ext uri="{FF2B5EF4-FFF2-40B4-BE49-F238E27FC236}">
                        <a16:creationId xmlns:a16="http://schemas.microsoft.com/office/drawing/2014/main" id="{E6C14CC4-FDED-3592-8B89-7295086F00AB}"/>
                      </a:ext>
                    </a:extLst>
                  </p:cNvPr>
                  <p:cNvGrpSpPr/>
                  <p:nvPr/>
                </p:nvGrpSpPr>
                <p:grpSpPr>
                  <a:xfrm>
                    <a:off x="4774335" y="213359"/>
                    <a:ext cx="515890" cy="415290"/>
                    <a:chOff x="4774335" y="213359"/>
                    <a:chExt cx="515890" cy="415290"/>
                  </a:xfrm>
                </p:grpSpPr>
                <p:sp>
                  <p:nvSpPr>
                    <p:cNvPr id="403" name="Freeform: Shape 402">
                      <a:extLst>
                        <a:ext uri="{FF2B5EF4-FFF2-40B4-BE49-F238E27FC236}">
                          <a16:creationId xmlns:a16="http://schemas.microsoft.com/office/drawing/2014/main" id="{B95659A1-0C20-20D6-75B5-2A2F9878A8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80917" y="220671"/>
                      <a:ext cx="502325" cy="401641"/>
                    </a:xfrm>
                    <a:custGeom>
                      <a:avLst/>
                      <a:gdLst>
                        <a:gd name="connsiteX0" fmla="*/ 263523 w 502325"/>
                        <a:gd name="connsiteY0" fmla="*/ 32693 h 401641"/>
                        <a:gd name="connsiteX1" fmla="*/ 33970 w 502325"/>
                        <a:gd name="connsiteY1" fmla="*/ 48886 h 401641"/>
                        <a:gd name="connsiteX2" fmla="*/ 34923 w 502325"/>
                        <a:gd name="connsiteY2" fmla="*/ 289868 h 401641"/>
                        <a:gd name="connsiteX3" fmla="*/ 271143 w 502325"/>
                        <a:gd name="connsiteY3" fmla="*/ 377498 h 401641"/>
                        <a:gd name="connsiteX4" fmla="*/ 473073 w 502325"/>
                        <a:gd name="connsiteY4" fmla="*/ 273676 h 401641"/>
                        <a:gd name="connsiteX5" fmla="*/ 434020 w 502325"/>
                        <a:gd name="connsiteY5" fmla="*/ 15548 h 401641"/>
                        <a:gd name="connsiteX6" fmla="*/ 263523 w 502325"/>
                        <a:gd name="connsiteY6" fmla="*/ 32693 h 4016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02325" h="401641">
                          <a:moveTo>
                            <a:pt x="263523" y="32693"/>
                          </a:moveTo>
                          <a:cubicBezTo>
                            <a:pt x="213040" y="-1597"/>
                            <a:pt x="94930" y="-20647"/>
                            <a:pt x="33970" y="48886"/>
                          </a:cubicBezTo>
                          <a:cubicBezTo>
                            <a:pt x="-26989" y="118418"/>
                            <a:pt x="7300" y="238433"/>
                            <a:pt x="34923" y="289868"/>
                          </a:cubicBezTo>
                          <a:cubicBezTo>
                            <a:pt x="62545" y="341303"/>
                            <a:pt x="124458" y="449888"/>
                            <a:pt x="271143" y="377498"/>
                          </a:cubicBezTo>
                          <a:cubicBezTo>
                            <a:pt x="315911" y="404168"/>
                            <a:pt x="401636" y="439411"/>
                            <a:pt x="473073" y="273676"/>
                          </a:cubicBezTo>
                          <a:cubicBezTo>
                            <a:pt x="536891" y="126038"/>
                            <a:pt x="483550" y="43171"/>
                            <a:pt x="434020" y="15548"/>
                          </a:cubicBezTo>
                          <a:cubicBezTo>
                            <a:pt x="391158" y="-8264"/>
                            <a:pt x="320673" y="-6359"/>
                            <a:pt x="263523" y="32693"/>
                          </a:cubicBezTo>
                          <a:close/>
                        </a:path>
                      </a:pathLst>
                    </a:custGeom>
                    <a:solidFill>
                      <a:srgbClr val="D9161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404" name="Freeform: Shape 403">
                      <a:extLst>
                        <a:ext uri="{FF2B5EF4-FFF2-40B4-BE49-F238E27FC236}">
                          <a16:creationId xmlns:a16="http://schemas.microsoft.com/office/drawing/2014/main" id="{191250C7-2E5C-2A8A-D4A7-DD18DAB1C7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74335" y="213359"/>
                      <a:ext cx="515890" cy="415290"/>
                    </a:xfrm>
                    <a:custGeom>
                      <a:avLst/>
                      <a:gdLst>
                        <a:gd name="connsiteX0" fmla="*/ 187237 w 515890"/>
                        <a:gd name="connsiteY0" fmla="*/ 415290 h 415290"/>
                        <a:gd name="connsiteX1" fmla="*/ 35790 w 515890"/>
                        <a:gd name="connsiteY1" fmla="*/ 300038 h 415290"/>
                        <a:gd name="connsiteX2" fmla="*/ 35790 w 515890"/>
                        <a:gd name="connsiteY2" fmla="*/ 51435 h 415290"/>
                        <a:gd name="connsiteX3" fmla="*/ 158662 w 515890"/>
                        <a:gd name="connsiteY3" fmla="*/ 1905 h 415290"/>
                        <a:gd name="connsiteX4" fmla="*/ 271057 w 515890"/>
                        <a:gd name="connsiteY4" fmla="*/ 31433 h 415290"/>
                        <a:gd name="connsiteX5" fmla="*/ 374880 w 515890"/>
                        <a:gd name="connsiteY5" fmla="*/ 0 h 415290"/>
                        <a:gd name="connsiteX6" fmla="*/ 444412 w 515890"/>
                        <a:gd name="connsiteY6" fmla="*/ 17145 h 415290"/>
                        <a:gd name="connsiteX7" fmla="*/ 486322 w 515890"/>
                        <a:gd name="connsiteY7" fmla="*/ 283845 h 415290"/>
                        <a:gd name="connsiteX8" fmla="*/ 348210 w 515890"/>
                        <a:gd name="connsiteY8" fmla="*/ 414338 h 415290"/>
                        <a:gd name="connsiteX9" fmla="*/ 348210 w 515890"/>
                        <a:gd name="connsiteY9" fmla="*/ 414338 h 415290"/>
                        <a:gd name="connsiteX10" fmla="*/ 277724 w 515890"/>
                        <a:gd name="connsiteY10" fmla="*/ 392430 h 415290"/>
                        <a:gd name="connsiteX11" fmla="*/ 187237 w 515890"/>
                        <a:gd name="connsiteY11" fmla="*/ 415290 h 415290"/>
                        <a:gd name="connsiteX12" fmla="*/ 157710 w 515890"/>
                        <a:gd name="connsiteY12" fmla="*/ 16193 h 415290"/>
                        <a:gd name="connsiteX13" fmla="*/ 45315 w 515890"/>
                        <a:gd name="connsiteY13" fmla="*/ 60960 h 415290"/>
                        <a:gd name="connsiteX14" fmla="*/ 47220 w 515890"/>
                        <a:gd name="connsiteY14" fmla="*/ 294323 h 415290"/>
                        <a:gd name="connsiteX15" fmla="*/ 187237 w 515890"/>
                        <a:gd name="connsiteY15" fmla="*/ 402908 h 415290"/>
                        <a:gd name="connsiteX16" fmla="*/ 274867 w 515890"/>
                        <a:gd name="connsiteY16" fmla="*/ 379095 h 415290"/>
                        <a:gd name="connsiteX17" fmla="*/ 281535 w 515890"/>
                        <a:gd name="connsiteY17" fmla="*/ 379095 h 415290"/>
                        <a:gd name="connsiteX18" fmla="*/ 348210 w 515890"/>
                        <a:gd name="connsiteY18" fmla="*/ 401003 h 415290"/>
                        <a:gd name="connsiteX19" fmla="*/ 473940 w 515890"/>
                        <a:gd name="connsiteY19" fmla="*/ 279083 h 415290"/>
                        <a:gd name="connsiteX20" fmla="*/ 438697 w 515890"/>
                        <a:gd name="connsiteY20" fmla="*/ 30480 h 415290"/>
                        <a:gd name="connsiteX21" fmla="*/ 375832 w 515890"/>
                        <a:gd name="connsiteY21" fmla="*/ 15240 h 415290"/>
                        <a:gd name="connsiteX22" fmla="*/ 275820 w 515890"/>
                        <a:gd name="connsiteY22" fmla="*/ 46673 h 415290"/>
                        <a:gd name="connsiteX23" fmla="*/ 268199 w 515890"/>
                        <a:gd name="connsiteY23" fmla="*/ 46673 h 415290"/>
                        <a:gd name="connsiteX24" fmla="*/ 157710 w 515890"/>
                        <a:gd name="connsiteY24" fmla="*/ 16193 h 4152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515890" h="415290">
                          <a:moveTo>
                            <a:pt x="187237" y="415290"/>
                          </a:moveTo>
                          <a:cubicBezTo>
                            <a:pt x="97702" y="415290"/>
                            <a:pt x="53887" y="334328"/>
                            <a:pt x="35790" y="300038"/>
                          </a:cubicBezTo>
                          <a:cubicBezTo>
                            <a:pt x="3405" y="240030"/>
                            <a:pt x="-25170" y="120015"/>
                            <a:pt x="35790" y="51435"/>
                          </a:cubicBezTo>
                          <a:cubicBezTo>
                            <a:pt x="71985" y="10478"/>
                            <a:pt x="122467" y="1905"/>
                            <a:pt x="158662" y="1905"/>
                          </a:cubicBezTo>
                          <a:cubicBezTo>
                            <a:pt x="198667" y="1905"/>
                            <a:pt x="242482" y="13335"/>
                            <a:pt x="271057" y="31433"/>
                          </a:cubicBezTo>
                          <a:cubicBezTo>
                            <a:pt x="302490" y="11430"/>
                            <a:pt x="338685" y="0"/>
                            <a:pt x="374880" y="0"/>
                          </a:cubicBezTo>
                          <a:cubicBezTo>
                            <a:pt x="400597" y="0"/>
                            <a:pt x="425362" y="5715"/>
                            <a:pt x="444412" y="17145"/>
                          </a:cubicBezTo>
                          <a:cubicBezTo>
                            <a:pt x="502515" y="49530"/>
                            <a:pt x="548235" y="139065"/>
                            <a:pt x="486322" y="283845"/>
                          </a:cubicBezTo>
                          <a:cubicBezTo>
                            <a:pt x="449174" y="370523"/>
                            <a:pt x="402502" y="414338"/>
                            <a:pt x="348210" y="414338"/>
                          </a:cubicBezTo>
                          <a:cubicBezTo>
                            <a:pt x="348210" y="414338"/>
                            <a:pt x="348210" y="414338"/>
                            <a:pt x="348210" y="414338"/>
                          </a:cubicBezTo>
                          <a:cubicBezTo>
                            <a:pt x="320587" y="414338"/>
                            <a:pt x="294870" y="402908"/>
                            <a:pt x="277724" y="392430"/>
                          </a:cubicBezTo>
                          <a:cubicBezTo>
                            <a:pt x="245340" y="407670"/>
                            <a:pt x="214860" y="415290"/>
                            <a:pt x="187237" y="415290"/>
                          </a:cubicBezTo>
                          <a:close/>
                          <a:moveTo>
                            <a:pt x="157710" y="16193"/>
                          </a:moveTo>
                          <a:cubicBezTo>
                            <a:pt x="124372" y="16193"/>
                            <a:pt x="77699" y="23813"/>
                            <a:pt x="45315" y="60960"/>
                          </a:cubicBezTo>
                          <a:cubicBezTo>
                            <a:pt x="-10883" y="124778"/>
                            <a:pt x="16740" y="238125"/>
                            <a:pt x="47220" y="294323"/>
                          </a:cubicBezTo>
                          <a:cubicBezTo>
                            <a:pt x="66270" y="329565"/>
                            <a:pt x="105322" y="402908"/>
                            <a:pt x="187237" y="402908"/>
                          </a:cubicBezTo>
                          <a:cubicBezTo>
                            <a:pt x="213907" y="402908"/>
                            <a:pt x="243435" y="395288"/>
                            <a:pt x="274867" y="379095"/>
                          </a:cubicBezTo>
                          <a:cubicBezTo>
                            <a:pt x="276772" y="378143"/>
                            <a:pt x="279630" y="378143"/>
                            <a:pt x="281535" y="379095"/>
                          </a:cubicBezTo>
                          <a:cubicBezTo>
                            <a:pt x="297727" y="388620"/>
                            <a:pt x="321540" y="401003"/>
                            <a:pt x="348210" y="401003"/>
                          </a:cubicBezTo>
                          <a:cubicBezTo>
                            <a:pt x="396787" y="401003"/>
                            <a:pt x="438697" y="360045"/>
                            <a:pt x="473940" y="279083"/>
                          </a:cubicBezTo>
                          <a:cubicBezTo>
                            <a:pt x="532995" y="142875"/>
                            <a:pt x="492037" y="60008"/>
                            <a:pt x="438697" y="30480"/>
                          </a:cubicBezTo>
                          <a:cubicBezTo>
                            <a:pt x="421552" y="20955"/>
                            <a:pt x="399645" y="15240"/>
                            <a:pt x="375832" y="15240"/>
                          </a:cubicBezTo>
                          <a:cubicBezTo>
                            <a:pt x="341542" y="15240"/>
                            <a:pt x="305347" y="26670"/>
                            <a:pt x="275820" y="46673"/>
                          </a:cubicBezTo>
                          <a:cubicBezTo>
                            <a:pt x="273915" y="48578"/>
                            <a:pt x="270105" y="48578"/>
                            <a:pt x="268199" y="46673"/>
                          </a:cubicBezTo>
                          <a:cubicBezTo>
                            <a:pt x="240577" y="27623"/>
                            <a:pt x="197715" y="16193"/>
                            <a:pt x="157710" y="16193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387" name="Freeform: Shape 386">
                    <a:extLst>
                      <a:ext uri="{FF2B5EF4-FFF2-40B4-BE49-F238E27FC236}">
                        <a16:creationId xmlns:a16="http://schemas.microsoft.com/office/drawing/2014/main" id="{FB501641-B5A7-B1B2-1CC1-1A1160BF4401}"/>
                      </a:ext>
                    </a:extLst>
                  </p:cNvPr>
                  <p:cNvSpPr/>
                  <p:nvPr/>
                </p:nvSpPr>
                <p:spPr>
                  <a:xfrm>
                    <a:off x="4848174" y="245147"/>
                    <a:ext cx="412803" cy="322770"/>
                  </a:xfrm>
                  <a:custGeom>
                    <a:avLst/>
                    <a:gdLst>
                      <a:gd name="connsiteX0" fmla="*/ 157213 w 412803"/>
                      <a:gd name="connsiteY0" fmla="*/ 12979 h 322770"/>
                      <a:gd name="connsiteX1" fmla="*/ 23863 w 412803"/>
                      <a:gd name="connsiteY1" fmla="*/ 32029 h 322770"/>
                      <a:gd name="connsiteX2" fmla="*/ 112446 w 412803"/>
                      <a:gd name="connsiteY2" fmla="*/ 315874 h 322770"/>
                      <a:gd name="connsiteX3" fmla="*/ 212458 w 412803"/>
                      <a:gd name="connsiteY3" fmla="*/ 313017 h 322770"/>
                      <a:gd name="connsiteX4" fmla="*/ 305804 w 412803"/>
                      <a:gd name="connsiteY4" fmla="*/ 315874 h 322770"/>
                      <a:gd name="connsiteX5" fmla="*/ 394386 w 412803"/>
                      <a:gd name="connsiteY5" fmla="*/ 211099 h 322770"/>
                      <a:gd name="connsiteX6" fmla="*/ 341046 w 412803"/>
                      <a:gd name="connsiteY6" fmla="*/ 7264 h 322770"/>
                      <a:gd name="connsiteX7" fmla="*/ 262941 w 412803"/>
                      <a:gd name="connsiteY7" fmla="*/ 28219 h 322770"/>
                      <a:gd name="connsiteX8" fmla="*/ 157213 w 412803"/>
                      <a:gd name="connsiteY8" fmla="*/ 12979 h 322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12803" h="322770">
                        <a:moveTo>
                          <a:pt x="157213" y="12979"/>
                        </a:moveTo>
                        <a:cubicBezTo>
                          <a:pt x="137211" y="1549"/>
                          <a:pt x="66726" y="-16548"/>
                          <a:pt x="23863" y="32029"/>
                        </a:cubicBezTo>
                        <a:cubicBezTo>
                          <a:pt x="-18999" y="80607"/>
                          <a:pt x="-12332" y="268249"/>
                          <a:pt x="112446" y="315874"/>
                        </a:cubicBezTo>
                        <a:cubicBezTo>
                          <a:pt x="158166" y="333019"/>
                          <a:pt x="185788" y="311112"/>
                          <a:pt x="212458" y="313017"/>
                        </a:cubicBezTo>
                        <a:cubicBezTo>
                          <a:pt x="240081" y="314922"/>
                          <a:pt x="268656" y="332067"/>
                          <a:pt x="305804" y="315874"/>
                        </a:cubicBezTo>
                        <a:cubicBezTo>
                          <a:pt x="345808" y="297777"/>
                          <a:pt x="368668" y="269202"/>
                          <a:pt x="394386" y="211099"/>
                        </a:cubicBezTo>
                        <a:cubicBezTo>
                          <a:pt x="440106" y="109182"/>
                          <a:pt x="392481" y="19647"/>
                          <a:pt x="341046" y="7264"/>
                        </a:cubicBezTo>
                        <a:cubicBezTo>
                          <a:pt x="305804" y="-1308"/>
                          <a:pt x="285801" y="19647"/>
                          <a:pt x="262941" y="28219"/>
                        </a:cubicBezTo>
                        <a:cubicBezTo>
                          <a:pt x="240081" y="37744"/>
                          <a:pt x="203886" y="38697"/>
                          <a:pt x="157213" y="12979"/>
                        </a:cubicBezTo>
                        <a:close/>
                      </a:path>
                    </a:pathLst>
                  </a:custGeom>
                  <a:solidFill>
                    <a:srgbClr val="FF262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388" name="Freeform: Shape 387">
                    <a:extLst>
                      <a:ext uri="{FF2B5EF4-FFF2-40B4-BE49-F238E27FC236}">
                        <a16:creationId xmlns:a16="http://schemas.microsoft.com/office/drawing/2014/main" id="{4644B1F3-C231-B3B7-A51B-1DD112EDA461}"/>
                      </a:ext>
                    </a:extLst>
                  </p:cNvPr>
                  <p:cNvSpPr/>
                  <p:nvPr/>
                </p:nvSpPr>
                <p:spPr>
                  <a:xfrm>
                    <a:off x="4941570" y="380999"/>
                    <a:ext cx="49529" cy="66675"/>
                  </a:xfrm>
                  <a:custGeom>
                    <a:avLst/>
                    <a:gdLst>
                      <a:gd name="connsiteX0" fmla="*/ 49530 w 49529"/>
                      <a:gd name="connsiteY0" fmla="*/ 33338 h 66675"/>
                      <a:gd name="connsiteX1" fmla="*/ 24765 w 49529"/>
                      <a:gd name="connsiteY1" fmla="*/ 66675 h 66675"/>
                      <a:gd name="connsiteX2" fmla="*/ 0 w 49529"/>
                      <a:gd name="connsiteY2" fmla="*/ 33338 h 66675"/>
                      <a:gd name="connsiteX3" fmla="*/ 24765 w 49529"/>
                      <a:gd name="connsiteY3" fmla="*/ 0 h 66675"/>
                      <a:gd name="connsiteX4" fmla="*/ 49530 w 49529"/>
                      <a:gd name="connsiteY4" fmla="*/ 3333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529" h="66675">
                        <a:moveTo>
                          <a:pt x="49530" y="33338"/>
                        </a:moveTo>
                        <a:cubicBezTo>
                          <a:pt x="49530" y="51749"/>
                          <a:pt x="38442" y="66675"/>
                          <a:pt x="24765" y="66675"/>
                        </a:cubicBezTo>
                        <a:cubicBezTo>
                          <a:pt x="11088" y="66675"/>
                          <a:pt x="0" y="51749"/>
                          <a:pt x="0" y="33338"/>
                        </a:cubicBezTo>
                        <a:cubicBezTo>
                          <a:pt x="0" y="14926"/>
                          <a:pt x="11088" y="0"/>
                          <a:pt x="24765" y="0"/>
                        </a:cubicBezTo>
                        <a:cubicBezTo>
                          <a:pt x="38442" y="0"/>
                          <a:pt x="49530" y="14926"/>
                          <a:pt x="49530" y="3333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389" name="Freeform: Shape 388">
                    <a:extLst>
                      <a:ext uri="{FF2B5EF4-FFF2-40B4-BE49-F238E27FC236}">
                        <a16:creationId xmlns:a16="http://schemas.microsoft.com/office/drawing/2014/main" id="{78493CA6-D8CA-0BBE-94A2-706B97D8C819}"/>
                      </a:ext>
                    </a:extLst>
                  </p:cNvPr>
                  <p:cNvSpPr/>
                  <p:nvPr/>
                </p:nvSpPr>
                <p:spPr>
                  <a:xfrm rot="1185681">
                    <a:off x="4951946" y="386913"/>
                    <a:ext cx="20954" cy="30479"/>
                  </a:xfrm>
                  <a:custGeom>
                    <a:avLst/>
                    <a:gdLst>
                      <a:gd name="connsiteX0" fmla="*/ 20955 w 20954"/>
                      <a:gd name="connsiteY0" fmla="*/ 15240 h 30479"/>
                      <a:gd name="connsiteX1" fmla="*/ 10477 w 20954"/>
                      <a:gd name="connsiteY1" fmla="*/ 30480 h 30479"/>
                      <a:gd name="connsiteX2" fmla="*/ 0 w 20954"/>
                      <a:gd name="connsiteY2" fmla="*/ 15240 h 30479"/>
                      <a:gd name="connsiteX3" fmla="*/ 10477 w 20954"/>
                      <a:gd name="connsiteY3" fmla="*/ 0 h 30479"/>
                      <a:gd name="connsiteX4" fmla="*/ 20955 w 20954"/>
                      <a:gd name="connsiteY4" fmla="*/ 15240 h 30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954" h="30479">
                        <a:moveTo>
                          <a:pt x="20955" y="15240"/>
                        </a:moveTo>
                        <a:cubicBezTo>
                          <a:pt x="20955" y="23657"/>
                          <a:pt x="16264" y="30480"/>
                          <a:pt x="10477" y="30480"/>
                        </a:cubicBezTo>
                        <a:cubicBezTo>
                          <a:pt x="4691" y="30480"/>
                          <a:pt x="0" y="23657"/>
                          <a:pt x="0" y="15240"/>
                        </a:cubicBezTo>
                        <a:cubicBezTo>
                          <a:pt x="0" y="6823"/>
                          <a:pt x="4691" y="0"/>
                          <a:pt x="10477" y="0"/>
                        </a:cubicBezTo>
                        <a:cubicBezTo>
                          <a:pt x="16264" y="0"/>
                          <a:pt x="20955" y="6823"/>
                          <a:pt x="20955" y="1524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390" name="Freeform: Shape 389">
                    <a:extLst>
                      <a:ext uri="{FF2B5EF4-FFF2-40B4-BE49-F238E27FC236}">
                        <a16:creationId xmlns:a16="http://schemas.microsoft.com/office/drawing/2014/main" id="{676879D5-A763-1159-803D-BAA880088412}"/>
                      </a:ext>
                    </a:extLst>
                  </p:cNvPr>
                  <p:cNvSpPr/>
                  <p:nvPr/>
                </p:nvSpPr>
                <p:spPr>
                  <a:xfrm>
                    <a:off x="4928234" y="434640"/>
                    <a:ext cx="52387" cy="26369"/>
                  </a:xfrm>
                  <a:custGeom>
                    <a:avLst/>
                    <a:gdLst>
                      <a:gd name="connsiteX0" fmla="*/ 0 w 52387"/>
                      <a:gd name="connsiteY0" fmla="*/ 6367 h 26369"/>
                      <a:gd name="connsiteX1" fmla="*/ 52388 w 52387"/>
                      <a:gd name="connsiteY1" fmla="*/ 26369 h 26369"/>
                      <a:gd name="connsiteX2" fmla="*/ 0 w 52387"/>
                      <a:gd name="connsiteY2" fmla="*/ 6367 h 26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387" h="26369">
                        <a:moveTo>
                          <a:pt x="0" y="6367"/>
                        </a:moveTo>
                        <a:cubicBezTo>
                          <a:pt x="15240" y="5414"/>
                          <a:pt x="39053" y="13034"/>
                          <a:pt x="52388" y="26369"/>
                        </a:cubicBezTo>
                        <a:cubicBezTo>
                          <a:pt x="48578" y="5414"/>
                          <a:pt x="18098" y="-8873"/>
                          <a:pt x="0" y="6367"/>
                        </a:cubicBezTo>
                        <a:close/>
                      </a:path>
                    </a:pathLst>
                  </a:custGeom>
                  <a:solidFill>
                    <a:srgbClr val="80060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391" name="Freeform: Shape 390">
                    <a:extLst>
                      <a:ext uri="{FF2B5EF4-FFF2-40B4-BE49-F238E27FC236}">
                        <a16:creationId xmlns:a16="http://schemas.microsoft.com/office/drawing/2014/main" id="{2AE6535B-FD6E-FDF1-F2F5-CA2BE8088DD0}"/>
                      </a:ext>
                    </a:extLst>
                  </p:cNvPr>
                  <p:cNvSpPr/>
                  <p:nvPr/>
                </p:nvSpPr>
                <p:spPr>
                  <a:xfrm>
                    <a:off x="5135880" y="373379"/>
                    <a:ext cx="43815" cy="66675"/>
                  </a:xfrm>
                  <a:custGeom>
                    <a:avLst/>
                    <a:gdLst>
                      <a:gd name="connsiteX0" fmla="*/ 43815 w 43815"/>
                      <a:gd name="connsiteY0" fmla="*/ 33338 h 66675"/>
                      <a:gd name="connsiteX1" fmla="*/ 21908 w 43815"/>
                      <a:gd name="connsiteY1" fmla="*/ 66675 h 66675"/>
                      <a:gd name="connsiteX2" fmla="*/ 0 w 43815"/>
                      <a:gd name="connsiteY2" fmla="*/ 33338 h 66675"/>
                      <a:gd name="connsiteX3" fmla="*/ 21908 w 43815"/>
                      <a:gd name="connsiteY3" fmla="*/ 0 h 66675"/>
                      <a:gd name="connsiteX4" fmla="*/ 43815 w 43815"/>
                      <a:gd name="connsiteY4" fmla="*/ 3333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815" h="66675">
                        <a:moveTo>
                          <a:pt x="43815" y="33338"/>
                        </a:moveTo>
                        <a:cubicBezTo>
                          <a:pt x="43815" y="51749"/>
                          <a:pt x="34007" y="66675"/>
                          <a:pt x="21908" y="66675"/>
                        </a:cubicBezTo>
                        <a:cubicBezTo>
                          <a:pt x="9808" y="66675"/>
                          <a:pt x="0" y="51749"/>
                          <a:pt x="0" y="33338"/>
                        </a:cubicBezTo>
                        <a:cubicBezTo>
                          <a:pt x="0" y="14926"/>
                          <a:pt x="9808" y="0"/>
                          <a:pt x="21908" y="0"/>
                        </a:cubicBezTo>
                        <a:cubicBezTo>
                          <a:pt x="34007" y="0"/>
                          <a:pt x="43815" y="14926"/>
                          <a:pt x="43815" y="3333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392" name="Freeform: Shape 391">
                    <a:extLst>
                      <a:ext uri="{FF2B5EF4-FFF2-40B4-BE49-F238E27FC236}">
                        <a16:creationId xmlns:a16="http://schemas.microsoft.com/office/drawing/2014/main" id="{5394358E-B014-765A-7C4C-C2C35944CED2}"/>
                      </a:ext>
                    </a:extLst>
                  </p:cNvPr>
                  <p:cNvSpPr/>
                  <p:nvPr/>
                </p:nvSpPr>
                <p:spPr>
                  <a:xfrm rot="-10046296">
                    <a:off x="5143463" y="381554"/>
                    <a:ext cx="19050" cy="28576"/>
                  </a:xfrm>
                  <a:custGeom>
                    <a:avLst/>
                    <a:gdLst>
                      <a:gd name="connsiteX0" fmla="*/ 19051 w 19050"/>
                      <a:gd name="connsiteY0" fmla="*/ 14288 h 28576"/>
                      <a:gd name="connsiteX1" fmla="*/ 9525 w 19050"/>
                      <a:gd name="connsiteY1" fmla="*/ 28576 h 28576"/>
                      <a:gd name="connsiteX2" fmla="*/ 0 w 19050"/>
                      <a:gd name="connsiteY2" fmla="*/ 14288 h 28576"/>
                      <a:gd name="connsiteX3" fmla="*/ 9525 w 19050"/>
                      <a:gd name="connsiteY3" fmla="*/ 0 h 28576"/>
                      <a:gd name="connsiteX4" fmla="*/ 19051 w 19050"/>
                      <a:gd name="connsiteY4" fmla="*/ 14288 h 28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50" h="28576">
                        <a:moveTo>
                          <a:pt x="19051" y="14288"/>
                        </a:moveTo>
                        <a:cubicBezTo>
                          <a:pt x="19051" y="22179"/>
                          <a:pt x="14786" y="28576"/>
                          <a:pt x="9525" y="28576"/>
                        </a:cubicBezTo>
                        <a:cubicBezTo>
                          <a:pt x="4265" y="28576"/>
                          <a:pt x="0" y="22179"/>
                          <a:pt x="0" y="14288"/>
                        </a:cubicBezTo>
                        <a:cubicBezTo>
                          <a:pt x="0" y="6397"/>
                          <a:pt x="4265" y="0"/>
                          <a:pt x="9525" y="0"/>
                        </a:cubicBezTo>
                        <a:cubicBezTo>
                          <a:pt x="14786" y="0"/>
                          <a:pt x="19051" y="6397"/>
                          <a:pt x="19051" y="1428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393" name="Freeform: Shape 392">
                    <a:extLst>
                      <a:ext uri="{FF2B5EF4-FFF2-40B4-BE49-F238E27FC236}">
                        <a16:creationId xmlns:a16="http://schemas.microsoft.com/office/drawing/2014/main" id="{DD92D243-421F-1E16-7F3E-D85C5F2C9526}"/>
                      </a:ext>
                    </a:extLst>
                  </p:cNvPr>
                  <p:cNvSpPr/>
                  <p:nvPr/>
                </p:nvSpPr>
                <p:spPr>
                  <a:xfrm>
                    <a:off x="5145404" y="428176"/>
                    <a:ext cx="43815" cy="25213"/>
                  </a:xfrm>
                  <a:custGeom>
                    <a:avLst/>
                    <a:gdLst>
                      <a:gd name="connsiteX0" fmla="*/ 43815 w 43815"/>
                      <a:gd name="connsiteY0" fmla="*/ 5211 h 25213"/>
                      <a:gd name="connsiteX1" fmla="*/ 0 w 43815"/>
                      <a:gd name="connsiteY1" fmla="*/ 25213 h 25213"/>
                      <a:gd name="connsiteX2" fmla="*/ 43815 w 43815"/>
                      <a:gd name="connsiteY2" fmla="*/ 5211 h 25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815" h="25213">
                        <a:moveTo>
                          <a:pt x="43815" y="5211"/>
                        </a:moveTo>
                        <a:cubicBezTo>
                          <a:pt x="32385" y="5211"/>
                          <a:pt x="12383" y="12831"/>
                          <a:pt x="0" y="25213"/>
                        </a:cubicBezTo>
                        <a:cubicBezTo>
                          <a:pt x="1905" y="6163"/>
                          <a:pt x="28575" y="-8124"/>
                          <a:pt x="43815" y="5211"/>
                        </a:cubicBezTo>
                        <a:close/>
                      </a:path>
                    </a:pathLst>
                  </a:custGeom>
                  <a:solidFill>
                    <a:srgbClr val="80060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394" name="Freeform: Shape 393">
                    <a:extLst>
                      <a:ext uri="{FF2B5EF4-FFF2-40B4-BE49-F238E27FC236}">
                        <a16:creationId xmlns:a16="http://schemas.microsoft.com/office/drawing/2014/main" id="{FA9DE79B-6933-9485-A84A-5F5AB8140005}"/>
                      </a:ext>
                    </a:extLst>
                  </p:cNvPr>
                  <p:cNvSpPr/>
                  <p:nvPr/>
                </p:nvSpPr>
                <p:spPr>
                  <a:xfrm rot="403494">
                    <a:off x="4929165" y="448707"/>
                    <a:ext cx="15239" cy="11429"/>
                  </a:xfrm>
                  <a:custGeom>
                    <a:avLst/>
                    <a:gdLst>
                      <a:gd name="connsiteX0" fmla="*/ 15240 w 15239"/>
                      <a:gd name="connsiteY0" fmla="*/ 5715 h 11429"/>
                      <a:gd name="connsiteX1" fmla="*/ 7620 w 15239"/>
                      <a:gd name="connsiteY1" fmla="*/ 11430 h 11429"/>
                      <a:gd name="connsiteX2" fmla="*/ 0 w 15239"/>
                      <a:gd name="connsiteY2" fmla="*/ 5715 h 11429"/>
                      <a:gd name="connsiteX3" fmla="*/ 7620 w 15239"/>
                      <a:gd name="connsiteY3" fmla="*/ 0 h 11429"/>
                      <a:gd name="connsiteX4" fmla="*/ 15240 w 15239"/>
                      <a:gd name="connsiteY4" fmla="*/ 5715 h 11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39" h="11429">
                        <a:moveTo>
                          <a:pt x="15240" y="5715"/>
                        </a:moveTo>
                        <a:cubicBezTo>
                          <a:pt x="15240" y="8871"/>
                          <a:pt x="11828" y="11430"/>
                          <a:pt x="7620" y="11430"/>
                        </a:cubicBezTo>
                        <a:cubicBezTo>
                          <a:pt x="3411" y="11430"/>
                          <a:pt x="0" y="8871"/>
                          <a:pt x="0" y="5715"/>
                        </a:cubicBezTo>
                        <a:cubicBezTo>
                          <a:pt x="0" y="2559"/>
                          <a:pt x="3411" y="0"/>
                          <a:pt x="7620" y="0"/>
                        </a:cubicBezTo>
                        <a:cubicBezTo>
                          <a:pt x="11828" y="0"/>
                          <a:pt x="15240" y="2559"/>
                          <a:pt x="15240" y="571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395" name="Freeform: Shape 394">
                    <a:extLst>
                      <a:ext uri="{FF2B5EF4-FFF2-40B4-BE49-F238E27FC236}">
                        <a16:creationId xmlns:a16="http://schemas.microsoft.com/office/drawing/2014/main" id="{00997C17-6FAD-0539-6350-5ED013B11C4A}"/>
                      </a:ext>
                    </a:extLst>
                  </p:cNvPr>
                  <p:cNvSpPr/>
                  <p:nvPr/>
                </p:nvSpPr>
                <p:spPr>
                  <a:xfrm rot="-847344">
                    <a:off x="5176910" y="441961"/>
                    <a:ext cx="15240" cy="9525"/>
                  </a:xfrm>
                  <a:custGeom>
                    <a:avLst/>
                    <a:gdLst>
                      <a:gd name="connsiteX0" fmla="*/ 15240 w 15240"/>
                      <a:gd name="connsiteY0" fmla="*/ 4763 h 9525"/>
                      <a:gd name="connsiteX1" fmla="*/ 7620 w 15240"/>
                      <a:gd name="connsiteY1" fmla="*/ 9525 h 9525"/>
                      <a:gd name="connsiteX2" fmla="*/ 0 w 15240"/>
                      <a:gd name="connsiteY2" fmla="*/ 4763 h 9525"/>
                      <a:gd name="connsiteX3" fmla="*/ 7620 w 15240"/>
                      <a:gd name="connsiteY3" fmla="*/ 0 h 9525"/>
                      <a:gd name="connsiteX4" fmla="*/ 15240 w 15240"/>
                      <a:gd name="connsiteY4" fmla="*/ 4763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40" h="9525">
                        <a:moveTo>
                          <a:pt x="15240" y="4763"/>
                        </a:moveTo>
                        <a:cubicBezTo>
                          <a:pt x="15240" y="7393"/>
                          <a:pt x="11829" y="9525"/>
                          <a:pt x="7620" y="9525"/>
                        </a:cubicBezTo>
                        <a:cubicBezTo>
                          <a:pt x="3412" y="9525"/>
                          <a:pt x="0" y="7393"/>
                          <a:pt x="0" y="4763"/>
                        </a:cubicBezTo>
                        <a:cubicBezTo>
                          <a:pt x="0" y="2132"/>
                          <a:pt x="3412" y="0"/>
                          <a:pt x="7620" y="0"/>
                        </a:cubicBezTo>
                        <a:cubicBezTo>
                          <a:pt x="11829" y="0"/>
                          <a:pt x="15240" y="2132"/>
                          <a:pt x="15240" y="4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396" name="Freeform: Shape 395">
                    <a:extLst>
                      <a:ext uri="{FF2B5EF4-FFF2-40B4-BE49-F238E27FC236}">
                        <a16:creationId xmlns:a16="http://schemas.microsoft.com/office/drawing/2014/main" id="{E65D2900-FB00-6169-3A32-18E59B0055E8}"/>
                      </a:ext>
                    </a:extLst>
                  </p:cNvPr>
                  <p:cNvSpPr/>
                  <p:nvPr/>
                </p:nvSpPr>
                <p:spPr>
                  <a:xfrm>
                    <a:off x="4990846" y="479806"/>
                    <a:ext cx="124554" cy="38353"/>
                  </a:xfrm>
                  <a:custGeom>
                    <a:avLst/>
                    <a:gdLst>
                      <a:gd name="connsiteX0" fmla="*/ 67881 w 124554"/>
                      <a:gd name="connsiteY0" fmla="*/ 38353 h 38353"/>
                      <a:gd name="connsiteX1" fmla="*/ 37401 w 124554"/>
                      <a:gd name="connsiteY1" fmla="*/ 34543 h 38353"/>
                      <a:gd name="connsiteX2" fmla="*/ 253 w 124554"/>
                      <a:gd name="connsiteY2" fmla="*/ 5016 h 38353"/>
                      <a:gd name="connsiteX3" fmla="*/ 3111 w 124554"/>
                      <a:gd name="connsiteY3" fmla="*/ 253 h 38353"/>
                      <a:gd name="connsiteX4" fmla="*/ 7873 w 124554"/>
                      <a:gd name="connsiteY4" fmla="*/ 3111 h 38353"/>
                      <a:gd name="connsiteX5" fmla="*/ 39306 w 124554"/>
                      <a:gd name="connsiteY5" fmla="*/ 25971 h 38353"/>
                      <a:gd name="connsiteX6" fmla="*/ 117411 w 124554"/>
                      <a:gd name="connsiteY6" fmla="*/ 12636 h 38353"/>
                      <a:gd name="connsiteX7" fmla="*/ 123126 w 124554"/>
                      <a:gd name="connsiteY7" fmla="*/ 12636 h 38353"/>
                      <a:gd name="connsiteX8" fmla="*/ 123126 w 124554"/>
                      <a:gd name="connsiteY8" fmla="*/ 18351 h 38353"/>
                      <a:gd name="connsiteX9" fmla="*/ 67881 w 124554"/>
                      <a:gd name="connsiteY9" fmla="*/ 38353 h 3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24554" h="38353">
                        <a:moveTo>
                          <a:pt x="67881" y="38353"/>
                        </a:moveTo>
                        <a:cubicBezTo>
                          <a:pt x="57403" y="38353"/>
                          <a:pt x="46926" y="36448"/>
                          <a:pt x="37401" y="34543"/>
                        </a:cubicBezTo>
                        <a:cubicBezTo>
                          <a:pt x="17398" y="28828"/>
                          <a:pt x="3111" y="18351"/>
                          <a:pt x="253" y="5016"/>
                        </a:cubicBezTo>
                        <a:cubicBezTo>
                          <a:pt x="-699" y="3111"/>
                          <a:pt x="1206" y="253"/>
                          <a:pt x="3111" y="253"/>
                        </a:cubicBezTo>
                        <a:cubicBezTo>
                          <a:pt x="5016" y="-699"/>
                          <a:pt x="7873" y="1206"/>
                          <a:pt x="7873" y="3111"/>
                        </a:cubicBezTo>
                        <a:cubicBezTo>
                          <a:pt x="9778" y="12636"/>
                          <a:pt x="22161" y="21208"/>
                          <a:pt x="39306" y="25971"/>
                        </a:cubicBezTo>
                        <a:cubicBezTo>
                          <a:pt x="64071" y="32638"/>
                          <a:pt x="99313" y="30733"/>
                          <a:pt x="117411" y="12636"/>
                        </a:cubicBezTo>
                        <a:cubicBezTo>
                          <a:pt x="119316" y="10731"/>
                          <a:pt x="121221" y="10731"/>
                          <a:pt x="123126" y="12636"/>
                        </a:cubicBezTo>
                        <a:cubicBezTo>
                          <a:pt x="125031" y="14541"/>
                          <a:pt x="125031" y="16446"/>
                          <a:pt x="123126" y="18351"/>
                        </a:cubicBezTo>
                        <a:cubicBezTo>
                          <a:pt x="109791" y="32638"/>
                          <a:pt x="88836" y="38353"/>
                          <a:pt x="67881" y="38353"/>
                        </a:cubicBezTo>
                        <a:close/>
                      </a:path>
                    </a:pathLst>
                  </a:custGeom>
                  <a:solidFill>
                    <a:srgbClr val="80060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397" name="Freeform: Shape 396">
                    <a:extLst>
                      <a:ext uri="{FF2B5EF4-FFF2-40B4-BE49-F238E27FC236}">
                        <a16:creationId xmlns:a16="http://schemas.microsoft.com/office/drawing/2014/main" id="{BD266CA6-0E04-DB21-2FA1-52477BD5FE36}"/>
                      </a:ext>
                    </a:extLst>
                  </p:cNvPr>
                  <p:cNvSpPr/>
                  <p:nvPr/>
                </p:nvSpPr>
                <p:spPr>
                  <a:xfrm>
                    <a:off x="4933950" y="327239"/>
                    <a:ext cx="71437" cy="27090"/>
                  </a:xfrm>
                  <a:custGeom>
                    <a:avLst/>
                    <a:gdLst>
                      <a:gd name="connsiteX0" fmla="*/ 0 w 71437"/>
                      <a:gd name="connsiteY0" fmla="*/ 14708 h 27090"/>
                      <a:gd name="connsiteX1" fmla="*/ 71438 w 71437"/>
                      <a:gd name="connsiteY1" fmla="*/ 27090 h 27090"/>
                      <a:gd name="connsiteX2" fmla="*/ 0 w 71437"/>
                      <a:gd name="connsiteY2" fmla="*/ 14708 h 27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437" h="27090">
                        <a:moveTo>
                          <a:pt x="0" y="14708"/>
                        </a:moveTo>
                        <a:cubicBezTo>
                          <a:pt x="12383" y="10898"/>
                          <a:pt x="51435" y="8993"/>
                          <a:pt x="71438" y="27090"/>
                        </a:cubicBezTo>
                        <a:cubicBezTo>
                          <a:pt x="67628" y="-532"/>
                          <a:pt x="28575" y="-11010"/>
                          <a:pt x="0" y="1470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398" name="Freeform: Shape 397">
                    <a:extLst>
                      <a:ext uri="{FF2B5EF4-FFF2-40B4-BE49-F238E27FC236}">
                        <a16:creationId xmlns:a16="http://schemas.microsoft.com/office/drawing/2014/main" id="{D06DCEE1-B40C-666E-C425-A4441255A56F}"/>
                      </a:ext>
                    </a:extLst>
                  </p:cNvPr>
                  <p:cNvSpPr/>
                  <p:nvPr/>
                </p:nvSpPr>
                <p:spPr>
                  <a:xfrm>
                    <a:off x="5125402" y="328474"/>
                    <a:ext cx="62864" cy="25855"/>
                  </a:xfrm>
                  <a:custGeom>
                    <a:avLst/>
                    <a:gdLst>
                      <a:gd name="connsiteX0" fmla="*/ 62865 w 62864"/>
                      <a:gd name="connsiteY0" fmla="*/ 13473 h 25855"/>
                      <a:gd name="connsiteX1" fmla="*/ 0 w 62864"/>
                      <a:gd name="connsiteY1" fmla="*/ 25855 h 25855"/>
                      <a:gd name="connsiteX2" fmla="*/ 62865 w 62864"/>
                      <a:gd name="connsiteY2" fmla="*/ 13473 h 25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864" h="25855">
                        <a:moveTo>
                          <a:pt x="62865" y="13473"/>
                        </a:moveTo>
                        <a:cubicBezTo>
                          <a:pt x="52388" y="9663"/>
                          <a:pt x="18097" y="7758"/>
                          <a:pt x="0" y="25855"/>
                        </a:cubicBezTo>
                        <a:cubicBezTo>
                          <a:pt x="2857" y="-1767"/>
                          <a:pt x="40957" y="-9387"/>
                          <a:pt x="62865" y="1347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399" name="Freeform: Shape 398">
                    <a:extLst>
                      <a:ext uri="{FF2B5EF4-FFF2-40B4-BE49-F238E27FC236}">
                        <a16:creationId xmlns:a16="http://schemas.microsoft.com/office/drawing/2014/main" id="{2CF9E631-3D37-A40A-4769-A77B854BA70E}"/>
                      </a:ext>
                    </a:extLst>
                  </p:cNvPr>
                  <p:cNvSpPr/>
                  <p:nvPr/>
                </p:nvSpPr>
                <p:spPr>
                  <a:xfrm>
                    <a:off x="5036462" y="247292"/>
                    <a:ext cx="50839" cy="18454"/>
                  </a:xfrm>
                  <a:custGeom>
                    <a:avLst/>
                    <a:gdLst>
                      <a:gd name="connsiteX0" fmla="*/ 10835 w 50839"/>
                      <a:gd name="connsiteY0" fmla="*/ 1310 h 18454"/>
                      <a:gd name="connsiteX1" fmla="*/ 16550 w 50839"/>
                      <a:gd name="connsiteY1" fmla="*/ 5120 h 18454"/>
                      <a:gd name="connsiteX2" fmla="*/ 19407 w 50839"/>
                      <a:gd name="connsiteY2" fmla="*/ 7025 h 18454"/>
                      <a:gd name="connsiteX3" fmla="*/ 22265 w 50839"/>
                      <a:gd name="connsiteY3" fmla="*/ 8930 h 18454"/>
                      <a:gd name="connsiteX4" fmla="*/ 26075 w 50839"/>
                      <a:gd name="connsiteY4" fmla="*/ 10835 h 18454"/>
                      <a:gd name="connsiteX5" fmla="*/ 29885 w 50839"/>
                      <a:gd name="connsiteY5" fmla="*/ 12740 h 18454"/>
                      <a:gd name="connsiteX6" fmla="*/ 33695 w 50839"/>
                      <a:gd name="connsiteY6" fmla="*/ 13692 h 18454"/>
                      <a:gd name="connsiteX7" fmla="*/ 37505 w 50839"/>
                      <a:gd name="connsiteY7" fmla="*/ 13692 h 18454"/>
                      <a:gd name="connsiteX8" fmla="*/ 44172 w 50839"/>
                      <a:gd name="connsiteY8" fmla="*/ 13692 h 18454"/>
                      <a:gd name="connsiteX9" fmla="*/ 50840 w 50839"/>
                      <a:gd name="connsiteY9" fmla="*/ 12740 h 18454"/>
                      <a:gd name="connsiteX10" fmla="*/ 44172 w 50839"/>
                      <a:gd name="connsiteY10" fmla="*/ 15597 h 18454"/>
                      <a:gd name="connsiteX11" fmla="*/ 36552 w 50839"/>
                      <a:gd name="connsiteY11" fmla="*/ 17502 h 18454"/>
                      <a:gd name="connsiteX12" fmla="*/ 31790 w 50839"/>
                      <a:gd name="connsiteY12" fmla="*/ 18455 h 18454"/>
                      <a:gd name="connsiteX13" fmla="*/ 27027 w 50839"/>
                      <a:gd name="connsiteY13" fmla="*/ 18455 h 18454"/>
                      <a:gd name="connsiteX14" fmla="*/ 22265 w 50839"/>
                      <a:gd name="connsiteY14" fmla="*/ 17502 h 18454"/>
                      <a:gd name="connsiteX15" fmla="*/ 17502 w 50839"/>
                      <a:gd name="connsiteY15" fmla="*/ 16550 h 18454"/>
                      <a:gd name="connsiteX16" fmla="*/ 9882 w 50839"/>
                      <a:gd name="connsiteY16" fmla="*/ 13692 h 18454"/>
                      <a:gd name="connsiteX17" fmla="*/ 3215 w 50839"/>
                      <a:gd name="connsiteY17" fmla="*/ 10835 h 18454"/>
                      <a:gd name="connsiteX18" fmla="*/ 3215 w 50839"/>
                      <a:gd name="connsiteY18" fmla="*/ 10835 h 18454"/>
                      <a:gd name="connsiteX19" fmla="*/ 357 w 50839"/>
                      <a:gd name="connsiteY19" fmla="*/ 3215 h 18454"/>
                      <a:gd name="connsiteX20" fmla="*/ 7977 w 50839"/>
                      <a:gd name="connsiteY20" fmla="*/ 357 h 18454"/>
                      <a:gd name="connsiteX21" fmla="*/ 10835 w 50839"/>
                      <a:gd name="connsiteY21" fmla="*/ 1310 h 18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0839" h="18454">
                        <a:moveTo>
                          <a:pt x="10835" y="1310"/>
                        </a:moveTo>
                        <a:cubicBezTo>
                          <a:pt x="10835" y="1310"/>
                          <a:pt x="12740" y="3215"/>
                          <a:pt x="16550" y="5120"/>
                        </a:cubicBezTo>
                        <a:cubicBezTo>
                          <a:pt x="17502" y="6072"/>
                          <a:pt x="18455" y="6072"/>
                          <a:pt x="19407" y="7025"/>
                        </a:cubicBezTo>
                        <a:cubicBezTo>
                          <a:pt x="20360" y="7977"/>
                          <a:pt x="21312" y="7977"/>
                          <a:pt x="22265" y="8930"/>
                        </a:cubicBezTo>
                        <a:cubicBezTo>
                          <a:pt x="23217" y="9882"/>
                          <a:pt x="24170" y="9882"/>
                          <a:pt x="26075" y="10835"/>
                        </a:cubicBezTo>
                        <a:cubicBezTo>
                          <a:pt x="27027" y="11787"/>
                          <a:pt x="28932" y="11787"/>
                          <a:pt x="29885" y="12740"/>
                        </a:cubicBezTo>
                        <a:cubicBezTo>
                          <a:pt x="30837" y="12740"/>
                          <a:pt x="32742" y="13692"/>
                          <a:pt x="33695" y="13692"/>
                        </a:cubicBezTo>
                        <a:cubicBezTo>
                          <a:pt x="34647" y="13692"/>
                          <a:pt x="36552" y="13692"/>
                          <a:pt x="37505" y="13692"/>
                        </a:cubicBezTo>
                        <a:cubicBezTo>
                          <a:pt x="40362" y="13692"/>
                          <a:pt x="42267" y="13692"/>
                          <a:pt x="44172" y="13692"/>
                        </a:cubicBezTo>
                        <a:cubicBezTo>
                          <a:pt x="47982" y="13692"/>
                          <a:pt x="50840" y="12740"/>
                          <a:pt x="50840" y="12740"/>
                        </a:cubicBezTo>
                        <a:cubicBezTo>
                          <a:pt x="50840" y="12740"/>
                          <a:pt x="47982" y="13692"/>
                          <a:pt x="44172" y="15597"/>
                        </a:cubicBezTo>
                        <a:cubicBezTo>
                          <a:pt x="42267" y="16550"/>
                          <a:pt x="39410" y="17502"/>
                          <a:pt x="36552" y="17502"/>
                        </a:cubicBezTo>
                        <a:cubicBezTo>
                          <a:pt x="35600" y="17502"/>
                          <a:pt x="33695" y="18455"/>
                          <a:pt x="31790" y="18455"/>
                        </a:cubicBezTo>
                        <a:cubicBezTo>
                          <a:pt x="29885" y="18455"/>
                          <a:pt x="28932" y="18455"/>
                          <a:pt x="27027" y="18455"/>
                        </a:cubicBezTo>
                        <a:cubicBezTo>
                          <a:pt x="25122" y="18455"/>
                          <a:pt x="24170" y="18455"/>
                          <a:pt x="22265" y="17502"/>
                        </a:cubicBezTo>
                        <a:cubicBezTo>
                          <a:pt x="20360" y="17502"/>
                          <a:pt x="19407" y="16550"/>
                          <a:pt x="17502" y="16550"/>
                        </a:cubicBezTo>
                        <a:cubicBezTo>
                          <a:pt x="14645" y="15597"/>
                          <a:pt x="11787" y="14645"/>
                          <a:pt x="9882" y="13692"/>
                        </a:cubicBezTo>
                        <a:cubicBezTo>
                          <a:pt x="6072" y="11787"/>
                          <a:pt x="3215" y="10835"/>
                          <a:pt x="3215" y="10835"/>
                        </a:cubicBezTo>
                        <a:lnTo>
                          <a:pt x="3215" y="10835"/>
                        </a:lnTo>
                        <a:cubicBezTo>
                          <a:pt x="357" y="9882"/>
                          <a:pt x="-595" y="6072"/>
                          <a:pt x="357" y="3215"/>
                        </a:cubicBezTo>
                        <a:cubicBezTo>
                          <a:pt x="1310" y="357"/>
                          <a:pt x="5120" y="-595"/>
                          <a:pt x="7977" y="357"/>
                        </a:cubicBezTo>
                        <a:cubicBezTo>
                          <a:pt x="10835" y="357"/>
                          <a:pt x="10835" y="357"/>
                          <a:pt x="10835" y="1310"/>
                        </a:cubicBezTo>
                        <a:close/>
                      </a:path>
                    </a:pathLst>
                  </a:custGeom>
                  <a:solidFill>
                    <a:srgbClr val="80060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400" name="Freeform: Shape 399">
                    <a:extLst>
                      <a:ext uri="{FF2B5EF4-FFF2-40B4-BE49-F238E27FC236}">
                        <a16:creationId xmlns:a16="http://schemas.microsoft.com/office/drawing/2014/main" id="{DBDF58B6-0AD6-9607-ED09-7C29ED17DA36}"/>
                      </a:ext>
                    </a:extLst>
                  </p:cNvPr>
                  <p:cNvSpPr/>
                  <p:nvPr/>
                </p:nvSpPr>
                <p:spPr>
                  <a:xfrm rot="-751617">
                    <a:off x="4900687" y="260102"/>
                    <a:ext cx="83820" cy="47625"/>
                  </a:xfrm>
                  <a:custGeom>
                    <a:avLst/>
                    <a:gdLst>
                      <a:gd name="connsiteX0" fmla="*/ 83821 w 83820"/>
                      <a:gd name="connsiteY0" fmla="*/ 23813 h 47625"/>
                      <a:gd name="connsiteX1" fmla="*/ 41910 w 83820"/>
                      <a:gd name="connsiteY1" fmla="*/ 47625 h 47625"/>
                      <a:gd name="connsiteX2" fmla="*/ 0 w 83820"/>
                      <a:gd name="connsiteY2" fmla="*/ 23813 h 47625"/>
                      <a:gd name="connsiteX3" fmla="*/ 41910 w 83820"/>
                      <a:gd name="connsiteY3" fmla="*/ 0 h 47625"/>
                      <a:gd name="connsiteX4" fmla="*/ 83821 w 83820"/>
                      <a:gd name="connsiteY4" fmla="*/ 23813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20" h="47625">
                        <a:moveTo>
                          <a:pt x="83821" y="23813"/>
                        </a:moveTo>
                        <a:cubicBezTo>
                          <a:pt x="83821" y="36964"/>
                          <a:pt x="65057" y="47625"/>
                          <a:pt x="41910" y="47625"/>
                        </a:cubicBezTo>
                        <a:cubicBezTo>
                          <a:pt x="18764" y="47625"/>
                          <a:pt x="0" y="36964"/>
                          <a:pt x="0" y="23813"/>
                        </a:cubicBezTo>
                        <a:cubicBezTo>
                          <a:pt x="0" y="10661"/>
                          <a:pt x="18764" y="0"/>
                          <a:pt x="41910" y="0"/>
                        </a:cubicBezTo>
                        <a:cubicBezTo>
                          <a:pt x="65057" y="0"/>
                          <a:pt x="83821" y="10661"/>
                          <a:pt x="83821" y="2381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401" name="Freeform: Shape 400">
                    <a:extLst>
                      <a:ext uri="{FF2B5EF4-FFF2-40B4-BE49-F238E27FC236}">
                        <a16:creationId xmlns:a16="http://schemas.microsoft.com/office/drawing/2014/main" id="{DE4A1228-A1C2-A7AA-5CAF-50D0D4098BFF}"/>
                      </a:ext>
                    </a:extLst>
                  </p:cNvPr>
                  <p:cNvSpPr/>
                  <p:nvPr/>
                </p:nvSpPr>
                <p:spPr>
                  <a:xfrm>
                    <a:off x="4994910" y="285749"/>
                    <a:ext cx="34290" cy="22859"/>
                  </a:xfrm>
                  <a:custGeom>
                    <a:avLst/>
                    <a:gdLst>
                      <a:gd name="connsiteX0" fmla="*/ 34290 w 34290"/>
                      <a:gd name="connsiteY0" fmla="*/ 11430 h 22859"/>
                      <a:gd name="connsiteX1" fmla="*/ 17145 w 34290"/>
                      <a:gd name="connsiteY1" fmla="*/ 22860 h 22859"/>
                      <a:gd name="connsiteX2" fmla="*/ 0 w 34290"/>
                      <a:gd name="connsiteY2" fmla="*/ 11430 h 22859"/>
                      <a:gd name="connsiteX3" fmla="*/ 17145 w 34290"/>
                      <a:gd name="connsiteY3" fmla="*/ 0 h 22859"/>
                      <a:gd name="connsiteX4" fmla="*/ 34290 w 34290"/>
                      <a:gd name="connsiteY4" fmla="*/ 11430 h 22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290" h="22859">
                        <a:moveTo>
                          <a:pt x="34290" y="11430"/>
                        </a:moveTo>
                        <a:cubicBezTo>
                          <a:pt x="34290" y="17743"/>
                          <a:pt x="26614" y="22860"/>
                          <a:pt x="17145" y="22860"/>
                        </a:cubicBezTo>
                        <a:cubicBezTo>
                          <a:pt x="7676" y="22860"/>
                          <a:pt x="0" y="17743"/>
                          <a:pt x="0" y="11430"/>
                        </a:cubicBezTo>
                        <a:cubicBezTo>
                          <a:pt x="0" y="5117"/>
                          <a:pt x="7676" y="0"/>
                          <a:pt x="17145" y="0"/>
                        </a:cubicBezTo>
                        <a:cubicBezTo>
                          <a:pt x="26614" y="0"/>
                          <a:pt x="34290" y="5117"/>
                          <a:pt x="34290" y="1143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402" name="Freeform: Shape 401">
                    <a:extLst>
                      <a:ext uri="{FF2B5EF4-FFF2-40B4-BE49-F238E27FC236}">
                        <a16:creationId xmlns:a16="http://schemas.microsoft.com/office/drawing/2014/main" id="{A6ADAB44-D4A9-7296-3F82-7080729A7535}"/>
                      </a:ext>
                    </a:extLst>
                  </p:cNvPr>
                  <p:cNvSpPr/>
                  <p:nvPr/>
                </p:nvSpPr>
                <p:spPr>
                  <a:xfrm>
                    <a:off x="5045859" y="263127"/>
                    <a:ext cx="158114" cy="53266"/>
                  </a:xfrm>
                  <a:custGeom>
                    <a:avLst/>
                    <a:gdLst>
                      <a:gd name="connsiteX0" fmla="*/ 150981 w 158114"/>
                      <a:gd name="connsiteY0" fmla="*/ 8334 h 53266"/>
                      <a:gd name="connsiteX1" fmla="*/ 96688 w 158114"/>
                      <a:gd name="connsiteY1" fmla="*/ 10239 h 53266"/>
                      <a:gd name="connsiteX2" fmla="*/ 486 w 158114"/>
                      <a:gd name="connsiteY2" fmla="*/ 35957 h 53266"/>
                      <a:gd name="connsiteX3" fmla="*/ 76686 w 158114"/>
                      <a:gd name="connsiteY3" fmla="*/ 53102 h 53266"/>
                      <a:gd name="connsiteX4" fmla="*/ 150981 w 158114"/>
                      <a:gd name="connsiteY4" fmla="*/ 8334 h 53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8114" h="53266">
                        <a:moveTo>
                          <a:pt x="150981" y="8334"/>
                        </a:moveTo>
                        <a:cubicBezTo>
                          <a:pt x="140503" y="-2143"/>
                          <a:pt x="117644" y="-4048"/>
                          <a:pt x="96688" y="10239"/>
                        </a:cubicBezTo>
                        <a:cubicBezTo>
                          <a:pt x="50969" y="42624"/>
                          <a:pt x="8106" y="21669"/>
                          <a:pt x="486" y="35957"/>
                        </a:cubicBezTo>
                        <a:cubicBezTo>
                          <a:pt x="-6181" y="51197"/>
                          <a:pt x="57636" y="54054"/>
                          <a:pt x="76686" y="53102"/>
                        </a:cubicBezTo>
                        <a:cubicBezTo>
                          <a:pt x="106213" y="53102"/>
                          <a:pt x="181461" y="38814"/>
                          <a:pt x="150981" y="8334"/>
                        </a:cubicBezTo>
                        <a:close/>
                      </a:path>
                    </a:pathLst>
                  </a:custGeom>
                  <a:solidFill>
                    <a:srgbClr val="FF774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</p:grp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B731D49E-1B77-FF9D-8284-CE766F31FFD8}"/>
                </a:ext>
              </a:extLst>
            </p:cNvPr>
            <p:cNvSpPr/>
            <p:nvPr/>
          </p:nvSpPr>
          <p:spPr>
            <a:xfrm>
              <a:off x="5579197" y="5083894"/>
              <a:ext cx="728438" cy="322114"/>
            </a:xfrm>
            <a:prstGeom prst="rect">
              <a:avLst/>
            </a:prstGeom>
            <a:solidFill>
              <a:srgbClr val="FF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73" name="Group 372">
              <a:extLst>
                <a:ext uri="{FF2B5EF4-FFF2-40B4-BE49-F238E27FC236}">
                  <a16:creationId xmlns:a16="http://schemas.microsoft.com/office/drawing/2014/main" id="{ED130428-0F2F-4493-0892-BB24CCC1F3B1}"/>
                </a:ext>
              </a:extLst>
            </p:cNvPr>
            <p:cNvGrpSpPr/>
            <p:nvPr/>
          </p:nvGrpSpPr>
          <p:grpSpPr>
            <a:xfrm rot="20223954">
              <a:off x="5728008" y="4964416"/>
              <a:ext cx="462890" cy="475249"/>
              <a:chOff x="13474835" y="-944466"/>
              <a:chExt cx="125555" cy="88582"/>
            </a:xfrm>
          </p:grpSpPr>
          <p:grpSp>
            <p:nvGrpSpPr>
              <p:cNvPr id="374" name="Graphic 23">
                <a:extLst>
                  <a:ext uri="{FF2B5EF4-FFF2-40B4-BE49-F238E27FC236}">
                    <a16:creationId xmlns:a16="http://schemas.microsoft.com/office/drawing/2014/main" id="{AB57F95E-B5F6-7CA1-4FF0-83D931B6A7C6}"/>
                  </a:ext>
                </a:extLst>
              </p:cNvPr>
              <p:cNvGrpSpPr/>
              <p:nvPr/>
            </p:nvGrpSpPr>
            <p:grpSpPr>
              <a:xfrm>
                <a:off x="13479520" y="-939703"/>
                <a:ext cx="117059" cy="79683"/>
                <a:chOff x="13131262" y="-840224"/>
                <a:chExt cx="117059" cy="79683"/>
              </a:xfrm>
            </p:grpSpPr>
            <p:sp>
              <p:nvSpPr>
                <p:cNvPr id="376" name="Freeform: Shape 375">
                  <a:extLst>
                    <a:ext uri="{FF2B5EF4-FFF2-40B4-BE49-F238E27FC236}">
                      <a16:creationId xmlns:a16="http://schemas.microsoft.com/office/drawing/2014/main" id="{2105F7E5-BBDE-8D4B-7D8D-D596EDD92AF7}"/>
                    </a:ext>
                  </a:extLst>
                </p:cNvPr>
                <p:cNvSpPr/>
                <p:nvPr/>
              </p:nvSpPr>
              <p:spPr>
                <a:xfrm>
                  <a:off x="13131262" y="-810697"/>
                  <a:ext cx="55147" cy="50155"/>
                </a:xfrm>
                <a:custGeom>
                  <a:avLst/>
                  <a:gdLst>
                    <a:gd name="connsiteX0" fmla="*/ 55147 w 55147"/>
                    <a:gd name="connsiteY0" fmla="*/ 48578 h 50155"/>
                    <a:gd name="connsiteX1" fmla="*/ 32287 w 55147"/>
                    <a:gd name="connsiteY1" fmla="*/ 49530 h 50155"/>
                    <a:gd name="connsiteX2" fmla="*/ 3712 w 55147"/>
                    <a:gd name="connsiteY2" fmla="*/ 0 h 50155"/>
                    <a:gd name="connsiteX3" fmla="*/ 55147 w 55147"/>
                    <a:gd name="connsiteY3" fmla="*/ 48578 h 50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147" h="50155">
                      <a:moveTo>
                        <a:pt x="55147" y="48578"/>
                      </a:moveTo>
                      <a:cubicBezTo>
                        <a:pt x="46575" y="50482"/>
                        <a:pt x="38955" y="50482"/>
                        <a:pt x="32287" y="49530"/>
                      </a:cubicBezTo>
                      <a:cubicBezTo>
                        <a:pt x="5617" y="44768"/>
                        <a:pt x="-6765" y="24765"/>
                        <a:pt x="3712" y="0"/>
                      </a:cubicBezTo>
                      <a:cubicBezTo>
                        <a:pt x="21810" y="4763"/>
                        <a:pt x="52290" y="20003"/>
                        <a:pt x="55147" y="48578"/>
                      </a:cubicBezTo>
                      <a:close/>
                    </a:path>
                  </a:pathLst>
                </a:custGeom>
                <a:solidFill>
                  <a:srgbClr val="FF774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77" name="Freeform: Shape 376">
                  <a:extLst>
                    <a:ext uri="{FF2B5EF4-FFF2-40B4-BE49-F238E27FC236}">
                      <a16:creationId xmlns:a16="http://schemas.microsoft.com/office/drawing/2014/main" id="{578CD55E-1756-FE79-8BC2-8601049A72CC}"/>
                    </a:ext>
                  </a:extLst>
                </p:cNvPr>
                <p:cNvSpPr/>
                <p:nvPr/>
              </p:nvSpPr>
              <p:spPr>
                <a:xfrm>
                  <a:off x="13143547" y="-840224"/>
                  <a:ext cx="104775" cy="45530"/>
                </a:xfrm>
                <a:custGeom>
                  <a:avLst/>
                  <a:gdLst>
                    <a:gd name="connsiteX0" fmla="*/ 104775 w 104775"/>
                    <a:gd name="connsiteY0" fmla="*/ 24765 h 45530"/>
                    <a:gd name="connsiteX1" fmla="*/ 92393 w 104775"/>
                    <a:gd name="connsiteY1" fmla="*/ 43815 h 45530"/>
                    <a:gd name="connsiteX2" fmla="*/ 0 w 104775"/>
                    <a:gd name="connsiteY2" fmla="*/ 14288 h 45530"/>
                    <a:gd name="connsiteX3" fmla="*/ 12383 w 104775"/>
                    <a:gd name="connsiteY3" fmla="*/ 0 h 45530"/>
                    <a:gd name="connsiteX4" fmla="*/ 104775 w 104775"/>
                    <a:gd name="connsiteY4" fmla="*/ 24765 h 45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775" h="45530">
                      <a:moveTo>
                        <a:pt x="104775" y="24765"/>
                      </a:moveTo>
                      <a:cubicBezTo>
                        <a:pt x="100965" y="31432"/>
                        <a:pt x="97155" y="38100"/>
                        <a:pt x="92393" y="43815"/>
                      </a:cubicBezTo>
                      <a:cubicBezTo>
                        <a:pt x="56198" y="52388"/>
                        <a:pt x="7620" y="26670"/>
                        <a:pt x="0" y="14288"/>
                      </a:cubicBezTo>
                      <a:cubicBezTo>
                        <a:pt x="2858" y="9525"/>
                        <a:pt x="7620" y="4763"/>
                        <a:pt x="12383" y="0"/>
                      </a:cubicBezTo>
                      <a:cubicBezTo>
                        <a:pt x="30480" y="18097"/>
                        <a:pt x="79058" y="33338"/>
                        <a:pt x="104775" y="247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78" name="Freeform: Shape 377">
                  <a:extLst>
                    <a:ext uri="{FF2B5EF4-FFF2-40B4-BE49-F238E27FC236}">
                      <a16:creationId xmlns:a16="http://schemas.microsoft.com/office/drawing/2014/main" id="{4A5AA22E-DB8A-18D9-A333-D81B62106974}"/>
                    </a:ext>
                  </a:extLst>
                </p:cNvPr>
                <p:cNvSpPr/>
                <p:nvPr/>
              </p:nvSpPr>
              <p:spPr>
                <a:xfrm>
                  <a:off x="13134975" y="-826890"/>
                  <a:ext cx="100965" cy="63817"/>
                </a:xfrm>
                <a:custGeom>
                  <a:avLst/>
                  <a:gdLst>
                    <a:gd name="connsiteX0" fmla="*/ 8572 w 100965"/>
                    <a:gd name="connsiteY0" fmla="*/ 0 h 63817"/>
                    <a:gd name="connsiteX1" fmla="*/ 100965 w 100965"/>
                    <a:gd name="connsiteY1" fmla="*/ 29528 h 63817"/>
                    <a:gd name="connsiteX2" fmla="*/ 51435 w 100965"/>
                    <a:gd name="connsiteY2" fmla="*/ 63818 h 63817"/>
                    <a:gd name="connsiteX3" fmla="*/ 0 w 100965"/>
                    <a:gd name="connsiteY3" fmla="*/ 15240 h 63817"/>
                    <a:gd name="connsiteX4" fmla="*/ 8572 w 100965"/>
                    <a:gd name="connsiteY4" fmla="*/ 0 h 63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0965" h="63817">
                      <a:moveTo>
                        <a:pt x="8572" y="0"/>
                      </a:moveTo>
                      <a:cubicBezTo>
                        <a:pt x="16192" y="12383"/>
                        <a:pt x="64770" y="39053"/>
                        <a:pt x="100965" y="29528"/>
                      </a:cubicBezTo>
                      <a:cubicBezTo>
                        <a:pt x="85725" y="49530"/>
                        <a:pt x="66675" y="60008"/>
                        <a:pt x="51435" y="63818"/>
                      </a:cubicBezTo>
                      <a:cubicBezTo>
                        <a:pt x="49530" y="35243"/>
                        <a:pt x="18097" y="20003"/>
                        <a:pt x="0" y="15240"/>
                      </a:cubicBezTo>
                      <a:cubicBezTo>
                        <a:pt x="1905" y="10478"/>
                        <a:pt x="4763" y="5715"/>
                        <a:pt x="8572" y="0"/>
                      </a:cubicBezTo>
                      <a:close/>
                    </a:path>
                  </a:pathLst>
                </a:custGeom>
                <a:solidFill>
                  <a:srgbClr val="A6101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1649F7A9-F695-0FC4-7A58-175F677D20BC}"/>
                  </a:ext>
                </a:extLst>
              </p:cNvPr>
              <p:cNvSpPr/>
              <p:nvPr/>
            </p:nvSpPr>
            <p:spPr>
              <a:xfrm>
                <a:off x="13474835" y="-944466"/>
                <a:ext cx="125555" cy="88582"/>
              </a:xfrm>
              <a:custGeom>
                <a:avLst/>
                <a:gdLst>
                  <a:gd name="connsiteX0" fmla="*/ 44593 w 125555"/>
                  <a:gd name="connsiteY0" fmla="*/ 88582 h 88582"/>
                  <a:gd name="connsiteX1" fmla="*/ 36020 w 125555"/>
                  <a:gd name="connsiteY1" fmla="*/ 87630 h 88582"/>
                  <a:gd name="connsiteX2" fmla="*/ 1730 w 125555"/>
                  <a:gd name="connsiteY2" fmla="*/ 61913 h 88582"/>
                  <a:gd name="connsiteX3" fmla="*/ 25543 w 125555"/>
                  <a:gd name="connsiteY3" fmla="*/ 952 h 88582"/>
                  <a:gd name="connsiteX4" fmla="*/ 28400 w 125555"/>
                  <a:gd name="connsiteY4" fmla="*/ 0 h 88582"/>
                  <a:gd name="connsiteX5" fmla="*/ 28400 w 125555"/>
                  <a:gd name="connsiteY5" fmla="*/ 0 h 88582"/>
                  <a:gd name="connsiteX6" fmla="*/ 31257 w 125555"/>
                  <a:gd name="connsiteY6" fmla="*/ 952 h 88582"/>
                  <a:gd name="connsiteX7" fmla="*/ 102695 w 125555"/>
                  <a:gd name="connsiteY7" fmla="*/ 27622 h 88582"/>
                  <a:gd name="connsiteX8" fmla="*/ 119840 w 125555"/>
                  <a:gd name="connsiteY8" fmla="*/ 24765 h 88582"/>
                  <a:gd name="connsiteX9" fmla="*/ 124603 w 125555"/>
                  <a:gd name="connsiteY9" fmla="*/ 25718 h 88582"/>
                  <a:gd name="connsiteX10" fmla="*/ 125555 w 125555"/>
                  <a:gd name="connsiteY10" fmla="*/ 30480 h 88582"/>
                  <a:gd name="connsiteX11" fmla="*/ 44593 w 125555"/>
                  <a:gd name="connsiteY11" fmla="*/ 88582 h 88582"/>
                  <a:gd name="connsiteX12" fmla="*/ 29353 w 125555"/>
                  <a:gd name="connsiteY12" fmla="*/ 10477 h 88582"/>
                  <a:gd name="connsiteX13" fmla="*/ 10303 w 125555"/>
                  <a:gd name="connsiteY13" fmla="*/ 60007 h 88582"/>
                  <a:gd name="connsiteX14" fmla="*/ 37925 w 125555"/>
                  <a:gd name="connsiteY14" fmla="*/ 80010 h 88582"/>
                  <a:gd name="connsiteX15" fmla="*/ 113173 w 125555"/>
                  <a:gd name="connsiteY15" fmla="*/ 36195 h 88582"/>
                  <a:gd name="connsiteX16" fmla="*/ 103648 w 125555"/>
                  <a:gd name="connsiteY16" fmla="*/ 37147 h 88582"/>
                  <a:gd name="connsiteX17" fmla="*/ 29353 w 125555"/>
                  <a:gd name="connsiteY17" fmla="*/ 10477 h 8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5555" h="88582">
                    <a:moveTo>
                      <a:pt x="44593" y="88582"/>
                    </a:moveTo>
                    <a:cubicBezTo>
                      <a:pt x="41735" y="88582"/>
                      <a:pt x="38878" y="88582"/>
                      <a:pt x="36020" y="87630"/>
                    </a:cubicBezTo>
                    <a:cubicBezTo>
                      <a:pt x="18875" y="84772"/>
                      <a:pt x="6493" y="75247"/>
                      <a:pt x="1730" y="61913"/>
                    </a:cubicBezTo>
                    <a:cubicBezTo>
                      <a:pt x="-3985" y="43815"/>
                      <a:pt x="4588" y="21907"/>
                      <a:pt x="25543" y="952"/>
                    </a:cubicBezTo>
                    <a:cubicBezTo>
                      <a:pt x="26495" y="0"/>
                      <a:pt x="27448" y="0"/>
                      <a:pt x="28400" y="0"/>
                    </a:cubicBezTo>
                    <a:lnTo>
                      <a:pt x="28400" y="0"/>
                    </a:lnTo>
                    <a:cubicBezTo>
                      <a:pt x="29353" y="0"/>
                      <a:pt x="30305" y="0"/>
                      <a:pt x="31257" y="952"/>
                    </a:cubicBezTo>
                    <a:cubicBezTo>
                      <a:pt x="45545" y="15240"/>
                      <a:pt x="77930" y="27622"/>
                      <a:pt x="102695" y="27622"/>
                    </a:cubicBezTo>
                    <a:cubicBezTo>
                      <a:pt x="109363" y="27622"/>
                      <a:pt x="115078" y="26670"/>
                      <a:pt x="119840" y="24765"/>
                    </a:cubicBezTo>
                    <a:cubicBezTo>
                      <a:pt x="121745" y="23813"/>
                      <a:pt x="123650" y="24765"/>
                      <a:pt x="124603" y="25718"/>
                    </a:cubicBezTo>
                    <a:cubicBezTo>
                      <a:pt x="125555" y="26670"/>
                      <a:pt x="125555" y="28575"/>
                      <a:pt x="125555" y="30480"/>
                    </a:cubicBezTo>
                    <a:cubicBezTo>
                      <a:pt x="102695" y="73343"/>
                      <a:pt x="69357" y="88582"/>
                      <a:pt x="44593" y="88582"/>
                    </a:cubicBezTo>
                    <a:close/>
                    <a:moveTo>
                      <a:pt x="29353" y="10477"/>
                    </a:moveTo>
                    <a:cubicBezTo>
                      <a:pt x="12207" y="28575"/>
                      <a:pt x="5540" y="45720"/>
                      <a:pt x="10303" y="60007"/>
                    </a:cubicBezTo>
                    <a:cubicBezTo>
                      <a:pt x="14113" y="70485"/>
                      <a:pt x="23638" y="77152"/>
                      <a:pt x="37925" y="80010"/>
                    </a:cubicBezTo>
                    <a:cubicBezTo>
                      <a:pt x="57928" y="83820"/>
                      <a:pt x="90313" y="72390"/>
                      <a:pt x="113173" y="36195"/>
                    </a:cubicBezTo>
                    <a:cubicBezTo>
                      <a:pt x="110315" y="36195"/>
                      <a:pt x="106505" y="37147"/>
                      <a:pt x="103648" y="37147"/>
                    </a:cubicBezTo>
                    <a:cubicBezTo>
                      <a:pt x="77930" y="36195"/>
                      <a:pt x="46498" y="24765"/>
                      <a:pt x="29353" y="10477"/>
                    </a:cubicBezTo>
                    <a:close/>
                  </a:path>
                </a:pathLst>
              </a:custGeom>
              <a:solidFill>
                <a:srgbClr val="80060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A44958CD-B586-ACA9-4B48-EE8441E78A5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1" end="510.693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451225" y="134938"/>
            <a:ext cx="406400" cy="406400"/>
          </a:xfrm>
          <a:prstGeom prst="rect">
            <a:avLst/>
          </a:prstGeom>
        </p:spPr>
      </p:pic>
      <p:pic>
        <p:nvPicPr>
          <p:cNvPr id="2" name="cac_ban_lop_5a_gioi_qua_minh_da_den_noi_roicam_79010647-2a6b-4549-b364-7dbd1095fd8d">
            <a:hlinkClick r:id="" action="ppaction://media"/>
            <a:extLst>
              <a:ext uri="{FF2B5EF4-FFF2-40B4-BE49-F238E27FC236}">
                <a16:creationId xmlns:a16="http://schemas.microsoft.com/office/drawing/2014/main" id="{83DFEC96-7073-AA83-CD4C-3830FAF18E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75198" y="10183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4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12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">
                                      <p:cBhvr>
                                        <p:cTn id="14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6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7899</TotalTime>
  <Words>1218</Words>
  <Application>Microsoft Office PowerPoint</Application>
  <PresentationFormat>Widescreen</PresentationFormat>
  <Paragraphs>85</Paragraphs>
  <Slides>32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32</vt:i4>
      </vt:variant>
    </vt:vector>
  </HeadingPairs>
  <TitlesOfParts>
    <vt:vector size="51" baseType="lpstr">
      <vt:lpstr>等线</vt:lpstr>
      <vt:lpstr>宋体</vt:lpstr>
      <vt:lpstr>#9Slide02 Noi dung dai</vt:lpstr>
      <vt:lpstr>Arial</vt:lpstr>
      <vt:lpstr>Arial-Rounded-Bold</vt:lpstr>
      <vt:lpstr>Calibri</vt:lpstr>
      <vt:lpstr>Cambria</vt:lpstr>
      <vt:lpstr>HP001 5 hàng 1 ô ly</vt:lpstr>
      <vt:lpstr>Times New Roman</vt:lpstr>
      <vt:lpstr>Wingdings-Regular</vt:lpstr>
      <vt:lpstr>字魂105号-简雅黑</vt:lpstr>
      <vt:lpstr>思源黑体 CN Bold</vt:lpstr>
      <vt:lpstr>Office Theme</vt:lpstr>
      <vt:lpstr>1_Office Theme</vt:lpstr>
      <vt:lpstr>2_Office Theme</vt:lpstr>
      <vt:lpstr>Office 主题​​</vt:lpstr>
      <vt:lpstr>Custom Design</vt:lpstr>
      <vt:lpstr>1_Custom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Administrator</cp:lastModifiedBy>
  <cp:revision>258</cp:revision>
  <dcterms:created xsi:type="dcterms:W3CDTF">2024-06-19T08:15:46Z</dcterms:created>
  <dcterms:modified xsi:type="dcterms:W3CDTF">2025-03-09T12:49:45Z</dcterms:modified>
</cp:coreProperties>
</file>