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322" r:id="rId4"/>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9" r:id="rId18"/>
    <p:sldId id="318" r:id="rId19"/>
    <p:sldId id="312" r:id="rId20"/>
    <p:sldId id="313" r:id="rId21"/>
    <p:sldId id="314"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7" d="100"/>
          <a:sy n="67" d="100"/>
        </p:scale>
        <p:origin x="726" y="7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7683D-6387-41E6-8767-7E765C433742}"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E0F31-D20D-4582-A520-1BE0AF05302A}" type="slidenum">
              <a:rPr lang="en-US" smtClean="0"/>
              <a:t>‹#›</a:t>
            </a:fld>
            <a:endParaRPr lang="en-US"/>
          </a:p>
        </p:txBody>
      </p:sp>
    </p:spTree>
    <p:extLst>
      <p:ext uri="{BB962C8B-B14F-4D97-AF65-F5344CB8AC3E}">
        <p14:creationId xmlns:p14="http://schemas.microsoft.com/office/powerpoint/2010/main" val="125780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19/12/2024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48.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26" Type="http://schemas.openxmlformats.org/officeDocument/2006/relationships/image" Target="../media/image79.png"/><Relationship Id="rId3" Type="http://schemas.openxmlformats.org/officeDocument/2006/relationships/image" Target="../media/image60.sv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34.sv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33.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38.svg"/><Relationship Id="rId28" Type="http://schemas.openxmlformats.org/officeDocument/2006/relationships/image" Target="../media/image81.pn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37.png"/><Relationship Id="rId27" Type="http://schemas.openxmlformats.org/officeDocument/2006/relationships/image" Target="../media/image80.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0.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6.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7.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25" y="780594"/>
            <a:ext cx="2604355" cy="3149600"/>
          </a:xfrm>
          <a:prstGeom prst="rect">
            <a:avLst/>
          </a:prstGeom>
        </p:spPr>
      </p:pic>
      <p:pic>
        <p:nvPicPr>
          <p:cNvPr id="4" name="Picture 3">
            <a:extLst>
              <a:ext uri="{FF2B5EF4-FFF2-40B4-BE49-F238E27FC236}">
                <a16:creationId xmlns:a16="http://schemas.microsoft.com/office/drawing/2014/main" id="{7BA59394-015C-94CE-3AE9-6C005B19FE92}"/>
              </a:ext>
            </a:extLst>
          </p:cNvPr>
          <p:cNvPicPr>
            <a:picLocks noChangeAspect="1"/>
          </p:cNvPicPr>
          <p:nvPr/>
        </p:nvPicPr>
        <p:blipFill>
          <a:blip r:embed="rId3"/>
          <a:stretch>
            <a:fillRect/>
          </a:stretch>
        </p:blipFill>
        <p:spPr>
          <a:xfrm>
            <a:off x="0" y="4084320"/>
            <a:ext cx="12192000" cy="2888128"/>
          </a:xfrm>
          <a:prstGeom prst="rect">
            <a:avLst/>
          </a:prstGeom>
        </p:spPr>
      </p:pic>
      <p:pic>
        <p:nvPicPr>
          <p:cNvPr id="5" name="Picture 4">
            <a:extLst>
              <a:ext uri="{FF2B5EF4-FFF2-40B4-BE49-F238E27FC236}">
                <a16:creationId xmlns:a16="http://schemas.microsoft.com/office/drawing/2014/main" id="{567E939F-563C-F82B-9095-4D5096C3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1" y="2355394"/>
            <a:ext cx="1869440" cy="1843135"/>
          </a:xfrm>
          <a:prstGeom prst="rect">
            <a:avLst/>
          </a:prstGeom>
        </p:spPr>
      </p:pic>
      <p:sp>
        <p:nvSpPr>
          <p:cNvPr id="6" name="Hộp Văn bản 24">
            <a:extLst>
              <a:ext uri="{FF2B5EF4-FFF2-40B4-BE49-F238E27FC236}">
                <a16:creationId xmlns:a16="http://schemas.microsoft.com/office/drawing/2014/main" id="{B6A85EE8-6647-C565-DD9F-E85A640A63FC}"/>
              </a:ext>
            </a:extLst>
          </p:cNvPr>
          <p:cNvSpPr txBox="1"/>
          <p:nvPr/>
        </p:nvSpPr>
        <p:spPr>
          <a:xfrm>
            <a:off x="1229360" y="379808"/>
            <a:ext cx="11064669" cy="2085186"/>
          </a:xfrm>
          <a:prstGeom prst="rect">
            <a:avLst/>
          </a:prstGeom>
          <a:noFill/>
        </p:spPr>
        <p:txBody>
          <a:bodyPr wrap="square">
            <a:spAutoFit/>
          </a:bodyPr>
          <a:lstStyle/>
          <a:p>
            <a:pPr marL="0" indent="0" algn="ctr">
              <a:spcBef>
                <a:spcPct val="0"/>
              </a:spcBef>
              <a:buNone/>
            </a:pPr>
            <a:r>
              <a:rPr lang="vi-VN" sz="4000" b="1" dirty="0">
                <a:solidFill>
                  <a:srgbClr val="002060"/>
                </a:solidFill>
                <a:latin typeface="+mj-lt"/>
                <a:ea typeface="Segoe UI Black" panose="020B0A02040204020203" pitchFamily="34" charset="0"/>
                <a:cs typeface="Arial" panose="020B0604020202020204" pitchFamily="34" charset="0"/>
              </a:rPr>
              <a:t>CHÀO MỪNG QUÝ THẦY CÔ GIÁO</a:t>
            </a:r>
          </a:p>
          <a:p>
            <a:pPr marL="0" indent="0" algn="ctr">
              <a:spcBef>
                <a:spcPct val="0"/>
              </a:spcBef>
              <a:buNone/>
            </a:pPr>
            <a:r>
              <a:rPr lang="vi-VN" sz="4000" b="1" dirty="0">
                <a:solidFill>
                  <a:srgbClr val="002060"/>
                </a:solidFill>
                <a:latin typeface="+mj-lt"/>
                <a:ea typeface="Segoe UI Black" panose="020B0A02040204020203" pitchFamily="34" charset="0"/>
                <a:cs typeface="Arial" panose="020B0604020202020204" pitchFamily="34" charset="0"/>
              </a:rPr>
              <a:t>VỀ THĂM LỚP, DỰ GIỜ SHCM</a:t>
            </a:r>
            <a:endParaRPr lang="vi-VN" sz="2800" b="1" dirty="0">
              <a:solidFill>
                <a:srgbClr val="002060"/>
              </a:solidFill>
              <a:latin typeface="Arial" panose="020B0604020202020204" pitchFamily="34" charset="0"/>
              <a:cs typeface="Arial" panose="020B0604020202020204" pitchFamily="34" charset="0"/>
            </a:endParaRPr>
          </a:p>
          <a:p>
            <a:pPr marL="0" indent="0" algn="ctr">
              <a:lnSpc>
                <a:spcPct val="150000"/>
              </a:lnSpc>
              <a:spcBef>
                <a:spcPct val="0"/>
              </a:spcBef>
              <a:buNone/>
            </a:pPr>
            <a:r>
              <a:rPr lang="vi-VN" sz="3600" b="1" dirty="0">
                <a:solidFill>
                  <a:srgbClr val="FF0000"/>
                </a:solidFill>
                <a:latin typeface="HP001 5 hàng 1 ô ly" panose="020B0603050302020204" pitchFamily="34" charset="0"/>
                <a:cs typeface="Arial" panose="020B0604020202020204" pitchFamily="34" charset="0"/>
              </a:rPr>
              <a:t>      </a:t>
            </a:r>
          </a:p>
        </p:txBody>
      </p:sp>
    </p:spTree>
    <p:extLst>
      <p:ext uri="{BB962C8B-B14F-4D97-AF65-F5344CB8AC3E}">
        <p14:creationId xmlns:p14="http://schemas.microsoft.com/office/powerpoint/2010/main" val="11445007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7131122" cy="5265106"/>
              <a:chOff x="5129626" y="344758"/>
              <a:chExt cx="7131122"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7131122" cy="5265106"/>
              </a:xfrm>
              <a:custGeom>
                <a:avLst/>
                <a:gdLst>
                  <a:gd name="connsiteX0" fmla="*/ 5735087 w 7131122"/>
                  <a:gd name="connsiteY0" fmla="*/ 353647 h 5265106"/>
                  <a:gd name="connsiteX1" fmla="*/ 2713799 w 7131122"/>
                  <a:gd name="connsiteY1" fmla="*/ 13072 h 5265106"/>
                  <a:gd name="connsiteX2" fmla="*/ 284178 w 7131122"/>
                  <a:gd name="connsiteY2" fmla="*/ 712148 h 5265106"/>
                  <a:gd name="connsiteX3" fmla="*/ 768844 w 7131122"/>
                  <a:gd name="connsiteY3" fmla="*/ 4094004 h 5265106"/>
                  <a:gd name="connsiteX4" fmla="*/ 1587110 w 7131122"/>
                  <a:gd name="connsiteY4" fmla="*/ 4416655 h 5265106"/>
                  <a:gd name="connsiteX5" fmla="*/ 1184271 w 7131122"/>
                  <a:gd name="connsiteY5" fmla="*/ 5265107 h 5265106"/>
                  <a:gd name="connsiteX6" fmla="*/ 2789331 w 7131122"/>
                  <a:gd name="connsiteY6" fmla="*/ 4488355 h 5265106"/>
                  <a:gd name="connsiteX7" fmla="*/ 4060790 w 7131122"/>
                  <a:gd name="connsiteY7" fmla="*/ 4452505 h 5265106"/>
                  <a:gd name="connsiteX8" fmla="*/ 6975076 w 7131122"/>
                  <a:gd name="connsiteY8" fmla="*/ 3173853 h 5265106"/>
                  <a:gd name="connsiteX9" fmla="*/ 5735087 w 7131122"/>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122" h="5265106" fill="none" extrusionOk="0">
                    <a:moveTo>
                      <a:pt x="5735087" y="353647"/>
                    </a:moveTo>
                    <a:cubicBezTo>
                      <a:pt x="4890214" y="165143"/>
                      <a:pt x="4117891" y="301895"/>
                      <a:pt x="2713799" y="13072"/>
                    </a:cubicBezTo>
                    <a:cubicBezTo>
                      <a:pt x="1823463" y="-36406"/>
                      <a:pt x="916272" y="183532"/>
                      <a:pt x="284178" y="712148"/>
                    </a:cubicBezTo>
                    <a:cubicBezTo>
                      <a:pt x="-359855" y="1494405"/>
                      <a:pt x="129525" y="3682411"/>
                      <a:pt x="768844" y="4094004"/>
                    </a:cubicBezTo>
                    <a:cubicBezTo>
                      <a:pt x="958694" y="4253346"/>
                      <a:pt x="1276239" y="4402544"/>
                      <a:pt x="1587110" y="4416655"/>
                    </a:cubicBezTo>
                    <a:cubicBezTo>
                      <a:pt x="1611670" y="4704857"/>
                      <a:pt x="1580757" y="5050955"/>
                      <a:pt x="1184271" y="5265107"/>
                    </a:cubicBezTo>
                    <a:cubicBezTo>
                      <a:pt x="1078594" y="5294343"/>
                      <a:pt x="2354050" y="5203700"/>
                      <a:pt x="2789331" y="4488355"/>
                    </a:cubicBezTo>
                    <a:cubicBezTo>
                      <a:pt x="3305014" y="4473573"/>
                      <a:pt x="3798476" y="4447776"/>
                      <a:pt x="4060790" y="4452505"/>
                    </a:cubicBezTo>
                    <a:cubicBezTo>
                      <a:pt x="5136495" y="4377055"/>
                      <a:pt x="6594695" y="4474237"/>
                      <a:pt x="6975076" y="3173853"/>
                    </a:cubicBezTo>
                    <a:cubicBezTo>
                      <a:pt x="7387519" y="2110527"/>
                      <a:pt x="6969534" y="554971"/>
                      <a:pt x="5735087" y="353647"/>
                    </a:cubicBezTo>
                    <a:close/>
                  </a:path>
                  <a:path w="7131122" h="5265106" stroke="0" extrusionOk="0">
                    <a:moveTo>
                      <a:pt x="5735087" y="353647"/>
                    </a:moveTo>
                    <a:cubicBezTo>
                      <a:pt x="4236300" y="121352"/>
                      <a:pt x="3751663" y="264307"/>
                      <a:pt x="2713799" y="13072"/>
                    </a:cubicBezTo>
                    <a:cubicBezTo>
                      <a:pt x="2016061" y="8975"/>
                      <a:pt x="735258" y="-45564"/>
                      <a:pt x="284178" y="712148"/>
                    </a:cubicBezTo>
                    <a:cubicBezTo>
                      <a:pt x="-251122" y="1464309"/>
                      <a:pt x="197960" y="3501019"/>
                      <a:pt x="768844" y="4094004"/>
                    </a:cubicBezTo>
                    <a:cubicBezTo>
                      <a:pt x="974333" y="4248083"/>
                      <a:pt x="1259585" y="4379640"/>
                      <a:pt x="1587110" y="4416655"/>
                    </a:cubicBezTo>
                    <a:cubicBezTo>
                      <a:pt x="1594846" y="4768302"/>
                      <a:pt x="1525706" y="5117167"/>
                      <a:pt x="1184271" y="5265107"/>
                    </a:cubicBezTo>
                    <a:cubicBezTo>
                      <a:pt x="1139405" y="5173760"/>
                      <a:pt x="2278305" y="5235508"/>
                      <a:pt x="2789331" y="4488355"/>
                    </a:cubicBezTo>
                    <a:cubicBezTo>
                      <a:pt x="3262539" y="4482790"/>
                      <a:pt x="3730972" y="4436027"/>
                      <a:pt x="4060790" y="4452505"/>
                    </a:cubicBezTo>
                    <a:cubicBezTo>
                      <a:pt x="5240732" y="4637072"/>
                      <a:pt x="6422385" y="4278734"/>
                      <a:pt x="6975076" y="3173853"/>
                    </a:cubicBezTo>
                    <a:cubicBezTo>
                      <a:pt x="7399753" y="2118141"/>
                      <a:pt x="6951592" y="749870"/>
                      <a:pt x="5735087"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3754426"/>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LỚP 5A RẤT NHIỀU !</a:t>
                </a:r>
                <a:endParaRPr kumimoji="0" lang="en-US"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50990" y="2455990"/>
            <a:ext cx="8986805" cy="2734851"/>
          </a:xfrm>
          <a:prstGeom prst="rect">
            <a:avLst/>
          </a:prstGeom>
          <a:noFill/>
        </p:spPr>
        <p:txBody>
          <a:bodyPr wrap="square" rtlCol="0">
            <a:spAutoFit/>
          </a:bodyPr>
          <a:lstStyle/>
          <a:p>
            <a:pPr algn="just">
              <a:lnSpc>
                <a:spcPct val="117000"/>
              </a:lnSpc>
              <a:spcAft>
                <a:spcPts val="200"/>
              </a:spcAft>
              <a:tabLst>
                <a:tab pos="236855" algn="l"/>
              </a:tabLst>
            </a:pP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tập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kết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từ</a:t>
            </a:r>
            <a:r>
              <a:rPr lang="en-US" sz="32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Học</a:t>
            </a:r>
            <a:r>
              <a:rPr lang="vi-VN" sz="2800" b="1" dirty="0">
                <a:effectLst/>
                <a:latin typeface="Times New Roman" panose="02020603050405020304" pitchFamily="18" charset="0"/>
                <a:ea typeface="Calibri" panose="020F0502020204030204" pitchFamily="34" charset="0"/>
              </a:rPr>
              <a:t> sinh </a:t>
            </a:r>
            <a:r>
              <a:rPr lang="en-US" sz="2800" b="1" dirty="0" err="1">
                <a:effectLst/>
                <a:latin typeface="Times New Roman" panose="02020603050405020304" pitchFamily="18" charset="0"/>
                <a:ea typeface="Calibri" panose="020F0502020204030204" pitchFamily="34" charset="0"/>
              </a:rPr>
              <a:t>nhận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diện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kết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từ</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sử</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dụng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đúng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kết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từ</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những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ngữ</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cảnh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cụ</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nối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từ</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ngữ</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vế</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câu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với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nhau</a:t>
            </a:r>
            <a:r>
              <a:rPr lang="vi-VN" sz="2800" b="1" dirty="0">
                <a:effectLst/>
                <a:latin typeface="Times New Roman" panose="02020603050405020304" pitchFamily="18" charset="0"/>
                <a:ea typeface="Calibri" panose="020F0502020204030204" pitchFamily="34" charset="0"/>
              </a:rPr>
              <a:t>; điền đúng kết từ để hoàn chỉnh văn bản</a:t>
            </a:r>
            <a:r>
              <a:rPr lang="en-US" sz="2800" b="1" dirty="0">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Times New Roman" panose="02020603050405020304" pitchFamily="18" charset="0"/>
            </a:endParaRPr>
          </a:p>
          <a:p>
            <a:pPr algn="just">
              <a:lnSpc>
                <a:spcPct val="117000"/>
              </a:lnSpc>
              <a:spcAft>
                <a:spcPts val="200"/>
              </a:spcAft>
              <a:tabLst>
                <a:tab pos="236855" algn="l"/>
              </a:tabLst>
            </a:pPr>
            <a:endParaRPr lang="en-US" sz="3200" dirty="0">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1050990" y="4592408"/>
            <a:ext cx="9901490" cy="1196866"/>
          </a:xfrm>
          <a:prstGeom prst="rect">
            <a:avLst/>
          </a:prstGeom>
          <a:noFill/>
        </p:spPr>
        <p:txBody>
          <a:bodyPr wrap="square" rtlCol="0">
            <a:spAutoFit/>
          </a:bodyPr>
          <a:lstStyle/>
          <a:p>
            <a:pPr algn="just">
              <a:lnSpc>
                <a:spcPct val="117000"/>
              </a:lnSpc>
              <a:spcAft>
                <a:spcPts val="200"/>
              </a:spcAft>
              <a:tabLst>
                <a:tab pos="236855" algn="l"/>
              </a:tabLst>
            </a:pPr>
            <a:r>
              <a:rPr lang="vi-VN" sz="3200" dirty="0">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a:t>
            </a:r>
            <a:r>
              <a:rPr lang="vi-VN" sz="3200" b="1" dirty="0">
                <a:latin typeface="Times New Roman" panose="02020603050405020304" pitchFamily="18" charset="0"/>
                <a:ea typeface="Times New Roman" panose="02020603050405020304" pitchFamily="18" charset="0"/>
              </a:rPr>
              <a:t>V</a:t>
            </a:r>
            <a:r>
              <a:rPr lang="en-US" sz="3200" b="1" dirty="0" err="1">
                <a:effectLst/>
                <a:latin typeface="Times New Roman" panose="02020603050405020304" pitchFamily="18" charset="0"/>
                <a:ea typeface="Times New Roman" panose="02020603050405020304" pitchFamily="18" charset="0"/>
              </a:rPr>
              <a:t>ận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hiểu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biết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về</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để</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hành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văn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bản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có</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phù</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hợp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tiễn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nói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1333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40B369-C9BE-8698-D504-C5AB8D01A951}"/>
              </a:ext>
            </a:extLst>
          </p:cNvPr>
          <p:cNvCxnSpPr/>
          <p:nvPr/>
        </p:nvCxnSpPr>
        <p:spPr>
          <a:xfrm>
            <a:off x="7203440" y="5932967"/>
            <a:ext cx="25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2A49930-7AD2-9069-6DAF-79DDFFBF3220}"/>
              </a:ext>
            </a:extLst>
          </p:cNvPr>
          <p:cNvCxnSpPr/>
          <p:nvPr/>
        </p:nvCxnSpPr>
        <p:spPr>
          <a:xfrm>
            <a:off x="1238707" y="4003158"/>
            <a:ext cx="43769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F3C9BF53-25D3-997D-4761-670D2BF5AE43}"/>
              </a:ext>
            </a:extLst>
          </p:cNvPr>
          <p:cNvCxnSpPr/>
          <p:nvPr/>
        </p:nvCxnSpPr>
        <p:spPr>
          <a:xfrm>
            <a:off x="7203440" y="4979462"/>
            <a:ext cx="254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2EBDC7A4-0839-29EB-FED0-B94B86820618}"/>
              </a:ext>
            </a:extLst>
          </p:cNvPr>
          <p:cNvCxnSpPr/>
          <p:nvPr/>
        </p:nvCxnSpPr>
        <p:spPr>
          <a:xfrm>
            <a:off x="2368403" y="5087679"/>
            <a:ext cx="125871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DC9B6D7F-4274-C375-FD98-8FF1DD9A9182}"/>
              </a:ext>
            </a:extLst>
          </p:cNvPr>
          <p:cNvCxnSpPr/>
          <p:nvPr/>
        </p:nvCxnSpPr>
        <p:spPr>
          <a:xfrm>
            <a:off x="7203440" y="3843669"/>
            <a:ext cx="558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ACD68A2-641C-112D-713F-576938427B54}"/>
              </a:ext>
            </a:extLst>
          </p:cNvPr>
          <p:cNvCxnSpPr/>
          <p:nvPr/>
        </p:nvCxnSpPr>
        <p:spPr>
          <a:xfrm>
            <a:off x="1238707" y="6119037"/>
            <a:ext cx="6815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C1A5B72D-F25C-1CEE-2BF7-E4462CBC8AAA}"/>
              </a:ext>
            </a:extLst>
          </p:cNvPr>
          <p:cNvCxnSpPr/>
          <p:nvPr/>
        </p:nvCxnSpPr>
        <p:spPr>
          <a:xfrm>
            <a:off x="7203440" y="2743200"/>
            <a:ext cx="558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500" fill="hold"/>
                                        <p:tgtEl>
                                          <p:spTgt spid="36"/>
                                        </p:tgtEl>
                                        <p:attrNameLst>
                                          <p:attrName>ppt_x</p:attrName>
                                        </p:attrNameLst>
                                      </p:cBhvr>
                                      <p:tavLst>
                                        <p:tav tm="0">
                                          <p:val>
                                            <p:strVal val="#ppt_x"/>
                                          </p:val>
                                        </p:tav>
                                        <p:tav tm="100000">
                                          <p:val>
                                            <p:strVal val="#ppt_x"/>
                                          </p:val>
                                        </p:tav>
                                      </p:tavLst>
                                    </p:anim>
                                    <p:anim calcmode="lin" valueType="num">
                                      <p:cBhvr additive="base">
                                        <p:cTn id="11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3"/>
                                        </p:tgtEl>
                                        <p:attrNameLst>
                                          <p:attrName>style.visibility</p:attrName>
                                        </p:attrNameLst>
                                      </p:cBhvr>
                                      <p:to>
                                        <p:strVal val="visible"/>
                                      </p:to>
                                    </p:set>
                                    <p:anim calcmode="lin" valueType="num">
                                      <p:cBhvr additive="base">
                                        <p:cTn id="121" dur="500" fill="hold"/>
                                        <p:tgtEl>
                                          <p:spTgt spid="33"/>
                                        </p:tgtEl>
                                        <p:attrNameLst>
                                          <p:attrName>ppt_x</p:attrName>
                                        </p:attrNameLst>
                                      </p:cBhvr>
                                      <p:tavLst>
                                        <p:tav tm="0">
                                          <p:val>
                                            <p:strVal val="#ppt_x"/>
                                          </p:val>
                                        </p:tav>
                                        <p:tav tm="100000">
                                          <p:val>
                                            <p:strVal val="#ppt_x"/>
                                          </p:val>
                                        </p:tav>
                                      </p:tavLst>
                                    </p:anim>
                                    <p:anim calcmode="lin" valueType="num">
                                      <p:cBhvr additive="base">
                                        <p:cTn id="1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3019-C0D7-FA0A-3A03-FDB6394305D4}"/>
            </a:ext>
          </a:extLst>
        </p:cNvPr>
        <p:cNvGrpSpPr/>
        <p:nvPr/>
      </p:nvGrpSpPr>
      <p:grpSpPr>
        <a:xfrm>
          <a:off x="0" y="0"/>
          <a:ext cx="0" cy="0"/>
          <a:chOff x="0" y="0"/>
          <a:chExt cx="0" cy="0"/>
        </a:xfrm>
      </p:grpSpPr>
      <p:pic>
        <p:nvPicPr>
          <p:cNvPr id="2" name="OpenDown.net_YouTube_NHAC-SI-MO-DA_Media__9xdRmgWdd0_001_1080p">
            <a:hlinkClick r:id="" action="ppaction://media"/>
            <a:extLst>
              <a:ext uri="{FF2B5EF4-FFF2-40B4-BE49-F238E27FC236}">
                <a16:creationId xmlns:a16="http://schemas.microsoft.com/office/drawing/2014/main" id="{8EF1C120-F845-715F-4A86-22F6CD54EB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816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49E6A-CEDE-2DA0-CB54-80A37D0E31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A3757E-D86A-FB43-1F89-6C41F3ECA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AE9697B0-E751-0E61-4BEB-B0B3F849A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99103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509414" y="576518"/>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sp>
        <p:nvSpPr>
          <p:cNvPr id="25" name="TextBox 24">
            <a:extLst>
              <a:ext uri="{FF2B5EF4-FFF2-40B4-BE49-F238E27FC236}">
                <a16:creationId xmlns:a16="http://schemas.microsoft.com/office/drawing/2014/main" id="{57B041B8-733D-8680-B3BF-F2464F21AB96}"/>
              </a:ext>
            </a:extLst>
          </p:cNvPr>
          <p:cNvSpPr txBox="1"/>
          <p:nvPr/>
        </p:nvSpPr>
        <p:spPr>
          <a:xfrm>
            <a:off x="4030765" y="2304555"/>
            <a:ext cx="5384800" cy="2308324"/>
          </a:xfrm>
          <a:prstGeom prst="rect">
            <a:avLst/>
          </a:prstGeom>
          <a:noFill/>
        </p:spPr>
        <p:txBody>
          <a:bodyPr wrap="square">
            <a:spAutoFit/>
          </a:bodyPr>
          <a:lstStyle/>
          <a:p>
            <a:r>
              <a:rPr lang="vi-VN" sz="7200" b="1" i="1" dirty="0">
                <a:solidFill>
                  <a:srgbClr val="FF0000"/>
                </a:solidFill>
                <a:latin typeface="+mj-lt"/>
              </a:rPr>
              <a:t>Cảm ơn và tạm biệt !</a:t>
            </a:r>
            <a:endParaRPr lang="en-US" sz="7200" b="1" i="1" dirty="0">
              <a:solidFill>
                <a:srgbClr val="FF0000"/>
              </a:solidFill>
              <a:latin typeface="+mj-lt"/>
            </a:endParaRPr>
          </a:p>
        </p:txBody>
      </p:sp>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9088" y="2803383"/>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3739857" y="-608251"/>
              <a:ext cx="7847427" cy="7032275"/>
              <a:chOff x="3739857" y="-608251"/>
              <a:chExt cx="7847427" cy="7032275"/>
            </a:xfrm>
          </p:grpSpPr>
          <p:sp>
            <p:nvSpPr>
              <p:cNvPr id="4" name="Graphic 2">
                <a:extLst>
                  <a:ext uri="{FF2B5EF4-FFF2-40B4-BE49-F238E27FC236}">
                    <a16:creationId xmlns:a16="http://schemas.microsoft.com/office/drawing/2014/main" id="{468D7D59-F157-747E-B694-B3721795CDB5}"/>
                  </a:ext>
                </a:extLst>
              </p:cNvPr>
              <p:cNvSpPr/>
              <p:nvPr/>
            </p:nvSpPr>
            <p:spPr>
              <a:xfrm>
                <a:off x="3739857" y="-608251"/>
                <a:ext cx="7847427" cy="7032275"/>
              </a:xfrm>
              <a:custGeom>
                <a:avLst/>
                <a:gdLst>
                  <a:gd name="connsiteX0" fmla="*/ 6311164 w 7847427"/>
                  <a:gd name="connsiteY0" fmla="*/ 472344 h 7032275"/>
                  <a:gd name="connsiteX1" fmla="*/ 2986394 w 7847427"/>
                  <a:gd name="connsiteY1" fmla="*/ 17459 h 7032275"/>
                  <a:gd name="connsiteX2" fmla="*/ 312723 w 7847427"/>
                  <a:gd name="connsiteY2" fmla="*/ 951171 h 7032275"/>
                  <a:gd name="connsiteX3" fmla="*/ 846073 w 7847427"/>
                  <a:gd name="connsiteY3" fmla="*/ 5468106 h 7032275"/>
                  <a:gd name="connsiteX4" fmla="*/ 1746531 w 7847427"/>
                  <a:gd name="connsiteY4" fmla="*/ 5899051 h 7032275"/>
                  <a:gd name="connsiteX5" fmla="*/ 1303229 w 7847427"/>
                  <a:gd name="connsiteY5" fmla="*/ 7032276 h 7032275"/>
                  <a:gd name="connsiteX6" fmla="*/ 3069513 w 7847427"/>
                  <a:gd name="connsiteY6" fmla="*/ 5994816 h 7032275"/>
                  <a:gd name="connsiteX7" fmla="*/ 4468687 w 7847427"/>
                  <a:gd name="connsiteY7" fmla="*/ 5946934 h 7032275"/>
                  <a:gd name="connsiteX8" fmla="*/ 7675706 w 7847427"/>
                  <a:gd name="connsiteY8" fmla="*/ 4239118 h 7032275"/>
                  <a:gd name="connsiteX9" fmla="*/ 6311164 w 7847427"/>
                  <a:gd name="connsiteY9" fmla="*/ 472344 h 703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7427" h="7032275" fill="none" extrusionOk="0">
                    <a:moveTo>
                      <a:pt x="6311164" y="472344"/>
                    </a:moveTo>
                    <a:cubicBezTo>
                      <a:pt x="5197315" y="226408"/>
                      <a:pt x="3312666" y="193032"/>
                      <a:pt x="2986394" y="17459"/>
                    </a:cubicBezTo>
                    <a:cubicBezTo>
                      <a:pt x="2011303" y="-49785"/>
                      <a:pt x="933674" y="102801"/>
                      <a:pt x="312723" y="951171"/>
                    </a:cubicBezTo>
                    <a:cubicBezTo>
                      <a:pt x="-436387" y="2003347"/>
                      <a:pt x="138934" y="4823017"/>
                      <a:pt x="846073" y="5468106"/>
                    </a:cubicBezTo>
                    <a:cubicBezTo>
                      <a:pt x="1054574" y="5686064"/>
                      <a:pt x="1399699" y="5862612"/>
                      <a:pt x="1746531" y="5899051"/>
                    </a:cubicBezTo>
                    <a:cubicBezTo>
                      <a:pt x="1815121" y="6288519"/>
                      <a:pt x="1710293" y="6769447"/>
                      <a:pt x="1303229" y="7032276"/>
                    </a:cubicBezTo>
                    <a:cubicBezTo>
                      <a:pt x="1175416" y="7067635"/>
                      <a:pt x="2595900" y="6930397"/>
                      <a:pt x="3069513" y="5994816"/>
                    </a:cubicBezTo>
                    <a:cubicBezTo>
                      <a:pt x="3623684" y="5980286"/>
                      <a:pt x="4133762" y="5945096"/>
                      <a:pt x="4468687" y="5946934"/>
                    </a:cubicBezTo>
                    <a:cubicBezTo>
                      <a:pt x="5650309" y="5840627"/>
                      <a:pt x="7230914" y="5887044"/>
                      <a:pt x="7675706" y="4239118"/>
                    </a:cubicBezTo>
                    <a:cubicBezTo>
                      <a:pt x="7990317" y="2893582"/>
                      <a:pt x="7709053" y="682550"/>
                      <a:pt x="6311164" y="472344"/>
                    </a:cubicBezTo>
                    <a:close/>
                  </a:path>
                  <a:path w="7847427" h="7032275" stroke="0" extrusionOk="0">
                    <a:moveTo>
                      <a:pt x="6311164" y="472344"/>
                    </a:moveTo>
                    <a:cubicBezTo>
                      <a:pt x="5618249" y="314010"/>
                      <a:pt x="4171650" y="314262"/>
                      <a:pt x="2986394" y="17459"/>
                    </a:cubicBezTo>
                    <a:cubicBezTo>
                      <a:pt x="2306248" y="75947"/>
                      <a:pt x="809504" y="-38225"/>
                      <a:pt x="312723" y="951171"/>
                    </a:cubicBezTo>
                    <a:cubicBezTo>
                      <a:pt x="-323048" y="1974037"/>
                      <a:pt x="308531" y="4646766"/>
                      <a:pt x="846073" y="5468106"/>
                    </a:cubicBezTo>
                    <a:cubicBezTo>
                      <a:pt x="1063647" y="5683800"/>
                      <a:pt x="1393022" y="5864740"/>
                      <a:pt x="1746531" y="5899051"/>
                    </a:cubicBezTo>
                    <a:cubicBezTo>
                      <a:pt x="1754335" y="6362959"/>
                      <a:pt x="1686772" y="6805021"/>
                      <a:pt x="1303229" y="7032276"/>
                    </a:cubicBezTo>
                    <a:cubicBezTo>
                      <a:pt x="1266416" y="6957326"/>
                      <a:pt x="2419600" y="6999044"/>
                      <a:pt x="3069513" y="5994816"/>
                    </a:cubicBezTo>
                    <a:cubicBezTo>
                      <a:pt x="3579870" y="5988112"/>
                      <a:pt x="4105042" y="5924216"/>
                      <a:pt x="4468687" y="5946934"/>
                    </a:cubicBezTo>
                    <a:cubicBezTo>
                      <a:pt x="5723936" y="6068075"/>
                      <a:pt x="7165318" y="5791474"/>
                      <a:pt x="7675706" y="4239118"/>
                    </a:cubicBezTo>
                    <a:cubicBezTo>
                      <a:pt x="8075665" y="2962846"/>
                      <a:pt x="7652712" y="988785"/>
                      <a:pt x="6311164" y="472344"/>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3897551" y="910901"/>
                <a:ext cx="7347797" cy="33239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HP001 5 hàng 1 ô ly" panose="020B0603050302020204" pitchFamily="34" charset="0"/>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3600" b="0" i="0" u="none" strike="noStrike" kern="1200" cap="none" spc="0" normalizeH="0" baseline="0" noProof="0" dirty="0">
                  <a:ln>
                    <a:noFill/>
                  </a:ln>
                  <a:solidFill>
                    <a:sysClr val="windowText" lastClr="000000"/>
                  </a:solidFill>
                  <a:effectLst/>
                  <a:uLnTx/>
                  <a:uFillTx/>
                  <a:latin typeface="HP001 5 hàng 1 ô ly" panose="020B0603050302020204" pitchFamily="34" charset="0"/>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616860" y="3321379"/>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56212" y="1618486"/>
            <a:ext cx="3398300"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7565</TotalTime>
  <Words>546</Words>
  <Application>Microsoft Office PowerPoint</Application>
  <PresentationFormat>Widescreen</PresentationFormat>
  <Paragraphs>82</Paragraphs>
  <Slides>20</Slides>
  <Notes>0</Notes>
  <HiddenSlides>0</HiddenSlides>
  <MMClips>23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#9Slide02 Noi dung dai</vt:lpstr>
      <vt:lpstr>Arial</vt:lpstr>
      <vt:lpstr>Calibri</vt:lpstr>
      <vt:lpstr>Cambria</vt:lpstr>
      <vt:lpstr>HP001 5 hàng 1 ô ly</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236</cp:revision>
  <dcterms:created xsi:type="dcterms:W3CDTF">2024-06-19T08:15:46Z</dcterms:created>
  <dcterms:modified xsi:type="dcterms:W3CDTF">2024-12-19T12:49:23Z</dcterms:modified>
</cp:coreProperties>
</file>