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3" r:id="rId2"/>
    <p:sldMasterId id="2147483675" r:id="rId3"/>
    <p:sldMasterId id="2147483687" r:id="rId4"/>
    <p:sldMasterId id="2147483699" r:id="rId5"/>
    <p:sldMasterId id="2147483711" r:id="rId6"/>
    <p:sldMasterId id="2147483723" r:id="rId7"/>
    <p:sldMasterId id="2147483735" r:id="rId8"/>
  </p:sldMasterIdLst>
  <p:notesMasterIdLst>
    <p:notesMasterId r:id="rId32"/>
  </p:notesMasterIdLst>
  <p:sldIdLst>
    <p:sldId id="797" r:id="rId9"/>
    <p:sldId id="798" r:id="rId10"/>
    <p:sldId id="795" r:id="rId11"/>
    <p:sldId id="285" r:id="rId12"/>
    <p:sldId id="799" r:id="rId13"/>
    <p:sldId id="466" r:id="rId14"/>
    <p:sldId id="465" r:id="rId15"/>
    <p:sldId id="780" r:id="rId16"/>
    <p:sldId id="467" r:id="rId17"/>
    <p:sldId id="302" r:id="rId18"/>
    <p:sldId id="800" r:id="rId19"/>
    <p:sldId id="460" r:id="rId20"/>
    <p:sldId id="801" r:id="rId21"/>
    <p:sldId id="783" r:id="rId22"/>
    <p:sldId id="784" r:id="rId23"/>
    <p:sldId id="785" r:id="rId24"/>
    <p:sldId id="786" r:id="rId25"/>
    <p:sldId id="787" r:id="rId26"/>
    <p:sldId id="788" r:id="rId27"/>
    <p:sldId id="789" r:id="rId28"/>
    <p:sldId id="790" r:id="rId29"/>
    <p:sldId id="791" r:id="rId30"/>
    <p:sldId id="802" r:id="rId31"/>
  </p:sldIdLst>
  <p:sldSz cx="18288000" cy="10287000"/>
  <p:notesSz cx="6858000" cy="9144000"/>
  <p:embeddedFontLst>
    <p:embeddedFont>
      <p:font typeface="Rokkitt Bold" panose="020B0604020202020204" charset="0"/>
      <p:regular r:id="rId33"/>
    </p:embeddedFont>
    <p:embeddedFont>
      <p:font typeface="Public Sans" panose="020B0604020202020204" charset="0"/>
      <p:regular r:id="rId34"/>
    </p:embeddedFont>
    <p:embeddedFont>
      <p:font typeface=".VnCooper" panose="020B7200000000000000" pitchFamily="34" charset="0"/>
      <p:regular r:id="rId35"/>
    </p:embeddedFont>
    <p:embeddedFont>
      <p:font typeface="Rokkitt" panose="020B0604020202020204" charset="-93"/>
      <p:regular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Arial Black" panose="020B0A04020102020204" pitchFamily="34" charset="0"/>
      <p:bold r:id="rId41"/>
    </p:embeddedFont>
    <p:embeddedFont>
      <p:font typeface=".VnBlack" panose="020B7200000000000000" pitchFamily="34" charset="0"/>
      <p:regular r:id="rId42"/>
    </p:embeddedFont>
    <p:embeddedFont>
      <p:font typeface="Faustina Bold" panose="020B0604020202020204" charset="-93"/>
      <p:regular r:id="rId43"/>
    </p:embeddedFont>
    <p:embeddedFont>
      <p:font typeface="Helvetica World Bold" panose="020B0604020202020204" charset="-128"/>
      <p:regular r:id="rId44"/>
    </p:embeddedFont>
    <p:embeddedFont>
      <p:font typeface=".VnAristote" panose="020B7200000000000000" pitchFamily="34" charset="0"/>
      <p:regular r:id="rId4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4B000"/>
    <a:srgbClr val="DBD600"/>
    <a:srgbClr val="FFFFAB"/>
    <a:srgbClr val="C5E5F7"/>
    <a:srgbClr val="990033"/>
    <a:srgbClr val="CC3300"/>
    <a:srgbClr val="CCECFF"/>
    <a:srgbClr val="FF37B3"/>
    <a:srgbClr val="FF57BF"/>
    <a:srgbClr val="FFE7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51" autoAdjust="0"/>
    <p:restoredTop sz="94622" autoAdjust="0"/>
  </p:normalViewPr>
  <p:slideViewPr>
    <p:cSldViewPr>
      <p:cViewPr varScale="1">
        <p:scale>
          <a:sx n="47" d="100"/>
          <a:sy n="47" d="100"/>
        </p:scale>
        <p:origin x="54" y="-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font" Target="fonts/font7.fntdata"/><Relationship Id="rId21" Type="http://schemas.openxmlformats.org/officeDocument/2006/relationships/slide" Target="slides/slide13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font" Target="fonts/font4.fntdata"/><Relationship Id="rId49" Type="http://schemas.openxmlformats.org/officeDocument/2006/relationships/tableStyles" Target="tableStyle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font" Target="fonts/font12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presProps" Target="presProps.xml"/><Relationship Id="rId20" Type="http://schemas.openxmlformats.org/officeDocument/2006/relationships/slide" Target="slides/slide12.xml"/><Relationship Id="rId41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2CC9CA-78A2-4ACD-B048-0FFFF39D6FA0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6B8015-3567-4052-B854-B574BFCD1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8659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6B8015-3567-4052-B854-B574BFCD138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0613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userDrawn="1">
  <p:cSld name="标题和内容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37586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7786091"/>
      </p:ext>
    </p:extLst>
  </p:cSld>
  <p:clrMapOvr>
    <a:masterClrMapping/>
  </p:clrMapOvr>
  <p:transition spd="med">
    <p:pull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17839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35676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3902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06635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97096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37261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95567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27109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77197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47282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284128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85866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84786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38065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21125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38448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028922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896484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907934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949352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405768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383701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101129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707291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945067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44110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215059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479805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53975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22120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18534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366123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094707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545173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922910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04581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8748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377222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572745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561505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581373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758266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394810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827313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830537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59921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663455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843812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191117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886528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498530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874417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940697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075960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942309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95018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884395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530721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847101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578290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265091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370968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126929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976588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888391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03993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370062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835088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383365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846355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54588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324497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566019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7643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893039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47540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179189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66087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dotDmnd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MsPham0936082789" descr="Shape&#10;&#10;Description automatically generated with medium confidence">
            <a:extLst>
              <a:ext uri="{FF2B5EF4-FFF2-40B4-BE49-F238E27FC236}">
                <a16:creationId xmlns:a16="http://schemas.microsoft.com/office/drawing/2014/main" id="{284A88CA-55EA-A0E2-21AE-3495F810452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84810600" y="-41148000"/>
            <a:ext cx="187909200" cy="92583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dotDmnd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9369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0495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34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9387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4475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8683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7191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4.png"/><Relationship Id="rId5" Type="http://schemas.openxmlformats.org/officeDocument/2006/relationships/image" Target="../media/image4.svg"/><Relationship Id="rId10" Type="http://schemas.openxmlformats.org/officeDocument/2006/relationships/hyperlink" Target="mailto:tienloc8990@gmail.com" TargetMode="External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0.svg"/><Relationship Id="rId18" Type="http://schemas.openxmlformats.org/officeDocument/2006/relationships/image" Target="../media/image59.png"/><Relationship Id="rId26" Type="http://schemas.openxmlformats.org/officeDocument/2006/relationships/image" Target="../media/image62.png"/><Relationship Id="rId39" Type="http://schemas.openxmlformats.org/officeDocument/2006/relationships/image" Target="../media/image131.svg"/><Relationship Id="rId21" Type="http://schemas.openxmlformats.org/officeDocument/2006/relationships/image" Target="../media/image88.svg"/><Relationship Id="rId34" Type="http://schemas.openxmlformats.org/officeDocument/2006/relationships/image" Target="../media/image65.png"/><Relationship Id="rId42" Type="http://schemas.openxmlformats.org/officeDocument/2006/relationships/image" Target="../media/image68.png"/><Relationship Id="rId7" Type="http://schemas.openxmlformats.org/officeDocument/2006/relationships/image" Target="../media/image109.svg"/><Relationship Id="rId2" Type="http://schemas.openxmlformats.org/officeDocument/2006/relationships/image" Target="../media/image52.png"/><Relationship Id="rId16" Type="http://schemas.openxmlformats.org/officeDocument/2006/relationships/image" Target="../media/image58.png"/><Relationship Id="rId20" Type="http://schemas.openxmlformats.org/officeDocument/2006/relationships/image" Target="../media/image29.png"/><Relationship Id="rId29" Type="http://schemas.openxmlformats.org/officeDocument/2006/relationships/image" Target="../media/image28.svg"/><Relationship Id="rId41" Type="http://schemas.openxmlformats.org/officeDocument/2006/relationships/image" Target="../media/image133.svg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54.png"/><Relationship Id="rId11" Type="http://schemas.openxmlformats.org/officeDocument/2006/relationships/image" Target="../media/image111.svg"/><Relationship Id="rId24" Type="http://schemas.openxmlformats.org/officeDocument/2006/relationships/image" Target="../media/image61.png"/><Relationship Id="rId32" Type="http://schemas.openxmlformats.org/officeDocument/2006/relationships/image" Target="../media/image64.png"/><Relationship Id="rId37" Type="http://schemas.openxmlformats.org/officeDocument/2006/relationships/image" Target="../media/image24.svg"/><Relationship Id="rId40" Type="http://schemas.openxmlformats.org/officeDocument/2006/relationships/image" Target="../media/image67.png"/><Relationship Id="rId5" Type="http://schemas.openxmlformats.org/officeDocument/2006/relationships/image" Target="../media/image107.svg"/><Relationship Id="rId15" Type="http://schemas.openxmlformats.org/officeDocument/2006/relationships/image" Target="../media/image113.svg"/><Relationship Id="rId23" Type="http://schemas.openxmlformats.org/officeDocument/2006/relationships/image" Target="../media/image119.svg"/><Relationship Id="rId28" Type="http://schemas.openxmlformats.org/officeDocument/2006/relationships/image" Target="../media/image11.png"/><Relationship Id="rId36" Type="http://schemas.openxmlformats.org/officeDocument/2006/relationships/image" Target="../media/image9.png"/><Relationship Id="rId10" Type="http://schemas.openxmlformats.org/officeDocument/2006/relationships/image" Target="../media/image56.png"/><Relationship Id="rId19" Type="http://schemas.openxmlformats.org/officeDocument/2006/relationships/image" Target="../media/image117.svg"/><Relationship Id="rId31" Type="http://schemas.openxmlformats.org/officeDocument/2006/relationships/image" Target="../media/image125.svg"/><Relationship Id="rId44" Type="http://schemas.openxmlformats.org/officeDocument/2006/relationships/image" Target="../media/image69.png"/><Relationship Id="rId4" Type="http://schemas.openxmlformats.org/officeDocument/2006/relationships/image" Target="../media/image53.png"/><Relationship Id="rId9" Type="http://schemas.openxmlformats.org/officeDocument/2006/relationships/image" Target="../media/image76.svg"/><Relationship Id="rId14" Type="http://schemas.openxmlformats.org/officeDocument/2006/relationships/image" Target="../media/image57.png"/><Relationship Id="rId22" Type="http://schemas.openxmlformats.org/officeDocument/2006/relationships/image" Target="../media/image60.png"/><Relationship Id="rId27" Type="http://schemas.openxmlformats.org/officeDocument/2006/relationships/image" Target="../media/image123.svg"/><Relationship Id="rId30" Type="http://schemas.openxmlformats.org/officeDocument/2006/relationships/image" Target="../media/image63.png"/><Relationship Id="rId35" Type="http://schemas.openxmlformats.org/officeDocument/2006/relationships/image" Target="../media/image129.svg"/><Relationship Id="rId43" Type="http://schemas.openxmlformats.org/officeDocument/2006/relationships/image" Target="../media/image135.svg"/><Relationship Id="rId8" Type="http://schemas.openxmlformats.org/officeDocument/2006/relationships/image" Target="../media/image55.png"/><Relationship Id="rId3" Type="http://schemas.openxmlformats.org/officeDocument/2006/relationships/image" Target="../media/image72.svg"/><Relationship Id="rId12" Type="http://schemas.openxmlformats.org/officeDocument/2006/relationships/image" Target="../media/image33.png"/><Relationship Id="rId17" Type="http://schemas.openxmlformats.org/officeDocument/2006/relationships/image" Target="../media/image115.svg"/><Relationship Id="rId25" Type="http://schemas.openxmlformats.org/officeDocument/2006/relationships/image" Target="../media/image121.svg"/><Relationship Id="rId33" Type="http://schemas.openxmlformats.org/officeDocument/2006/relationships/image" Target="../media/image127.svg"/><Relationship Id="rId38" Type="http://schemas.openxmlformats.org/officeDocument/2006/relationships/image" Target="../media/image6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12" Type="http://schemas.openxmlformats.org/officeDocument/2006/relationships/image" Target="../media/image7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3.png"/><Relationship Id="rId11" Type="http://schemas.openxmlformats.org/officeDocument/2006/relationships/image" Target="../media/image78.png"/><Relationship Id="rId5" Type="http://schemas.openxmlformats.org/officeDocument/2006/relationships/image" Target="../media/image72.png"/><Relationship Id="rId10" Type="http://schemas.openxmlformats.org/officeDocument/2006/relationships/image" Target="../media/image77.png"/><Relationship Id="rId4" Type="http://schemas.openxmlformats.org/officeDocument/2006/relationships/image" Target="../media/image71.png"/><Relationship Id="rId9" Type="http://schemas.openxmlformats.org/officeDocument/2006/relationships/image" Target="../media/image7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146.svg"/><Relationship Id="rId18" Type="http://schemas.openxmlformats.org/officeDocument/2006/relationships/image" Target="../media/image86.png"/><Relationship Id="rId26" Type="http://schemas.openxmlformats.org/officeDocument/2006/relationships/image" Target="../media/image89.png"/><Relationship Id="rId3" Type="http://schemas.openxmlformats.org/officeDocument/2006/relationships/image" Target="../media/image138.svg"/><Relationship Id="rId21" Type="http://schemas.openxmlformats.org/officeDocument/2006/relationships/image" Target="../media/image152.svg"/><Relationship Id="rId7" Type="http://schemas.openxmlformats.org/officeDocument/2006/relationships/image" Target="../media/image140.svg"/><Relationship Id="rId12" Type="http://schemas.openxmlformats.org/officeDocument/2006/relationships/image" Target="../media/image84.png"/><Relationship Id="rId17" Type="http://schemas.openxmlformats.org/officeDocument/2006/relationships/image" Target="../media/image74.svg"/><Relationship Id="rId25" Type="http://schemas.openxmlformats.org/officeDocument/2006/relationships/image" Target="../media/image154.svg"/><Relationship Id="rId2" Type="http://schemas.openxmlformats.org/officeDocument/2006/relationships/image" Target="../media/image80.png"/><Relationship Id="rId16" Type="http://schemas.openxmlformats.org/officeDocument/2006/relationships/image" Target="../media/image37.png"/><Relationship Id="rId20" Type="http://schemas.openxmlformats.org/officeDocument/2006/relationships/image" Target="../media/image87.png"/><Relationship Id="rId29" Type="http://schemas.openxmlformats.org/officeDocument/2006/relationships/image" Target="../media/image158.svg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81.png"/><Relationship Id="rId11" Type="http://schemas.openxmlformats.org/officeDocument/2006/relationships/image" Target="../media/image144.svg"/><Relationship Id="rId24" Type="http://schemas.openxmlformats.org/officeDocument/2006/relationships/image" Target="../media/image88.png"/><Relationship Id="rId5" Type="http://schemas.openxmlformats.org/officeDocument/2006/relationships/image" Target="../media/image76.svg"/><Relationship Id="rId15" Type="http://schemas.openxmlformats.org/officeDocument/2006/relationships/image" Target="../media/image148.svg"/><Relationship Id="rId23" Type="http://schemas.openxmlformats.org/officeDocument/2006/relationships/image" Target="../media/image119.svg"/><Relationship Id="rId28" Type="http://schemas.openxmlformats.org/officeDocument/2006/relationships/image" Target="../media/image90.png"/><Relationship Id="rId10" Type="http://schemas.openxmlformats.org/officeDocument/2006/relationships/image" Target="../media/image83.png"/><Relationship Id="rId19" Type="http://schemas.openxmlformats.org/officeDocument/2006/relationships/image" Target="../media/image150.svg"/><Relationship Id="rId4" Type="http://schemas.openxmlformats.org/officeDocument/2006/relationships/image" Target="../media/image55.png"/><Relationship Id="rId9" Type="http://schemas.openxmlformats.org/officeDocument/2006/relationships/image" Target="../media/image142.svg"/><Relationship Id="rId14" Type="http://schemas.openxmlformats.org/officeDocument/2006/relationships/image" Target="../media/image85.png"/><Relationship Id="rId22" Type="http://schemas.openxmlformats.org/officeDocument/2006/relationships/image" Target="../media/image60.png"/><Relationship Id="rId27" Type="http://schemas.openxmlformats.org/officeDocument/2006/relationships/image" Target="../media/image156.svg"/><Relationship Id="rId30" Type="http://schemas.openxmlformats.org/officeDocument/2006/relationships/image" Target="../media/image9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13" Type="http://schemas.openxmlformats.org/officeDocument/2006/relationships/slide" Target="slide11.xml"/><Relationship Id="rId18" Type="http://schemas.openxmlformats.org/officeDocument/2006/relationships/image" Target="../media/image99.png"/><Relationship Id="rId3" Type="http://schemas.openxmlformats.org/officeDocument/2006/relationships/image" Target="../media/image92.png"/><Relationship Id="rId21" Type="http://schemas.openxmlformats.org/officeDocument/2006/relationships/image" Target="../media/image102.png"/><Relationship Id="rId7" Type="http://schemas.openxmlformats.org/officeDocument/2006/relationships/slide" Target="slide15.xml"/><Relationship Id="rId12" Type="http://schemas.openxmlformats.org/officeDocument/2006/relationships/slide" Target="slide12.xml"/><Relationship Id="rId17" Type="http://schemas.openxmlformats.org/officeDocument/2006/relationships/image" Target="../media/image98.png"/><Relationship Id="rId2" Type="http://schemas.openxmlformats.org/officeDocument/2006/relationships/audio" Target="../media/audio6.wav"/><Relationship Id="rId16" Type="http://schemas.openxmlformats.org/officeDocument/2006/relationships/image" Target="../media/image97.png"/><Relationship Id="rId20" Type="http://schemas.openxmlformats.org/officeDocument/2006/relationships/image" Target="../media/image101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5.png"/><Relationship Id="rId11" Type="http://schemas.openxmlformats.org/officeDocument/2006/relationships/slide" Target="slide9.xml"/><Relationship Id="rId5" Type="http://schemas.openxmlformats.org/officeDocument/2006/relationships/image" Target="../media/image94.png"/><Relationship Id="rId15" Type="http://schemas.openxmlformats.org/officeDocument/2006/relationships/image" Target="../media/image96.png"/><Relationship Id="rId10" Type="http://schemas.openxmlformats.org/officeDocument/2006/relationships/slide" Target="slide18.xml"/><Relationship Id="rId19" Type="http://schemas.openxmlformats.org/officeDocument/2006/relationships/image" Target="../media/image100.png"/><Relationship Id="rId4" Type="http://schemas.openxmlformats.org/officeDocument/2006/relationships/image" Target="../media/image93.png"/><Relationship Id="rId9" Type="http://schemas.openxmlformats.org/officeDocument/2006/relationships/slide" Target="slide17.xml"/><Relationship Id="rId14" Type="http://schemas.openxmlformats.org/officeDocument/2006/relationships/slide" Target="slide1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13" Type="http://schemas.openxmlformats.org/officeDocument/2006/relationships/image" Target="../media/image108.png"/><Relationship Id="rId3" Type="http://schemas.openxmlformats.org/officeDocument/2006/relationships/audio" Target="../media/audio6.wav"/><Relationship Id="rId7" Type="http://schemas.openxmlformats.org/officeDocument/2006/relationships/image" Target="../media/image103.png"/><Relationship Id="rId12" Type="http://schemas.openxmlformats.org/officeDocument/2006/relationships/image" Target="../media/image107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6.png"/><Relationship Id="rId11" Type="http://schemas.openxmlformats.org/officeDocument/2006/relationships/image" Target="../media/image106.png"/><Relationship Id="rId5" Type="http://schemas.openxmlformats.org/officeDocument/2006/relationships/image" Target="../media/image99.png"/><Relationship Id="rId15" Type="http://schemas.openxmlformats.org/officeDocument/2006/relationships/image" Target="../media/image51.png"/><Relationship Id="rId10" Type="http://schemas.openxmlformats.org/officeDocument/2006/relationships/image" Target="../media/image105.png"/><Relationship Id="rId4" Type="http://schemas.openxmlformats.org/officeDocument/2006/relationships/image" Target="../media/image92.png"/><Relationship Id="rId9" Type="http://schemas.openxmlformats.org/officeDocument/2006/relationships/image" Target="../media/image104.png"/><Relationship Id="rId14" Type="http://schemas.openxmlformats.org/officeDocument/2006/relationships/image" Target="../media/image7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13" Type="http://schemas.openxmlformats.org/officeDocument/2006/relationships/image" Target="../media/image108.png"/><Relationship Id="rId3" Type="http://schemas.openxmlformats.org/officeDocument/2006/relationships/audio" Target="../media/audio6.wav"/><Relationship Id="rId7" Type="http://schemas.openxmlformats.org/officeDocument/2006/relationships/image" Target="../media/image103.png"/><Relationship Id="rId12" Type="http://schemas.openxmlformats.org/officeDocument/2006/relationships/image" Target="../media/image107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6.png"/><Relationship Id="rId11" Type="http://schemas.openxmlformats.org/officeDocument/2006/relationships/image" Target="../media/image106.png"/><Relationship Id="rId5" Type="http://schemas.openxmlformats.org/officeDocument/2006/relationships/image" Target="../media/image99.png"/><Relationship Id="rId10" Type="http://schemas.openxmlformats.org/officeDocument/2006/relationships/image" Target="../media/image105.png"/><Relationship Id="rId4" Type="http://schemas.openxmlformats.org/officeDocument/2006/relationships/image" Target="../media/image92.png"/><Relationship Id="rId9" Type="http://schemas.openxmlformats.org/officeDocument/2006/relationships/image" Target="../media/image104.png"/><Relationship Id="rId14" Type="http://schemas.openxmlformats.org/officeDocument/2006/relationships/image" Target="../media/image7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13" Type="http://schemas.openxmlformats.org/officeDocument/2006/relationships/image" Target="../media/image108.png"/><Relationship Id="rId3" Type="http://schemas.openxmlformats.org/officeDocument/2006/relationships/audio" Target="../media/audio6.wav"/><Relationship Id="rId7" Type="http://schemas.openxmlformats.org/officeDocument/2006/relationships/image" Target="../media/image103.png"/><Relationship Id="rId12" Type="http://schemas.openxmlformats.org/officeDocument/2006/relationships/image" Target="../media/image107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6.png"/><Relationship Id="rId11" Type="http://schemas.openxmlformats.org/officeDocument/2006/relationships/image" Target="../media/image106.png"/><Relationship Id="rId5" Type="http://schemas.openxmlformats.org/officeDocument/2006/relationships/image" Target="../media/image99.png"/><Relationship Id="rId10" Type="http://schemas.openxmlformats.org/officeDocument/2006/relationships/image" Target="../media/image105.png"/><Relationship Id="rId4" Type="http://schemas.openxmlformats.org/officeDocument/2006/relationships/image" Target="../media/image92.png"/><Relationship Id="rId9" Type="http://schemas.openxmlformats.org/officeDocument/2006/relationships/image" Target="../media/image104.png"/><Relationship Id="rId14" Type="http://schemas.openxmlformats.org/officeDocument/2006/relationships/image" Target="../media/image7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13" Type="http://schemas.openxmlformats.org/officeDocument/2006/relationships/image" Target="../media/image108.png"/><Relationship Id="rId3" Type="http://schemas.openxmlformats.org/officeDocument/2006/relationships/audio" Target="../media/audio6.wav"/><Relationship Id="rId7" Type="http://schemas.openxmlformats.org/officeDocument/2006/relationships/image" Target="../media/image103.png"/><Relationship Id="rId12" Type="http://schemas.openxmlformats.org/officeDocument/2006/relationships/image" Target="../media/image107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6.png"/><Relationship Id="rId11" Type="http://schemas.openxmlformats.org/officeDocument/2006/relationships/image" Target="../media/image106.png"/><Relationship Id="rId5" Type="http://schemas.openxmlformats.org/officeDocument/2006/relationships/image" Target="../media/image99.png"/><Relationship Id="rId15" Type="http://schemas.openxmlformats.org/officeDocument/2006/relationships/image" Target="../media/image51.png"/><Relationship Id="rId10" Type="http://schemas.openxmlformats.org/officeDocument/2006/relationships/image" Target="../media/image105.png"/><Relationship Id="rId4" Type="http://schemas.openxmlformats.org/officeDocument/2006/relationships/image" Target="../media/image92.png"/><Relationship Id="rId9" Type="http://schemas.openxmlformats.org/officeDocument/2006/relationships/image" Target="../media/image104.png"/><Relationship Id="rId14" Type="http://schemas.openxmlformats.org/officeDocument/2006/relationships/image" Target="../media/image7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13" Type="http://schemas.openxmlformats.org/officeDocument/2006/relationships/image" Target="../media/image108.png"/><Relationship Id="rId3" Type="http://schemas.openxmlformats.org/officeDocument/2006/relationships/audio" Target="../media/audio6.wav"/><Relationship Id="rId7" Type="http://schemas.openxmlformats.org/officeDocument/2006/relationships/image" Target="../media/image103.png"/><Relationship Id="rId12" Type="http://schemas.openxmlformats.org/officeDocument/2006/relationships/image" Target="../media/image107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6.png"/><Relationship Id="rId11" Type="http://schemas.openxmlformats.org/officeDocument/2006/relationships/image" Target="../media/image106.png"/><Relationship Id="rId5" Type="http://schemas.openxmlformats.org/officeDocument/2006/relationships/image" Target="../media/image99.png"/><Relationship Id="rId10" Type="http://schemas.openxmlformats.org/officeDocument/2006/relationships/image" Target="../media/image105.png"/><Relationship Id="rId4" Type="http://schemas.openxmlformats.org/officeDocument/2006/relationships/image" Target="../media/image92.png"/><Relationship Id="rId9" Type="http://schemas.openxmlformats.org/officeDocument/2006/relationships/image" Target="../media/image104.png"/><Relationship Id="rId14" Type="http://schemas.openxmlformats.org/officeDocument/2006/relationships/image" Target="../media/image7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28.svg"/><Relationship Id="rId18" Type="http://schemas.openxmlformats.org/officeDocument/2006/relationships/image" Target="../media/image14.png"/><Relationship Id="rId26" Type="http://schemas.openxmlformats.org/officeDocument/2006/relationships/image" Target="../media/image18.png"/><Relationship Id="rId3" Type="http://schemas.openxmlformats.org/officeDocument/2006/relationships/image" Target="../media/image18.svg"/><Relationship Id="rId21" Type="http://schemas.openxmlformats.org/officeDocument/2006/relationships/image" Target="../media/image36.svg"/><Relationship Id="rId7" Type="http://schemas.openxmlformats.org/officeDocument/2006/relationships/image" Target="../media/image22.svg"/><Relationship Id="rId12" Type="http://schemas.openxmlformats.org/officeDocument/2006/relationships/image" Target="../media/image11.png"/><Relationship Id="rId17" Type="http://schemas.openxmlformats.org/officeDocument/2006/relationships/image" Target="../media/image32.svg"/><Relationship Id="rId25" Type="http://schemas.openxmlformats.org/officeDocument/2006/relationships/image" Target="../media/image40.svg"/><Relationship Id="rId2" Type="http://schemas.openxmlformats.org/officeDocument/2006/relationships/image" Target="../media/image6.png"/><Relationship Id="rId16" Type="http://schemas.openxmlformats.org/officeDocument/2006/relationships/image" Target="../media/image13.png"/><Relationship Id="rId20" Type="http://schemas.openxmlformats.org/officeDocument/2006/relationships/image" Target="../media/image15.png"/><Relationship Id="rId29" Type="http://schemas.openxmlformats.org/officeDocument/2006/relationships/image" Target="../media/image44.sv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8.png"/><Relationship Id="rId11" Type="http://schemas.openxmlformats.org/officeDocument/2006/relationships/image" Target="../media/image26.svg"/><Relationship Id="rId24" Type="http://schemas.openxmlformats.org/officeDocument/2006/relationships/image" Target="../media/image17.png"/><Relationship Id="rId5" Type="http://schemas.openxmlformats.org/officeDocument/2006/relationships/image" Target="../media/image20.svg"/><Relationship Id="rId15" Type="http://schemas.openxmlformats.org/officeDocument/2006/relationships/image" Target="../media/image30.svg"/><Relationship Id="rId23" Type="http://schemas.openxmlformats.org/officeDocument/2006/relationships/image" Target="../media/image38.svg"/><Relationship Id="rId28" Type="http://schemas.openxmlformats.org/officeDocument/2006/relationships/image" Target="../media/image19.png"/><Relationship Id="rId10" Type="http://schemas.openxmlformats.org/officeDocument/2006/relationships/image" Target="../media/image10.png"/><Relationship Id="rId19" Type="http://schemas.openxmlformats.org/officeDocument/2006/relationships/image" Target="../media/image34.svg"/><Relationship Id="rId4" Type="http://schemas.openxmlformats.org/officeDocument/2006/relationships/image" Target="../media/image7.png"/><Relationship Id="rId9" Type="http://schemas.openxmlformats.org/officeDocument/2006/relationships/image" Target="../media/image24.svg"/><Relationship Id="rId14" Type="http://schemas.openxmlformats.org/officeDocument/2006/relationships/image" Target="../media/image12.png"/><Relationship Id="rId22" Type="http://schemas.openxmlformats.org/officeDocument/2006/relationships/image" Target="../media/image16.png"/><Relationship Id="rId27" Type="http://schemas.openxmlformats.org/officeDocument/2006/relationships/image" Target="../media/image42.svg"/><Relationship Id="rId30" Type="http://schemas.openxmlformats.org/officeDocument/2006/relationships/image" Target="../media/image2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13" Type="http://schemas.openxmlformats.org/officeDocument/2006/relationships/image" Target="../media/image108.png"/><Relationship Id="rId3" Type="http://schemas.openxmlformats.org/officeDocument/2006/relationships/audio" Target="../media/audio6.wav"/><Relationship Id="rId7" Type="http://schemas.openxmlformats.org/officeDocument/2006/relationships/image" Target="../media/image103.png"/><Relationship Id="rId12" Type="http://schemas.openxmlformats.org/officeDocument/2006/relationships/image" Target="../media/image107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6.png"/><Relationship Id="rId11" Type="http://schemas.openxmlformats.org/officeDocument/2006/relationships/image" Target="../media/image106.png"/><Relationship Id="rId5" Type="http://schemas.openxmlformats.org/officeDocument/2006/relationships/image" Target="../media/image99.png"/><Relationship Id="rId15" Type="http://schemas.openxmlformats.org/officeDocument/2006/relationships/image" Target="../media/image50.png"/><Relationship Id="rId10" Type="http://schemas.openxmlformats.org/officeDocument/2006/relationships/image" Target="../media/image105.png"/><Relationship Id="rId4" Type="http://schemas.openxmlformats.org/officeDocument/2006/relationships/image" Target="../media/image92.png"/><Relationship Id="rId9" Type="http://schemas.openxmlformats.org/officeDocument/2006/relationships/image" Target="../media/image104.png"/><Relationship Id="rId14" Type="http://schemas.openxmlformats.org/officeDocument/2006/relationships/image" Target="../media/image7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13" Type="http://schemas.openxmlformats.org/officeDocument/2006/relationships/image" Target="../media/image108.png"/><Relationship Id="rId3" Type="http://schemas.openxmlformats.org/officeDocument/2006/relationships/audio" Target="../media/audio6.wav"/><Relationship Id="rId7" Type="http://schemas.openxmlformats.org/officeDocument/2006/relationships/image" Target="../media/image103.png"/><Relationship Id="rId12" Type="http://schemas.openxmlformats.org/officeDocument/2006/relationships/image" Target="../media/image107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6.png"/><Relationship Id="rId11" Type="http://schemas.openxmlformats.org/officeDocument/2006/relationships/image" Target="../media/image106.png"/><Relationship Id="rId5" Type="http://schemas.openxmlformats.org/officeDocument/2006/relationships/image" Target="../media/image99.png"/><Relationship Id="rId15" Type="http://schemas.openxmlformats.org/officeDocument/2006/relationships/image" Target="../media/image50.png"/><Relationship Id="rId10" Type="http://schemas.openxmlformats.org/officeDocument/2006/relationships/image" Target="../media/image105.png"/><Relationship Id="rId4" Type="http://schemas.openxmlformats.org/officeDocument/2006/relationships/image" Target="../media/image92.png"/><Relationship Id="rId9" Type="http://schemas.openxmlformats.org/officeDocument/2006/relationships/image" Target="../media/image104.png"/><Relationship Id="rId14" Type="http://schemas.openxmlformats.org/officeDocument/2006/relationships/image" Target="../media/image7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13" Type="http://schemas.openxmlformats.org/officeDocument/2006/relationships/image" Target="../media/image108.png"/><Relationship Id="rId3" Type="http://schemas.openxmlformats.org/officeDocument/2006/relationships/audio" Target="../media/audio6.wav"/><Relationship Id="rId7" Type="http://schemas.openxmlformats.org/officeDocument/2006/relationships/image" Target="../media/image103.png"/><Relationship Id="rId12" Type="http://schemas.openxmlformats.org/officeDocument/2006/relationships/image" Target="../media/image107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6.png"/><Relationship Id="rId11" Type="http://schemas.openxmlformats.org/officeDocument/2006/relationships/image" Target="../media/image106.png"/><Relationship Id="rId5" Type="http://schemas.openxmlformats.org/officeDocument/2006/relationships/image" Target="../media/image99.png"/><Relationship Id="rId10" Type="http://schemas.openxmlformats.org/officeDocument/2006/relationships/image" Target="../media/image105.png"/><Relationship Id="rId4" Type="http://schemas.openxmlformats.org/officeDocument/2006/relationships/image" Target="../media/image92.png"/><Relationship Id="rId9" Type="http://schemas.openxmlformats.org/officeDocument/2006/relationships/image" Target="../media/image104.png"/><Relationship Id="rId14" Type="http://schemas.openxmlformats.org/officeDocument/2006/relationships/image" Target="../media/image7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13" Type="http://schemas.openxmlformats.org/officeDocument/2006/relationships/image" Target="../media/image57.svg"/><Relationship Id="rId3" Type="http://schemas.openxmlformats.org/officeDocument/2006/relationships/image" Target="../media/image47.svg"/><Relationship Id="rId7" Type="http://schemas.openxmlformats.org/officeDocument/2006/relationships/image" Target="../media/image51.svg"/><Relationship Id="rId12" Type="http://schemas.openxmlformats.org/officeDocument/2006/relationships/image" Target="../media/image114.png"/><Relationship Id="rId17" Type="http://schemas.openxmlformats.org/officeDocument/2006/relationships/image" Target="../media/image61.svg"/><Relationship Id="rId2" Type="http://schemas.openxmlformats.org/officeDocument/2006/relationships/image" Target="../media/image109.png"/><Relationship Id="rId16" Type="http://schemas.openxmlformats.org/officeDocument/2006/relationships/image" Target="../media/image116.png"/><Relationship Id="rId1" Type="http://schemas.openxmlformats.org/officeDocument/2006/relationships/slideLayout" Target="../slideLayouts/slideLayout87.xml"/><Relationship Id="rId6" Type="http://schemas.openxmlformats.org/officeDocument/2006/relationships/image" Target="../media/image111.png"/><Relationship Id="rId11" Type="http://schemas.openxmlformats.org/officeDocument/2006/relationships/image" Target="../media/image55.svg"/><Relationship Id="rId5" Type="http://schemas.openxmlformats.org/officeDocument/2006/relationships/image" Target="../media/image49.svg"/><Relationship Id="rId15" Type="http://schemas.openxmlformats.org/officeDocument/2006/relationships/image" Target="../media/image59.svg"/><Relationship Id="rId10" Type="http://schemas.openxmlformats.org/officeDocument/2006/relationships/image" Target="../media/image113.png"/><Relationship Id="rId4" Type="http://schemas.openxmlformats.org/officeDocument/2006/relationships/image" Target="../media/image110.png"/><Relationship Id="rId9" Type="http://schemas.openxmlformats.org/officeDocument/2006/relationships/image" Target="../media/image53.svg"/><Relationship Id="rId14" Type="http://schemas.openxmlformats.org/officeDocument/2006/relationships/image" Target="../media/image1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.svg"/><Relationship Id="rId5" Type="http://schemas.openxmlformats.org/officeDocument/2006/relationships/image" Target="../media/image23.png"/><Relationship Id="rId4" Type="http://schemas.openxmlformats.org/officeDocument/2006/relationships/image" Target="../media/image3.svg"/><Relationship Id="rId9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5" Type="http://schemas.openxmlformats.org/officeDocument/2006/relationships/hyperlink" Target="https://www.youtube.com/watch?v=uk79GZyxulw" TargetMode="External"/><Relationship Id="rId4" Type="http://schemas.openxmlformats.org/officeDocument/2006/relationships/image" Target="../media/image27.gif"/><Relationship Id="rId9" Type="http://schemas.openxmlformats.org/officeDocument/2006/relationships/audio" Target="NUL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94.svg"/><Relationship Id="rId18" Type="http://schemas.openxmlformats.org/officeDocument/2006/relationships/image" Target="../media/image13.png"/><Relationship Id="rId26" Type="http://schemas.openxmlformats.org/officeDocument/2006/relationships/image" Target="../media/image37.png"/><Relationship Id="rId3" Type="http://schemas.openxmlformats.org/officeDocument/2006/relationships/image" Target="../media/image86.svg"/><Relationship Id="rId21" Type="http://schemas.openxmlformats.org/officeDocument/2006/relationships/image" Target="../media/image98.svg"/><Relationship Id="rId7" Type="http://schemas.openxmlformats.org/officeDocument/2006/relationships/image" Target="../media/image90.svg"/><Relationship Id="rId12" Type="http://schemas.openxmlformats.org/officeDocument/2006/relationships/image" Target="../media/image32.png"/><Relationship Id="rId17" Type="http://schemas.openxmlformats.org/officeDocument/2006/relationships/image" Target="../media/image96.svg"/><Relationship Id="rId25" Type="http://schemas.openxmlformats.org/officeDocument/2006/relationships/image" Target="../media/image42.svg"/><Relationship Id="rId2" Type="http://schemas.openxmlformats.org/officeDocument/2006/relationships/image" Target="../media/image28.png"/><Relationship Id="rId16" Type="http://schemas.openxmlformats.org/officeDocument/2006/relationships/image" Target="../media/image34.png"/><Relationship Id="rId20" Type="http://schemas.openxmlformats.org/officeDocument/2006/relationships/image" Target="../media/image35.png"/><Relationship Id="rId29" Type="http://schemas.openxmlformats.org/officeDocument/2006/relationships/image" Target="../media/image102.sv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30.png"/><Relationship Id="rId11" Type="http://schemas.openxmlformats.org/officeDocument/2006/relationships/image" Target="../media/image28.svg"/><Relationship Id="rId24" Type="http://schemas.openxmlformats.org/officeDocument/2006/relationships/image" Target="../media/image18.png"/><Relationship Id="rId32" Type="http://schemas.openxmlformats.org/officeDocument/2006/relationships/image" Target="../media/image40.png"/><Relationship Id="rId5" Type="http://schemas.openxmlformats.org/officeDocument/2006/relationships/image" Target="../media/image88.svg"/><Relationship Id="rId15" Type="http://schemas.openxmlformats.org/officeDocument/2006/relationships/image" Target="../media/image70.svg"/><Relationship Id="rId23" Type="http://schemas.openxmlformats.org/officeDocument/2006/relationships/image" Target="../media/image100.svg"/><Relationship Id="rId28" Type="http://schemas.openxmlformats.org/officeDocument/2006/relationships/image" Target="../media/image38.png"/><Relationship Id="rId10" Type="http://schemas.openxmlformats.org/officeDocument/2006/relationships/image" Target="../media/image11.png"/><Relationship Id="rId19" Type="http://schemas.openxmlformats.org/officeDocument/2006/relationships/image" Target="../media/image32.svg"/><Relationship Id="rId31" Type="http://schemas.openxmlformats.org/officeDocument/2006/relationships/image" Target="../media/image104.svg"/><Relationship Id="rId4" Type="http://schemas.openxmlformats.org/officeDocument/2006/relationships/image" Target="../media/image29.png"/><Relationship Id="rId9" Type="http://schemas.openxmlformats.org/officeDocument/2006/relationships/image" Target="../media/image92.svg"/><Relationship Id="rId14" Type="http://schemas.openxmlformats.org/officeDocument/2006/relationships/image" Target="../media/image33.png"/><Relationship Id="rId22" Type="http://schemas.openxmlformats.org/officeDocument/2006/relationships/image" Target="../media/image36.png"/><Relationship Id="rId27" Type="http://schemas.openxmlformats.org/officeDocument/2006/relationships/image" Target="../media/image74.svg"/><Relationship Id="rId30" Type="http://schemas.openxmlformats.org/officeDocument/2006/relationships/image" Target="../media/image3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wav"/><Relationship Id="rId13" Type="http://schemas.microsoft.com/office/2007/relationships/media" Target="../media/media7.wav"/><Relationship Id="rId18" Type="http://schemas.openxmlformats.org/officeDocument/2006/relationships/audio" Target="../media/audio4.wav"/><Relationship Id="rId3" Type="http://schemas.microsoft.com/office/2007/relationships/media" Target="../media/media2.wav"/><Relationship Id="rId21" Type="http://schemas.openxmlformats.org/officeDocument/2006/relationships/image" Target="../media/image41.png"/><Relationship Id="rId7" Type="http://schemas.microsoft.com/office/2007/relationships/media" Target="../media/media4.wav"/><Relationship Id="rId12" Type="http://schemas.openxmlformats.org/officeDocument/2006/relationships/audio" Target="../media/media6.wav"/><Relationship Id="rId17" Type="http://schemas.openxmlformats.org/officeDocument/2006/relationships/audio" Target="../media/audio3.wav"/><Relationship Id="rId2" Type="http://schemas.openxmlformats.org/officeDocument/2006/relationships/audio" Target="../media/media1.mp3"/><Relationship Id="rId16" Type="http://schemas.openxmlformats.org/officeDocument/2006/relationships/audio" Target="../media/audio2.wav"/><Relationship Id="rId20" Type="http://schemas.openxmlformats.org/officeDocument/2006/relationships/image" Target="../media/image1.png"/><Relationship Id="rId1" Type="http://schemas.microsoft.com/office/2007/relationships/media" Target="../media/media1.mp3"/><Relationship Id="rId6" Type="http://schemas.openxmlformats.org/officeDocument/2006/relationships/audio" Target="../media/media3.wav"/><Relationship Id="rId11" Type="http://schemas.microsoft.com/office/2007/relationships/media" Target="../media/media6.wav"/><Relationship Id="rId5" Type="http://schemas.microsoft.com/office/2007/relationships/media" Target="../media/media3.wav"/><Relationship Id="rId15" Type="http://schemas.openxmlformats.org/officeDocument/2006/relationships/slideLayout" Target="../slideLayouts/slideLayout12.xml"/><Relationship Id="rId23" Type="http://schemas.openxmlformats.org/officeDocument/2006/relationships/image" Target="../media/image43.png"/><Relationship Id="rId10" Type="http://schemas.openxmlformats.org/officeDocument/2006/relationships/audio" Target="../media/media5.wav"/><Relationship Id="rId19" Type="http://schemas.openxmlformats.org/officeDocument/2006/relationships/audio" Target="../media/audio5.wav"/><Relationship Id="rId4" Type="http://schemas.openxmlformats.org/officeDocument/2006/relationships/audio" Target="../media/media2.wav"/><Relationship Id="rId9" Type="http://schemas.microsoft.com/office/2007/relationships/media" Target="../media/media5.wav"/><Relationship Id="rId14" Type="http://schemas.openxmlformats.org/officeDocument/2006/relationships/audio" Target="../media/media7.wav"/><Relationship Id="rId22" Type="http://schemas.openxmlformats.org/officeDocument/2006/relationships/image" Target="../media/image4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media11.wav"/><Relationship Id="rId13" Type="http://schemas.openxmlformats.org/officeDocument/2006/relationships/image" Target="../media/image45.png"/><Relationship Id="rId3" Type="http://schemas.microsoft.com/office/2007/relationships/media" Target="../media/media9.wav"/><Relationship Id="rId7" Type="http://schemas.microsoft.com/office/2007/relationships/media" Target="../media/media11.wav"/><Relationship Id="rId12" Type="http://schemas.openxmlformats.org/officeDocument/2006/relationships/image" Target="../media/image44.png"/><Relationship Id="rId2" Type="http://schemas.openxmlformats.org/officeDocument/2006/relationships/audio" Target="../media/media8.wav"/><Relationship Id="rId16" Type="http://schemas.openxmlformats.org/officeDocument/2006/relationships/image" Target="../media/image43.png"/><Relationship Id="rId1" Type="http://schemas.microsoft.com/office/2007/relationships/media" Target="../media/media8.wav"/><Relationship Id="rId6" Type="http://schemas.openxmlformats.org/officeDocument/2006/relationships/audio" Target="../media/media10.wav"/><Relationship Id="rId11" Type="http://schemas.openxmlformats.org/officeDocument/2006/relationships/image" Target="../media/image1.png"/><Relationship Id="rId5" Type="http://schemas.microsoft.com/office/2007/relationships/media" Target="../media/media10.wav"/><Relationship Id="rId15" Type="http://schemas.openxmlformats.org/officeDocument/2006/relationships/image" Target="../media/image47.png"/><Relationship Id="rId10" Type="http://schemas.openxmlformats.org/officeDocument/2006/relationships/notesSlide" Target="../notesSlides/notesSlide1.xml"/><Relationship Id="rId4" Type="http://schemas.openxmlformats.org/officeDocument/2006/relationships/audio" Target="../media/media9.wav"/><Relationship Id="rId9" Type="http://schemas.openxmlformats.org/officeDocument/2006/relationships/slideLayout" Target="../slideLayouts/slideLayout12.xml"/><Relationship Id="rId14" Type="http://schemas.openxmlformats.org/officeDocument/2006/relationships/image" Target="../media/image4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wav"/><Relationship Id="rId13" Type="http://schemas.microsoft.com/office/2007/relationships/media" Target="../media/media7.wav"/><Relationship Id="rId18" Type="http://schemas.openxmlformats.org/officeDocument/2006/relationships/audio" Target="../media/audio4.wav"/><Relationship Id="rId3" Type="http://schemas.microsoft.com/office/2007/relationships/media" Target="../media/media2.wav"/><Relationship Id="rId21" Type="http://schemas.openxmlformats.org/officeDocument/2006/relationships/image" Target="../media/image41.png"/><Relationship Id="rId7" Type="http://schemas.microsoft.com/office/2007/relationships/media" Target="../media/media4.wav"/><Relationship Id="rId12" Type="http://schemas.openxmlformats.org/officeDocument/2006/relationships/audio" Target="../media/media6.wav"/><Relationship Id="rId17" Type="http://schemas.openxmlformats.org/officeDocument/2006/relationships/audio" Target="../media/audio3.wav"/><Relationship Id="rId2" Type="http://schemas.openxmlformats.org/officeDocument/2006/relationships/audio" Target="../media/media1.mp3"/><Relationship Id="rId16" Type="http://schemas.openxmlformats.org/officeDocument/2006/relationships/audio" Target="../media/audio2.wav"/><Relationship Id="rId20" Type="http://schemas.openxmlformats.org/officeDocument/2006/relationships/image" Target="../media/image1.png"/><Relationship Id="rId1" Type="http://schemas.microsoft.com/office/2007/relationships/media" Target="../media/media1.mp3"/><Relationship Id="rId6" Type="http://schemas.openxmlformats.org/officeDocument/2006/relationships/audio" Target="../media/media3.wav"/><Relationship Id="rId11" Type="http://schemas.microsoft.com/office/2007/relationships/media" Target="../media/media6.wav"/><Relationship Id="rId5" Type="http://schemas.microsoft.com/office/2007/relationships/media" Target="../media/media3.wav"/><Relationship Id="rId15" Type="http://schemas.openxmlformats.org/officeDocument/2006/relationships/slideLayout" Target="../slideLayouts/slideLayout12.xml"/><Relationship Id="rId23" Type="http://schemas.openxmlformats.org/officeDocument/2006/relationships/image" Target="../media/image43.png"/><Relationship Id="rId10" Type="http://schemas.openxmlformats.org/officeDocument/2006/relationships/audio" Target="../media/media5.wav"/><Relationship Id="rId19" Type="http://schemas.openxmlformats.org/officeDocument/2006/relationships/audio" Target="../media/audio5.wav"/><Relationship Id="rId4" Type="http://schemas.openxmlformats.org/officeDocument/2006/relationships/audio" Target="../media/media2.wav"/><Relationship Id="rId9" Type="http://schemas.microsoft.com/office/2007/relationships/media" Target="../media/media5.wav"/><Relationship Id="rId14" Type="http://schemas.openxmlformats.org/officeDocument/2006/relationships/audio" Target="../media/media7.wav"/><Relationship Id="rId22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8.png"/><Relationship Id="rId7" Type="http://schemas.openxmlformats.org/officeDocument/2006/relationships/image" Target="../media/image4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10" Type="http://schemas.openxmlformats.org/officeDocument/2006/relationships/image" Target="../media/image51.png"/><Relationship Id="rId4" Type="http://schemas.openxmlformats.org/officeDocument/2006/relationships/image" Target="../media/image44.png"/><Relationship Id="rId9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6735" y="-4006735"/>
            <a:ext cx="10274531" cy="18288000"/>
          </a:xfrm>
          <a:custGeom>
            <a:avLst/>
            <a:gdLst/>
            <a:ahLst/>
            <a:cxnLst/>
            <a:rect l="l" t="t" r="r" b="b"/>
            <a:pathLst>
              <a:path w="10274531" h="18288000">
                <a:moveTo>
                  <a:pt x="0" y="0"/>
                </a:moveTo>
                <a:lnTo>
                  <a:pt x="10274530" y="0"/>
                </a:lnTo>
                <a:lnTo>
                  <a:pt x="1027453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486025" y="1939163"/>
            <a:ext cx="13363575" cy="7477125"/>
            <a:chOff x="0" y="0"/>
            <a:chExt cx="3420621" cy="191389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420621" cy="1913890"/>
            </a:xfrm>
            <a:custGeom>
              <a:avLst/>
              <a:gdLst/>
              <a:ahLst/>
              <a:cxnLst/>
              <a:rect l="l" t="t" r="r" b="b"/>
              <a:pathLst>
                <a:path w="3420621" h="1913890">
                  <a:moveTo>
                    <a:pt x="0" y="0"/>
                  </a:moveTo>
                  <a:lnTo>
                    <a:pt x="3420621" y="0"/>
                  </a:lnTo>
                  <a:lnTo>
                    <a:pt x="3420621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609600" y="0"/>
            <a:ext cx="16916400" cy="10136715"/>
          </a:xfrm>
          <a:custGeom>
            <a:avLst/>
            <a:gdLst/>
            <a:ahLst/>
            <a:cxnLst/>
            <a:rect l="l" t="t" r="r" b="b"/>
            <a:pathLst>
              <a:path w="14987984" h="9837568">
                <a:moveTo>
                  <a:pt x="0" y="0"/>
                </a:moveTo>
                <a:lnTo>
                  <a:pt x="14987984" y="0"/>
                </a:lnTo>
                <a:lnTo>
                  <a:pt x="14987984" y="9837568"/>
                </a:lnTo>
                <a:lnTo>
                  <a:pt x="0" y="98375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150627" y="1450051"/>
            <a:ext cx="1345552" cy="1054423"/>
          </a:xfrm>
          <a:custGeom>
            <a:avLst/>
            <a:gdLst/>
            <a:ahLst/>
            <a:cxnLst/>
            <a:rect l="l" t="t" r="r" b="b"/>
            <a:pathLst>
              <a:path w="1345552" h="1054423">
                <a:moveTo>
                  <a:pt x="0" y="0"/>
                </a:moveTo>
                <a:lnTo>
                  <a:pt x="1345551" y="0"/>
                </a:lnTo>
                <a:lnTo>
                  <a:pt x="1345551" y="1054423"/>
                </a:lnTo>
                <a:lnTo>
                  <a:pt x="0" y="105442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236163">
            <a:off x="818300" y="6735211"/>
            <a:ext cx="1811447" cy="3343275"/>
          </a:xfrm>
          <a:custGeom>
            <a:avLst/>
            <a:gdLst/>
            <a:ahLst/>
            <a:cxnLst/>
            <a:rect l="l" t="t" r="r" b="b"/>
            <a:pathLst>
              <a:path w="1811447" h="3343275">
                <a:moveTo>
                  <a:pt x="0" y="0"/>
                </a:moveTo>
                <a:lnTo>
                  <a:pt x="1811448" y="0"/>
                </a:lnTo>
                <a:lnTo>
                  <a:pt x="1811448" y="3343275"/>
                </a:lnTo>
                <a:lnTo>
                  <a:pt x="0" y="334327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819401" y="1939163"/>
            <a:ext cx="13380534" cy="67967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26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34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Rokkitt Bold"/>
                <a:cs typeface="Times New Roman" panose="02020603050405020304" pitchFamily="18" charset="0"/>
                <a:sym typeface="Rokkitt Bold"/>
              </a:rPr>
              <a:t>PHÒNG GIÁO DỤC VÀ ĐÀO TẠO ĐĂK SONG</a:t>
            </a:r>
          </a:p>
          <a:p>
            <a:pPr marL="0" marR="0" lvl="0" indent="0" algn="ctr" defTabSz="914400" rtl="0" eaLnBrk="1" fontAlgn="auto" latinLnBrk="0" hangingPunct="1">
              <a:lnSpc>
                <a:spcPts val="526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34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Rokkitt Bold"/>
                <a:cs typeface="Times New Roman" panose="02020603050405020304" pitchFamily="18" charset="0"/>
                <a:sym typeface="Rokkitt Bold"/>
              </a:rPr>
              <a:t>TRƯỜNG TH LÊ VĂN TÁM</a:t>
            </a:r>
          </a:p>
          <a:p>
            <a:pPr marL="0" marR="0" lvl="0" indent="0" algn="ctr" defTabSz="914400" rtl="0" eaLnBrk="1" fontAlgn="auto" latinLnBrk="0" hangingPunct="1">
              <a:lnSpc>
                <a:spcPts val="526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34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kkitt Bold"/>
              <a:ea typeface="Rokkitt Bold"/>
              <a:cs typeface="Rokkitt Bold"/>
              <a:sym typeface="Rokkitt Bold"/>
            </a:endParaRPr>
          </a:p>
          <a:p>
            <a:pPr marL="0" marR="0" lvl="0" indent="0" algn="ctr" defTabSz="914400" rtl="0" eaLnBrk="1" fontAlgn="auto" latinLnBrk="0" hangingPunct="1">
              <a:lnSpc>
                <a:spcPts val="526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34" b="1" dirty="0" err="1">
                <a:solidFill>
                  <a:srgbClr val="004AAD"/>
                </a:solidFill>
                <a:latin typeface="Times New Roman" panose="02020603050405020304" pitchFamily="18" charset="0"/>
                <a:ea typeface="Rokkitt Bold"/>
                <a:cs typeface="Times New Roman" panose="02020603050405020304" pitchFamily="18" charset="0"/>
                <a:sym typeface="Rokkitt Bold"/>
              </a:rPr>
              <a:t>B</a:t>
            </a:r>
            <a:r>
              <a:rPr kumimoji="0" lang="en-US" sz="4834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Rokkitt Bold"/>
                <a:cs typeface="Times New Roman" panose="02020603050405020304" pitchFamily="18" charset="0"/>
                <a:sym typeface="Rokkitt Bold"/>
              </a:rPr>
              <a:t>ài</a:t>
            </a:r>
            <a:r>
              <a:rPr kumimoji="0" lang="en-US" sz="4834" b="1" i="0" u="none" strike="noStrike" kern="1200" cap="none" spc="0" normalizeH="0" baseline="0" noProof="0" dirty="0" smtClean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Rokkitt Bold"/>
                <a:cs typeface="Times New Roman" panose="02020603050405020304" pitchFamily="18" charset="0"/>
                <a:sym typeface="Rokkitt Bold"/>
              </a:rPr>
              <a:t> </a:t>
            </a:r>
            <a:r>
              <a:rPr kumimoji="0" lang="en-US" sz="4834" b="1" i="0" u="none" strike="noStrike" kern="1200" cap="none" spc="0" normalizeH="0" baseline="0" noProof="0" dirty="0" err="1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Rokkitt Bold"/>
                <a:cs typeface="Times New Roman" panose="02020603050405020304" pitchFamily="18" charset="0"/>
                <a:sym typeface="Rokkitt Bold"/>
              </a:rPr>
              <a:t>giảng</a:t>
            </a:r>
            <a:r>
              <a:rPr kumimoji="0" lang="en-US" sz="4834" b="1" i="0" u="none" strike="noStrike" kern="1200" cap="none" spc="0" normalizeH="0" baseline="0" noProof="0" dirty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Rokkitt Bold"/>
                <a:cs typeface="Times New Roman" panose="02020603050405020304" pitchFamily="18" charset="0"/>
                <a:sym typeface="Rokkitt Bold"/>
              </a:rPr>
              <a:t> </a:t>
            </a:r>
            <a:r>
              <a:rPr kumimoji="0" lang="en-US" sz="4834" b="1" i="0" u="none" strike="noStrike" kern="1200" cap="none" spc="0" normalizeH="0" baseline="0" noProof="0" dirty="0" err="1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Rokkitt Bold"/>
                <a:cs typeface="Times New Roman" panose="02020603050405020304" pitchFamily="18" charset="0"/>
                <a:sym typeface="Rokkitt Bold"/>
              </a:rPr>
              <a:t>điện</a:t>
            </a:r>
            <a:r>
              <a:rPr kumimoji="0" lang="en-US" sz="4834" b="1" i="0" u="none" strike="noStrike" kern="1200" cap="none" spc="0" normalizeH="0" baseline="0" noProof="0" dirty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Rokkitt Bold"/>
                <a:cs typeface="Times New Roman" panose="02020603050405020304" pitchFamily="18" charset="0"/>
                <a:sym typeface="Rokkitt Bold"/>
              </a:rPr>
              <a:t> </a:t>
            </a:r>
            <a:r>
              <a:rPr kumimoji="0" lang="en-US" sz="4834" b="1" i="0" u="none" strike="noStrike" kern="1200" cap="none" spc="0" normalizeH="0" baseline="0" noProof="0" dirty="0" err="1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Rokkitt Bold"/>
                <a:cs typeface="Times New Roman" panose="02020603050405020304" pitchFamily="18" charset="0"/>
                <a:sym typeface="Rokkitt Bold"/>
              </a:rPr>
              <a:t>tử</a:t>
            </a:r>
            <a:endParaRPr kumimoji="0" lang="en-US" sz="4834" b="1" i="0" u="none" strike="noStrike" kern="1200" cap="none" spc="0" normalizeH="0" baseline="0" noProof="0" dirty="0">
              <a:ln>
                <a:noFill/>
              </a:ln>
              <a:solidFill>
                <a:srgbClr val="004AAD"/>
              </a:solidFill>
              <a:effectLst/>
              <a:uLnTx/>
              <a:uFillTx/>
              <a:latin typeface="Times New Roman" panose="02020603050405020304" pitchFamily="18" charset="0"/>
              <a:ea typeface="Rokkitt Bold"/>
              <a:cs typeface="Times New Roman" panose="02020603050405020304" pitchFamily="18" charset="0"/>
              <a:sym typeface="Rokkitt Bold"/>
            </a:endParaRPr>
          </a:p>
          <a:p>
            <a:pPr marL="0" marR="0" lvl="0" indent="0" algn="ctr" defTabSz="914400" rtl="0" eaLnBrk="1" fontAlgn="auto" latinLnBrk="0" hangingPunct="1">
              <a:lnSpc>
                <a:spcPts val="526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34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Rokkitt Bold"/>
                <a:cs typeface="Times New Roman" panose="02020603050405020304" pitchFamily="18" charset="0"/>
                <a:sym typeface="Rokkitt Bold"/>
              </a:rPr>
              <a:t>Unit </a:t>
            </a:r>
            <a:r>
              <a:rPr kumimoji="0" lang="en-US" sz="4834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Rokkitt Bold"/>
                <a:cs typeface="Times New Roman" panose="02020603050405020304" pitchFamily="18" charset="0"/>
                <a:sym typeface="Rokkitt Bold"/>
              </a:rPr>
              <a:t>8: My school things - Lesson 2 (1, 2, 3)</a:t>
            </a:r>
          </a:p>
          <a:p>
            <a:pPr marL="0" marR="0" lvl="0" indent="0" algn="ctr" defTabSz="914400" rtl="0" eaLnBrk="1" fontAlgn="auto" latinLnBrk="0" hangingPunct="1">
              <a:lnSpc>
                <a:spcPts val="526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Rokkitt Bold"/>
                <a:cs typeface="Times New Roman" panose="02020603050405020304" pitchFamily="18" charset="0"/>
                <a:sym typeface="Rokkitt Bold"/>
              </a:rPr>
              <a:t>Chương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Rokkitt Bold"/>
                <a:cs typeface="Times New Roman" panose="02020603050405020304" pitchFamily="18" charset="0"/>
                <a:sym typeface="Rokkitt Bold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Rokkitt Bold"/>
                <a:cs typeface="Times New Roman" panose="02020603050405020304" pitchFamily="18" charset="0"/>
                <a:sym typeface="Rokkitt Bold"/>
              </a:rPr>
              <a:t>trình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Rokkitt Bold"/>
                <a:cs typeface="Times New Roman" panose="02020603050405020304" pitchFamily="18" charset="0"/>
                <a:sym typeface="Rokkitt Bold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Rokkitt Bold"/>
                <a:cs typeface="Times New Roman" panose="02020603050405020304" pitchFamily="18" charset="0"/>
                <a:sym typeface="Rokkitt Bold"/>
              </a:rPr>
              <a:t>môn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Rokkitt Bold"/>
                <a:cs typeface="Times New Roman" panose="02020603050405020304" pitchFamily="18" charset="0"/>
                <a:sym typeface="Rokkitt Bold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Rokkitt Bold"/>
                <a:cs typeface="Times New Roman" panose="02020603050405020304" pitchFamily="18" charset="0"/>
                <a:sym typeface="Rokkitt Bold"/>
              </a:rPr>
              <a:t>Tiếng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Rokkitt Bold"/>
                <a:cs typeface="Times New Roman" panose="02020603050405020304" pitchFamily="18" charset="0"/>
                <a:sym typeface="Rokkitt Bold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Rokkitt Bold"/>
                <a:cs typeface="Times New Roman" panose="02020603050405020304" pitchFamily="18" charset="0"/>
                <a:sym typeface="Rokkitt Bold"/>
              </a:rPr>
              <a:t>Anh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Rokkitt Bold"/>
                <a:cs typeface="Times New Roman" panose="02020603050405020304" pitchFamily="18" charset="0"/>
                <a:sym typeface="Rokkitt Bold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Rokkitt Bold"/>
                <a:cs typeface="Times New Roman" panose="02020603050405020304" pitchFamily="18" charset="0"/>
                <a:sym typeface="Rokkitt Bold"/>
              </a:rPr>
              <a:t>lớp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Rokkitt Bold"/>
                <a:cs typeface="Times New Roman" panose="02020603050405020304" pitchFamily="18" charset="0"/>
                <a:sym typeface="Rokkitt Bold"/>
              </a:rPr>
              <a:t> 3</a:t>
            </a:r>
          </a:p>
          <a:p>
            <a:pPr marL="0" marR="0" lvl="0" indent="0" algn="ctr" defTabSz="914400" rtl="0" eaLnBrk="1" fontAlgn="auto" latinLnBrk="0" hangingPunct="1">
              <a:lnSpc>
                <a:spcPts val="526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Rokkitt Bold"/>
                <a:cs typeface="Times New Roman" panose="02020603050405020304" pitchFamily="18" charset="0"/>
                <a:sym typeface="Rokkitt Bold"/>
              </a:rPr>
              <a:t>Giáo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Rokkitt Bold"/>
                <a:cs typeface="Times New Roman" panose="02020603050405020304" pitchFamily="18" charset="0"/>
                <a:sym typeface="Rokkitt Bold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Rokkitt Bold"/>
                <a:cs typeface="Times New Roman" panose="02020603050405020304" pitchFamily="18" charset="0"/>
                <a:sym typeface="Rokkitt Bold"/>
              </a:rPr>
              <a:t>viên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Rokkitt Bold"/>
                <a:cs typeface="Times New Roman" panose="02020603050405020304" pitchFamily="18" charset="0"/>
                <a:sym typeface="Rokkitt Bold"/>
              </a:rPr>
              <a:t>: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Rokkitt Bold"/>
                <a:cs typeface="Times New Roman" panose="02020603050405020304" pitchFamily="18" charset="0"/>
                <a:sym typeface="Rokkitt Bold"/>
              </a:rPr>
              <a:t>Nguyễn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Rokkitt Bold"/>
                <a:cs typeface="Times New Roman" panose="02020603050405020304" pitchFamily="18" charset="0"/>
                <a:sym typeface="Rokkitt Bold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Rokkitt Bold"/>
                <a:cs typeface="Times New Roman" panose="02020603050405020304" pitchFamily="18" charset="0"/>
                <a:sym typeface="Rokkitt Bold"/>
              </a:rPr>
              <a:t>Thị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Rokkitt Bold"/>
                <a:cs typeface="Times New Roman" panose="02020603050405020304" pitchFamily="18" charset="0"/>
                <a:sym typeface="Rokkitt Bold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Rokkitt Bold"/>
                <a:cs typeface="Times New Roman" panose="02020603050405020304" pitchFamily="18" charset="0"/>
                <a:sym typeface="Rokkitt Bold"/>
              </a:rPr>
              <a:t>Tiên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4AAD"/>
              </a:solidFill>
              <a:effectLst/>
              <a:uLnTx/>
              <a:uFillTx/>
              <a:latin typeface="Times New Roman" panose="02020603050405020304" pitchFamily="18" charset="0"/>
              <a:ea typeface="Rokkitt Bold"/>
              <a:cs typeface="Times New Roman" panose="02020603050405020304" pitchFamily="18" charset="0"/>
              <a:sym typeface="Rokkitt Bold"/>
            </a:endParaRPr>
          </a:p>
          <a:p>
            <a:pPr marL="0" marR="0" lvl="0" indent="0" algn="ctr" defTabSz="914400" rtl="0" eaLnBrk="1" fontAlgn="auto" latinLnBrk="0" hangingPunct="1">
              <a:lnSpc>
                <a:spcPts val="526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Rokkitt Bold"/>
                <a:cs typeface="Times New Roman" panose="02020603050405020304" pitchFamily="18" charset="0"/>
                <a:sym typeface="Rokkitt Bold"/>
              </a:rPr>
              <a:t>Email: 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Rokkitt Bold"/>
                <a:cs typeface="Times New Roman" panose="02020603050405020304" pitchFamily="18" charset="0"/>
                <a:sym typeface="Rokkitt Bold"/>
                <a:hlinkClick r:id="rId10"/>
              </a:rPr>
              <a:t>tienloc8990@gmail.com</a:t>
            </a:r>
            <a:endParaRPr kumimoji="0" lang="en-US" sz="40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Rokkitt Bold"/>
              <a:cs typeface="Times New Roman" panose="02020603050405020304" pitchFamily="18" charset="0"/>
              <a:sym typeface="Rokkitt Bold"/>
            </a:endParaRPr>
          </a:p>
          <a:p>
            <a:pPr marL="0" marR="0" lvl="0" indent="0" algn="ctr" defTabSz="914400" rtl="0" eaLnBrk="1" fontAlgn="auto" latinLnBrk="0" hangingPunct="1">
              <a:lnSpc>
                <a:spcPts val="526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Rokkitt Bold"/>
                <a:cs typeface="Times New Roman" panose="02020603050405020304" pitchFamily="18" charset="0"/>
                <a:sym typeface="Rokkitt Bold"/>
              </a:rPr>
              <a:t>Trường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Rokkitt Bold"/>
                <a:cs typeface="Times New Roman" panose="02020603050405020304" pitchFamily="18" charset="0"/>
                <a:sym typeface="Rokkitt Bold"/>
              </a:rPr>
              <a:t>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Rokkitt Bold"/>
                <a:cs typeface="Times New Roman" panose="02020603050405020304" pitchFamily="18" charset="0"/>
                <a:sym typeface="Rokkitt Bold"/>
              </a:rPr>
              <a:t>TH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Rokkitt Bold"/>
                <a:cs typeface="Times New Roman" panose="02020603050405020304" pitchFamily="18" charset="0"/>
                <a:sym typeface="Rokkitt Bold"/>
              </a:rPr>
              <a:t>Lê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Rokkitt Bold"/>
                <a:cs typeface="Times New Roman" panose="02020603050405020304" pitchFamily="18" charset="0"/>
                <a:sym typeface="Rokkitt Bold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Rokkitt Bold"/>
                <a:cs typeface="Times New Roman" panose="02020603050405020304" pitchFamily="18" charset="0"/>
                <a:sym typeface="Rokkitt Bold"/>
              </a:rPr>
              <a:t>Văn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Rokkitt Bold"/>
                <a:cs typeface="Times New Roman" panose="02020603050405020304" pitchFamily="18" charset="0"/>
                <a:sym typeface="Rokkitt Bold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Rokkitt Bold"/>
                <a:cs typeface="Times New Roman" panose="02020603050405020304" pitchFamily="18" charset="0"/>
                <a:sym typeface="Rokkitt Bold"/>
              </a:rPr>
              <a:t>Tám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Rokkitt Bold"/>
                <a:cs typeface="Times New Roman" panose="02020603050405020304" pitchFamily="18" charset="0"/>
                <a:sym typeface="Rokkitt Bold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Rokkitt Bold"/>
                <a:cs typeface="Times New Roman" panose="02020603050405020304" pitchFamily="18" charset="0"/>
                <a:sym typeface="Rokkitt Bold"/>
              </a:rPr>
              <a:t>huyện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Rokkitt Bold"/>
                <a:cs typeface="Times New Roman" panose="02020603050405020304" pitchFamily="18" charset="0"/>
                <a:sym typeface="Rokkitt Bold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Rokkitt Bold"/>
                <a:cs typeface="Times New Roman" panose="02020603050405020304" pitchFamily="18" charset="0"/>
                <a:sym typeface="Rokkitt Bold"/>
              </a:rPr>
              <a:t>Đắk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Rokkitt Bold"/>
                <a:cs typeface="Times New Roman" panose="02020603050405020304" pitchFamily="18" charset="0"/>
                <a:sym typeface="Rokkitt Bold"/>
              </a:rPr>
              <a:t> 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Rokkitt Bold"/>
                <a:cs typeface="Times New Roman" panose="02020603050405020304" pitchFamily="18" charset="0"/>
                <a:sym typeface="Rokkitt Bold"/>
              </a:rPr>
              <a:t>Song,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Rokkitt Bold"/>
                <a:cs typeface="Times New Roman" panose="02020603050405020304" pitchFamily="18" charset="0"/>
                <a:sym typeface="Rokkitt Bold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Rokkitt Bold"/>
                <a:cs typeface="Times New Roman" panose="02020603050405020304" pitchFamily="18" charset="0"/>
                <a:sym typeface="Rokkitt Bold"/>
              </a:rPr>
              <a:t>tỉnh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Rokkitt Bold"/>
                <a:cs typeface="Times New Roman" panose="02020603050405020304" pitchFamily="18" charset="0"/>
                <a:sym typeface="Rokkitt Bold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Rokkitt Bold"/>
                <a:cs typeface="Times New Roman" panose="02020603050405020304" pitchFamily="18" charset="0"/>
                <a:sym typeface="Rokkitt Bold"/>
              </a:rPr>
              <a:t>Đắk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Rokkitt Bold"/>
                <a:cs typeface="Times New Roman" panose="02020603050405020304" pitchFamily="18" charset="0"/>
                <a:sym typeface="Rokkitt Bold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Rokkitt Bold"/>
                <a:cs typeface="Times New Roman" panose="02020603050405020304" pitchFamily="18" charset="0"/>
                <a:sym typeface="Rokkitt Bold"/>
              </a:rPr>
              <a:t>Nông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4AAD"/>
              </a:solidFill>
              <a:effectLst/>
              <a:uLnTx/>
              <a:uFillTx/>
              <a:latin typeface="Times New Roman" panose="02020603050405020304" pitchFamily="18" charset="0"/>
              <a:ea typeface="Rokkitt Bold"/>
              <a:cs typeface="Times New Roman" panose="02020603050405020304" pitchFamily="18" charset="0"/>
              <a:sym typeface="Rokkitt Bold"/>
            </a:endParaRPr>
          </a:p>
          <a:p>
            <a:pPr marL="0" marR="0" lvl="0" indent="0" algn="ctr" defTabSz="914400" rtl="0" eaLnBrk="1" fontAlgn="auto" latinLnBrk="0" hangingPunct="1">
              <a:lnSpc>
                <a:spcPts val="526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Rokkitt Bold"/>
                <a:cs typeface="Times New Roman" panose="02020603050405020304" pitchFamily="18" charset="0"/>
                <a:sym typeface="Rokkitt Bold"/>
              </a:rPr>
              <a:t>Tháng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Rokkitt Bold"/>
                <a:cs typeface="Times New Roman" panose="02020603050405020304" pitchFamily="18" charset="0"/>
                <a:sym typeface="Rokkitt Bold"/>
              </a:rPr>
              <a:t> 12/2024</a:t>
            </a:r>
          </a:p>
        </p:txBody>
      </p:sp>
    </p:spTree>
    <p:extLst>
      <p:ext uri="{BB962C8B-B14F-4D97-AF65-F5344CB8AC3E}">
        <p14:creationId xmlns:p14="http://schemas.microsoft.com/office/powerpoint/2010/main" val="11852488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MsPham0936082789" descr="Shape&#10;&#10;Description automatically generated with medium confidence">
            <a:extLst>
              <a:ext uri="{FF2B5EF4-FFF2-40B4-BE49-F238E27FC236}">
                <a16:creationId xmlns:a16="http://schemas.microsoft.com/office/drawing/2014/main" id="{F5F66488-0D98-6238-38E6-8CD7639AE814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84810600" y="-41148000"/>
            <a:ext cx="187909200" cy="92583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pic>
        <p:nvPicPr>
          <p:cNvPr id="33" name="MsPham0936082789" descr="Shape&#10;&#10;Description automatically generated with medium confidence">
            <a:extLst>
              <a:ext uri="{FF2B5EF4-FFF2-40B4-BE49-F238E27FC236}">
                <a16:creationId xmlns:a16="http://schemas.microsoft.com/office/drawing/2014/main" id="{222339CC-6A44-A51B-A05F-B273D59E18EF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84810600" y="-41148000"/>
            <a:ext cx="187909200" cy="92583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id="{3261FA25-8320-CEF2-A5EC-68E7D50576E5}"/>
              </a:ext>
            </a:extLst>
          </p:cNvPr>
          <p:cNvSpPr txBox="1">
            <a:spLocks/>
          </p:cNvSpPr>
          <p:nvPr/>
        </p:nvSpPr>
        <p:spPr>
          <a:xfrm>
            <a:off x="1712869" y="334946"/>
            <a:ext cx="5159420" cy="822960"/>
          </a:xfrm>
          <a:prstGeom prst="hexagon">
            <a:avLst/>
          </a:prstGeom>
          <a:solidFill>
            <a:srgbClr val="FF5DC1"/>
          </a:solidFill>
          <a:ln w="19050"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 sz="4200"/>
              <a:t>Structures</a:t>
            </a:r>
            <a:endParaRPr lang="en-US" sz="4200" dirty="0"/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A073A8DF-C8FC-60C7-5545-5CE2C727567E}"/>
              </a:ext>
            </a:extLst>
          </p:cNvPr>
          <p:cNvSpPr txBox="1"/>
          <p:nvPr/>
        </p:nvSpPr>
        <p:spPr>
          <a:xfrm>
            <a:off x="2400300" y="2965492"/>
            <a:ext cx="13487400" cy="4356016"/>
          </a:xfrm>
          <a:prstGeom prst="wedgeRoundRectCallout">
            <a:avLst>
              <a:gd name="adj1" fmla="val -50148"/>
              <a:gd name="adj2" fmla="val 23567"/>
              <a:gd name="adj3" fmla="val 16667"/>
            </a:avLst>
          </a:prstGeom>
          <a:solidFill>
            <a:srgbClr val="FFE7FF"/>
          </a:solidFill>
          <a:ln>
            <a:solidFill>
              <a:srgbClr val="9900CC"/>
            </a:solidFill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4400" b="1">
                <a:solidFill>
                  <a:srgbClr val="5826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en-US" dirty="0" smtClean="0"/>
              <a:t>A: Do </a:t>
            </a:r>
            <a:r>
              <a:rPr lang="en-US" dirty="0"/>
              <a:t>you </a:t>
            </a:r>
            <a:r>
              <a:rPr lang="en-US" dirty="0" smtClean="0"/>
              <a:t>have + a/an + n( </a:t>
            </a:r>
            <a:r>
              <a:rPr lang="en-US" dirty="0" err="1" smtClean="0"/>
              <a:t>tên</a:t>
            </a:r>
            <a:r>
              <a:rPr lang="en-US" dirty="0" smtClean="0"/>
              <a:t> </a:t>
            </a:r>
            <a:r>
              <a:rPr lang="en-US" dirty="0" err="1" smtClean="0"/>
              <a:t>đồ</a:t>
            </a:r>
            <a:r>
              <a:rPr lang="en-US" dirty="0" smtClean="0"/>
              <a:t> </a:t>
            </a:r>
            <a:r>
              <a:rPr lang="en-US" dirty="0" err="1" smtClean="0"/>
              <a:t>vật</a:t>
            </a:r>
            <a:r>
              <a:rPr lang="en-US" dirty="0" smtClean="0"/>
              <a:t>)?</a:t>
            </a:r>
          </a:p>
          <a:p>
            <a:pPr>
              <a:lnSpc>
                <a:spcPct val="150000"/>
              </a:lnSpc>
            </a:pPr>
            <a:r>
              <a:rPr lang="en-US" dirty="0" err="1">
                <a:solidFill>
                  <a:srgbClr val="002060"/>
                </a:solidFill>
              </a:rPr>
              <a:t>Bạn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có</a:t>
            </a:r>
            <a:r>
              <a:rPr lang="en-US" dirty="0">
                <a:solidFill>
                  <a:srgbClr val="002060"/>
                </a:solidFill>
              </a:rPr>
              <a:t> ____ </a:t>
            </a:r>
            <a:r>
              <a:rPr lang="en-US" dirty="0" err="1">
                <a:solidFill>
                  <a:srgbClr val="002060"/>
                </a:solidFill>
              </a:rPr>
              <a:t>có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phải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không</a:t>
            </a:r>
            <a:r>
              <a:rPr lang="en-US" dirty="0" smtClean="0">
                <a:solidFill>
                  <a:srgbClr val="002060"/>
                </a:solidFill>
              </a:rPr>
              <a:t>?)</a:t>
            </a:r>
          </a:p>
          <a:p>
            <a:pPr algn="l">
              <a:lnSpc>
                <a:spcPct val="150000"/>
              </a:lnSpc>
            </a:pPr>
            <a:r>
              <a:rPr lang="en-US" dirty="0" smtClean="0">
                <a:solidFill>
                  <a:srgbClr val="002060"/>
                </a:solidFill>
              </a:rPr>
              <a:t>          B:</a:t>
            </a:r>
            <a:r>
              <a:rPr lang="en-US" dirty="0"/>
              <a:t> Yes, I do</a:t>
            </a:r>
            <a:r>
              <a:rPr lang="en-US" dirty="0" smtClean="0">
                <a:solidFill>
                  <a:srgbClr val="002060"/>
                </a:solidFill>
              </a:rPr>
              <a:t> . </a:t>
            </a:r>
            <a:r>
              <a:rPr lang="en-US" dirty="0">
                <a:solidFill>
                  <a:srgbClr val="002060"/>
                </a:solidFill>
              </a:rPr>
              <a:t>Ừ/</a:t>
            </a:r>
            <a:r>
              <a:rPr lang="en-US" dirty="0" err="1">
                <a:solidFill>
                  <a:srgbClr val="002060"/>
                </a:solidFill>
              </a:rPr>
              <a:t>Vâng</a:t>
            </a:r>
            <a:r>
              <a:rPr lang="en-US" dirty="0">
                <a:solidFill>
                  <a:srgbClr val="002060"/>
                </a:solidFill>
              </a:rPr>
              <a:t>, </a:t>
            </a:r>
            <a:r>
              <a:rPr lang="en-US" dirty="0" err="1">
                <a:solidFill>
                  <a:srgbClr val="002060"/>
                </a:solidFill>
              </a:rPr>
              <a:t>đúng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vậy</a:t>
            </a:r>
            <a:endParaRPr lang="en-US" dirty="0" smtClean="0">
              <a:solidFill>
                <a:srgbClr val="002060"/>
              </a:solidFill>
            </a:endParaRPr>
          </a:p>
          <a:p>
            <a:pPr algn="l">
              <a:lnSpc>
                <a:spcPct val="150000"/>
              </a:lnSpc>
            </a:pPr>
            <a:r>
              <a:rPr lang="en-US" dirty="0">
                <a:solidFill>
                  <a:srgbClr val="002060"/>
                </a:solidFill>
              </a:rPr>
              <a:t>	</a:t>
            </a:r>
            <a:r>
              <a:rPr lang="en-US" dirty="0" smtClean="0">
                <a:solidFill>
                  <a:srgbClr val="002060"/>
                </a:solidFill>
              </a:rPr>
              <a:t>	 </a:t>
            </a:r>
            <a:r>
              <a:rPr lang="en-US" dirty="0"/>
              <a:t>No, I </a:t>
            </a:r>
            <a:r>
              <a:rPr lang="en-US" dirty="0" smtClean="0"/>
              <a:t>don’t. </a:t>
            </a:r>
            <a:r>
              <a:rPr lang="en-US" dirty="0" err="1">
                <a:solidFill>
                  <a:srgbClr val="002060"/>
                </a:solidFill>
              </a:rPr>
              <a:t>Không</a:t>
            </a:r>
            <a:r>
              <a:rPr lang="en-US" dirty="0">
                <a:solidFill>
                  <a:srgbClr val="002060"/>
                </a:solidFill>
              </a:rPr>
              <a:t>, </a:t>
            </a:r>
            <a:r>
              <a:rPr lang="en-US" dirty="0" err="1" smtClean="0">
                <a:solidFill>
                  <a:srgbClr val="002060"/>
                </a:solidFill>
              </a:rPr>
              <a:t>tớ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không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có</a:t>
            </a:r>
            <a:endParaRPr lang="en-US" dirty="0"/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1A0B779B-6078-D084-1FDE-3281ED0E302E}"/>
              </a:ext>
            </a:extLst>
          </p:cNvPr>
          <p:cNvSpPr/>
          <p:nvPr/>
        </p:nvSpPr>
        <p:spPr>
          <a:xfrm>
            <a:off x="2057400" y="1547269"/>
            <a:ext cx="15720399" cy="11609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-857250">
              <a:buFont typeface="Wingdings" panose="05000000000000000000" pitchFamily="2" charset="2"/>
              <a:buChar char="v"/>
            </a:pPr>
            <a:r>
              <a:rPr lang="en-US" sz="5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 và trả lời bạn có cái gì đó không:</a:t>
            </a:r>
            <a:endParaRPr lang="en-US" sz="5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12869" y="7886700"/>
            <a:ext cx="10820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/>
              <a:t>* </a:t>
            </a:r>
            <a:r>
              <a:rPr lang="en-US" sz="6000" dirty="0" err="1" smtClean="0"/>
              <a:t>Lưu</a:t>
            </a:r>
            <a:r>
              <a:rPr lang="en-US" sz="6000" dirty="0" smtClean="0"/>
              <a:t> ý: don’t = do  not.</a:t>
            </a:r>
            <a:endParaRPr lang="vi-VN" sz="6000" dirty="0"/>
          </a:p>
        </p:txBody>
      </p:sp>
    </p:spTree>
    <p:extLst>
      <p:ext uri="{BB962C8B-B14F-4D97-AF65-F5344CB8AC3E}">
        <p14:creationId xmlns:p14="http://schemas.microsoft.com/office/powerpoint/2010/main" val="2137115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A9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445555">
            <a:off x="16890906" y="7791927"/>
            <a:ext cx="1962273" cy="2932746"/>
          </a:xfrm>
          <a:custGeom>
            <a:avLst/>
            <a:gdLst/>
            <a:ahLst/>
            <a:cxnLst/>
            <a:rect l="l" t="t" r="r" b="b"/>
            <a:pathLst>
              <a:path w="1962273" h="2932746">
                <a:moveTo>
                  <a:pt x="0" y="0"/>
                </a:moveTo>
                <a:lnTo>
                  <a:pt x="1962273" y="0"/>
                </a:lnTo>
                <a:lnTo>
                  <a:pt x="1962273" y="2932746"/>
                </a:lnTo>
                <a:lnTo>
                  <a:pt x="0" y="29327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141959" y="1637223"/>
            <a:ext cx="14004083" cy="7012554"/>
            <a:chOff x="0" y="0"/>
            <a:chExt cx="3726418" cy="1866007"/>
          </a:xfrm>
        </p:grpSpPr>
        <p:sp>
          <p:nvSpPr>
            <p:cNvPr id="4" name="Freeform 4"/>
            <p:cNvSpPr/>
            <p:nvPr/>
          </p:nvSpPr>
          <p:spPr>
            <a:xfrm>
              <a:off x="-1" y="0"/>
              <a:ext cx="3734077" cy="1866007"/>
            </a:xfrm>
            <a:custGeom>
              <a:avLst/>
              <a:gdLst/>
              <a:ahLst/>
              <a:cxnLst/>
              <a:rect l="l" t="t" r="r" b="b"/>
              <a:pathLst>
                <a:path w="3734077" h="1866007">
                  <a:moveTo>
                    <a:pt x="3227638" y="1849088"/>
                  </a:moveTo>
                  <a:cubicBezTo>
                    <a:pt x="3227638" y="1849088"/>
                    <a:pt x="2990642" y="1839118"/>
                    <a:pt x="2628503" y="1852563"/>
                  </a:cubicBezTo>
                  <a:cubicBezTo>
                    <a:pt x="2266365" y="1866007"/>
                    <a:pt x="490924" y="1866007"/>
                    <a:pt x="490924" y="1866007"/>
                  </a:cubicBezTo>
                  <a:cubicBezTo>
                    <a:pt x="245502" y="1866007"/>
                    <a:pt x="32509" y="1768739"/>
                    <a:pt x="31032" y="1608625"/>
                  </a:cubicBezTo>
                  <a:cubicBezTo>
                    <a:pt x="31032" y="1608625"/>
                    <a:pt x="0" y="676736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3181090" y="0"/>
                    <a:pt x="3181090" y="0"/>
                  </a:cubicBezTo>
                  <a:cubicBezTo>
                    <a:pt x="3492991" y="0"/>
                    <a:pt x="3726419" y="101069"/>
                    <a:pt x="3718562" y="303616"/>
                  </a:cubicBezTo>
                  <a:cubicBezTo>
                    <a:pt x="3718562" y="303616"/>
                    <a:pt x="3716567" y="670606"/>
                    <a:pt x="3725322" y="909037"/>
                  </a:cubicBezTo>
                  <a:cubicBezTo>
                    <a:pt x="3734077" y="1202339"/>
                    <a:pt x="3687529" y="1535410"/>
                    <a:pt x="3687529" y="1535410"/>
                  </a:cubicBezTo>
                  <a:cubicBezTo>
                    <a:pt x="3684564" y="1715435"/>
                    <a:pt x="3473061" y="1849088"/>
                    <a:pt x="3227638" y="184908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5" name="Freeform 5"/>
          <p:cNvSpPr/>
          <p:nvPr/>
        </p:nvSpPr>
        <p:spPr>
          <a:xfrm rot="1266315">
            <a:off x="494197" y="8029583"/>
            <a:ext cx="1604964" cy="1604964"/>
          </a:xfrm>
          <a:custGeom>
            <a:avLst/>
            <a:gdLst/>
            <a:ahLst/>
            <a:cxnLst/>
            <a:rect l="l" t="t" r="r" b="b"/>
            <a:pathLst>
              <a:path w="1604964" h="1604964">
                <a:moveTo>
                  <a:pt x="0" y="0"/>
                </a:moveTo>
                <a:lnTo>
                  <a:pt x="1604964" y="0"/>
                </a:lnTo>
                <a:lnTo>
                  <a:pt x="1604964" y="1604963"/>
                </a:lnTo>
                <a:lnTo>
                  <a:pt x="0" y="160496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>
            <a:grpSpLocks noChangeAspect="1"/>
          </p:cNvGrpSpPr>
          <p:nvPr/>
        </p:nvGrpSpPr>
        <p:grpSpPr>
          <a:xfrm rot="3715150">
            <a:off x="2365997" y="9009182"/>
            <a:ext cx="663464" cy="349522"/>
            <a:chOff x="0" y="0"/>
            <a:chExt cx="1610360" cy="848360"/>
          </a:xfrm>
        </p:grpSpPr>
        <p:sp>
          <p:nvSpPr>
            <p:cNvPr id="7" name="Freeform 7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9FB4FF"/>
            </a:solidFill>
          </p:spPr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 rot="-1357979">
            <a:off x="606543" y="6425052"/>
            <a:ext cx="844314" cy="696910"/>
            <a:chOff x="0" y="0"/>
            <a:chExt cx="2138680" cy="1765300"/>
          </a:xfrm>
        </p:grpSpPr>
        <p:sp>
          <p:nvSpPr>
            <p:cNvPr id="9" name="Freeform 9"/>
            <p:cNvSpPr/>
            <p:nvPr/>
          </p:nvSpPr>
          <p:spPr>
            <a:xfrm>
              <a:off x="-49530" y="-55880"/>
              <a:ext cx="2237740" cy="1819910"/>
            </a:xfrm>
            <a:custGeom>
              <a:avLst/>
              <a:gdLst/>
              <a:ahLst/>
              <a:cxnLst/>
              <a:rect l="l" t="t" r="r" b="b"/>
              <a:pathLst>
                <a:path w="2237740" h="1819910">
                  <a:moveTo>
                    <a:pt x="1789430" y="69850"/>
                  </a:moveTo>
                  <a:cubicBezTo>
                    <a:pt x="1540510" y="0"/>
                    <a:pt x="1233170" y="191770"/>
                    <a:pt x="1118870" y="495300"/>
                  </a:cubicBezTo>
                  <a:cubicBezTo>
                    <a:pt x="1004570" y="190500"/>
                    <a:pt x="697230" y="0"/>
                    <a:pt x="448310" y="69850"/>
                  </a:cubicBezTo>
                  <a:cubicBezTo>
                    <a:pt x="127000" y="160020"/>
                    <a:pt x="0" y="447040"/>
                    <a:pt x="66040" y="796290"/>
                  </a:cubicBezTo>
                  <a:cubicBezTo>
                    <a:pt x="120650" y="1079500"/>
                    <a:pt x="448310" y="1574800"/>
                    <a:pt x="1117600" y="1819910"/>
                  </a:cubicBezTo>
                  <a:cubicBezTo>
                    <a:pt x="1786890" y="1574800"/>
                    <a:pt x="2115820" y="1079500"/>
                    <a:pt x="2169160" y="796290"/>
                  </a:cubicBezTo>
                  <a:cubicBezTo>
                    <a:pt x="2237740" y="447040"/>
                    <a:pt x="2110740" y="160020"/>
                    <a:pt x="1789430" y="6985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0" name="Freeform 10"/>
          <p:cNvSpPr/>
          <p:nvPr/>
        </p:nvSpPr>
        <p:spPr>
          <a:xfrm rot="279473">
            <a:off x="16245267" y="330837"/>
            <a:ext cx="1756983" cy="1823285"/>
          </a:xfrm>
          <a:custGeom>
            <a:avLst/>
            <a:gdLst/>
            <a:ahLst/>
            <a:cxnLst/>
            <a:rect l="l" t="t" r="r" b="b"/>
            <a:pathLst>
              <a:path w="1756983" h="1823285">
                <a:moveTo>
                  <a:pt x="0" y="0"/>
                </a:moveTo>
                <a:lnTo>
                  <a:pt x="1756983" y="0"/>
                </a:lnTo>
                <a:lnTo>
                  <a:pt x="1756983" y="1823284"/>
                </a:lnTo>
                <a:lnTo>
                  <a:pt x="0" y="182328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193869" y="-1193575"/>
            <a:ext cx="2140421" cy="3048823"/>
            <a:chOff x="0" y="0"/>
            <a:chExt cx="2853895" cy="4065097"/>
          </a:xfrm>
        </p:grpSpPr>
        <p:sp>
          <p:nvSpPr>
            <p:cNvPr id="12" name="Freeform 12"/>
            <p:cNvSpPr/>
            <p:nvPr/>
          </p:nvSpPr>
          <p:spPr>
            <a:xfrm rot="-213390">
              <a:off x="118765" y="77385"/>
              <a:ext cx="2616365" cy="3910327"/>
            </a:xfrm>
            <a:custGeom>
              <a:avLst/>
              <a:gdLst/>
              <a:ahLst/>
              <a:cxnLst/>
              <a:rect l="l" t="t" r="r" b="b"/>
              <a:pathLst>
                <a:path w="2616365" h="3910327">
                  <a:moveTo>
                    <a:pt x="0" y="0"/>
                  </a:moveTo>
                  <a:lnTo>
                    <a:pt x="2616365" y="0"/>
                  </a:lnTo>
                  <a:lnTo>
                    <a:pt x="2616365" y="3910327"/>
                  </a:lnTo>
                  <a:lnTo>
                    <a:pt x="0" y="39103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 rot="-2144150">
              <a:off x="186669" y="1867481"/>
              <a:ext cx="2446344" cy="1192037"/>
            </a:xfrm>
            <a:custGeom>
              <a:avLst/>
              <a:gdLst/>
              <a:ahLst/>
              <a:cxnLst/>
              <a:rect l="l" t="t" r="r" b="b"/>
              <a:pathLst>
                <a:path w="2446344" h="1192037">
                  <a:moveTo>
                    <a:pt x="0" y="0"/>
                  </a:moveTo>
                  <a:lnTo>
                    <a:pt x="2446343" y="0"/>
                  </a:lnTo>
                  <a:lnTo>
                    <a:pt x="2446343" y="1192037"/>
                  </a:lnTo>
                  <a:lnTo>
                    <a:pt x="0" y="11920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4" name="Group 14"/>
          <p:cNvGrpSpPr/>
          <p:nvPr/>
        </p:nvGrpSpPr>
        <p:grpSpPr>
          <a:xfrm>
            <a:off x="-1000499" y="2202463"/>
            <a:ext cx="3010915" cy="3485199"/>
            <a:chOff x="0" y="0"/>
            <a:chExt cx="4014554" cy="4646931"/>
          </a:xfrm>
        </p:grpSpPr>
        <p:sp>
          <p:nvSpPr>
            <p:cNvPr id="15" name="Freeform 15"/>
            <p:cNvSpPr/>
            <p:nvPr/>
          </p:nvSpPr>
          <p:spPr>
            <a:xfrm rot="-1486993">
              <a:off x="699095" y="368302"/>
              <a:ext cx="2616365" cy="3910327"/>
            </a:xfrm>
            <a:custGeom>
              <a:avLst/>
              <a:gdLst/>
              <a:ahLst/>
              <a:cxnLst/>
              <a:rect l="l" t="t" r="r" b="b"/>
              <a:pathLst>
                <a:path w="2616365" h="3910327">
                  <a:moveTo>
                    <a:pt x="0" y="0"/>
                  </a:moveTo>
                  <a:lnTo>
                    <a:pt x="2616364" y="0"/>
                  </a:lnTo>
                  <a:lnTo>
                    <a:pt x="2616364" y="3910327"/>
                  </a:lnTo>
                  <a:lnTo>
                    <a:pt x="0" y="39103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1009903" y="1572520"/>
              <a:ext cx="2023194" cy="1578091"/>
            </a:xfrm>
            <a:custGeom>
              <a:avLst/>
              <a:gdLst/>
              <a:ahLst/>
              <a:cxnLst/>
              <a:rect l="l" t="t" r="r" b="b"/>
              <a:pathLst>
                <a:path w="2023194" h="1578091">
                  <a:moveTo>
                    <a:pt x="0" y="0"/>
                  </a:moveTo>
                  <a:lnTo>
                    <a:pt x="2023193" y="0"/>
                  </a:lnTo>
                  <a:lnTo>
                    <a:pt x="2023193" y="1578091"/>
                  </a:lnTo>
                  <a:lnTo>
                    <a:pt x="0" y="15780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xmlns="" r:embed="rId1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7" name="Freeform 17"/>
          <p:cNvSpPr/>
          <p:nvPr/>
        </p:nvSpPr>
        <p:spPr>
          <a:xfrm rot="647242">
            <a:off x="12566159" y="-532439"/>
            <a:ext cx="3391442" cy="1726552"/>
          </a:xfrm>
          <a:custGeom>
            <a:avLst/>
            <a:gdLst/>
            <a:ahLst/>
            <a:cxnLst/>
            <a:rect l="l" t="t" r="r" b="b"/>
            <a:pathLst>
              <a:path w="3391442" h="1726552">
                <a:moveTo>
                  <a:pt x="0" y="0"/>
                </a:moveTo>
                <a:lnTo>
                  <a:pt x="3391442" y="0"/>
                </a:lnTo>
                <a:lnTo>
                  <a:pt x="3391442" y="1726552"/>
                </a:lnTo>
                <a:lnTo>
                  <a:pt x="0" y="172655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grpSp>
        <p:nvGrpSpPr>
          <p:cNvPr id="18" name="Group 18"/>
          <p:cNvGrpSpPr/>
          <p:nvPr/>
        </p:nvGrpSpPr>
        <p:grpSpPr>
          <a:xfrm>
            <a:off x="15477218" y="7722999"/>
            <a:ext cx="2525032" cy="3274446"/>
            <a:chOff x="0" y="0"/>
            <a:chExt cx="3366709" cy="4365928"/>
          </a:xfrm>
        </p:grpSpPr>
        <p:sp>
          <p:nvSpPr>
            <p:cNvPr id="19" name="Freeform 19"/>
            <p:cNvSpPr/>
            <p:nvPr/>
          </p:nvSpPr>
          <p:spPr>
            <a:xfrm rot="714258">
              <a:off x="375172" y="227800"/>
              <a:ext cx="2616365" cy="3910327"/>
            </a:xfrm>
            <a:custGeom>
              <a:avLst/>
              <a:gdLst/>
              <a:ahLst/>
              <a:cxnLst/>
              <a:rect l="l" t="t" r="r" b="b"/>
              <a:pathLst>
                <a:path w="2616365" h="3910327">
                  <a:moveTo>
                    <a:pt x="0" y="0"/>
                  </a:moveTo>
                  <a:lnTo>
                    <a:pt x="2616365" y="0"/>
                  </a:lnTo>
                  <a:lnTo>
                    <a:pt x="2616365" y="3910328"/>
                  </a:lnTo>
                  <a:lnTo>
                    <a:pt x="0" y="39103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 rot="651690">
              <a:off x="720964" y="1161669"/>
              <a:ext cx="1924781" cy="1770798"/>
            </a:xfrm>
            <a:custGeom>
              <a:avLst/>
              <a:gdLst/>
              <a:ahLst/>
              <a:cxnLst/>
              <a:rect l="l" t="t" r="r" b="b"/>
              <a:pathLst>
                <a:path w="1924781" h="1770798">
                  <a:moveTo>
                    <a:pt x="0" y="0"/>
                  </a:moveTo>
                  <a:lnTo>
                    <a:pt x="1924781" y="0"/>
                  </a:lnTo>
                  <a:lnTo>
                    <a:pt x="1924781" y="1770798"/>
                  </a:lnTo>
                  <a:lnTo>
                    <a:pt x="0" y="17707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xmlns="" r:embed="rId19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1" name="Freeform 21"/>
          <p:cNvSpPr/>
          <p:nvPr/>
        </p:nvSpPr>
        <p:spPr>
          <a:xfrm>
            <a:off x="16377784" y="2222450"/>
            <a:ext cx="931850" cy="931850"/>
          </a:xfrm>
          <a:custGeom>
            <a:avLst/>
            <a:gdLst/>
            <a:ahLst/>
            <a:cxnLst/>
            <a:rect l="l" t="t" r="r" b="b"/>
            <a:pathLst>
              <a:path w="931850" h="931850">
                <a:moveTo>
                  <a:pt x="0" y="0"/>
                </a:moveTo>
                <a:lnTo>
                  <a:pt x="931850" y="0"/>
                </a:lnTo>
                <a:lnTo>
                  <a:pt x="931850" y="931850"/>
                </a:lnTo>
                <a:lnTo>
                  <a:pt x="0" y="93185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7724708" y="9043080"/>
            <a:ext cx="931850" cy="931850"/>
          </a:xfrm>
          <a:custGeom>
            <a:avLst/>
            <a:gdLst/>
            <a:ahLst/>
            <a:cxnLst/>
            <a:rect l="l" t="t" r="r" b="b"/>
            <a:pathLst>
              <a:path w="931850" h="931850">
                <a:moveTo>
                  <a:pt x="0" y="0"/>
                </a:moveTo>
                <a:lnTo>
                  <a:pt x="931850" y="0"/>
                </a:lnTo>
                <a:lnTo>
                  <a:pt x="931850" y="931850"/>
                </a:lnTo>
                <a:lnTo>
                  <a:pt x="0" y="93185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</p:sp>
      <p:grpSp>
        <p:nvGrpSpPr>
          <p:cNvPr id="23" name="Group 23"/>
          <p:cNvGrpSpPr>
            <a:grpSpLocks noChangeAspect="1"/>
          </p:cNvGrpSpPr>
          <p:nvPr/>
        </p:nvGrpSpPr>
        <p:grpSpPr>
          <a:xfrm rot="-6929308">
            <a:off x="11212183" y="853939"/>
            <a:ext cx="663464" cy="349522"/>
            <a:chOff x="0" y="0"/>
            <a:chExt cx="1610360" cy="848360"/>
          </a:xfrm>
        </p:grpSpPr>
        <p:sp>
          <p:nvSpPr>
            <p:cNvPr id="24" name="Freeform 24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FF08E"/>
            </a:solidFill>
          </p:spPr>
        </p:sp>
      </p:grpSp>
      <p:grpSp>
        <p:nvGrpSpPr>
          <p:cNvPr id="25" name="Group 25"/>
          <p:cNvGrpSpPr>
            <a:grpSpLocks noChangeAspect="1"/>
          </p:cNvGrpSpPr>
          <p:nvPr/>
        </p:nvGrpSpPr>
        <p:grpSpPr>
          <a:xfrm rot="992517">
            <a:off x="16723320" y="6598746"/>
            <a:ext cx="663464" cy="349522"/>
            <a:chOff x="0" y="0"/>
            <a:chExt cx="1610360" cy="848360"/>
          </a:xfrm>
        </p:grpSpPr>
        <p:sp>
          <p:nvSpPr>
            <p:cNvPr id="26" name="Freeform 26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FF08E"/>
            </a:solidFill>
          </p:spPr>
        </p:sp>
      </p:grpSp>
      <p:sp>
        <p:nvSpPr>
          <p:cNvPr id="27" name="Freeform 27"/>
          <p:cNvSpPr/>
          <p:nvPr/>
        </p:nvSpPr>
        <p:spPr>
          <a:xfrm rot="-1176889">
            <a:off x="9804433" y="-352543"/>
            <a:ext cx="1269337" cy="1230103"/>
          </a:xfrm>
          <a:custGeom>
            <a:avLst/>
            <a:gdLst/>
            <a:ahLst/>
            <a:cxnLst/>
            <a:rect l="l" t="t" r="r" b="b"/>
            <a:pathLst>
              <a:path w="1269337" h="1230103">
                <a:moveTo>
                  <a:pt x="0" y="0"/>
                </a:moveTo>
                <a:lnTo>
                  <a:pt x="1269336" y="0"/>
                </a:lnTo>
                <a:lnTo>
                  <a:pt x="1269336" y="1230103"/>
                </a:lnTo>
                <a:lnTo>
                  <a:pt x="0" y="1230103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 rot="-1914211">
            <a:off x="16329319" y="3471330"/>
            <a:ext cx="2201169" cy="1179619"/>
          </a:xfrm>
          <a:custGeom>
            <a:avLst/>
            <a:gdLst/>
            <a:ahLst/>
            <a:cxnLst/>
            <a:rect l="l" t="t" r="r" b="b"/>
            <a:pathLst>
              <a:path w="2201169" h="1179619">
                <a:moveTo>
                  <a:pt x="0" y="0"/>
                </a:moveTo>
                <a:lnTo>
                  <a:pt x="2201169" y="0"/>
                </a:lnTo>
                <a:lnTo>
                  <a:pt x="2201169" y="1179619"/>
                </a:lnTo>
                <a:lnTo>
                  <a:pt x="0" y="1179619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xmlns="" r:embed="rId27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 rot="8279590">
            <a:off x="13844657" y="9160031"/>
            <a:ext cx="1566939" cy="797714"/>
          </a:xfrm>
          <a:custGeom>
            <a:avLst/>
            <a:gdLst/>
            <a:ahLst/>
            <a:cxnLst/>
            <a:rect l="l" t="t" r="r" b="b"/>
            <a:pathLst>
              <a:path w="1566939" h="797714">
                <a:moveTo>
                  <a:pt x="0" y="0"/>
                </a:moveTo>
                <a:lnTo>
                  <a:pt x="1566939" y="0"/>
                </a:lnTo>
                <a:lnTo>
                  <a:pt x="1566939" y="797714"/>
                </a:lnTo>
                <a:lnTo>
                  <a:pt x="0" y="797714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xmlns="" r:embed="rId29"/>
                </a:ext>
              </a:extLst>
            </a:blip>
            <a:stretch>
              <a:fillRect/>
            </a:stretch>
          </a:blipFill>
        </p:spPr>
      </p:sp>
      <p:grpSp>
        <p:nvGrpSpPr>
          <p:cNvPr id="30" name="Group 30"/>
          <p:cNvGrpSpPr/>
          <p:nvPr/>
        </p:nvGrpSpPr>
        <p:grpSpPr>
          <a:xfrm>
            <a:off x="1411578" y="2243834"/>
            <a:ext cx="281726" cy="281726"/>
            <a:chOff x="0" y="0"/>
            <a:chExt cx="6350000" cy="63500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2" name="Group 32"/>
          <p:cNvGrpSpPr/>
          <p:nvPr/>
        </p:nvGrpSpPr>
        <p:grpSpPr>
          <a:xfrm>
            <a:off x="17429904" y="5593822"/>
            <a:ext cx="281726" cy="281726"/>
            <a:chOff x="0" y="0"/>
            <a:chExt cx="6350000" cy="6350000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34" name="Freeform 34"/>
          <p:cNvSpPr/>
          <p:nvPr/>
        </p:nvSpPr>
        <p:spPr>
          <a:xfrm rot="1884437">
            <a:off x="3205499" y="9158697"/>
            <a:ext cx="1743890" cy="1743890"/>
          </a:xfrm>
          <a:custGeom>
            <a:avLst/>
            <a:gdLst/>
            <a:ahLst/>
            <a:cxnLst/>
            <a:rect l="l" t="t" r="r" b="b"/>
            <a:pathLst>
              <a:path w="1743890" h="1743890">
                <a:moveTo>
                  <a:pt x="0" y="0"/>
                </a:moveTo>
                <a:lnTo>
                  <a:pt x="1743890" y="0"/>
                </a:lnTo>
                <a:lnTo>
                  <a:pt x="1743890" y="1743890"/>
                </a:lnTo>
                <a:lnTo>
                  <a:pt x="0" y="1743890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xmlns="" r:embed="rId31"/>
                </a:ext>
              </a:extLst>
            </a:blip>
            <a:stretch>
              <a:fillRect/>
            </a:stretch>
          </a:blipFill>
        </p:spPr>
      </p:sp>
      <p:sp>
        <p:nvSpPr>
          <p:cNvPr id="35" name="Freeform 35"/>
          <p:cNvSpPr/>
          <p:nvPr/>
        </p:nvSpPr>
        <p:spPr>
          <a:xfrm rot="-2700000">
            <a:off x="5993331" y="9269379"/>
            <a:ext cx="1300489" cy="1757417"/>
          </a:xfrm>
          <a:custGeom>
            <a:avLst/>
            <a:gdLst/>
            <a:ahLst/>
            <a:cxnLst/>
            <a:rect l="l" t="t" r="r" b="b"/>
            <a:pathLst>
              <a:path w="1300489" h="1757417">
                <a:moveTo>
                  <a:pt x="0" y="0"/>
                </a:moveTo>
                <a:lnTo>
                  <a:pt x="1300489" y="0"/>
                </a:lnTo>
                <a:lnTo>
                  <a:pt x="1300489" y="1757417"/>
                </a:lnTo>
                <a:lnTo>
                  <a:pt x="0" y="1757417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xmlns="" r:embed="rId33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36"/>
          <p:cNvSpPr/>
          <p:nvPr/>
        </p:nvSpPr>
        <p:spPr>
          <a:xfrm>
            <a:off x="11543916" y="8990377"/>
            <a:ext cx="1781268" cy="1758597"/>
          </a:xfrm>
          <a:custGeom>
            <a:avLst/>
            <a:gdLst/>
            <a:ahLst/>
            <a:cxnLst/>
            <a:rect l="l" t="t" r="r" b="b"/>
            <a:pathLst>
              <a:path w="1781268" h="1758597">
                <a:moveTo>
                  <a:pt x="0" y="0"/>
                </a:moveTo>
                <a:lnTo>
                  <a:pt x="1781268" y="0"/>
                </a:lnTo>
                <a:lnTo>
                  <a:pt x="1781268" y="1758598"/>
                </a:lnTo>
                <a:lnTo>
                  <a:pt x="0" y="1758598"/>
                </a:lnTo>
                <a:lnTo>
                  <a:pt x="0" y="0"/>
                </a:lnTo>
                <a:close/>
              </a:path>
            </a:pathLst>
          </a:custGeom>
          <a:blipFill>
            <a:blip r:embed="rId34">
              <a:extLst>
                <a:ext uri="{96DAC541-7B7A-43D3-8B79-37D633B846F1}">
                  <asvg:svgBlip xmlns:asvg="http://schemas.microsoft.com/office/drawing/2016/SVG/main" xmlns="" r:embed="rId35"/>
                </a:ext>
              </a:extLst>
            </a:blip>
            <a:stretch>
              <a:fillRect/>
            </a:stretch>
          </a:blipFill>
        </p:spPr>
      </p:sp>
      <p:sp>
        <p:nvSpPr>
          <p:cNvPr id="37" name="Freeform 37"/>
          <p:cNvSpPr/>
          <p:nvPr/>
        </p:nvSpPr>
        <p:spPr>
          <a:xfrm rot="-1580827">
            <a:off x="2808381" y="-39175"/>
            <a:ext cx="1554005" cy="862378"/>
          </a:xfrm>
          <a:custGeom>
            <a:avLst/>
            <a:gdLst/>
            <a:ahLst/>
            <a:cxnLst/>
            <a:rect l="l" t="t" r="r" b="b"/>
            <a:pathLst>
              <a:path w="1554005" h="862378">
                <a:moveTo>
                  <a:pt x="0" y="0"/>
                </a:moveTo>
                <a:lnTo>
                  <a:pt x="1554005" y="0"/>
                </a:lnTo>
                <a:lnTo>
                  <a:pt x="1554005" y="862378"/>
                </a:lnTo>
                <a:lnTo>
                  <a:pt x="0" y="862378"/>
                </a:lnTo>
                <a:lnTo>
                  <a:pt x="0" y="0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:asvg="http://schemas.microsoft.com/office/drawing/2016/SVG/main" xmlns="" r:embed="rId37"/>
                </a:ext>
              </a:extLst>
            </a:blip>
            <a:stretch>
              <a:fillRect/>
            </a:stretch>
          </a:blipFill>
        </p:spPr>
      </p:sp>
      <p:sp>
        <p:nvSpPr>
          <p:cNvPr id="38" name="Freeform 38"/>
          <p:cNvSpPr/>
          <p:nvPr/>
        </p:nvSpPr>
        <p:spPr>
          <a:xfrm rot="1416145">
            <a:off x="9477205" y="8991714"/>
            <a:ext cx="1197500" cy="1914608"/>
          </a:xfrm>
          <a:custGeom>
            <a:avLst/>
            <a:gdLst/>
            <a:ahLst/>
            <a:cxnLst/>
            <a:rect l="l" t="t" r="r" b="b"/>
            <a:pathLst>
              <a:path w="1197500" h="1914608">
                <a:moveTo>
                  <a:pt x="0" y="0"/>
                </a:moveTo>
                <a:lnTo>
                  <a:pt x="1197500" y="0"/>
                </a:lnTo>
                <a:lnTo>
                  <a:pt x="1197500" y="1914608"/>
                </a:lnTo>
                <a:lnTo>
                  <a:pt x="0" y="1914608"/>
                </a:lnTo>
                <a:lnTo>
                  <a:pt x="0" y="0"/>
                </a:lnTo>
                <a:close/>
              </a:path>
            </a:pathLst>
          </a:custGeom>
          <a:blipFill>
            <a:blip r:embed="rId38">
              <a:extLst>
                <a:ext uri="{96DAC541-7B7A-43D3-8B79-37D633B846F1}">
                  <asvg:svgBlip xmlns:asvg="http://schemas.microsoft.com/office/drawing/2016/SVG/main" xmlns="" r:embed="rId39"/>
                </a:ext>
              </a:extLst>
            </a:blip>
            <a:stretch>
              <a:fillRect/>
            </a:stretch>
          </a:blipFill>
        </p:spPr>
      </p:sp>
      <p:sp>
        <p:nvSpPr>
          <p:cNvPr id="39" name="Freeform 39"/>
          <p:cNvSpPr/>
          <p:nvPr/>
        </p:nvSpPr>
        <p:spPr>
          <a:xfrm>
            <a:off x="6777281" y="-356740"/>
            <a:ext cx="2203274" cy="1852977"/>
          </a:xfrm>
          <a:custGeom>
            <a:avLst/>
            <a:gdLst/>
            <a:ahLst/>
            <a:cxnLst/>
            <a:rect l="l" t="t" r="r" b="b"/>
            <a:pathLst>
              <a:path w="2203274" h="1852977">
                <a:moveTo>
                  <a:pt x="0" y="0"/>
                </a:moveTo>
                <a:lnTo>
                  <a:pt x="2203275" y="0"/>
                </a:lnTo>
                <a:lnTo>
                  <a:pt x="2203275" y="1852977"/>
                </a:lnTo>
                <a:lnTo>
                  <a:pt x="0" y="1852977"/>
                </a:lnTo>
                <a:lnTo>
                  <a:pt x="0" y="0"/>
                </a:lnTo>
                <a:close/>
              </a:path>
            </a:pathLst>
          </a:custGeom>
          <a:blipFill>
            <a:blip r:embed="rId40">
              <a:extLst>
                <a:ext uri="{96DAC541-7B7A-43D3-8B79-37D633B846F1}">
                  <asvg:svgBlip xmlns:asvg="http://schemas.microsoft.com/office/drawing/2016/SVG/main" xmlns="" r:embed="rId41"/>
                </a:ext>
              </a:extLst>
            </a:blip>
            <a:stretch>
              <a:fillRect/>
            </a:stretch>
          </a:blipFill>
        </p:spPr>
      </p:sp>
      <p:sp>
        <p:nvSpPr>
          <p:cNvPr id="40" name="Freeform 40"/>
          <p:cNvSpPr/>
          <p:nvPr/>
        </p:nvSpPr>
        <p:spPr>
          <a:xfrm>
            <a:off x="5092481" y="262509"/>
            <a:ext cx="1049796" cy="1038344"/>
          </a:xfrm>
          <a:custGeom>
            <a:avLst/>
            <a:gdLst/>
            <a:ahLst/>
            <a:cxnLst/>
            <a:rect l="l" t="t" r="r" b="b"/>
            <a:pathLst>
              <a:path w="1049796" h="1038344">
                <a:moveTo>
                  <a:pt x="0" y="0"/>
                </a:moveTo>
                <a:lnTo>
                  <a:pt x="1049796" y="0"/>
                </a:lnTo>
                <a:lnTo>
                  <a:pt x="1049796" y="1038344"/>
                </a:lnTo>
                <a:lnTo>
                  <a:pt x="0" y="1038344"/>
                </a:lnTo>
                <a:lnTo>
                  <a:pt x="0" y="0"/>
                </a:lnTo>
                <a:close/>
              </a:path>
            </a:pathLst>
          </a:custGeom>
          <a:blipFill>
            <a:blip r:embed="rId42">
              <a:extLst>
                <a:ext uri="{96DAC541-7B7A-43D3-8B79-37D633B846F1}">
                  <asvg:svgBlip xmlns:asvg="http://schemas.microsoft.com/office/drawing/2016/SVG/main" xmlns="" r:embed="rId43"/>
                </a:ext>
              </a:extLst>
            </a:blip>
            <a:stretch>
              <a:fillRect/>
            </a:stretch>
          </a:blipFill>
        </p:spPr>
      </p:sp>
      <p:sp>
        <p:nvSpPr>
          <p:cNvPr id="41" name="Freeform 41"/>
          <p:cNvSpPr/>
          <p:nvPr/>
        </p:nvSpPr>
        <p:spPr>
          <a:xfrm>
            <a:off x="2697729" y="3321172"/>
            <a:ext cx="12096900" cy="3644656"/>
          </a:xfrm>
          <a:custGeom>
            <a:avLst/>
            <a:gdLst/>
            <a:ahLst/>
            <a:cxnLst/>
            <a:rect l="l" t="t" r="r" b="b"/>
            <a:pathLst>
              <a:path w="12096900" h="3644656">
                <a:moveTo>
                  <a:pt x="0" y="0"/>
                </a:moveTo>
                <a:lnTo>
                  <a:pt x="12096900" y="0"/>
                </a:lnTo>
                <a:lnTo>
                  <a:pt x="12096900" y="3644656"/>
                </a:lnTo>
                <a:lnTo>
                  <a:pt x="0" y="3644656"/>
                </a:lnTo>
                <a:lnTo>
                  <a:pt x="0" y="0"/>
                </a:lnTo>
                <a:close/>
              </a:path>
            </a:pathLst>
          </a:custGeom>
          <a:blipFill>
            <a:blip r:embed="rId44"/>
            <a:stretch>
              <a:fillRect t="-3520" b="-3520"/>
            </a:stretch>
          </a:blipFill>
        </p:spPr>
      </p:sp>
    </p:spTree>
    <p:extLst>
      <p:ext uri="{BB962C8B-B14F-4D97-AF65-F5344CB8AC3E}">
        <p14:creationId xmlns:p14="http://schemas.microsoft.com/office/powerpoint/2010/main" val="758019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MsPham0936082789" descr="Shape&#10;&#10;Description automatically generated with medium confidence">
            <a:extLst>
              <a:ext uri="{FF2B5EF4-FFF2-40B4-BE49-F238E27FC236}">
                <a16:creationId xmlns:a16="http://schemas.microsoft.com/office/drawing/2014/main" id="{E0B16DD8-FFD3-83AA-397C-4F91947BE89A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84810600" y="-41148000"/>
            <a:ext cx="187909200" cy="92583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pic>
        <p:nvPicPr>
          <p:cNvPr id="41" name="MsPham0936082789" descr="Shape&#10;&#10;Description automatically generated with medium confidence">
            <a:extLst>
              <a:ext uri="{FF2B5EF4-FFF2-40B4-BE49-F238E27FC236}">
                <a16:creationId xmlns:a16="http://schemas.microsoft.com/office/drawing/2014/main" id="{82D53530-C65A-6D78-E31A-C03A73CA8B65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84810600" y="-41148000"/>
            <a:ext cx="187909200" cy="92583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sp>
        <p:nvSpPr>
          <p:cNvPr id="3" name="MsPham-0936082789">
            <a:extLst>
              <a:ext uri="{FF2B5EF4-FFF2-40B4-BE49-F238E27FC236}">
                <a16:creationId xmlns:a16="http://schemas.microsoft.com/office/drawing/2014/main" id="{F2692475-9ADB-F2FD-F8D6-DFF2E8D3AE05}"/>
              </a:ext>
            </a:extLst>
          </p:cNvPr>
          <p:cNvSpPr txBox="1">
            <a:spLocks/>
          </p:cNvSpPr>
          <p:nvPr/>
        </p:nvSpPr>
        <p:spPr>
          <a:xfrm>
            <a:off x="1674877" y="565896"/>
            <a:ext cx="3887723" cy="822960"/>
          </a:xfrm>
          <a:prstGeom prst="flowChartProcess">
            <a:avLst/>
          </a:prstGeom>
          <a:solidFill>
            <a:srgbClr val="FF05A0"/>
          </a:solidFill>
          <a:ln w="19050">
            <a:solidFill>
              <a:srgbClr val="D4888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42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/>
              <a:t>  Let’s talk.</a:t>
            </a:r>
            <a:endParaRPr lang="en-US" dirty="0"/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76509FD7-6C68-C2D0-BBC4-EFC57CCBBA85}"/>
              </a:ext>
            </a:extLst>
          </p:cNvPr>
          <p:cNvSpPr txBox="1"/>
          <p:nvPr/>
        </p:nvSpPr>
        <p:spPr>
          <a:xfrm>
            <a:off x="1332273" y="565896"/>
            <a:ext cx="822960" cy="822960"/>
          </a:xfrm>
          <a:prstGeom prst="ellipse">
            <a:avLst/>
          </a:prstGeom>
          <a:solidFill>
            <a:srgbClr val="FF05A0"/>
          </a:solidFill>
          <a:ln w="19050">
            <a:solidFill>
              <a:srgbClr val="D4888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42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/>
              <a:t>3</a:t>
            </a:r>
            <a:endParaRPr lang="en-US" dirty="0"/>
          </a:p>
        </p:txBody>
      </p:sp>
      <p:grpSp>
        <p:nvGrpSpPr>
          <p:cNvPr id="2" name="MsPham-0936082789">
            <a:extLst>
              <a:ext uri="{FF2B5EF4-FFF2-40B4-BE49-F238E27FC236}">
                <a16:creationId xmlns:a16="http://schemas.microsoft.com/office/drawing/2014/main" id="{22C204ED-1491-11A3-BC9B-D9647BF8F452}"/>
              </a:ext>
            </a:extLst>
          </p:cNvPr>
          <p:cNvGrpSpPr/>
          <p:nvPr/>
        </p:nvGrpSpPr>
        <p:grpSpPr>
          <a:xfrm>
            <a:off x="2886380" y="4457700"/>
            <a:ext cx="11495075" cy="5240623"/>
            <a:chOff x="-14593947" y="-8222596"/>
            <a:chExt cx="42272914" cy="19272289"/>
          </a:xfrm>
        </p:grpSpPr>
        <p:pic>
          <p:nvPicPr>
            <p:cNvPr id="7" name="MsPham-0936082789">
              <a:extLst>
                <a:ext uri="{FF2B5EF4-FFF2-40B4-BE49-F238E27FC236}">
                  <a16:creationId xmlns:a16="http://schemas.microsoft.com/office/drawing/2014/main" id="{D3F7CCF5-F490-250A-91D0-1C9CFCFEE7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4593947" y="-6676333"/>
              <a:ext cx="6962776" cy="177260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MsPham-0936082789">
              <a:extLst>
                <a:ext uri="{FF2B5EF4-FFF2-40B4-BE49-F238E27FC236}">
                  <a16:creationId xmlns:a16="http://schemas.microsoft.com/office/drawing/2014/main" id="{77FDB71C-F8F6-B669-9167-5D28DF6027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40092" y="-8222596"/>
              <a:ext cx="6238875" cy="180879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A4289C77-147C-A0EA-660F-0CD8DAF2CEEC}"/>
              </a:ext>
            </a:extLst>
          </p:cNvPr>
          <p:cNvGrpSpPr/>
          <p:nvPr/>
        </p:nvGrpSpPr>
        <p:grpSpPr>
          <a:xfrm>
            <a:off x="4850805" y="1257300"/>
            <a:ext cx="7696200" cy="7492475"/>
            <a:chOff x="4850805" y="1257300"/>
            <a:chExt cx="7696200" cy="7492475"/>
          </a:xfrm>
        </p:grpSpPr>
        <p:sp>
          <p:nvSpPr>
            <p:cNvPr id="6" name="Cloud 5">
              <a:extLst>
                <a:ext uri="{FF2B5EF4-FFF2-40B4-BE49-F238E27FC236}">
                  <a16:creationId xmlns:a16="http://schemas.microsoft.com/office/drawing/2014/main" id="{837EFF03-6D00-AEAF-B004-1B1D185A1262}"/>
                </a:ext>
              </a:extLst>
            </p:cNvPr>
            <p:cNvSpPr/>
            <p:nvPr/>
          </p:nvSpPr>
          <p:spPr>
            <a:xfrm>
              <a:off x="4850805" y="1257300"/>
              <a:ext cx="7696200" cy="7492475"/>
            </a:xfrm>
            <a:prstGeom prst="cloud">
              <a:avLst/>
            </a:prstGeom>
            <a:solidFill>
              <a:schemeClr val="bg1"/>
            </a:solidFill>
            <a:ln>
              <a:solidFill>
                <a:srgbClr val="FF37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" name="MsPham-0936082789">
              <a:extLst>
                <a:ext uri="{FF2B5EF4-FFF2-40B4-BE49-F238E27FC236}">
                  <a16:creationId xmlns:a16="http://schemas.microsoft.com/office/drawing/2014/main" id="{749443FE-F049-F296-D10A-523CDB7A967D}"/>
                </a:ext>
              </a:extLst>
            </p:cNvPr>
            <p:cNvGrpSpPr/>
            <p:nvPr/>
          </p:nvGrpSpPr>
          <p:grpSpPr>
            <a:xfrm>
              <a:off x="5495158" y="1837045"/>
              <a:ext cx="6219891" cy="5781581"/>
              <a:chOff x="3378023" y="1232022"/>
              <a:chExt cx="9197933" cy="8549762"/>
            </a:xfrm>
          </p:grpSpPr>
          <p:pic>
            <p:nvPicPr>
              <p:cNvPr id="12" name="MsPham-0936082789">
                <a:extLst>
                  <a:ext uri="{FF2B5EF4-FFF2-40B4-BE49-F238E27FC236}">
                    <a16:creationId xmlns:a16="http://schemas.microsoft.com/office/drawing/2014/main" id="{63B20B7C-8F47-ACA8-3AF3-27B9E6981D9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88621" y="7838684"/>
                <a:ext cx="3028950" cy="19431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MsPham-0936082789">
                <a:extLst>
                  <a:ext uri="{FF2B5EF4-FFF2-40B4-BE49-F238E27FC236}">
                    <a16:creationId xmlns:a16="http://schemas.microsoft.com/office/drawing/2014/main" id="{30EEF17D-31A6-0A68-5808-559C7B8FB64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78023" y="4654318"/>
                <a:ext cx="3314701" cy="214312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" name="MsPham-0936082789">
                <a:extLst>
                  <a:ext uri="{FF2B5EF4-FFF2-40B4-BE49-F238E27FC236}">
                    <a16:creationId xmlns:a16="http://schemas.microsoft.com/office/drawing/2014/main" id="{4C3C38EA-3EC2-55C8-9B3E-8B80B9DEFAA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69662" y="3025240"/>
                <a:ext cx="3486150" cy="5619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" name="MsPham-0936082789">
                <a:extLst>
                  <a:ext uri="{FF2B5EF4-FFF2-40B4-BE49-F238E27FC236}">
                    <a16:creationId xmlns:a16="http://schemas.microsoft.com/office/drawing/2014/main" id="{22888670-E58C-C79B-A184-AC0AE495018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70405" y="1232022"/>
                <a:ext cx="3790950" cy="1524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" name="MsPham-0936082789">
                <a:extLst>
                  <a:ext uri="{FF2B5EF4-FFF2-40B4-BE49-F238E27FC236}">
                    <a16:creationId xmlns:a16="http://schemas.microsoft.com/office/drawing/2014/main" id="{974B34FE-9B84-16C1-A101-0943D145CC9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61980" y="4859177"/>
                <a:ext cx="2381188" cy="292781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" name="MsPham-0936082789">
                <a:extLst>
                  <a:ext uri="{FF2B5EF4-FFF2-40B4-BE49-F238E27FC236}">
                    <a16:creationId xmlns:a16="http://schemas.microsoft.com/office/drawing/2014/main" id="{8B568FF9-3486-C712-8094-F6BCDCFB5D3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505137" y="8031882"/>
                <a:ext cx="1994493" cy="15454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" name="MsPham-0936082789">
                <a:extLst>
                  <a:ext uri="{FF2B5EF4-FFF2-40B4-BE49-F238E27FC236}">
                    <a16:creationId xmlns:a16="http://schemas.microsoft.com/office/drawing/2014/main" id="{9C83BD28-6DFC-0C74-F62A-85A74675118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061355" y="2608958"/>
                <a:ext cx="2514601" cy="15620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" name="MsPham-0936082789">
                <a:extLst>
                  <a:ext uri="{FF2B5EF4-FFF2-40B4-BE49-F238E27FC236}">
                    <a16:creationId xmlns:a16="http://schemas.microsoft.com/office/drawing/2014/main" id="{7C1B015D-8287-52B9-8BF4-77CD658449E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963584" y="4373329"/>
                <a:ext cx="1438276" cy="27051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3995678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FB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414640" y="-1701626"/>
            <a:ext cx="9458719" cy="13690252"/>
          </a:xfrm>
          <a:custGeom>
            <a:avLst/>
            <a:gdLst/>
            <a:ahLst/>
            <a:cxnLst/>
            <a:rect l="l" t="t" r="r" b="b"/>
            <a:pathLst>
              <a:path w="9458719" h="13690252">
                <a:moveTo>
                  <a:pt x="0" y="0"/>
                </a:moveTo>
                <a:lnTo>
                  <a:pt x="9458720" y="0"/>
                </a:lnTo>
                <a:lnTo>
                  <a:pt x="9458720" y="13690252"/>
                </a:lnTo>
                <a:lnTo>
                  <a:pt x="0" y="136902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 rot="-1070074">
            <a:off x="-89088" y="7263303"/>
            <a:ext cx="2509456" cy="3266097"/>
            <a:chOff x="0" y="0"/>
            <a:chExt cx="3345942" cy="4354797"/>
          </a:xfrm>
        </p:grpSpPr>
        <p:sp>
          <p:nvSpPr>
            <p:cNvPr id="4" name="Freeform 4"/>
            <p:cNvSpPr/>
            <p:nvPr/>
          </p:nvSpPr>
          <p:spPr>
            <a:xfrm rot="-692605">
              <a:off x="364789" y="222235"/>
              <a:ext cx="2616365" cy="3910327"/>
            </a:xfrm>
            <a:custGeom>
              <a:avLst/>
              <a:gdLst/>
              <a:ahLst/>
              <a:cxnLst/>
              <a:rect l="l" t="t" r="r" b="b"/>
              <a:pathLst>
                <a:path w="2616365" h="3910327">
                  <a:moveTo>
                    <a:pt x="0" y="0"/>
                  </a:moveTo>
                  <a:lnTo>
                    <a:pt x="2616364" y="0"/>
                  </a:lnTo>
                  <a:lnTo>
                    <a:pt x="2616364" y="3910327"/>
                  </a:lnTo>
                  <a:lnTo>
                    <a:pt x="0" y="39103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 rot="-685659">
              <a:off x="941724" y="908673"/>
              <a:ext cx="1462494" cy="2537451"/>
            </a:xfrm>
            <a:custGeom>
              <a:avLst/>
              <a:gdLst/>
              <a:ahLst/>
              <a:cxnLst/>
              <a:rect l="l" t="t" r="r" b="b"/>
              <a:pathLst>
                <a:path w="1462494" h="2537451">
                  <a:moveTo>
                    <a:pt x="0" y="0"/>
                  </a:moveTo>
                  <a:lnTo>
                    <a:pt x="1462494" y="0"/>
                  </a:lnTo>
                  <a:lnTo>
                    <a:pt x="1462494" y="2537451"/>
                  </a:lnTo>
                  <a:lnTo>
                    <a:pt x="0" y="25374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 rot="920123">
            <a:off x="551715" y="288008"/>
            <a:ext cx="1570529" cy="2315793"/>
          </a:xfrm>
          <a:custGeom>
            <a:avLst/>
            <a:gdLst/>
            <a:ahLst/>
            <a:cxnLst/>
            <a:rect l="l" t="t" r="r" b="b"/>
            <a:pathLst>
              <a:path w="1570529" h="2315793">
                <a:moveTo>
                  <a:pt x="0" y="0"/>
                </a:moveTo>
                <a:lnTo>
                  <a:pt x="1570529" y="0"/>
                </a:lnTo>
                <a:lnTo>
                  <a:pt x="1570529" y="2315794"/>
                </a:lnTo>
                <a:lnTo>
                  <a:pt x="0" y="23157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922664">
            <a:off x="16296167" y="5222590"/>
            <a:ext cx="892634" cy="882896"/>
          </a:xfrm>
          <a:custGeom>
            <a:avLst/>
            <a:gdLst/>
            <a:ahLst/>
            <a:cxnLst/>
            <a:rect l="l" t="t" r="r" b="b"/>
            <a:pathLst>
              <a:path w="892634" h="882896">
                <a:moveTo>
                  <a:pt x="0" y="0"/>
                </a:moveTo>
                <a:lnTo>
                  <a:pt x="892633" y="0"/>
                </a:lnTo>
                <a:lnTo>
                  <a:pt x="892633" y="882896"/>
                </a:lnTo>
                <a:lnTo>
                  <a:pt x="0" y="88289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628552">
            <a:off x="2756862" y="185229"/>
            <a:ext cx="812987" cy="1228415"/>
          </a:xfrm>
          <a:custGeom>
            <a:avLst/>
            <a:gdLst/>
            <a:ahLst/>
            <a:cxnLst/>
            <a:rect l="l" t="t" r="r" b="b"/>
            <a:pathLst>
              <a:path w="812987" h="1228415">
                <a:moveTo>
                  <a:pt x="0" y="0"/>
                </a:moveTo>
                <a:lnTo>
                  <a:pt x="812988" y="0"/>
                </a:lnTo>
                <a:lnTo>
                  <a:pt x="812988" y="1228416"/>
                </a:lnTo>
                <a:lnTo>
                  <a:pt x="0" y="122841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977981">
            <a:off x="16578291" y="6270148"/>
            <a:ext cx="1362018" cy="1683393"/>
          </a:xfrm>
          <a:custGeom>
            <a:avLst/>
            <a:gdLst/>
            <a:ahLst/>
            <a:cxnLst/>
            <a:rect l="l" t="t" r="r" b="b"/>
            <a:pathLst>
              <a:path w="1362018" h="1683393">
                <a:moveTo>
                  <a:pt x="0" y="0"/>
                </a:moveTo>
                <a:lnTo>
                  <a:pt x="1362018" y="0"/>
                </a:lnTo>
                <a:lnTo>
                  <a:pt x="1362018" y="1683393"/>
                </a:lnTo>
                <a:lnTo>
                  <a:pt x="0" y="168339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12455769" y="8388397"/>
            <a:ext cx="3180270" cy="3523004"/>
            <a:chOff x="0" y="0"/>
            <a:chExt cx="4240360" cy="4697339"/>
          </a:xfrm>
        </p:grpSpPr>
        <p:sp>
          <p:nvSpPr>
            <p:cNvPr id="11" name="Freeform 11"/>
            <p:cNvSpPr/>
            <p:nvPr/>
          </p:nvSpPr>
          <p:spPr>
            <a:xfrm rot="1832329">
              <a:off x="811997" y="393506"/>
              <a:ext cx="2616365" cy="3910327"/>
            </a:xfrm>
            <a:custGeom>
              <a:avLst/>
              <a:gdLst/>
              <a:ahLst/>
              <a:cxnLst/>
              <a:rect l="l" t="t" r="r" b="b"/>
              <a:pathLst>
                <a:path w="2616365" h="3910327">
                  <a:moveTo>
                    <a:pt x="0" y="0"/>
                  </a:moveTo>
                  <a:lnTo>
                    <a:pt x="2616365" y="0"/>
                  </a:lnTo>
                  <a:lnTo>
                    <a:pt x="2616365" y="3910327"/>
                  </a:lnTo>
                  <a:lnTo>
                    <a:pt x="0" y="39103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xmlns="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 rot="1767535">
              <a:off x="1366441" y="1152438"/>
              <a:ext cx="1786877" cy="1786877"/>
            </a:xfrm>
            <a:custGeom>
              <a:avLst/>
              <a:gdLst/>
              <a:ahLst/>
              <a:cxnLst/>
              <a:rect l="l" t="t" r="r" b="b"/>
              <a:pathLst>
                <a:path w="1786877" h="1786877">
                  <a:moveTo>
                    <a:pt x="0" y="0"/>
                  </a:moveTo>
                  <a:lnTo>
                    <a:pt x="1786877" y="0"/>
                  </a:lnTo>
                  <a:lnTo>
                    <a:pt x="1786877" y="1786877"/>
                  </a:lnTo>
                  <a:lnTo>
                    <a:pt x="0" y="17868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xmlns="" r:embed="rId19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3" name="Group 13"/>
          <p:cNvGrpSpPr/>
          <p:nvPr/>
        </p:nvGrpSpPr>
        <p:grpSpPr>
          <a:xfrm>
            <a:off x="14344105" y="-493714"/>
            <a:ext cx="3010915" cy="3485199"/>
            <a:chOff x="0" y="0"/>
            <a:chExt cx="4014554" cy="4646931"/>
          </a:xfrm>
        </p:grpSpPr>
        <p:sp>
          <p:nvSpPr>
            <p:cNvPr id="14" name="Freeform 14"/>
            <p:cNvSpPr/>
            <p:nvPr/>
          </p:nvSpPr>
          <p:spPr>
            <a:xfrm rot="-1486993">
              <a:off x="699095" y="368302"/>
              <a:ext cx="2616365" cy="3910327"/>
            </a:xfrm>
            <a:custGeom>
              <a:avLst/>
              <a:gdLst/>
              <a:ahLst/>
              <a:cxnLst/>
              <a:rect l="l" t="t" r="r" b="b"/>
              <a:pathLst>
                <a:path w="2616365" h="3910327">
                  <a:moveTo>
                    <a:pt x="0" y="0"/>
                  </a:moveTo>
                  <a:lnTo>
                    <a:pt x="2616364" y="0"/>
                  </a:lnTo>
                  <a:lnTo>
                    <a:pt x="2616364" y="3910327"/>
                  </a:lnTo>
                  <a:lnTo>
                    <a:pt x="0" y="39103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xmlns="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 rot="-1511779">
              <a:off x="1089565" y="1403272"/>
              <a:ext cx="1911624" cy="1911624"/>
            </a:xfrm>
            <a:custGeom>
              <a:avLst/>
              <a:gdLst/>
              <a:ahLst/>
              <a:cxnLst/>
              <a:rect l="l" t="t" r="r" b="b"/>
              <a:pathLst>
                <a:path w="1911624" h="1911624">
                  <a:moveTo>
                    <a:pt x="0" y="0"/>
                  </a:moveTo>
                  <a:lnTo>
                    <a:pt x="1911624" y="0"/>
                  </a:lnTo>
                  <a:lnTo>
                    <a:pt x="1911624" y="1911624"/>
                  </a:lnTo>
                  <a:lnTo>
                    <a:pt x="0" y="19116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xmlns="" r:embed="rId21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6" name="Group 16"/>
          <p:cNvGrpSpPr>
            <a:grpSpLocks noChangeAspect="1"/>
          </p:cNvGrpSpPr>
          <p:nvPr/>
        </p:nvGrpSpPr>
        <p:grpSpPr>
          <a:xfrm rot="885401">
            <a:off x="13362440" y="521347"/>
            <a:ext cx="476153" cy="393024"/>
            <a:chOff x="0" y="0"/>
            <a:chExt cx="2138680" cy="1765300"/>
          </a:xfrm>
        </p:grpSpPr>
        <p:sp>
          <p:nvSpPr>
            <p:cNvPr id="17" name="Freeform 17"/>
            <p:cNvSpPr/>
            <p:nvPr/>
          </p:nvSpPr>
          <p:spPr>
            <a:xfrm>
              <a:off x="-49530" y="-55880"/>
              <a:ext cx="2237740" cy="1819910"/>
            </a:xfrm>
            <a:custGeom>
              <a:avLst/>
              <a:gdLst/>
              <a:ahLst/>
              <a:cxnLst/>
              <a:rect l="l" t="t" r="r" b="b"/>
              <a:pathLst>
                <a:path w="2237740" h="1819910">
                  <a:moveTo>
                    <a:pt x="1789430" y="69850"/>
                  </a:moveTo>
                  <a:cubicBezTo>
                    <a:pt x="1540510" y="0"/>
                    <a:pt x="1233170" y="191770"/>
                    <a:pt x="1118870" y="495300"/>
                  </a:cubicBezTo>
                  <a:cubicBezTo>
                    <a:pt x="1004570" y="190500"/>
                    <a:pt x="697230" y="0"/>
                    <a:pt x="448310" y="69850"/>
                  </a:cubicBezTo>
                  <a:cubicBezTo>
                    <a:pt x="127000" y="160020"/>
                    <a:pt x="0" y="447040"/>
                    <a:pt x="66040" y="796290"/>
                  </a:cubicBezTo>
                  <a:cubicBezTo>
                    <a:pt x="120650" y="1079500"/>
                    <a:pt x="448310" y="1574800"/>
                    <a:pt x="1117600" y="1819910"/>
                  </a:cubicBezTo>
                  <a:cubicBezTo>
                    <a:pt x="1786890" y="1574800"/>
                    <a:pt x="2115820" y="1079500"/>
                    <a:pt x="2169160" y="796290"/>
                  </a:cubicBezTo>
                  <a:cubicBezTo>
                    <a:pt x="2237740" y="447040"/>
                    <a:pt x="2110740" y="160020"/>
                    <a:pt x="1789430" y="6985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8" name="Freeform 18"/>
          <p:cNvSpPr/>
          <p:nvPr/>
        </p:nvSpPr>
        <p:spPr>
          <a:xfrm>
            <a:off x="3416067" y="8941009"/>
            <a:ext cx="931850" cy="931850"/>
          </a:xfrm>
          <a:custGeom>
            <a:avLst/>
            <a:gdLst/>
            <a:ahLst/>
            <a:cxnLst/>
            <a:rect l="l" t="t" r="r" b="b"/>
            <a:pathLst>
              <a:path w="931850" h="931850">
                <a:moveTo>
                  <a:pt x="0" y="0"/>
                </a:moveTo>
                <a:lnTo>
                  <a:pt x="931851" y="0"/>
                </a:lnTo>
                <a:lnTo>
                  <a:pt x="931851" y="931851"/>
                </a:lnTo>
                <a:lnTo>
                  <a:pt x="0" y="931851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</p:sp>
      <p:grpSp>
        <p:nvGrpSpPr>
          <p:cNvPr id="19" name="Group 19"/>
          <p:cNvGrpSpPr>
            <a:grpSpLocks noChangeAspect="1"/>
          </p:cNvGrpSpPr>
          <p:nvPr/>
        </p:nvGrpSpPr>
        <p:grpSpPr>
          <a:xfrm rot="-2846593">
            <a:off x="2320230" y="2277872"/>
            <a:ext cx="663464" cy="349522"/>
            <a:chOff x="0" y="0"/>
            <a:chExt cx="1610360" cy="848360"/>
          </a:xfrm>
        </p:grpSpPr>
        <p:sp>
          <p:nvSpPr>
            <p:cNvPr id="20" name="Freeform 20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EA9E0"/>
            </a:solidFill>
          </p:spPr>
        </p:sp>
      </p:grpSp>
      <p:grpSp>
        <p:nvGrpSpPr>
          <p:cNvPr id="21" name="Group 21"/>
          <p:cNvGrpSpPr>
            <a:grpSpLocks noChangeAspect="1"/>
          </p:cNvGrpSpPr>
          <p:nvPr/>
        </p:nvGrpSpPr>
        <p:grpSpPr>
          <a:xfrm rot="-1597046">
            <a:off x="15142957" y="7631217"/>
            <a:ext cx="663464" cy="349522"/>
            <a:chOff x="0" y="0"/>
            <a:chExt cx="1610360" cy="848360"/>
          </a:xfrm>
        </p:grpSpPr>
        <p:sp>
          <p:nvSpPr>
            <p:cNvPr id="22" name="Freeform 22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3" name="Group 23"/>
          <p:cNvGrpSpPr/>
          <p:nvPr/>
        </p:nvGrpSpPr>
        <p:grpSpPr>
          <a:xfrm>
            <a:off x="883914" y="5593822"/>
            <a:ext cx="281726" cy="281726"/>
            <a:chOff x="0" y="0"/>
            <a:chExt cx="6350000" cy="63500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5" name="Group 25"/>
          <p:cNvGrpSpPr/>
          <p:nvPr/>
        </p:nvGrpSpPr>
        <p:grpSpPr>
          <a:xfrm>
            <a:off x="17505388" y="746974"/>
            <a:ext cx="281726" cy="281726"/>
            <a:chOff x="0" y="0"/>
            <a:chExt cx="6350000" cy="63500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7" name="Group 27"/>
          <p:cNvGrpSpPr/>
          <p:nvPr/>
        </p:nvGrpSpPr>
        <p:grpSpPr>
          <a:xfrm>
            <a:off x="17646251" y="8388397"/>
            <a:ext cx="281726" cy="281726"/>
            <a:chOff x="0" y="0"/>
            <a:chExt cx="6350000" cy="63500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29" name="Freeform 29"/>
          <p:cNvSpPr/>
          <p:nvPr/>
        </p:nvSpPr>
        <p:spPr>
          <a:xfrm rot="2700000">
            <a:off x="15426863" y="8583637"/>
            <a:ext cx="2418436" cy="1235601"/>
          </a:xfrm>
          <a:custGeom>
            <a:avLst/>
            <a:gdLst/>
            <a:ahLst/>
            <a:cxnLst/>
            <a:rect l="l" t="t" r="r" b="b"/>
            <a:pathLst>
              <a:path w="2418436" h="1235601">
                <a:moveTo>
                  <a:pt x="0" y="0"/>
                </a:moveTo>
                <a:lnTo>
                  <a:pt x="2418435" y="0"/>
                </a:lnTo>
                <a:lnTo>
                  <a:pt x="2418435" y="1235601"/>
                </a:lnTo>
                <a:lnTo>
                  <a:pt x="0" y="1235601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 rot="586419">
            <a:off x="4274218" y="9481332"/>
            <a:ext cx="2954115" cy="1611335"/>
          </a:xfrm>
          <a:custGeom>
            <a:avLst/>
            <a:gdLst/>
            <a:ahLst/>
            <a:cxnLst/>
            <a:rect l="l" t="t" r="r" b="b"/>
            <a:pathLst>
              <a:path w="2954115" h="1611335">
                <a:moveTo>
                  <a:pt x="0" y="0"/>
                </a:moveTo>
                <a:lnTo>
                  <a:pt x="2954115" y="0"/>
                </a:lnTo>
                <a:lnTo>
                  <a:pt x="2954115" y="1611336"/>
                </a:lnTo>
                <a:lnTo>
                  <a:pt x="0" y="1611336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xmlns="" r:embed="rId27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 rot="990395">
            <a:off x="3971604" y="587393"/>
            <a:ext cx="957793" cy="769717"/>
          </a:xfrm>
          <a:custGeom>
            <a:avLst/>
            <a:gdLst/>
            <a:ahLst/>
            <a:cxnLst/>
            <a:rect l="l" t="t" r="r" b="b"/>
            <a:pathLst>
              <a:path w="957793" h="769717">
                <a:moveTo>
                  <a:pt x="0" y="0"/>
                </a:moveTo>
                <a:lnTo>
                  <a:pt x="957793" y="0"/>
                </a:lnTo>
                <a:lnTo>
                  <a:pt x="957793" y="769717"/>
                </a:lnTo>
                <a:lnTo>
                  <a:pt x="0" y="769717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xmlns="" r:embed="rId29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2860226" y="3405931"/>
            <a:ext cx="12483957" cy="3475137"/>
          </a:xfrm>
          <a:custGeom>
            <a:avLst/>
            <a:gdLst/>
            <a:ahLst/>
            <a:cxnLst/>
            <a:rect l="l" t="t" r="r" b="b"/>
            <a:pathLst>
              <a:path w="12483957" h="3475137">
                <a:moveTo>
                  <a:pt x="0" y="0"/>
                </a:moveTo>
                <a:lnTo>
                  <a:pt x="12483957" y="0"/>
                </a:lnTo>
                <a:lnTo>
                  <a:pt x="12483957" y="3475138"/>
                </a:lnTo>
                <a:lnTo>
                  <a:pt x="0" y="3475138"/>
                </a:lnTo>
                <a:lnTo>
                  <a:pt x="0" y="0"/>
                </a:lnTo>
                <a:close/>
              </a:path>
            </a:pathLst>
          </a:custGeom>
          <a:blipFill>
            <a:blip r:embed="rId30"/>
            <a:stretch>
              <a:fillRect t="-5232" b="-5232"/>
            </a:stretch>
          </a:blipFill>
        </p:spPr>
      </p:sp>
    </p:spTree>
    <p:extLst>
      <p:ext uri="{BB962C8B-B14F-4D97-AF65-F5344CB8AC3E}">
        <p14:creationId xmlns:p14="http://schemas.microsoft.com/office/powerpoint/2010/main" val="732134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sPham093608278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18289586" cy="10287891"/>
          </a:xfrm>
          <a:prstGeom prst="rect">
            <a:avLst/>
          </a:prstGeom>
        </p:spPr>
      </p:pic>
      <p:pic>
        <p:nvPicPr>
          <p:cNvPr id="8" name="MsPham0936082789">
            <a:extLst>
              <a:ext uri="{FF2B5EF4-FFF2-40B4-BE49-F238E27FC236}">
                <a16:creationId xmlns:a16="http://schemas.microsoft.com/office/drawing/2014/main" id="{DDB9EB97-2BEC-9AA3-933F-1EBF4E00074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725" t="10431" r="25692" b="20990"/>
          <a:stretch/>
        </p:blipFill>
        <p:spPr>
          <a:xfrm>
            <a:off x="7631943" y="5106699"/>
            <a:ext cx="756347" cy="838650"/>
          </a:xfrm>
          <a:prstGeom prst="rect">
            <a:avLst/>
          </a:prstGeom>
        </p:spPr>
      </p:pic>
      <p:pic>
        <p:nvPicPr>
          <p:cNvPr id="87" name="MsPham0936082789">
            <a:extLst>
              <a:ext uri="{FF2B5EF4-FFF2-40B4-BE49-F238E27FC236}">
                <a16:creationId xmlns:a16="http://schemas.microsoft.com/office/drawing/2014/main" id="{822111E2-A808-6A83-798B-0B701DCF289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725" t="10431" r="25692" b="20990"/>
          <a:stretch/>
        </p:blipFill>
        <p:spPr>
          <a:xfrm>
            <a:off x="8546817" y="6647857"/>
            <a:ext cx="756347" cy="838650"/>
          </a:xfrm>
          <a:prstGeom prst="rect">
            <a:avLst/>
          </a:prstGeom>
        </p:spPr>
      </p:pic>
      <p:pic>
        <p:nvPicPr>
          <p:cNvPr id="121" name="MsPham093608278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43107" y="6735839"/>
            <a:ext cx="544661" cy="504015"/>
          </a:xfrm>
          <a:prstGeom prst="rect">
            <a:avLst/>
          </a:prstGeom>
        </p:spPr>
      </p:pic>
      <p:pic>
        <p:nvPicPr>
          <p:cNvPr id="60" name="MsPham093608278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42634" y="6735839"/>
            <a:ext cx="544661" cy="504015"/>
          </a:xfrm>
          <a:prstGeom prst="rect">
            <a:avLst/>
          </a:prstGeom>
        </p:spPr>
      </p:pic>
      <p:pic>
        <p:nvPicPr>
          <p:cNvPr id="61" name="MsPham093608278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5180" y="4746568"/>
            <a:ext cx="1512929" cy="1394420"/>
          </a:xfrm>
          <a:prstGeom prst="rect">
            <a:avLst/>
          </a:prstGeom>
        </p:spPr>
      </p:pic>
      <p:pic>
        <p:nvPicPr>
          <p:cNvPr id="62" name="MsPham093608278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9589" y="6139828"/>
            <a:ext cx="1512929" cy="1394420"/>
          </a:xfrm>
          <a:prstGeom prst="rect">
            <a:avLst/>
          </a:prstGeom>
        </p:spPr>
      </p:pic>
      <p:pic>
        <p:nvPicPr>
          <p:cNvPr id="63" name="MsPham093608278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3900" y="6235019"/>
            <a:ext cx="1512929" cy="1394420"/>
          </a:xfrm>
          <a:prstGeom prst="rect">
            <a:avLst/>
          </a:prstGeom>
        </p:spPr>
      </p:pic>
      <p:pic>
        <p:nvPicPr>
          <p:cNvPr id="64" name="MsPham093608278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0745" y="6190312"/>
            <a:ext cx="1512929" cy="1394420"/>
          </a:xfrm>
          <a:prstGeom prst="rect">
            <a:avLst/>
          </a:prstGeom>
        </p:spPr>
      </p:pic>
      <p:pic>
        <p:nvPicPr>
          <p:cNvPr id="65" name="MsPham093608278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3409" y="4746568"/>
            <a:ext cx="1512929" cy="1394420"/>
          </a:xfrm>
          <a:prstGeom prst="rect">
            <a:avLst/>
          </a:prstGeom>
        </p:spPr>
      </p:pic>
      <p:sp>
        <p:nvSpPr>
          <p:cNvPr id="66" name="MsPham0936082789">
            <a:hlinkClick r:id="rId7" action="ppaction://hlinksldjump"/>
          </p:cNvPr>
          <p:cNvSpPr/>
          <p:nvPr/>
        </p:nvSpPr>
        <p:spPr>
          <a:xfrm>
            <a:off x="10066222" y="6098015"/>
            <a:ext cx="1512929" cy="153238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3600" b="1" dirty="0">
                <a:solidFill>
                  <a:srgbClr val="002060"/>
                </a:solidFill>
                <a:latin typeface="Arial Black" panose="020B0A04020102020204" pitchFamily="34" charset="0"/>
              </a:rPr>
              <a:t> 10</a:t>
            </a:r>
          </a:p>
        </p:txBody>
      </p:sp>
      <p:sp>
        <p:nvSpPr>
          <p:cNvPr id="67" name="MsPham0936082789">
            <a:hlinkClick r:id="rId8" action="ppaction://hlinksldjump"/>
          </p:cNvPr>
          <p:cNvSpPr/>
          <p:nvPr/>
        </p:nvSpPr>
        <p:spPr>
          <a:xfrm>
            <a:off x="9066406" y="4752791"/>
            <a:ext cx="1512929" cy="144480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3600" b="1" dirty="0">
                <a:solidFill>
                  <a:srgbClr val="002060"/>
                </a:solidFill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68" name="MsPham0936082789">
            <a:hlinkClick r:id="rId9" action="ppaction://hlinksldjump"/>
          </p:cNvPr>
          <p:cNvSpPr/>
          <p:nvPr/>
        </p:nvSpPr>
        <p:spPr>
          <a:xfrm>
            <a:off x="10934836" y="4752791"/>
            <a:ext cx="1512929" cy="144480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3600" b="1" dirty="0">
                <a:solidFill>
                  <a:srgbClr val="002060"/>
                </a:solidFill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69" name="MsPham0936082789">
            <a:hlinkClick r:id="rId10" action="ppaction://hlinksldjump"/>
          </p:cNvPr>
          <p:cNvSpPr/>
          <p:nvPr/>
        </p:nvSpPr>
        <p:spPr>
          <a:xfrm>
            <a:off x="5969243" y="6146051"/>
            <a:ext cx="1512929" cy="144480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3600" b="1" dirty="0">
                <a:solidFill>
                  <a:srgbClr val="002060"/>
                </a:solidFill>
                <a:latin typeface="Arial Black" panose="020B0A04020102020204" pitchFamily="34" charset="0"/>
              </a:rPr>
              <a:t>8</a:t>
            </a:r>
          </a:p>
        </p:txBody>
      </p:sp>
      <p:sp>
        <p:nvSpPr>
          <p:cNvPr id="70" name="MsPham0936082789"/>
          <p:cNvSpPr/>
          <p:nvPr/>
        </p:nvSpPr>
        <p:spPr>
          <a:xfrm>
            <a:off x="8093555" y="6241242"/>
            <a:ext cx="1512929" cy="144480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3600" b="1" dirty="0">
                <a:solidFill>
                  <a:srgbClr val="002060"/>
                </a:solidFill>
                <a:latin typeface="Arial Black" panose="020B0A04020102020204" pitchFamily="34" charset="0"/>
              </a:rPr>
              <a:t> 9</a:t>
            </a:r>
          </a:p>
        </p:txBody>
      </p:sp>
      <p:pic>
        <p:nvPicPr>
          <p:cNvPr id="74" name="MsPham093608278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63761" y="4501992"/>
            <a:ext cx="544661" cy="504015"/>
          </a:xfrm>
          <a:prstGeom prst="rect">
            <a:avLst/>
          </a:prstGeom>
        </p:spPr>
      </p:pic>
      <p:pic>
        <p:nvPicPr>
          <p:cNvPr id="75" name="MsPham093608278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3768" y="3219047"/>
            <a:ext cx="1512929" cy="1394420"/>
          </a:xfrm>
          <a:prstGeom prst="rect">
            <a:avLst/>
          </a:prstGeom>
        </p:spPr>
      </p:pic>
      <p:pic>
        <p:nvPicPr>
          <p:cNvPr id="76" name="MsPham093608278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8342" y="3262964"/>
            <a:ext cx="1512929" cy="1394420"/>
          </a:xfrm>
          <a:prstGeom prst="rect">
            <a:avLst/>
          </a:prstGeom>
        </p:spPr>
      </p:pic>
      <p:pic>
        <p:nvPicPr>
          <p:cNvPr id="77" name="MsPham093608278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027" y="4658852"/>
            <a:ext cx="1512929" cy="1394420"/>
          </a:xfrm>
          <a:prstGeom prst="rect">
            <a:avLst/>
          </a:prstGeom>
        </p:spPr>
      </p:pic>
      <p:pic>
        <p:nvPicPr>
          <p:cNvPr id="78" name="MsPham093608278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7147" y="4658852"/>
            <a:ext cx="1512929" cy="1394420"/>
          </a:xfrm>
          <a:prstGeom prst="rect">
            <a:avLst/>
          </a:prstGeom>
        </p:spPr>
      </p:pic>
      <p:pic>
        <p:nvPicPr>
          <p:cNvPr id="79" name="MsPham093608278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9591" y="3171653"/>
            <a:ext cx="1512929" cy="1394420"/>
          </a:xfrm>
          <a:prstGeom prst="rect">
            <a:avLst/>
          </a:prstGeom>
        </p:spPr>
      </p:pic>
      <p:sp>
        <p:nvSpPr>
          <p:cNvPr id="80" name="MsPham0936082789"/>
          <p:cNvSpPr/>
          <p:nvPr/>
        </p:nvSpPr>
        <p:spPr>
          <a:xfrm>
            <a:off x="7239922" y="4638284"/>
            <a:ext cx="1512929" cy="144480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3600" b="1" dirty="0">
                <a:solidFill>
                  <a:srgbClr val="002060"/>
                </a:solidFill>
                <a:latin typeface="Arial Black" panose="020B0A04020102020204" pitchFamily="34" charset="0"/>
              </a:rPr>
              <a:t> 5</a:t>
            </a:r>
          </a:p>
        </p:txBody>
      </p:sp>
      <p:sp>
        <p:nvSpPr>
          <p:cNvPr id="81" name="MsPham0936082789">
            <a:hlinkClick r:id="rId11" action="ppaction://hlinksldjump"/>
          </p:cNvPr>
          <p:cNvSpPr/>
          <p:nvPr/>
        </p:nvSpPr>
        <p:spPr>
          <a:xfrm>
            <a:off x="6179885" y="3143903"/>
            <a:ext cx="1512929" cy="144480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3600" b="1" dirty="0">
                <a:solidFill>
                  <a:srgbClr val="002060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82" name="MsPham0936082789">
            <a:hlinkClick r:id="rId12" action="ppaction://hlinksldjump"/>
          </p:cNvPr>
          <p:cNvSpPr/>
          <p:nvPr/>
        </p:nvSpPr>
        <p:spPr>
          <a:xfrm>
            <a:off x="8260721" y="3191297"/>
            <a:ext cx="1512929" cy="144480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3600" b="1" dirty="0">
                <a:solidFill>
                  <a:srgbClr val="002060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83" name="MsPham0936082789">
            <a:hlinkClick r:id="rId13" action="ppaction://hlinksldjump"/>
          </p:cNvPr>
          <p:cNvSpPr/>
          <p:nvPr/>
        </p:nvSpPr>
        <p:spPr>
          <a:xfrm>
            <a:off x="10255294" y="3235214"/>
            <a:ext cx="1512929" cy="144480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3600" b="1" dirty="0">
                <a:solidFill>
                  <a:srgbClr val="002060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84" name="MsPham0936082789">
            <a:hlinkClick r:id="rId14" action="ppaction://hlinksldjump"/>
          </p:cNvPr>
          <p:cNvSpPr/>
          <p:nvPr/>
        </p:nvSpPr>
        <p:spPr>
          <a:xfrm>
            <a:off x="5361980" y="4631102"/>
            <a:ext cx="1512929" cy="144480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3600" b="1" dirty="0">
                <a:solidFill>
                  <a:srgbClr val="002060"/>
                </a:solidFill>
                <a:latin typeface="Arial Black" panose="020B0A04020102020204" pitchFamily="34" charset="0"/>
              </a:rPr>
              <a:t> 4</a:t>
            </a:r>
          </a:p>
        </p:txBody>
      </p:sp>
      <p:pic>
        <p:nvPicPr>
          <p:cNvPr id="142" name="MsPham093608278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69905"/>
            <a:ext cx="18288000" cy="1521258"/>
          </a:xfrm>
          <a:prstGeom prst="rect">
            <a:avLst/>
          </a:prstGeom>
        </p:spPr>
      </p:pic>
      <p:pic>
        <p:nvPicPr>
          <p:cNvPr id="40" name="Gau-MsPham0936082789">
            <a:extLst>
              <a:ext uri="{FF2B5EF4-FFF2-40B4-BE49-F238E27FC236}">
                <a16:creationId xmlns:a16="http://schemas.microsoft.com/office/drawing/2014/main" id="{6B7C29E9-EF0A-4B37-A23F-021A29192E2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858733" y="3748784"/>
            <a:ext cx="2459949" cy="4608975"/>
          </a:xfrm>
          <a:prstGeom prst="rect">
            <a:avLst/>
          </a:prstGeom>
        </p:spPr>
      </p:pic>
      <p:pic>
        <p:nvPicPr>
          <p:cNvPr id="41" name="Cao-MsPham0936082789">
            <a:extLst>
              <a:ext uri="{FF2B5EF4-FFF2-40B4-BE49-F238E27FC236}">
                <a16:creationId xmlns:a16="http://schemas.microsoft.com/office/drawing/2014/main" id="{788CC7B8-A943-4322-B70C-6349834FB88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3113791" y="3527770"/>
            <a:ext cx="3749366" cy="4791872"/>
          </a:xfrm>
          <a:prstGeom prst="rect">
            <a:avLst/>
          </a:prstGeom>
        </p:spPr>
      </p:pic>
      <p:sp>
        <p:nvSpPr>
          <p:cNvPr id="42" name="MsPham0936082789">
            <a:extLst>
              <a:ext uri="{FF2B5EF4-FFF2-40B4-BE49-F238E27FC236}">
                <a16:creationId xmlns:a16="http://schemas.microsoft.com/office/drawing/2014/main" id="{071411BD-2850-4AE2-B123-B569332C5764}"/>
              </a:ext>
            </a:extLst>
          </p:cNvPr>
          <p:cNvSpPr/>
          <p:nvPr/>
        </p:nvSpPr>
        <p:spPr>
          <a:xfrm>
            <a:off x="2508855" y="7422643"/>
            <a:ext cx="1261872" cy="5934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chemeClr val="tx1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43" name="MsPham0936082789">
            <a:extLst>
              <a:ext uri="{FF2B5EF4-FFF2-40B4-BE49-F238E27FC236}">
                <a16:creationId xmlns:a16="http://schemas.microsoft.com/office/drawing/2014/main" id="{E28BFE35-FDF6-43AE-9714-0B15F4972D38}"/>
              </a:ext>
            </a:extLst>
          </p:cNvPr>
          <p:cNvSpPr/>
          <p:nvPr/>
        </p:nvSpPr>
        <p:spPr>
          <a:xfrm>
            <a:off x="2508855" y="7422643"/>
            <a:ext cx="1261872" cy="5934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chemeClr val="tx1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44" name="MsPham0936082789">
            <a:extLst>
              <a:ext uri="{FF2B5EF4-FFF2-40B4-BE49-F238E27FC236}">
                <a16:creationId xmlns:a16="http://schemas.microsoft.com/office/drawing/2014/main" id="{74CF3799-D492-45D6-B82E-04F899F3FB50}"/>
              </a:ext>
            </a:extLst>
          </p:cNvPr>
          <p:cNvSpPr/>
          <p:nvPr/>
        </p:nvSpPr>
        <p:spPr>
          <a:xfrm>
            <a:off x="2508855" y="7422643"/>
            <a:ext cx="1261872" cy="5934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chemeClr val="tx1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45" name="MsPham0936082789">
            <a:extLst>
              <a:ext uri="{FF2B5EF4-FFF2-40B4-BE49-F238E27FC236}">
                <a16:creationId xmlns:a16="http://schemas.microsoft.com/office/drawing/2014/main" id="{F17E34A3-D67D-4DEB-A417-F46C3ECE1649}"/>
              </a:ext>
            </a:extLst>
          </p:cNvPr>
          <p:cNvSpPr/>
          <p:nvPr/>
        </p:nvSpPr>
        <p:spPr>
          <a:xfrm>
            <a:off x="2508855" y="7422643"/>
            <a:ext cx="1261872" cy="5934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chemeClr val="tx1"/>
                </a:solidFill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46" name="MsPham0936082789">
            <a:extLst>
              <a:ext uri="{FF2B5EF4-FFF2-40B4-BE49-F238E27FC236}">
                <a16:creationId xmlns:a16="http://schemas.microsoft.com/office/drawing/2014/main" id="{996BF810-0DF7-4B0E-AFAE-F33001547175}"/>
              </a:ext>
            </a:extLst>
          </p:cNvPr>
          <p:cNvSpPr/>
          <p:nvPr/>
        </p:nvSpPr>
        <p:spPr>
          <a:xfrm>
            <a:off x="2508855" y="7422643"/>
            <a:ext cx="1261872" cy="5934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chemeClr val="tx1"/>
                </a:solidFill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47" name="MsPham0936082789">
            <a:extLst>
              <a:ext uri="{FF2B5EF4-FFF2-40B4-BE49-F238E27FC236}">
                <a16:creationId xmlns:a16="http://schemas.microsoft.com/office/drawing/2014/main" id="{0F7EB0C8-F12E-43F9-A10B-89DFB5601A4E}"/>
              </a:ext>
            </a:extLst>
          </p:cNvPr>
          <p:cNvSpPr/>
          <p:nvPr/>
        </p:nvSpPr>
        <p:spPr>
          <a:xfrm>
            <a:off x="2508855" y="7422643"/>
            <a:ext cx="1261872" cy="5934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chemeClr val="tx1"/>
                </a:solidFill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48" name="MsPham0936082789">
            <a:extLst>
              <a:ext uri="{FF2B5EF4-FFF2-40B4-BE49-F238E27FC236}">
                <a16:creationId xmlns:a16="http://schemas.microsoft.com/office/drawing/2014/main" id="{E292C859-1B2B-44F4-9025-EF7F33578EBD}"/>
              </a:ext>
            </a:extLst>
          </p:cNvPr>
          <p:cNvSpPr/>
          <p:nvPr/>
        </p:nvSpPr>
        <p:spPr>
          <a:xfrm>
            <a:off x="2508855" y="7422643"/>
            <a:ext cx="1261872" cy="5934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chemeClr val="tx1"/>
                </a:solidFill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49" name="MsPham0936082789">
            <a:extLst>
              <a:ext uri="{FF2B5EF4-FFF2-40B4-BE49-F238E27FC236}">
                <a16:creationId xmlns:a16="http://schemas.microsoft.com/office/drawing/2014/main" id="{230B94A7-C19D-4DE1-89FB-AB5C20A27A8A}"/>
              </a:ext>
            </a:extLst>
          </p:cNvPr>
          <p:cNvSpPr/>
          <p:nvPr/>
        </p:nvSpPr>
        <p:spPr>
          <a:xfrm>
            <a:off x="2508855" y="7422643"/>
            <a:ext cx="1261872" cy="5934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chemeClr val="tx1"/>
                </a:solidFill>
                <a:latin typeface="Arial Black" panose="020B0A04020102020204" pitchFamily="34" charset="0"/>
              </a:rPr>
              <a:t>8</a:t>
            </a:r>
          </a:p>
        </p:txBody>
      </p:sp>
      <p:sp>
        <p:nvSpPr>
          <p:cNvPr id="50" name="MsPham0936082789">
            <a:extLst>
              <a:ext uri="{FF2B5EF4-FFF2-40B4-BE49-F238E27FC236}">
                <a16:creationId xmlns:a16="http://schemas.microsoft.com/office/drawing/2014/main" id="{5AC6A449-05C9-49E4-BFA0-546136D56042}"/>
              </a:ext>
            </a:extLst>
          </p:cNvPr>
          <p:cNvSpPr/>
          <p:nvPr/>
        </p:nvSpPr>
        <p:spPr>
          <a:xfrm>
            <a:off x="2508855" y="7422643"/>
            <a:ext cx="1261872" cy="5934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chemeClr val="tx1"/>
                </a:solidFill>
                <a:latin typeface="Arial Black" panose="020B0A04020102020204" pitchFamily="34" charset="0"/>
              </a:rPr>
              <a:t>9</a:t>
            </a:r>
          </a:p>
        </p:txBody>
      </p:sp>
      <p:sp>
        <p:nvSpPr>
          <p:cNvPr id="51" name="MsPham0936082789">
            <a:extLst>
              <a:ext uri="{FF2B5EF4-FFF2-40B4-BE49-F238E27FC236}">
                <a16:creationId xmlns:a16="http://schemas.microsoft.com/office/drawing/2014/main" id="{1BD4238D-9409-49BF-BD0E-15DD119C1F0F}"/>
              </a:ext>
            </a:extLst>
          </p:cNvPr>
          <p:cNvSpPr/>
          <p:nvPr/>
        </p:nvSpPr>
        <p:spPr>
          <a:xfrm>
            <a:off x="2508855" y="7422643"/>
            <a:ext cx="1261872" cy="5934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chemeClr val="tx1"/>
                </a:solidFill>
                <a:latin typeface="Arial Black" panose="020B0A04020102020204" pitchFamily="34" charset="0"/>
              </a:rPr>
              <a:t>10</a:t>
            </a:r>
          </a:p>
        </p:txBody>
      </p:sp>
      <p:sp>
        <p:nvSpPr>
          <p:cNvPr id="52" name="MsPham0936082789">
            <a:extLst>
              <a:ext uri="{FF2B5EF4-FFF2-40B4-BE49-F238E27FC236}">
                <a16:creationId xmlns:a16="http://schemas.microsoft.com/office/drawing/2014/main" id="{9BB15B91-8AB3-401C-A03F-46158CE520BD}"/>
              </a:ext>
            </a:extLst>
          </p:cNvPr>
          <p:cNvSpPr/>
          <p:nvPr/>
        </p:nvSpPr>
        <p:spPr>
          <a:xfrm>
            <a:off x="13851695" y="7342435"/>
            <a:ext cx="1261872" cy="5934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chemeClr val="tx1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53" name="MsPham0936082789">
            <a:extLst>
              <a:ext uri="{FF2B5EF4-FFF2-40B4-BE49-F238E27FC236}">
                <a16:creationId xmlns:a16="http://schemas.microsoft.com/office/drawing/2014/main" id="{740C2707-29C1-4FB8-8DDF-8D66CFB3C11D}"/>
              </a:ext>
            </a:extLst>
          </p:cNvPr>
          <p:cNvSpPr/>
          <p:nvPr/>
        </p:nvSpPr>
        <p:spPr>
          <a:xfrm>
            <a:off x="13851695" y="7342435"/>
            <a:ext cx="1261872" cy="5934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chemeClr val="tx1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54" name="MsPham0936082789MsPham0936082789">
            <a:extLst>
              <a:ext uri="{FF2B5EF4-FFF2-40B4-BE49-F238E27FC236}">
                <a16:creationId xmlns:a16="http://schemas.microsoft.com/office/drawing/2014/main" id="{869E8639-2F09-411D-86D4-019FD8C627FA}"/>
              </a:ext>
            </a:extLst>
          </p:cNvPr>
          <p:cNvSpPr/>
          <p:nvPr/>
        </p:nvSpPr>
        <p:spPr>
          <a:xfrm>
            <a:off x="13851695" y="7342435"/>
            <a:ext cx="1261872" cy="5934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chemeClr val="tx1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55" name="MsPham0936082789">
            <a:extLst>
              <a:ext uri="{FF2B5EF4-FFF2-40B4-BE49-F238E27FC236}">
                <a16:creationId xmlns:a16="http://schemas.microsoft.com/office/drawing/2014/main" id="{D8CCAA6E-38BB-42F4-B82C-5B501A175BCF}"/>
              </a:ext>
            </a:extLst>
          </p:cNvPr>
          <p:cNvSpPr/>
          <p:nvPr/>
        </p:nvSpPr>
        <p:spPr>
          <a:xfrm>
            <a:off x="13851695" y="7342435"/>
            <a:ext cx="1261872" cy="5934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chemeClr val="tx1"/>
                </a:solidFill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56" name="MsPham0936082789">
            <a:extLst>
              <a:ext uri="{FF2B5EF4-FFF2-40B4-BE49-F238E27FC236}">
                <a16:creationId xmlns:a16="http://schemas.microsoft.com/office/drawing/2014/main" id="{25D41DB4-6297-488E-B4D3-6B14FBA7615D}"/>
              </a:ext>
            </a:extLst>
          </p:cNvPr>
          <p:cNvSpPr/>
          <p:nvPr/>
        </p:nvSpPr>
        <p:spPr>
          <a:xfrm>
            <a:off x="13851695" y="7342435"/>
            <a:ext cx="1261872" cy="5934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chemeClr val="tx1"/>
                </a:solidFill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57" name="MsPham0936082789">
            <a:extLst>
              <a:ext uri="{FF2B5EF4-FFF2-40B4-BE49-F238E27FC236}">
                <a16:creationId xmlns:a16="http://schemas.microsoft.com/office/drawing/2014/main" id="{F9557C9A-6E4A-40F3-BB04-5103BF4BEB14}"/>
              </a:ext>
            </a:extLst>
          </p:cNvPr>
          <p:cNvSpPr/>
          <p:nvPr/>
        </p:nvSpPr>
        <p:spPr>
          <a:xfrm>
            <a:off x="13851695" y="7342435"/>
            <a:ext cx="1261872" cy="5934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chemeClr val="tx1"/>
                </a:solidFill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58" name="MsPham0936082789">
            <a:extLst>
              <a:ext uri="{FF2B5EF4-FFF2-40B4-BE49-F238E27FC236}">
                <a16:creationId xmlns:a16="http://schemas.microsoft.com/office/drawing/2014/main" id="{A6C147C3-CAF8-4385-836E-94FAFC9FC6F4}"/>
              </a:ext>
            </a:extLst>
          </p:cNvPr>
          <p:cNvSpPr/>
          <p:nvPr/>
        </p:nvSpPr>
        <p:spPr>
          <a:xfrm>
            <a:off x="13851695" y="7342435"/>
            <a:ext cx="1261872" cy="5934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chemeClr val="tx1"/>
                </a:solidFill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59" name="MsPham0936082789">
            <a:extLst>
              <a:ext uri="{FF2B5EF4-FFF2-40B4-BE49-F238E27FC236}">
                <a16:creationId xmlns:a16="http://schemas.microsoft.com/office/drawing/2014/main" id="{27504F8C-1F28-44FE-9D05-62A3E2F63FC1}"/>
              </a:ext>
            </a:extLst>
          </p:cNvPr>
          <p:cNvSpPr/>
          <p:nvPr/>
        </p:nvSpPr>
        <p:spPr>
          <a:xfrm>
            <a:off x="13851695" y="7342435"/>
            <a:ext cx="1261872" cy="5934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chemeClr val="tx1"/>
                </a:solidFill>
                <a:latin typeface="Arial Black" panose="020B0A04020102020204" pitchFamily="34" charset="0"/>
              </a:rPr>
              <a:t>8</a:t>
            </a:r>
          </a:p>
        </p:txBody>
      </p:sp>
      <p:sp>
        <p:nvSpPr>
          <p:cNvPr id="72" name="MsPham0936082789">
            <a:extLst>
              <a:ext uri="{FF2B5EF4-FFF2-40B4-BE49-F238E27FC236}">
                <a16:creationId xmlns:a16="http://schemas.microsoft.com/office/drawing/2014/main" id="{B59CD314-38A1-4698-A179-E7E2E35661C1}"/>
              </a:ext>
            </a:extLst>
          </p:cNvPr>
          <p:cNvSpPr/>
          <p:nvPr/>
        </p:nvSpPr>
        <p:spPr>
          <a:xfrm>
            <a:off x="13851695" y="7342435"/>
            <a:ext cx="1261872" cy="5934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chemeClr val="tx1"/>
                </a:solidFill>
                <a:latin typeface="Arial Black" panose="020B0A04020102020204" pitchFamily="34" charset="0"/>
              </a:rPr>
              <a:t>9</a:t>
            </a:r>
          </a:p>
        </p:txBody>
      </p:sp>
      <p:sp>
        <p:nvSpPr>
          <p:cNvPr id="86" name="MsPham0936082789">
            <a:extLst>
              <a:ext uri="{FF2B5EF4-FFF2-40B4-BE49-F238E27FC236}">
                <a16:creationId xmlns:a16="http://schemas.microsoft.com/office/drawing/2014/main" id="{1E6E2627-154B-4CA9-889B-417B45686E46}"/>
              </a:ext>
            </a:extLst>
          </p:cNvPr>
          <p:cNvSpPr/>
          <p:nvPr/>
        </p:nvSpPr>
        <p:spPr>
          <a:xfrm>
            <a:off x="13851695" y="7342435"/>
            <a:ext cx="1261872" cy="5934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chemeClr val="tx1"/>
                </a:solidFill>
                <a:latin typeface="Arial Black" panose="020B0A04020102020204" pitchFamily="34" charset="0"/>
              </a:rPr>
              <a:t>10</a:t>
            </a:r>
          </a:p>
        </p:txBody>
      </p:sp>
      <p:pic>
        <p:nvPicPr>
          <p:cNvPr id="90" name="INSTRUCTION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372" y="823355"/>
            <a:ext cx="16414673" cy="8895899"/>
          </a:xfrm>
          <a:prstGeom prst="rect">
            <a:avLst/>
          </a:prstGeom>
        </p:spPr>
      </p:pic>
      <p:pic>
        <p:nvPicPr>
          <p:cNvPr id="11" name="MsPham0936082789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723856" y="1701343"/>
            <a:ext cx="15299238" cy="7251821"/>
          </a:xfrm>
          <a:prstGeom prst="rect">
            <a:avLst/>
          </a:prstGeom>
        </p:spPr>
      </p:pic>
      <p:pic>
        <p:nvPicPr>
          <p:cNvPr id="5" name="PLAY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629902" y="8027480"/>
            <a:ext cx="3090941" cy="1371719"/>
          </a:xfrm>
          <a:prstGeom prst="rect">
            <a:avLst/>
          </a:prstGeom>
        </p:spPr>
      </p:pic>
      <p:pic>
        <p:nvPicPr>
          <p:cNvPr id="2" name="Picture 1">
            <a:hlinkClick r:id="rId12" action="ppaction://hlinksldjump"/>
            <a:extLst>
              <a:ext uri="{FF2B5EF4-FFF2-40B4-BE49-F238E27FC236}">
                <a16:creationId xmlns:a16="http://schemas.microsoft.com/office/drawing/2014/main" id="{4051754D-23E9-01EF-B390-C4DBD0335456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6792940" y="8908286"/>
            <a:ext cx="1063123" cy="981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422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66" grpId="0" animBg="1"/>
      <p:bldP spid="67" grpId="0" animBg="1"/>
      <p:bldP spid="68" grpId="0" animBg="1"/>
      <p:bldP spid="69" grpId="0" animBg="1"/>
      <p:bldP spid="70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72" grpId="0" animBg="1"/>
      <p:bldP spid="8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067" y="-39915"/>
            <a:ext cx="18289586" cy="10287891"/>
          </a:xfrm>
          <a:prstGeom prst="rect">
            <a:avLst/>
          </a:prstGeom>
        </p:spPr>
      </p:pic>
      <p:pic>
        <p:nvPicPr>
          <p:cNvPr id="39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665" y="1005690"/>
            <a:ext cx="16414673" cy="8646393"/>
          </a:xfrm>
          <a:prstGeom prst="rect">
            <a:avLst/>
          </a:prstGeom>
        </p:spPr>
      </p:pic>
      <p:pic>
        <p:nvPicPr>
          <p:cNvPr id="64" name="HUYENHANGRAO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65742"/>
            <a:ext cx="18288000" cy="1521258"/>
          </a:xfrm>
          <a:prstGeom prst="rect">
            <a:avLst/>
          </a:prstGeom>
        </p:spPr>
      </p:pic>
      <p:pic>
        <p:nvPicPr>
          <p:cNvPr id="65" name="NAM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3197" y="7497309"/>
            <a:ext cx="2004309" cy="1847310"/>
          </a:xfrm>
          <a:prstGeom prst="rect">
            <a:avLst/>
          </a:prstGeom>
        </p:spPr>
      </p:pic>
      <p:sp>
        <p:nvSpPr>
          <p:cNvPr id="66" name="10">
            <a:hlinkClick r:id="rId8" action="ppaction://hlinksldjump"/>
          </p:cNvPr>
          <p:cNvSpPr/>
          <p:nvPr/>
        </p:nvSpPr>
        <p:spPr>
          <a:xfrm>
            <a:off x="15731264" y="7497309"/>
            <a:ext cx="2072526" cy="191589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2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endParaRPr lang="en-US" sz="30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30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Back</a:t>
            </a:r>
          </a:p>
        </p:txBody>
      </p:sp>
      <p:grpSp>
        <p:nvGrpSpPr>
          <p:cNvPr id="71" name="B"/>
          <p:cNvGrpSpPr/>
          <p:nvPr/>
        </p:nvGrpSpPr>
        <p:grpSpPr>
          <a:xfrm>
            <a:off x="1227239" y="8019986"/>
            <a:ext cx="4663440" cy="1508760"/>
            <a:chOff x="2252108" y="3867153"/>
            <a:chExt cx="4007022" cy="1305948"/>
          </a:xfrm>
        </p:grpSpPr>
        <p:sp>
          <p:nvSpPr>
            <p:cNvPr id="72" name="Rounded Rectangle 71"/>
            <p:cNvSpPr/>
            <p:nvPr/>
          </p:nvSpPr>
          <p:spPr>
            <a:xfrm>
              <a:off x="2876550" y="3867153"/>
              <a:ext cx="338258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A</a:t>
              </a:r>
              <a:r>
                <a:rPr lang="en-US" sz="3600" b="1">
                  <a:solidFill>
                    <a:srgbClr val="002060"/>
                  </a:solidFill>
                </a:rPr>
                <a:t>. Yes, I do.</a:t>
              </a:r>
            </a:p>
          </p:txBody>
        </p:sp>
        <p:pic>
          <p:nvPicPr>
            <p:cNvPr id="73" name="NAM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74" name="C"/>
          <p:cNvGrpSpPr/>
          <p:nvPr/>
        </p:nvGrpSpPr>
        <p:grpSpPr>
          <a:xfrm>
            <a:off x="10977684" y="8019986"/>
            <a:ext cx="4663440" cy="1508760"/>
            <a:chOff x="2252108" y="3867155"/>
            <a:chExt cx="4055914" cy="1305946"/>
          </a:xfrm>
        </p:grpSpPr>
        <p:sp>
          <p:nvSpPr>
            <p:cNvPr id="75" name="Rounded Rectangle 74"/>
            <p:cNvSpPr/>
            <p:nvPr/>
          </p:nvSpPr>
          <p:spPr>
            <a:xfrm>
              <a:off x="2876550" y="3867155"/>
              <a:ext cx="3431472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C</a:t>
              </a:r>
              <a:r>
                <a:rPr lang="en-US" sz="3600" b="1">
                  <a:solidFill>
                    <a:srgbClr val="002060"/>
                  </a:solidFill>
                </a:rPr>
                <a:t>. No, I don’t.</a:t>
              </a:r>
              <a:endParaRPr lang="en-US" sz="3600" b="1" dirty="0">
                <a:solidFill>
                  <a:srgbClr val="002060"/>
                </a:solidFill>
              </a:endParaRPr>
            </a:p>
          </p:txBody>
        </p:sp>
        <p:pic>
          <p:nvPicPr>
            <p:cNvPr id="76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77" name="D"/>
          <p:cNvGrpSpPr/>
          <p:nvPr/>
        </p:nvGrpSpPr>
        <p:grpSpPr>
          <a:xfrm>
            <a:off x="6102462" y="8019986"/>
            <a:ext cx="4663440" cy="1508760"/>
            <a:chOff x="2252108" y="3867153"/>
            <a:chExt cx="4030708" cy="1305948"/>
          </a:xfrm>
        </p:grpSpPr>
        <p:sp>
          <p:nvSpPr>
            <p:cNvPr id="78" name="Rounded Rectangle 77"/>
            <p:cNvSpPr/>
            <p:nvPr/>
          </p:nvSpPr>
          <p:spPr>
            <a:xfrm>
              <a:off x="2876550" y="3867153"/>
              <a:ext cx="3406266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B</a:t>
              </a:r>
              <a:r>
                <a:rPr lang="en-US" sz="3600" b="1">
                  <a:solidFill>
                    <a:srgbClr val="002060"/>
                  </a:solidFill>
                </a:rPr>
                <a:t>. Yes, you do.</a:t>
              </a:r>
              <a:endParaRPr lang="en-US" sz="3600" b="1" dirty="0">
                <a:solidFill>
                  <a:srgbClr val="002060"/>
                </a:solidFill>
              </a:endParaRPr>
            </a:p>
          </p:txBody>
        </p:sp>
        <p:pic>
          <p:nvPicPr>
            <p:cNvPr id="79" name="NAM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pic>
        <p:nvPicPr>
          <p:cNvPr id="80" name="Picture 7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770" y="8149836"/>
            <a:ext cx="1542941" cy="1750419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593" y="8641332"/>
            <a:ext cx="1000125" cy="1000125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4195" y="8641332"/>
            <a:ext cx="1000125" cy="100012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522141" y="3963165"/>
            <a:ext cx="71606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latin typeface="Arial" panose="020B0604020202020204" pitchFamily="34" charset="0"/>
                <a:cs typeface="Arial" panose="020B0604020202020204" pitchFamily="34" charset="0"/>
              </a:rPr>
              <a:t>Do you have a pen?</a:t>
            </a:r>
          </a:p>
        </p:txBody>
      </p:sp>
      <p:pic>
        <p:nvPicPr>
          <p:cNvPr id="51" name="MsPham-0936082789">
            <a:extLst>
              <a:ext uri="{FF2B5EF4-FFF2-40B4-BE49-F238E27FC236}">
                <a16:creationId xmlns:a16="http://schemas.microsoft.com/office/drawing/2014/main" id="{E824A46B-8F0E-C909-2CC0-D33D7A0558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965096">
            <a:off x="10873933" y="3304954"/>
            <a:ext cx="1863195" cy="3504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MsPham-0936082789" descr="Icon&#10;&#10;Description automatically generated">
            <a:extLst>
              <a:ext uri="{FF2B5EF4-FFF2-40B4-BE49-F238E27FC236}">
                <a16:creationId xmlns:a16="http://schemas.microsoft.com/office/drawing/2014/main" id="{8E3CF0CF-1316-9B96-CBCF-2506CBA18414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06" t="12008" r="-282" b="20197"/>
          <a:stretch/>
        </p:blipFill>
        <p:spPr>
          <a:xfrm>
            <a:off x="12048054" y="5473475"/>
            <a:ext cx="835130" cy="888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810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</p:childTnLst>
        </p:cTn>
      </p:par>
    </p:tnLst>
    <p:bldLst>
      <p:bldP spid="6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Picture 8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067" y="-39915"/>
            <a:ext cx="18289586" cy="10287891"/>
          </a:xfrm>
          <a:prstGeom prst="rect">
            <a:avLst/>
          </a:prstGeom>
        </p:spPr>
      </p:pic>
      <p:pic>
        <p:nvPicPr>
          <p:cNvPr id="85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665" y="1005690"/>
            <a:ext cx="16414673" cy="8646393"/>
          </a:xfrm>
          <a:prstGeom prst="rect">
            <a:avLst/>
          </a:prstGeom>
        </p:spPr>
      </p:pic>
      <p:pic>
        <p:nvPicPr>
          <p:cNvPr id="98" name="HUYENHANGRAO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65742"/>
            <a:ext cx="18288000" cy="1521258"/>
          </a:xfrm>
          <a:prstGeom prst="rect">
            <a:avLst/>
          </a:prstGeom>
        </p:spPr>
      </p:pic>
      <p:pic>
        <p:nvPicPr>
          <p:cNvPr id="99" name="NAM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3197" y="7497309"/>
            <a:ext cx="2004309" cy="1847310"/>
          </a:xfrm>
          <a:prstGeom prst="rect">
            <a:avLst/>
          </a:prstGeom>
        </p:spPr>
      </p:pic>
      <p:sp>
        <p:nvSpPr>
          <p:cNvPr id="100" name="10">
            <a:hlinkClick r:id="rId8" action="ppaction://hlinksldjump"/>
          </p:cNvPr>
          <p:cNvSpPr/>
          <p:nvPr/>
        </p:nvSpPr>
        <p:spPr>
          <a:xfrm>
            <a:off x="15731264" y="7497309"/>
            <a:ext cx="2072526" cy="191589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2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endParaRPr lang="en-US" sz="30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30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Back</a:t>
            </a:r>
          </a:p>
        </p:txBody>
      </p:sp>
      <p:grpSp>
        <p:nvGrpSpPr>
          <p:cNvPr id="105" name="B"/>
          <p:cNvGrpSpPr/>
          <p:nvPr/>
        </p:nvGrpSpPr>
        <p:grpSpPr>
          <a:xfrm>
            <a:off x="6078956" y="8050274"/>
            <a:ext cx="4663440" cy="1508760"/>
            <a:chOff x="2252108" y="3867153"/>
            <a:chExt cx="4007022" cy="1305948"/>
          </a:xfrm>
        </p:grpSpPr>
        <p:sp>
          <p:nvSpPr>
            <p:cNvPr id="106" name="Rounded Rectangle 105"/>
            <p:cNvSpPr/>
            <p:nvPr/>
          </p:nvSpPr>
          <p:spPr>
            <a:xfrm>
              <a:off x="2876550" y="3867153"/>
              <a:ext cx="338258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B</a:t>
              </a:r>
              <a:r>
                <a:rPr lang="en-US" sz="3600" b="1">
                  <a:solidFill>
                    <a:srgbClr val="002060"/>
                  </a:solidFill>
                </a:rPr>
                <a:t>. pencil.</a:t>
              </a:r>
              <a:endParaRPr lang="en-US" sz="3600" b="1" dirty="0">
                <a:solidFill>
                  <a:srgbClr val="002060"/>
                </a:solidFill>
              </a:endParaRPr>
            </a:p>
          </p:txBody>
        </p:sp>
        <p:pic>
          <p:nvPicPr>
            <p:cNvPr id="107" name="NAM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108" name="C"/>
          <p:cNvGrpSpPr/>
          <p:nvPr/>
        </p:nvGrpSpPr>
        <p:grpSpPr>
          <a:xfrm>
            <a:off x="10977684" y="8019986"/>
            <a:ext cx="4663440" cy="1508760"/>
            <a:chOff x="2252108" y="3867155"/>
            <a:chExt cx="4055914" cy="1305946"/>
          </a:xfrm>
        </p:grpSpPr>
        <p:sp>
          <p:nvSpPr>
            <p:cNvPr id="109" name="Rounded Rectangle 108"/>
            <p:cNvSpPr/>
            <p:nvPr/>
          </p:nvSpPr>
          <p:spPr>
            <a:xfrm>
              <a:off x="2876550" y="3867155"/>
              <a:ext cx="3431472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C</a:t>
              </a:r>
              <a:r>
                <a:rPr lang="en-US" sz="3600" b="1">
                  <a:solidFill>
                    <a:srgbClr val="002060"/>
                  </a:solidFill>
                </a:rPr>
                <a:t>. pen</a:t>
              </a:r>
              <a:endParaRPr lang="en-US" sz="3600" b="1" dirty="0">
                <a:solidFill>
                  <a:srgbClr val="002060"/>
                </a:solidFill>
              </a:endParaRPr>
            </a:p>
          </p:txBody>
        </p:sp>
        <p:pic>
          <p:nvPicPr>
            <p:cNvPr id="110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111" name="D"/>
          <p:cNvGrpSpPr/>
          <p:nvPr/>
        </p:nvGrpSpPr>
        <p:grpSpPr>
          <a:xfrm>
            <a:off x="1074413" y="8050274"/>
            <a:ext cx="4663440" cy="1508760"/>
            <a:chOff x="2252108" y="3867153"/>
            <a:chExt cx="4030708" cy="1305948"/>
          </a:xfrm>
        </p:grpSpPr>
        <p:sp>
          <p:nvSpPr>
            <p:cNvPr id="112" name="Rounded Rectangle 111"/>
            <p:cNvSpPr/>
            <p:nvPr/>
          </p:nvSpPr>
          <p:spPr>
            <a:xfrm>
              <a:off x="2876550" y="3867153"/>
              <a:ext cx="3406266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A</a:t>
              </a:r>
              <a:r>
                <a:rPr lang="en-US" sz="3600" b="1">
                  <a:solidFill>
                    <a:srgbClr val="002060"/>
                  </a:solidFill>
                </a:rPr>
                <a:t>. ruler</a:t>
              </a:r>
              <a:endParaRPr lang="en-US" sz="3600" b="1" dirty="0">
                <a:solidFill>
                  <a:srgbClr val="002060"/>
                </a:solidFill>
              </a:endParaRPr>
            </a:p>
          </p:txBody>
        </p:sp>
        <p:pic>
          <p:nvPicPr>
            <p:cNvPr id="113" name="NAM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pic>
        <p:nvPicPr>
          <p:cNvPr id="114" name="Picture 1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487" y="8180124"/>
            <a:ext cx="1542941" cy="1750419"/>
          </a:xfrm>
          <a:prstGeom prst="rect">
            <a:avLst/>
          </a:prstGeom>
        </p:spPr>
      </p:pic>
      <p:pic>
        <p:nvPicPr>
          <p:cNvPr id="115" name="Picture 1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543" y="8671620"/>
            <a:ext cx="1000125" cy="1000125"/>
          </a:xfrm>
          <a:prstGeom prst="rect">
            <a:avLst/>
          </a:prstGeom>
        </p:spPr>
      </p:pic>
      <p:pic>
        <p:nvPicPr>
          <p:cNvPr id="116" name="Picture 11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4195" y="8641332"/>
            <a:ext cx="1000125" cy="1000125"/>
          </a:xfrm>
          <a:prstGeom prst="rect">
            <a:avLst/>
          </a:prstGeom>
        </p:spPr>
      </p:pic>
      <p:pic>
        <p:nvPicPr>
          <p:cNvPr id="52" name="MsPham-0936082789">
            <a:extLst>
              <a:ext uri="{FF2B5EF4-FFF2-40B4-BE49-F238E27FC236}">
                <a16:creationId xmlns:a16="http://schemas.microsoft.com/office/drawing/2014/main" id="{C975987C-FBC6-A6CB-ACCF-9024E5D86C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951344">
            <a:off x="10766367" y="3772524"/>
            <a:ext cx="3257507" cy="2023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1B7FB984-3055-5310-5833-69E714E5168E}"/>
              </a:ext>
            </a:extLst>
          </p:cNvPr>
          <p:cNvSpPr txBox="1"/>
          <p:nvPr/>
        </p:nvSpPr>
        <p:spPr>
          <a:xfrm>
            <a:off x="2674541" y="4115565"/>
            <a:ext cx="85902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latin typeface="Arial" panose="020B0604020202020204" pitchFamily="34" charset="0"/>
                <a:cs typeface="Arial" panose="020B0604020202020204" pitchFamily="34" charset="0"/>
              </a:rPr>
              <a:t>Do you have a _____?</a:t>
            </a:r>
          </a:p>
        </p:txBody>
      </p:sp>
    </p:spTree>
    <p:extLst>
      <p:ext uri="{BB962C8B-B14F-4D97-AF65-F5344CB8AC3E}">
        <p14:creationId xmlns:p14="http://schemas.microsoft.com/office/powerpoint/2010/main" val="2821836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10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0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</p:childTnLst>
        </p:cTn>
      </p:par>
    </p:tnLst>
    <p:bldLst>
      <p:bldP spid="10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Picture 8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067" y="-39915"/>
            <a:ext cx="18289586" cy="10287891"/>
          </a:xfrm>
          <a:prstGeom prst="rect">
            <a:avLst/>
          </a:prstGeom>
        </p:spPr>
      </p:pic>
      <p:pic>
        <p:nvPicPr>
          <p:cNvPr id="85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665" y="1005690"/>
            <a:ext cx="16414673" cy="8646393"/>
          </a:xfrm>
          <a:prstGeom prst="rect">
            <a:avLst/>
          </a:prstGeom>
        </p:spPr>
      </p:pic>
      <p:pic>
        <p:nvPicPr>
          <p:cNvPr id="98" name="HUYENHANGRAO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65742"/>
            <a:ext cx="18288000" cy="1521258"/>
          </a:xfrm>
          <a:prstGeom prst="rect">
            <a:avLst/>
          </a:prstGeom>
        </p:spPr>
      </p:pic>
      <p:pic>
        <p:nvPicPr>
          <p:cNvPr id="99" name="NAM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3197" y="7497309"/>
            <a:ext cx="2004309" cy="1847310"/>
          </a:xfrm>
          <a:prstGeom prst="rect">
            <a:avLst/>
          </a:prstGeom>
        </p:spPr>
      </p:pic>
      <p:sp>
        <p:nvSpPr>
          <p:cNvPr id="100" name="10">
            <a:hlinkClick r:id="rId8" action="ppaction://hlinksldjump"/>
          </p:cNvPr>
          <p:cNvSpPr/>
          <p:nvPr/>
        </p:nvSpPr>
        <p:spPr>
          <a:xfrm>
            <a:off x="15731264" y="7497309"/>
            <a:ext cx="2072526" cy="191589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2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endParaRPr lang="en-US" sz="30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30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Back</a:t>
            </a:r>
          </a:p>
        </p:txBody>
      </p:sp>
      <p:grpSp>
        <p:nvGrpSpPr>
          <p:cNvPr id="105" name="B"/>
          <p:cNvGrpSpPr/>
          <p:nvPr/>
        </p:nvGrpSpPr>
        <p:grpSpPr>
          <a:xfrm>
            <a:off x="10964168" y="8019986"/>
            <a:ext cx="4663440" cy="1508760"/>
            <a:chOff x="2252108" y="3867153"/>
            <a:chExt cx="4007022" cy="1305948"/>
          </a:xfrm>
        </p:grpSpPr>
        <p:sp>
          <p:nvSpPr>
            <p:cNvPr id="106" name="Rounded Rectangle 105"/>
            <p:cNvSpPr/>
            <p:nvPr/>
          </p:nvSpPr>
          <p:spPr>
            <a:xfrm>
              <a:off x="2876550" y="3867153"/>
              <a:ext cx="338258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C</a:t>
              </a:r>
              <a:r>
                <a:rPr lang="en-US" sz="3600" b="1">
                  <a:solidFill>
                    <a:srgbClr val="002060"/>
                  </a:solidFill>
                </a:rPr>
                <a:t>. an eraser</a:t>
              </a:r>
              <a:endParaRPr lang="en-US" sz="3600" b="1" dirty="0">
                <a:solidFill>
                  <a:srgbClr val="002060"/>
                </a:solidFill>
              </a:endParaRPr>
            </a:p>
          </p:txBody>
        </p:sp>
        <p:pic>
          <p:nvPicPr>
            <p:cNvPr id="107" name="NAM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108" name="C"/>
          <p:cNvGrpSpPr/>
          <p:nvPr/>
        </p:nvGrpSpPr>
        <p:grpSpPr>
          <a:xfrm>
            <a:off x="1141305" y="8094693"/>
            <a:ext cx="4663440" cy="1508760"/>
            <a:chOff x="2252108" y="3867155"/>
            <a:chExt cx="4055914" cy="1305946"/>
          </a:xfrm>
        </p:grpSpPr>
        <p:sp>
          <p:nvSpPr>
            <p:cNvPr id="109" name="Rounded Rectangle 108"/>
            <p:cNvSpPr/>
            <p:nvPr/>
          </p:nvSpPr>
          <p:spPr>
            <a:xfrm>
              <a:off x="2876550" y="3867155"/>
              <a:ext cx="3431472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A</a:t>
              </a:r>
              <a:r>
                <a:rPr lang="en-US" sz="3600" b="1">
                  <a:solidFill>
                    <a:srgbClr val="002060"/>
                  </a:solidFill>
                </a:rPr>
                <a:t>. eraser</a:t>
              </a:r>
              <a:endParaRPr lang="en-US" sz="3600" b="1" dirty="0">
                <a:solidFill>
                  <a:srgbClr val="002060"/>
                </a:solidFill>
              </a:endParaRPr>
            </a:p>
          </p:txBody>
        </p:sp>
        <p:pic>
          <p:nvPicPr>
            <p:cNvPr id="110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111" name="D"/>
          <p:cNvGrpSpPr/>
          <p:nvPr/>
        </p:nvGrpSpPr>
        <p:grpSpPr>
          <a:xfrm>
            <a:off x="6102462" y="8019986"/>
            <a:ext cx="4663440" cy="1508760"/>
            <a:chOff x="2252108" y="3867153"/>
            <a:chExt cx="4030708" cy="1305948"/>
          </a:xfrm>
        </p:grpSpPr>
        <p:sp>
          <p:nvSpPr>
            <p:cNvPr id="112" name="Rounded Rectangle 111"/>
            <p:cNvSpPr/>
            <p:nvPr/>
          </p:nvSpPr>
          <p:spPr>
            <a:xfrm>
              <a:off x="2876550" y="3867153"/>
              <a:ext cx="3406266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B</a:t>
              </a:r>
              <a:r>
                <a:rPr lang="en-US" sz="3600" b="1">
                  <a:solidFill>
                    <a:srgbClr val="002060"/>
                  </a:solidFill>
                </a:rPr>
                <a:t>. a eraser</a:t>
              </a:r>
              <a:endParaRPr lang="en-US" sz="3600" b="1" dirty="0">
                <a:solidFill>
                  <a:srgbClr val="002060"/>
                </a:solidFill>
              </a:endParaRPr>
            </a:p>
          </p:txBody>
        </p:sp>
        <p:pic>
          <p:nvPicPr>
            <p:cNvPr id="113" name="NAM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pic>
        <p:nvPicPr>
          <p:cNvPr id="114" name="Picture 1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8699" y="8149836"/>
            <a:ext cx="1542941" cy="1750419"/>
          </a:xfrm>
          <a:prstGeom prst="rect">
            <a:avLst/>
          </a:prstGeom>
        </p:spPr>
      </p:pic>
      <p:pic>
        <p:nvPicPr>
          <p:cNvPr id="115" name="Picture 1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593" y="8641332"/>
            <a:ext cx="1000125" cy="1000125"/>
          </a:xfrm>
          <a:prstGeom prst="rect">
            <a:avLst/>
          </a:prstGeom>
        </p:spPr>
      </p:pic>
      <p:pic>
        <p:nvPicPr>
          <p:cNvPr id="116" name="Picture 11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816" y="8716040"/>
            <a:ext cx="1000125" cy="1000125"/>
          </a:xfrm>
          <a:prstGeom prst="rect">
            <a:avLst/>
          </a:prstGeom>
        </p:spPr>
      </p:pic>
      <p:pic>
        <p:nvPicPr>
          <p:cNvPr id="44" name="MsPham-0936082789">
            <a:extLst>
              <a:ext uri="{FF2B5EF4-FFF2-40B4-BE49-F238E27FC236}">
                <a16:creationId xmlns:a16="http://schemas.microsoft.com/office/drawing/2014/main" id="{6B8CFACA-64CD-1286-F9A9-B4C0F9CC8F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8259" y="3921642"/>
            <a:ext cx="3153856" cy="2443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D00DA507-C4F2-EA9B-FE24-ADA4F32FF8F3}"/>
              </a:ext>
            </a:extLst>
          </p:cNvPr>
          <p:cNvSpPr txBox="1"/>
          <p:nvPr/>
        </p:nvSpPr>
        <p:spPr>
          <a:xfrm>
            <a:off x="2522140" y="3963165"/>
            <a:ext cx="87426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latin typeface="Arial" panose="020B0604020202020204" pitchFamily="34" charset="0"/>
                <a:cs typeface="Arial" panose="020B0604020202020204" pitchFamily="34" charset="0"/>
              </a:rPr>
              <a:t>Do you have  ______?</a:t>
            </a:r>
          </a:p>
        </p:txBody>
      </p:sp>
    </p:spTree>
    <p:extLst>
      <p:ext uri="{BB962C8B-B14F-4D97-AF65-F5344CB8AC3E}">
        <p14:creationId xmlns:p14="http://schemas.microsoft.com/office/powerpoint/2010/main" val="674069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10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0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</p:childTnLst>
        </p:cTn>
      </p:par>
    </p:tnLst>
    <p:bldLst>
      <p:bldP spid="10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067" y="-39915"/>
            <a:ext cx="18289586" cy="10287891"/>
          </a:xfrm>
          <a:prstGeom prst="rect">
            <a:avLst/>
          </a:prstGeom>
        </p:spPr>
      </p:pic>
      <p:pic>
        <p:nvPicPr>
          <p:cNvPr id="40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665" y="1005690"/>
            <a:ext cx="16414673" cy="8646393"/>
          </a:xfrm>
          <a:prstGeom prst="rect">
            <a:avLst/>
          </a:prstGeom>
        </p:spPr>
      </p:pic>
      <p:pic>
        <p:nvPicPr>
          <p:cNvPr id="65" name="HUYENHANGRAO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65742"/>
            <a:ext cx="18288000" cy="1521258"/>
          </a:xfrm>
          <a:prstGeom prst="rect">
            <a:avLst/>
          </a:prstGeom>
        </p:spPr>
      </p:pic>
      <p:pic>
        <p:nvPicPr>
          <p:cNvPr id="66" name="NAM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3197" y="7497309"/>
            <a:ext cx="2004309" cy="1847310"/>
          </a:xfrm>
          <a:prstGeom prst="rect">
            <a:avLst/>
          </a:prstGeom>
        </p:spPr>
      </p:pic>
      <p:sp>
        <p:nvSpPr>
          <p:cNvPr id="67" name="10">
            <a:hlinkClick r:id="rId8" action="ppaction://hlinksldjump"/>
          </p:cNvPr>
          <p:cNvSpPr/>
          <p:nvPr/>
        </p:nvSpPr>
        <p:spPr>
          <a:xfrm>
            <a:off x="15731264" y="7497309"/>
            <a:ext cx="2072526" cy="191589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2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endParaRPr lang="en-US" sz="30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30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Back</a:t>
            </a:r>
          </a:p>
        </p:txBody>
      </p:sp>
      <p:grpSp>
        <p:nvGrpSpPr>
          <p:cNvPr id="72" name="B"/>
          <p:cNvGrpSpPr/>
          <p:nvPr/>
        </p:nvGrpSpPr>
        <p:grpSpPr>
          <a:xfrm>
            <a:off x="10964168" y="8019986"/>
            <a:ext cx="4663440" cy="1508760"/>
            <a:chOff x="2252108" y="3867153"/>
            <a:chExt cx="4007022" cy="1305948"/>
          </a:xfrm>
        </p:grpSpPr>
        <p:sp>
          <p:nvSpPr>
            <p:cNvPr id="73" name="Rounded Rectangle 72"/>
            <p:cNvSpPr/>
            <p:nvPr/>
          </p:nvSpPr>
          <p:spPr>
            <a:xfrm>
              <a:off x="2876550" y="3867153"/>
              <a:ext cx="338258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C</a:t>
              </a:r>
              <a:r>
                <a:rPr lang="en-US" sz="3600" b="1">
                  <a:solidFill>
                    <a:srgbClr val="002060"/>
                  </a:solidFill>
                </a:rPr>
                <a:t>. Yes, I do.</a:t>
              </a:r>
              <a:endParaRPr lang="en-US" sz="3600" b="1" dirty="0">
                <a:solidFill>
                  <a:srgbClr val="002060"/>
                </a:solidFill>
              </a:endParaRPr>
            </a:p>
          </p:txBody>
        </p:sp>
        <p:pic>
          <p:nvPicPr>
            <p:cNvPr id="74" name="NAM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75" name="C"/>
          <p:cNvGrpSpPr/>
          <p:nvPr/>
        </p:nvGrpSpPr>
        <p:grpSpPr>
          <a:xfrm>
            <a:off x="1141305" y="8094693"/>
            <a:ext cx="4663440" cy="1508760"/>
            <a:chOff x="2252108" y="3867155"/>
            <a:chExt cx="4055914" cy="1305946"/>
          </a:xfrm>
        </p:grpSpPr>
        <p:sp>
          <p:nvSpPr>
            <p:cNvPr id="76" name="Rounded Rectangle 75"/>
            <p:cNvSpPr/>
            <p:nvPr/>
          </p:nvSpPr>
          <p:spPr>
            <a:xfrm>
              <a:off x="2876550" y="3867155"/>
              <a:ext cx="3431472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A</a:t>
              </a:r>
              <a:r>
                <a:rPr lang="en-US" sz="3600" b="1">
                  <a:solidFill>
                    <a:srgbClr val="002060"/>
                  </a:solidFill>
                </a:rPr>
                <a:t>. No, I don’t.</a:t>
              </a:r>
              <a:endParaRPr lang="en-US" sz="3600" b="1" dirty="0">
                <a:solidFill>
                  <a:srgbClr val="002060"/>
                </a:solidFill>
              </a:endParaRPr>
            </a:p>
          </p:txBody>
        </p:sp>
        <p:pic>
          <p:nvPicPr>
            <p:cNvPr id="77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78" name="D"/>
          <p:cNvGrpSpPr/>
          <p:nvPr/>
        </p:nvGrpSpPr>
        <p:grpSpPr>
          <a:xfrm>
            <a:off x="6102462" y="8019986"/>
            <a:ext cx="4663440" cy="1508760"/>
            <a:chOff x="2252108" y="3867153"/>
            <a:chExt cx="4030708" cy="1305948"/>
          </a:xfrm>
        </p:grpSpPr>
        <p:sp>
          <p:nvSpPr>
            <p:cNvPr id="79" name="Rounded Rectangle 78"/>
            <p:cNvSpPr/>
            <p:nvPr/>
          </p:nvSpPr>
          <p:spPr>
            <a:xfrm>
              <a:off x="2876550" y="3867153"/>
              <a:ext cx="3406266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B</a:t>
              </a:r>
              <a:r>
                <a:rPr lang="en-US" sz="3600" b="1">
                  <a:solidFill>
                    <a:srgbClr val="002060"/>
                  </a:solidFill>
                </a:rPr>
                <a:t>. Yes, I don’t.</a:t>
              </a:r>
              <a:endParaRPr lang="en-US" sz="3600" b="1" dirty="0">
                <a:solidFill>
                  <a:srgbClr val="002060"/>
                </a:solidFill>
              </a:endParaRPr>
            </a:p>
          </p:txBody>
        </p:sp>
        <p:pic>
          <p:nvPicPr>
            <p:cNvPr id="80" name="NAM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pic>
        <p:nvPicPr>
          <p:cNvPr id="81" name="Picture 8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8699" y="8149836"/>
            <a:ext cx="1542941" cy="1750419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593" y="8641332"/>
            <a:ext cx="1000125" cy="1000125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816" y="8716040"/>
            <a:ext cx="1000125" cy="1000125"/>
          </a:xfrm>
          <a:prstGeom prst="rect">
            <a:avLst/>
          </a:prstGeom>
        </p:spPr>
      </p:pic>
      <p:pic>
        <p:nvPicPr>
          <p:cNvPr id="45" name="MsPham-0936082789">
            <a:extLst>
              <a:ext uri="{FF2B5EF4-FFF2-40B4-BE49-F238E27FC236}">
                <a16:creationId xmlns:a16="http://schemas.microsoft.com/office/drawing/2014/main" id="{16E0EC2A-826E-F285-18AF-FE8327755B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2925" y="3511569"/>
            <a:ext cx="3084679" cy="3792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E71495A3-E0D5-E5B1-4D35-0A76BF29D8D4}"/>
              </a:ext>
            </a:extLst>
          </p:cNvPr>
          <p:cNvSpPr txBox="1"/>
          <p:nvPr/>
        </p:nvSpPr>
        <p:spPr>
          <a:xfrm>
            <a:off x="2941857" y="2468642"/>
            <a:ext cx="94396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latin typeface="Arial" panose="020B0604020202020204" pitchFamily="34" charset="0"/>
                <a:cs typeface="Arial" panose="020B0604020202020204" pitchFamily="34" charset="0"/>
              </a:rPr>
              <a:t>Do you have a school bag?</a:t>
            </a:r>
          </a:p>
        </p:txBody>
      </p:sp>
      <p:pic>
        <p:nvPicPr>
          <p:cNvPr id="47" name="MsPham-0936082789" descr="Icon&#10;&#10;Description automatically generated">
            <a:extLst>
              <a:ext uri="{FF2B5EF4-FFF2-40B4-BE49-F238E27FC236}">
                <a16:creationId xmlns:a16="http://schemas.microsoft.com/office/drawing/2014/main" id="{BE587BB6-7D8E-6937-9688-16FC5B81480C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06" t="12008" r="-282" b="20197"/>
          <a:stretch/>
        </p:blipFill>
        <p:spPr>
          <a:xfrm>
            <a:off x="10173569" y="5900974"/>
            <a:ext cx="835130" cy="888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152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7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  <p:bldLst>
      <p:bldP spid="6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067" y="-39915"/>
            <a:ext cx="18289586" cy="10287891"/>
          </a:xfrm>
          <a:prstGeom prst="rect">
            <a:avLst/>
          </a:prstGeom>
        </p:spPr>
      </p:pic>
      <p:pic>
        <p:nvPicPr>
          <p:cNvPr id="38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665" y="1005690"/>
            <a:ext cx="16414673" cy="8646393"/>
          </a:xfrm>
          <a:prstGeom prst="rect">
            <a:avLst/>
          </a:prstGeom>
        </p:spPr>
      </p:pic>
      <p:pic>
        <p:nvPicPr>
          <p:cNvPr id="85" name="HUYENHANGRAO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65742"/>
            <a:ext cx="18288000" cy="1521258"/>
          </a:xfrm>
          <a:prstGeom prst="rect">
            <a:avLst/>
          </a:prstGeom>
        </p:spPr>
      </p:pic>
      <p:pic>
        <p:nvPicPr>
          <p:cNvPr id="86" name="NAM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3197" y="7497309"/>
            <a:ext cx="2004309" cy="1847310"/>
          </a:xfrm>
          <a:prstGeom prst="rect">
            <a:avLst/>
          </a:prstGeom>
        </p:spPr>
      </p:pic>
      <p:sp>
        <p:nvSpPr>
          <p:cNvPr id="87" name="10">
            <a:hlinkClick r:id="rId8" action="ppaction://hlinksldjump"/>
          </p:cNvPr>
          <p:cNvSpPr/>
          <p:nvPr/>
        </p:nvSpPr>
        <p:spPr>
          <a:xfrm>
            <a:off x="15731264" y="7497309"/>
            <a:ext cx="2072526" cy="191589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2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endParaRPr lang="en-US" sz="30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30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Back</a:t>
            </a:r>
          </a:p>
        </p:txBody>
      </p:sp>
      <p:grpSp>
        <p:nvGrpSpPr>
          <p:cNvPr id="91" name="B"/>
          <p:cNvGrpSpPr/>
          <p:nvPr/>
        </p:nvGrpSpPr>
        <p:grpSpPr>
          <a:xfrm>
            <a:off x="6078956" y="8050274"/>
            <a:ext cx="4663440" cy="1508760"/>
            <a:chOff x="2252108" y="3867153"/>
            <a:chExt cx="4007022" cy="1305948"/>
          </a:xfrm>
        </p:grpSpPr>
        <p:sp>
          <p:nvSpPr>
            <p:cNvPr id="92" name="Rounded Rectangle 91"/>
            <p:cNvSpPr/>
            <p:nvPr/>
          </p:nvSpPr>
          <p:spPr>
            <a:xfrm>
              <a:off x="2876550" y="3867153"/>
              <a:ext cx="338258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B</a:t>
              </a:r>
              <a:r>
                <a:rPr lang="en-US" sz="3600" b="1">
                  <a:solidFill>
                    <a:srgbClr val="002060"/>
                  </a:solidFill>
                </a:rPr>
                <a:t>. notebook</a:t>
              </a:r>
              <a:endParaRPr lang="en-US" sz="3600" b="1" dirty="0">
                <a:solidFill>
                  <a:srgbClr val="002060"/>
                </a:solidFill>
              </a:endParaRPr>
            </a:p>
          </p:txBody>
        </p:sp>
        <p:pic>
          <p:nvPicPr>
            <p:cNvPr id="93" name="NAM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94" name="C"/>
          <p:cNvGrpSpPr/>
          <p:nvPr/>
        </p:nvGrpSpPr>
        <p:grpSpPr>
          <a:xfrm>
            <a:off x="10977684" y="8019986"/>
            <a:ext cx="4663440" cy="1508760"/>
            <a:chOff x="2252108" y="3867155"/>
            <a:chExt cx="4055914" cy="1305946"/>
          </a:xfrm>
        </p:grpSpPr>
        <p:sp>
          <p:nvSpPr>
            <p:cNvPr id="95" name="Rounded Rectangle 94"/>
            <p:cNvSpPr/>
            <p:nvPr/>
          </p:nvSpPr>
          <p:spPr>
            <a:xfrm>
              <a:off x="2876550" y="3867155"/>
              <a:ext cx="3431472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C</a:t>
              </a:r>
              <a:r>
                <a:rPr lang="en-US" sz="3600" b="1">
                  <a:solidFill>
                    <a:srgbClr val="002060"/>
                  </a:solidFill>
                </a:rPr>
                <a:t>. an notebook</a:t>
              </a:r>
              <a:endParaRPr lang="en-US" sz="3600" b="1" dirty="0">
                <a:solidFill>
                  <a:srgbClr val="002060"/>
                </a:solidFill>
              </a:endParaRPr>
            </a:p>
          </p:txBody>
        </p:sp>
        <p:pic>
          <p:nvPicPr>
            <p:cNvPr id="96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97" name="D"/>
          <p:cNvGrpSpPr/>
          <p:nvPr/>
        </p:nvGrpSpPr>
        <p:grpSpPr>
          <a:xfrm>
            <a:off x="1074413" y="8050274"/>
            <a:ext cx="4663440" cy="1508760"/>
            <a:chOff x="2252108" y="3867153"/>
            <a:chExt cx="4030708" cy="1305948"/>
          </a:xfrm>
        </p:grpSpPr>
        <p:sp>
          <p:nvSpPr>
            <p:cNvPr id="98" name="Rounded Rectangle 97"/>
            <p:cNvSpPr/>
            <p:nvPr/>
          </p:nvSpPr>
          <p:spPr>
            <a:xfrm>
              <a:off x="2876550" y="3867153"/>
              <a:ext cx="3406266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A</a:t>
              </a:r>
              <a:r>
                <a:rPr lang="en-US" sz="3600" b="1">
                  <a:solidFill>
                    <a:srgbClr val="002060"/>
                  </a:solidFill>
                </a:rPr>
                <a:t>. a notebook</a:t>
              </a:r>
              <a:endParaRPr lang="en-US" sz="3600" b="1" dirty="0">
                <a:solidFill>
                  <a:srgbClr val="002060"/>
                </a:solidFill>
              </a:endParaRPr>
            </a:p>
          </p:txBody>
        </p:sp>
        <p:pic>
          <p:nvPicPr>
            <p:cNvPr id="99" name="NAM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pic>
        <p:nvPicPr>
          <p:cNvPr id="100" name="Picture 9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487" y="8180124"/>
            <a:ext cx="1542941" cy="1750419"/>
          </a:xfrm>
          <a:prstGeom prst="rect">
            <a:avLst/>
          </a:prstGeom>
        </p:spPr>
      </p:pic>
      <p:pic>
        <p:nvPicPr>
          <p:cNvPr id="101" name="Picture 10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543" y="8671620"/>
            <a:ext cx="1000125" cy="1000125"/>
          </a:xfrm>
          <a:prstGeom prst="rect">
            <a:avLst/>
          </a:prstGeom>
        </p:spPr>
      </p:pic>
      <p:pic>
        <p:nvPicPr>
          <p:cNvPr id="102" name="Picture 10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4195" y="8641332"/>
            <a:ext cx="1000125" cy="1000125"/>
          </a:xfrm>
          <a:prstGeom prst="rect">
            <a:avLst/>
          </a:prstGeom>
        </p:spPr>
      </p:pic>
      <p:pic>
        <p:nvPicPr>
          <p:cNvPr id="47" name="MsPham-0936082789">
            <a:extLst>
              <a:ext uri="{FF2B5EF4-FFF2-40B4-BE49-F238E27FC236}">
                <a16:creationId xmlns:a16="http://schemas.microsoft.com/office/drawing/2014/main" id="{D2BECE29-D66A-815A-B369-B5B6967FC7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75738">
            <a:off x="9944162" y="4116906"/>
            <a:ext cx="4910936" cy="1974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E0FB24A2-F393-290E-2AF4-BD12775F0703}"/>
              </a:ext>
            </a:extLst>
          </p:cNvPr>
          <p:cNvSpPr txBox="1"/>
          <p:nvPr/>
        </p:nvSpPr>
        <p:spPr>
          <a:xfrm>
            <a:off x="2522140" y="3963165"/>
            <a:ext cx="84555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latin typeface="Arial" panose="020B0604020202020204" pitchFamily="34" charset="0"/>
                <a:cs typeface="Arial" panose="020B0604020202020204" pitchFamily="34" charset="0"/>
              </a:rPr>
              <a:t>Do you have a ______?</a:t>
            </a:r>
          </a:p>
        </p:txBody>
      </p:sp>
    </p:spTree>
    <p:extLst>
      <p:ext uri="{BB962C8B-B14F-4D97-AF65-F5344CB8AC3E}">
        <p14:creationId xmlns:p14="http://schemas.microsoft.com/office/powerpoint/2010/main" val="3970238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</p:childTnLst>
        </p:cTn>
      </p:par>
    </p:tnLst>
    <p:bldLst>
      <p:bldP spid="8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E8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52255" y="1162089"/>
            <a:ext cx="15583490" cy="7962821"/>
          </a:xfrm>
          <a:custGeom>
            <a:avLst/>
            <a:gdLst/>
            <a:ahLst/>
            <a:cxnLst/>
            <a:rect l="l" t="t" r="r" b="b"/>
            <a:pathLst>
              <a:path w="15583490" h="7962821">
                <a:moveTo>
                  <a:pt x="0" y="0"/>
                </a:moveTo>
                <a:lnTo>
                  <a:pt x="15583490" y="0"/>
                </a:lnTo>
                <a:lnTo>
                  <a:pt x="15583490" y="7962822"/>
                </a:lnTo>
                <a:lnTo>
                  <a:pt x="0" y="79628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027527">
            <a:off x="367999" y="339361"/>
            <a:ext cx="1724443" cy="1203974"/>
          </a:xfrm>
          <a:custGeom>
            <a:avLst/>
            <a:gdLst/>
            <a:ahLst/>
            <a:cxnLst/>
            <a:rect l="l" t="t" r="r" b="b"/>
            <a:pathLst>
              <a:path w="1724443" h="1203974">
                <a:moveTo>
                  <a:pt x="0" y="0"/>
                </a:moveTo>
                <a:lnTo>
                  <a:pt x="1724442" y="0"/>
                </a:lnTo>
                <a:lnTo>
                  <a:pt x="1724442" y="1203974"/>
                </a:lnTo>
                <a:lnTo>
                  <a:pt x="0" y="120397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20405" y="2222547"/>
            <a:ext cx="931850" cy="931850"/>
          </a:xfrm>
          <a:custGeom>
            <a:avLst/>
            <a:gdLst/>
            <a:ahLst/>
            <a:cxnLst/>
            <a:rect l="l" t="t" r="r" b="b"/>
            <a:pathLst>
              <a:path w="931850" h="931850">
                <a:moveTo>
                  <a:pt x="0" y="0"/>
                </a:moveTo>
                <a:lnTo>
                  <a:pt x="931850" y="0"/>
                </a:lnTo>
                <a:lnTo>
                  <a:pt x="931850" y="931850"/>
                </a:lnTo>
                <a:lnTo>
                  <a:pt x="0" y="9318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>
            <a:grpSpLocks noChangeAspect="1"/>
          </p:cNvGrpSpPr>
          <p:nvPr/>
        </p:nvGrpSpPr>
        <p:grpSpPr>
          <a:xfrm rot="5854856">
            <a:off x="2444591" y="987328"/>
            <a:ext cx="663464" cy="349522"/>
            <a:chOff x="0" y="0"/>
            <a:chExt cx="1610360" cy="848360"/>
          </a:xfrm>
        </p:grpSpPr>
        <p:sp>
          <p:nvSpPr>
            <p:cNvPr id="6" name="Freeform 6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FF08E"/>
            </a:solidFill>
          </p:spPr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 rot="2031929">
            <a:off x="17298202" y="6342207"/>
            <a:ext cx="663464" cy="349522"/>
            <a:chOff x="0" y="0"/>
            <a:chExt cx="1610360" cy="848360"/>
          </a:xfrm>
        </p:grpSpPr>
        <p:sp>
          <p:nvSpPr>
            <p:cNvPr id="8" name="Freeform 8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9" name="Freeform 9"/>
          <p:cNvSpPr/>
          <p:nvPr/>
        </p:nvSpPr>
        <p:spPr>
          <a:xfrm rot="-1580827">
            <a:off x="13865013" y="-337"/>
            <a:ext cx="1554005" cy="862378"/>
          </a:xfrm>
          <a:custGeom>
            <a:avLst/>
            <a:gdLst/>
            <a:ahLst/>
            <a:cxnLst/>
            <a:rect l="l" t="t" r="r" b="b"/>
            <a:pathLst>
              <a:path w="1554005" h="862378">
                <a:moveTo>
                  <a:pt x="0" y="0"/>
                </a:moveTo>
                <a:lnTo>
                  <a:pt x="1554004" y="0"/>
                </a:lnTo>
                <a:lnTo>
                  <a:pt x="1554004" y="862377"/>
                </a:lnTo>
                <a:lnTo>
                  <a:pt x="0" y="86237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1914211">
            <a:off x="-267066" y="6072251"/>
            <a:ext cx="1659682" cy="889433"/>
          </a:xfrm>
          <a:custGeom>
            <a:avLst/>
            <a:gdLst/>
            <a:ahLst/>
            <a:cxnLst/>
            <a:rect l="l" t="t" r="r" b="b"/>
            <a:pathLst>
              <a:path w="1659682" h="889433">
                <a:moveTo>
                  <a:pt x="0" y="0"/>
                </a:moveTo>
                <a:lnTo>
                  <a:pt x="1659682" y="0"/>
                </a:lnTo>
                <a:lnTo>
                  <a:pt x="1659682" y="889433"/>
                </a:lnTo>
                <a:lnTo>
                  <a:pt x="0" y="88943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9065673">
            <a:off x="-220695" y="4020743"/>
            <a:ext cx="1566939" cy="797714"/>
          </a:xfrm>
          <a:custGeom>
            <a:avLst/>
            <a:gdLst/>
            <a:ahLst/>
            <a:cxnLst/>
            <a:rect l="l" t="t" r="r" b="b"/>
            <a:pathLst>
              <a:path w="1566939" h="797714">
                <a:moveTo>
                  <a:pt x="0" y="0"/>
                </a:moveTo>
                <a:lnTo>
                  <a:pt x="1566939" y="0"/>
                </a:lnTo>
                <a:lnTo>
                  <a:pt x="1566939" y="797714"/>
                </a:lnTo>
                <a:lnTo>
                  <a:pt x="0" y="79771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4209193">
            <a:off x="16285397" y="1411153"/>
            <a:ext cx="2031755" cy="1038042"/>
          </a:xfrm>
          <a:custGeom>
            <a:avLst/>
            <a:gdLst/>
            <a:ahLst/>
            <a:cxnLst/>
            <a:rect l="l" t="t" r="r" b="b"/>
            <a:pathLst>
              <a:path w="2031755" h="1038042">
                <a:moveTo>
                  <a:pt x="0" y="0"/>
                </a:moveTo>
                <a:lnTo>
                  <a:pt x="2031755" y="0"/>
                </a:lnTo>
                <a:lnTo>
                  <a:pt x="2031755" y="1038042"/>
                </a:lnTo>
                <a:lnTo>
                  <a:pt x="0" y="103804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1523058">
            <a:off x="16777406" y="9295649"/>
            <a:ext cx="1271061" cy="1403782"/>
          </a:xfrm>
          <a:custGeom>
            <a:avLst/>
            <a:gdLst/>
            <a:ahLst/>
            <a:cxnLst/>
            <a:rect l="l" t="t" r="r" b="b"/>
            <a:pathLst>
              <a:path w="1271061" h="1403782">
                <a:moveTo>
                  <a:pt x="0" y="0"/>
                </a:moveTo>
                <a:lnTo>
                  <a:pt x="1271061" y="0"/>
                </a:lnTo>
                <a:lnTo>
                  <a:pt x="1271061" y="1403782"/>
                </a:lnTo>
                <a:lnTo>
                  <a:pt x="0" y="140378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416145">
            <a:off x="17031184" y="3851381"/>
            <a:ext cx="1197500" cy="1914608"/>
          </a:xfrm>
          <a:custGeom>
            <a:avLst/>
            <a:gdLst/>
            <a:ahLst/>
            <a:cxnLst/>
            <a:rect l="l" t="t" r="r" b="b"/>
            <a:pathLst>
              <a:path w="1197500" h="1914608">
                <a:moveTo>
                  <a:pt x="0" y="0"/>
                </a:moveTo>
                <a:lnTo>
                  <a:pt x="1197500" y="0"/>
                </a:lnTo>
                <a:lnTo>
                  <a:pt x="1197500" y="1914608"/>
                </a:lnTo>
                <a:lnTo>
                  <a:pt x="0" y="191460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3248297" y="-937774"/>
            <a:ext cx="2099864" cy="2099864"/>
          </a:xfrm>
          <a:custGeom>
            <a:avLst/>
            <a:gdLst/>
            <a:ahLst/>
            <a:cxnLst/>
            <a:rect l="l" t="t" r="r" b="b"/>
            <a:pathLst>
              <a:path w="2099864" h="2099864">
                <a:moveTo>
                  <a:pt x="0" y="0"/>
                </a:moveTo>
                <a:lnTo>
                  <a:pt x="2099863" y="0"/>
                </a:lnTo>
                <a:lnTo>
                  <a:pt x="2099863" y="2099863"/>
                </a:lnTo>
                <a:lnTo>
                  <a:pt x="0" y="209986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grpSp>
        <p:nvGrpSpPr>
          <p:cNvPr id="16" name="Group 16"/>
          <p:cNvGrpSpPr/>
          <p:nvPr/>
        </p:nvGrpSpPr>
        <p:grpSpPr>
          <a:xfrm>
            <a:off x="13754361" y="9382489"/>
            <a:ext cx="281726" cy="281726"/>
            <a:chOff x="0" y="0"/>
            <a:chExt cx="6350000" cy="63500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8" name="Group 18"/>
          <p:cNvGrpSpPr/>
          <p:nvPr/>
        </p:nvGrpSpPr>
        <p:grpSpPr>
          <a:xfrm>
            <a:off x="10606446" y="659622"/>
            <a:ext cx="281726" cy="281726"/>
            <a:chOff x="0" y="0"/>
            <a:chExt cx="6350000" cy="63500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0" name="Group 20"/>
          <p:cNvGrpSpPr/>
          <p:nvPr/>
        </p:nvGrpSpPr>
        <p:grpSpPr>
          <a:xfrm>
            <a:off x="4497145" y="9088422"/>
            <a:ext cx="281726" cy="281726"/>
            <a:chOff x="0" y="0"/>
            <a:chExt cx="6350000" cy="63500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2" name="Group 22"/>
          <p:cNvGrpSpPr/>
          <p:nvPr/>
        </p:nvGrpSpPr>
        <p:grpSpPr>
          <a:xfrm>
            <a:off x="15072249" y="1162089"/>
            <a:ext cx="281726" cy="281726"/>
            <a:chOff x="0" y="0"/>
            <a:chExt cx="6350000" cy="63500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4" name="Group 24"/>
          <p:cNvGrpSpPr/>
          <p:nvPr/>
        </p:nvGrpSpPr>
        <p:grpSpPr>
          <a:xfrm>
            <a:off x="2090613" y="2222547"/>
            <a:ext cx="281726" cy="281726"/>
            <a:chOff x="0" y="0"/>
            <a:chExt cx="6350000" cy="63500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26" name="Freeform 26"/>
          <p:cNvSpPr/>
          <p:nvPr/>
        </p:nvSpPr>
        <p:spPr>
          <a:xfrm rot="-1100045">
            <a:off x="9676652" y="9294104"/>
            <a:ext cx="1282762" cy="1282762"/>
          </a:xfrm>
          <a:custGeom>
            <a:avLst/>
            <a:gdLst/>
            <a:ahLst/>
            <a:cxnLst/>
            <a:rect l="l" t="t" r="r" b="b"/>
            <a:pathLst>
              <a:path w="1282762" h="1282762">
                <a:moveTo>
                  <a:pt x="0" y="0"/>
                </a:moveTo>
                <a:lnTo>
                  <a:pt x="1282762" y="0"/>
                </a:lnTo>
                <a:lnTo>
                  <a:pt x="1282762" y="1282762"/>
                </a:lnTo>
                <a:lnTo>
                  <a:pt x="0" y="1282762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 rot="1872268">
            <a:off x="7110848" y="9124911"/>
            <a:ext cx="1917147" cy="1864861"/>
          </a:xfrm>
          <a:custGeom>
            <a:avLst/>
            <a:gdLst/>
            <a:ahLst/>
            <a:cxnLst/>
            <a:rect l="l" t="t" r="r" b="b"/>
            <a:pathLst>
              <a:path w="1917147" h="1864861">
                <a:moveTo>
                  <a:pt x="0" y="0"/>
                </a:moveTo>
                <a:lnTo>
                  <a:pt x="1917147" y="0"/>
                </a:lnTo>
                <a:lnTo>
                  <a:pt x="1917147" y="1864861"/>
                </a:lnTo>
                <a:lnTo>
                  <a:pt x="0" y="1864861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 rot="1653027">
            <a:off x="11670410" y="-773216"/>
            <a:ext cx="1770746" cy="1770746"/>
          </a:xfrm>
          <a:custGeom>
            <a:avLst/>
            <a:gdLst/>
            <a:ahLst/>
            <a:cxnLst/>
            <a:rect l="l" t="t" r="r" b="b"/>
            <a:pathLst>
              <a:path w="1770746" h="1770746">
                <a:moveTo>
                  <a:pt x="0" y="0"/>
                </a:moveTo>
                <a:lnTo>
                  <a:pt x="1770746" y="0"/>
                </a:lnTo>
                <a:lnTo>
                  <a:pt x="1770746" y="1770747"/>
                </a:lnTo>
                <a:lnTo>
                  <a:pt x="0" y="1770747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xmlns="" r:embed="rId27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 rot="6175308">
            <a:off x="8879710" y="-1125033"/>
            <a:ext cx="2078480" cy="2474381"/>
          </a:xfrm>
          <a:custGeom>
            <a:avLst/>
            <a:gdLst/>
            <a:ahLst/>
            <a:cxnLst/>
            <a:rect l="l" t="t" r="r" b="b"/>
            <a:pathLst>
              <a:path w="2078480" h="2474381">
                <a:moveTo>
                  <a:pt x="0" y="0"/>
                </a:moveTo>
                <a:lnTo>
                  <a:pt x="2078479" y="0"/>
                </a:lnTo>
                <a:lnTo>
                  <a:pt x="2078479" y="2474381"/>
                </a:lnTo>
                <a:lnTo>
                  <a:pt x="0" y="2474381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xmlns="" r:embed="rId29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3562009" y="4700253"/>
            <a:ext cx="11301259" cy="4682236"/>
          </a:xfrm>
          <a:custGeom>
            <a:avLst/>
            <a:gdLst/>
            <a:ahLst/>
            <a:cxnLst/>
            <a:rect l="l" t="t" r="r" b="b"/>
            <a:pathLst>
              <a:path w="11301259" h="4682236">
                <a:moveTo>
                  <a:pt x="0" y="0"/>
                </a:moveTo>
                <a:lnTo>
                  <a:pt x="11301259" y="0"/>
                </a:lnTo>
                <a:lnTo>
                  <a:pt x="11301259" y="4682236"/>
                </a:lnTo>
                <a:lnTo>
                  <a:pt x="0" y="4682236"/>
                </a:lnTo>
                <a:lnTo>
                  <a:pt x="0" y="0"/>
                </a:lnTo>
                <a:close/>
              </a:path>
            </a:pathLst>
          </a:custGeom>
          <a:blipFill>
            <a:blip r:embed="rId30"/>
            <a:stretch>
              <a:fillRect l="-3287" r="-3287"/>
            </a:stretch>
          </a:blipFill>
        </p:spPr>
      </p:sp>
      <p:sp>
        <p:nvSpPr>
          <p:cNvPr id="31" name="TextBox 31"/>
          <p:cNvSpPr txBox="1"/>
          <p:nvPr/>
        </p:nvSpPr>
        <p:spPr>
          <a:xfrm>
            <a:off x="1774553" y="2070147"/>
            <a:ext cx="15195691" cy="25570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0261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329" b="1" i="0" u="none" strike="noStrike" kern="1200" cap="none" spc="-60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kkitt Bold"/>
                <a:ea typeface="Rokkitt Bold"/>
                <a:cs typeface="Rokkitt Bold"/>
                <a:sym typeface="Rokkitt Bold"/>
              </a:rPr>
              <a:t>Unit 8: My school things</a:t>
            </a:r>
          </a:p>
          <a:p>
            <a:pPr marL="0" marR="0" lvl="0" indent="0" algn="ctr" defTabSz="914400" rtl="0" eaLnBrk="1" fontAlgn="auto" latinLnBrk="0" hangingPunct="1">
              <a:lnSpc>
                <a:spcPts val="10261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329" b="0" i="0" u="none" strike="noStrike" kern="1200" cap="none" spc="-60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kkitt"/>
                <a:ea typeface="Rokkitt"/>
                <a:cs typeface="Rokkitt"/>
                <a:sym typeface="Rokkitt"/>
              </a:rPr>
              <a:t>Lesson 2 (1, 2, 3)</a:t>
            </a:r>
          </a:p>
        </p:txBody>
      </p:sp>
    </p:spTree>
    <p:extLst>
      <p:ext uri="{BB962C8B-B14F-4D97-AF65-F5344CB8AC3E}">
        <p14:creationId xmlns:p14="http://schemas.microsoft.com/office/powerpoint/2010/main" val="2425666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067" y="-39915"/>
            <a:ext cx="18289586" cy="10287891"/>
          </a:xfrm>
          <a:prstGeom prst="rect">
            <a:avLst/>
          </a:prstGeom>
        </p:spPr>
      </p:pic>
      <p:pic>
        <p:nvPicPr>
          <p:cNvPr id="39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665" y="1005690"/>
            <a:ext cx="16414673" cy="8646393"/>
          </a:xfrm>
          <a:prstGeom prst="rect">
            <a:avLst/>
          </a:prstGeom>
        </p:spPr>
      </p:pic>
      <p:pic>
        <p:nvPicPr>
          <p:cNvPr id="64" name="HUYENHANGRAO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65742"/>
            <a:ext cx="18288000" cy="1521258"/>
          </a:xfrm>
          <a:prstGeom prst="rect">
            <a:avLst/>
          </a:prstGeom>
        </p:spPr>
      </p:pic>
      <p:pic>
        <p:nvPicPr>
          <p:cNvPr id="65" name="NAM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3197" y="7497309"/>
            <a:ext cx="2004309" cy="1847310"/>
          </a:xfrm>
          <a:prstGeom prst="rect">
            <a:avLst/>
          </a:prstGeom>
        </p:spPr>
      </p:pic>
      <p:sp>
        <p:nvSpPr>
          <p:cNvPr id="66" name="10">
            <a:hlinkClick r:id="rId8" action="ppaction://hlinksldjump"/>
          </p:cNvPr>
          <p:cNvSpPr/>
          <p:nvPr/>
        </p:nvSpPr>
        <p:spPr>
          <a:xfrm>
            <a:off x="15731264" y="7497309"/>
            <a:ext cx="2072526" cy="191589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2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endParaRPr lang="en-US" sz="30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30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Back</a:t>
            </a:r>
          </a:p>
        </p:txBody>
      </p:sp>
      <p:grpSp>
        <p:nvGrpSpPr>
          <p:cNvPr id="70" name="B"/>
          <p:cNvGrpSpPr/>
          <p:nvPr/>
        </p:nvGrpSpPr>
        <p:grpSpPr>
          <a:xfrm>
            <a:off x="6078956" y="8050274"/>
            <a:ext cx="4663440" cy="1508760"/>
            <a:chOff x="2252108" y="3867153"/>
            <a:chExt cx="4007022" cy="1305948"/>
          </a:xfrm>
        </p:grpSpPr>
        <p:sp>
          <p:nvSpPr>
            <p:cNvPr id="71" name="Rounded Rectangle 70"/>
            <p:cNvSpPr/>
            <p:nvPr/>
          </p:nvSpPr>
          <p:spPr>
            <a:xfrm>
              <a:off x="2876550" y="3867153"/>
              <a:ext cx="338258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B</a:t>
              </a:r>
              <a:r>
                <a:rPr lang="en-US" sz="3600" b="1">
                  <a:solidFill>
                    <a:srgbClr val="002060"/>
                  </a:solidFill>
                </a:rPr>
                <a:t>. No, I don’t.</a:t>
              </a:r>
              <a:endParaRPr lang="en-US" sz="3600" b="1" dirty="0">
                <a:solidFill>
                  <a:srgbClr val="002060"/>
                </a:solidFill>
              </a:endParaRPr>
            </a:p>
          </p:txBody>
        </p:sp>
        <p:pic>
          <p:nvPicPr>
            <p:cNvPr id="72" name="NAM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73" name="C"/>
          <p:cNvGrpSpPr/>
          <p:nvPr/>
        </p:nvGrpSpPr>
        <p:grpSpPr>
          <a:xfrm>
            <a:off x="10977684" y="8019986"/>
            <a:ext cx="4663440" cy="1508760"/>
            <a:chOff x="2252108" y="3867155"/>
            <a:chExt cx="4055914" cy="1305946"/>
          </a:xfrm>
        </p:grpSpPr>
        <p:sp>
          <p:nvSpPr>
            <p:cNvPr id="74" name="Rounded Rectangle 73"/>
            <p:cNvSpPr/>
            <p:nvPr/>
          </p:nvSpPr>
          <p:spPr>
            <a:xfrm>
              <a:off x="2876550" y="3867155"/>
              <a:ext cx="3431472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C</a:t>
              </a:r>
              <a:r>
                <a:rPr lang="en-US" sz="3600" b="1">
                  <a:solidFill>
                    <a:srgbClr val="002060"/>
                  </a:solidFill>
                </a:rPr>
                <a:t>. No, I don.</a:t>
              </a:r>
              <a:endParaRPr lang="en-US" sz="3600" b="1" dirty="0">
                <a:solidFill>
                  <a:srgbClr val="002060"/>
                </a:solidFill>
              </a:endParaRPr>
            </a:p>
          </p:txBody>
        </p:sp>
        <p:pic>
          <p:nvPicPr>
            <p:cNvPr id="75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76" name="D"/>
          <p:cNvGrpSpPr/>
          <p:nvPr/>
        </p:nvGrpSpPr>
        <p:grpSpPr>
          <a:xfrm>
            <a:off x="1074413" y="8050274"/>
            <a:ext cx="4663440" cy="1508760"/>
            <a:chOff x="2252108" y="3867153"/>
            <a:chExt cx="4030708" cy="1305948"/>
          </a:xfrm>
        </p:grpSpPr>
        <p:sp>
          <p:nvSpPr>
            <p:cNvPr id="77" name="Rounded Rectangle 76"/>
            <p:cNvSpPr/>
            <p:nvPr/>
          </p:nvSpPr>
          <p:spPr>
            <a:xfrm>
              <a:off x="2876550" y="3867153"/>
              <a:ext cx="3406266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rgbClr val="002060"/>
                  </a:solidFill>
                </a:rPr>
                <a:t>Yes, I do.</a:t>
              </a:r>
              <a:endParaRPr lang="en-US" sz="3600" b="1" dirty="0">
                <a:solidFill>
                  <a:srgbClr val="002060"/>
                </a:solidFill>
              </a:endParaRPr>
            </a:p>
          </p:txBody>
        </p:sp>
        <p:pic>
          <p:nvPicPr>
            <p:cNvPr id="78" name="NAM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pic>
        <p:nvPicPr>
          <p:cNvPr id="79" name="Picture 7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487" y="8180124"/>
            <a:ext cx="1542941" cy="1750419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543" y="8671620"/>
            <a:ext cx="1000125" cy="1000125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4195" y="8641332"/>
            <a:ext cx="1000125" cy="1000125"/>
          </a:xfrm>
          <a:prstGeom prst="rect">
            <a:avLst/>
          </a:prstGeom>
        </p:spPr>
      </p:pic>
      <p:pic>
        <p:nvPicPr>
          <p:cNvPr id="43" name="MsPham-0936082789">
            <a:extLst>
              <a:ext uri="{FF2B5EF4-FFF2-40B4-BE49-F238E27FC236}">
                <a16:creationId xmlns:a16="http://schemas.microsoft.com/office/drawing/2014/main" id="{1D624E99-B984-C035-3021-6ACA7D91FC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77408">
            <a:off x="9904932" y="4357259"/>
            <a:ext cx="5842148" cy="1362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9303C9AD-140E-A30E-E946-A16DA85DD7FF}"/>
              </a:ext>
            </a:extLst>
          </p:cNvPr>
          <p:cNvSpPr txBox="1"/>
          <p:nvPr/>
        </p:nvSpPr>
        <p:spPr>
          <a:xfrm>
            <a:off x="2522141" y="3963165"/>
            <a:ext cx="71606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latin typeface="Arial" panose="020B0604020202020204" pitchFamily="34" charset="0"/>
                <a:cs typeface="Arial" panose="020B0604020202020204" pitchFamily="34" charset="0"/>
              </a:rPr>
              <a:t>Do you have a ruler?</a:t>
            </a:r>
          </a:p>
        </p:txBody>
      </p:sp>
      <p:pic>
        <p:nvPicPr>
          <p:cNvPr id="45" name="MsPham-0936082789" descr="Icon&#10;&#10;Description automatically generated">
            <a:extLst>
              <a:ext uri="{FF2B5EF4-FFF2-40B4-BE49-F238E27FC236}">
                <a16:creationId xmlns:a16="http://schemas.microsoft.com/office/drawing/2014/main" id="{4C6A5A60-906C-EBD3-17F8-A17E0D777CD3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80" r="50324" b="21625"/>
          <a:stretch/>
        </p:blipFill>
        <p:spPr>
          <a:xfrm>
            <a:off x="11278095" y="6034241"/>
            <a:ext cx="835130" cy="888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03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7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</p:childTnLst>
        </p:cTn>
      </p:par>
    </p:tnLst>
    <p:bldLst>
      <p:bldP spid="6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067" y="-39915"/>
            <a:ext cx="18289586" cy="10287891"/>
          </a:xfrm>
          <a:prstGeom prst="rect">
            <a:avLst/>
          </a:prstGeom>
        </p:spPr>
      </p:pic>
      <p:pic>
        <p:nvPicPr>
          <p:cNvPr id="38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665" y="1005690"/>
            <a:ext cx="16414673" cy="8646393"/>
          </a:xfrm>
          <a:prstGeom prst="rect">
            <a:avLst/>
          </a:prstGeom>
        </p:spPr>
      </p:pic>
      <p:pic>
        <p:nvPicPr>
          <p:cNvPr id="64" name="HUYENHANGRAO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65742"/>
            <a:ext cx="18288000" cy="1521258"/>
          </a:xfrm>
          <a:prstGeom prst="rect">
            <a:avLst/>
          </a:prstGeom>
        </p:spPr>
      </p:pic>
      <p:pic>
        <p:nvPicPr>
          <p:cNvPr id="65" name="NAM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3197" y="7497309"/>
            <a:ext cx="2004309" cy="1847310"/>
          </a:xfrm>
          <a:prstGeom prst="rect">
            <a:avLst/>
          </a:prstGeom>
        </p:spPr>
      </p:pic>
      <p:sp>
        <p:nvSpPr>
          <p:cNvPr id="66" name="10">
            <a:hlinkClick r:id="rId8" action="ppaction://hlinksldjump"/>
          </p:cNvPr>
          <p:cNvSpPr/>
          <p:nvPr/>
        </p:nvSpPr>
        <p:spPr>
          <a:xfrm>
            <a:off x="15731264" y="7497309"/>
            <a:ext cx="2072526" cy="191589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2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endParaRPr lang="en-US" sz="30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30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Back</a:t>
            </a:r>
          </a:p>
        </p:txBody>
      </p:sp>
      <p:grpSp>
        <p:nvGrpSpPr>
          <p:cNvPr id="71" name="B"/>
          <p:cNvGrpSpPr/>
          <p:nvPr/>
        </p:nvGrpSpPr>
        <p:grpSpPr>
          <a:xfrm>
            <a:off x="10964168" y="8019986"/>
            <a:ext cx="4663440" cy="1508760"/>
            <a:chOff x="2252108" y="3867153"/>
            <a:chExt cx="4007022" cy="1305948"/>
          </a:xfrm>
        </p:grpSpPr>
        <p:sp>
          <p:nvSpPr>
            <p:cNvPr id="72" name="Rounded Rectangle 71"/>
            <p:cNvSpPr/>
            <p:nvPr/>
          </p:nvSpPr>
          <p:spPr>
            <a:xfrm>
              <a:off x="2876550" y="3867153"/>
              <a:ext cx="338258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C</a:t>
              </a:r>
              <a:r>
                <a:rPr lang="en-US" sz="3600" b="1">
                  <a:solidFill>
                    <a:srgbClr val="002060"/>
                  </a:solidFill>
                </a:rPr>
                <a:t>. No, I don’t.</a:t>
              </a:r>
              <a:endParaRPr lang="en-US" sz="3600" b="1" dirty="0">
                <a:solidFill>
                  <a:srgbClr val="002060"/>
                </a:solidFill>
              </a:endParaRPr>
            </a:p>
          </p:txBody>
        </p:sp>
        <p:pic>
          <p:nvPicPr>
            <p:cNvPr id="73" name="NAM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74" name="C"/>
          <p:cNvGrpSpPr/>
          <p:nvPr/>
        </p:nvGrpSpPr>
        <p:grpSpPr>
          <a:xfrm>
            <a:off x="1141305" y="8094693"/>
            <a:ext cx="4663440" cy="1508760"/>
            <a:chOff x="2252108" y="3867155"/>
            <a:chExt cx="4055914" cy="1305946"/>
          </a:xfrm>
        </p:grpSpPr>
        <p:sp>
          <p:nvSpPr>
            <p:cNvPr id="75" name="Rounded Rectangle 74"/>
            <p:cNvSpPr/>
            <p:nvPr/>
          </p:nvSpPr>
          <p:spPr>
            <a:xfrm>
              <a:off x="2876550" y="3867155"/>
              <a:ext cx="3431472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A</a:t>
              </a:r>
              <a:r>
                <a:rPr lang="en-US" sz="3600" b="1">
                  <a:solidFill>
                    <a:srgbClr val="002060"/>
                  </a:solidFill>
                </a:rPr>
                <a:t>. Yes, I do.</a:t>
              </a:r>
              <a:endParaRPr lang="en-US" sz="3600" b="1" dirty="0">
                <a:solidFill>
                  <a:srgbClr val="002060"/>
                </a:solidFill>
              </a:endParaRPr>
            </a:p>
          </p:txBody>
        </p:sp>
        <p:pic>
          <p:nvPicPr>
            <p:cNvPr id="76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77" name="D"/>
          <p:cNvGrpSpPr/>
          <p:nvPr/>
        </p:nvGrpSpPr>
        <p:grpSpPr>
          <a:xfrm>
            <a:off x="6102462" y="8019986"/>
            <a:ext cx="4663440" cy="1508760"/>
            <a:chOff x="2252108" y="3867153"/>
            <a:chExt cx="4030708" cy="1305948"/>
          </a:xfrm>
        </p:grpSpPr>
        <p:sp>
          <p:nvSpPr>
            <p:cNvPr id="78" name="Rounded Rectangle 77"/>
            <p:cNvSpPr/>
            <p:nvPr/>
          </p:nvSpPr>
          <p:spPr>
            <a:xfrm>
              <a:off x="2876550" y="3867153"/>
              <a:ext cx="3406266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B</a:t>
              </a:r>
              <a:r>
                <a:rPr lang="en-US" sz="3600" b="1">
                  <a:solidFill>
                    <a:srgbClr val="002060"/>
                  </a:solidFill>
                </a:rPr>
                <a:t>. No, I do. </a:t>
              </a:r>
              <a:endParaRPr lang="en-US" sz="3600" b="1" dirty="0">
                <a:solidFill>
                  <a:srgbClr val="002060"/>
                </a:solidFill>
              </a:endParaRPr>
            </a:p>
          </p:txBody>
        </p:sp>
        <p:pic>
          <p:nvPicPr>
            <p:cNvPr id="79" name="NAM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pic>
        <p:nvPicPr>
          <p:cNvPr id="80" name="Picture 7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8699" y="8149836"/>
            <a:ext cx="1542941" cy="1750419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593" y="8641332"/>
            <a:ext cx="1000125" cy="1000125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816" y="8716040"/>
            <a:ext cx="1000125" cy="1000125"/>
          </a:xfrm>
          <a:prstGeom prst="rect">
            <a:avLst/>
          </a:prstGeom>
        </p:spPr>
      </p:pic>
      <p:pic>
        <p:nvPicPr>
          <p:cNvPr id="39" name="MsPham-0936082789">
            <a:extLst>
              <a:ext uri="{FF2B5EF4-FFF2-40B4-BE49-F238E27FC236}">
                <a16:creationId xmlns:a16="http://schemas.microsoft.com/office/drawing/2014/main" id="{A99BB3EF-07C4-F924-7FE3-89BCC85B58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8381" y="3790637"/>
            <a:ext cx="4293985" cy="2776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63FFAE8E-A0B2-56DB-3060-99820531AD7C}"/>
              </a:ext>
            </a:extLst>
          </p:cNvPr>
          <p:cNvSpPr txBox="1"/>
          <p:nvPr/>
        </p:nvSpPr>
        <p:spPr>
          <a:xfrm>
            <a:off x="2522141" y="3963165"/>
            <a:ext cx="71606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latin typeface="Arial" panose="020B0604020202020204" pitchFamily="34" charset="0"/>
                <a:cs typeface="Arial" panose="020B0604020202020204" pitchFamily="34" charset="0"/>
              </a:rPr>
              <a:t>Do you have a pen?</a:t>
            </a:r>
          </a:p>
        </p:txBody>
      </p:sp>
      <p:pic>
        <p:nvPicPr>
          <p:cNvPr id="44" name="MsPham-0936082789" descr="Icon&#10;&#10;Description automatically generated">
            <a:extLst>
              <a:ext uri="{FF2B5EF4-FFF2-40B4-BE49-F238E27FC236}">
                <a16:creationId xmlns:a16="http://schemas.microsoft.com/office/drawing/2014/main" id="{48972BDE-BECD-262E-FA8C-9D4C2476A342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80" r="50324" b="21625"/>
          <a:stretch/>
        </p:blipFill>
        <p:spPr>
          <a:xfrm>
            <a:off x="12687808" y="3302243"/>
            <a:ext cx="835130" cy="888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281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</p:childTnLst>
        </p:cTn>
      </p:par>
    </p:tnLst>
    <p:bldLst>
      <p:bldP spid="6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067" y="-39915"/>
            <a:ext cx="18289586" cy="10287891"/>
          </a:xfrm>
          <a:prstGeom prst="rect">
            <a:avLst/>
          </a:prstGeom>
        </p:spPr>
      </p:pic>
      <p:pic>
        <p:nvPicPr>
          <p:cNvPr id="3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665" y="1005690"/>
            <a:ext cx="16414673" cy="8646393"/>
          </a:xfrm>
          <a:prstGeom prst="rect">
            <a:avLst/>
          </a:prstGeom>
        </p:spPr>
      </p:pic>
      <p:pic>
        <p:nvPicPr>
          <p:cNvPr id="56" name="HUYENHANGRAO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65742"/>
            <a:ext cx="18288000" cy="1521258"/>
          </a:xfrm>
          <a:prstGeom prst="rect">
            <a:avLst/>
          </a:prstGeom>
        </p:spPr>
      </p:pic>
      <p:pic>
        <p:nvPicPr>
          <p:cNvPr id="57" name="NAM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3197" y="7497309"/>
            <a:ext cx="2004309" cy="1847310"/>
          </a:xfrm>
          <a:prstGeom prst="rect">
            <a:avLst/>
          </a:prstGeom>
        </p:spPr>
      </p:pic>
      <p:sp>
        <p:nvSpPr>
          <p:cNvPr id="58" name="10">
            <a:hlinkClick r:id="rId8" action="ppaction://hlinksldjump"/>
          </p:cNvPr>
          <p:cNvSpPr/>
          <p:nvPr/>
        </p:nvSpPr>
        <p:spPr>
          <a:xfrm>
            <a:off x="15731264" y="7497309"/>
            <a:ext cx="2072526" cy="191589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2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endParaRPr lang="en-US" sz="30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30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Back</a:t>
            </a:r>
          </a:p>
        </p:txBody>
      </p:sp>
      <p:grpSp>
        <p:nvGrpSpPr>
          <p:cNvPr id="62" name="B"/>
          <p:cNvGrpSpPr/>
          <p:nvPr/>
        </p:nvGrpSpPr>
        <p:grpSpPr>
          <a:xfrm>
            <a:off x="6078956" y="8050274"/>
            <a:ext cx="4663440" cy="1508760"/>
            <a:chOff x="2252108" y="3867153"/>
            <a:chExt cx="4007022" cy="1305948"/>
          </a:xfrm>
        </p:grpSpPr>
        <p:sp>
          <p:nvSpPr>
            <p:cNvPr id="63" name="Rounded Rectangle 62"/>
            <p:cNvSpPr/>
            <p:nvPr/>
          </p:nvSpPr>
          <p:spPr>
            <a:xfrm>
              <a:off x="2876550" y="3867153"/>
              <a:ext cx="338258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B</a:t>
              </a:r>
              <a:r>
                <a:rPr lang="en-US" sz="3600" b="1">
                  <a:solidFill>
                    <a:srgbClr val="002060"/>
                  </a:solidFill>
                </a:rPr>
                <a:t>. a pencil case</a:t>
              </a:r>
              <a:endParaRPr lang="en-US" sz="3600" b="1" dirty="0">
                <a:solidFill>
                  <a:srgbClr val="002060"/>
                </a:solidFill>
              </a:endParaRPr>
            </a:p>
          </p:txBody>
        </p:sp>
        <p:pic>
          <p:nvPicPr>
            <p:cNvPr id="64" name="NAM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65" name="C"/>
          <p:cNvGrpSpPr/>
          <p:nvPr/>
        </p:nvGrpSpPr>
        <p:grpSpPr>
          <a:xfrm>
            <a:off x="10977684" y="8019986"/>
            <a:ext cx="4663440" cy="1508760"/>
            <a:chOff x="2252108" y="3867155"/>
            <a:chExt cx="4055914" cy="1305946"/>
          </a:xfrm>
        </p:grpSpPr>
        <p:sp>
          <p:nvSpPr>
            <p:cNvPr id="66" name="Rounded Rectangle 65"/>
            <p:cNvSpPr/>
            <p:nvPr/>
          </p:nvSpPr>
          <p:spPr>
            <a:xfrm>
              <a:off x="2876550" y="3867155"/>
              <a:ext cx="3431472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C</a:t>
              </a:r>
              <a:r>
                <a:rPr lang="en-US" sz="3600" b="1">
                  <a:solidFill>
                    <a:srgbClr val="002060"/>
                  </a:solidFill>
                </a:rPr>
                <a:t>. an pencil case</a:t>
              </a:r>
              <a:endParaRPr lang="en-US" sz="3600" b="1" dirty="0">
                <a:solidFill>
                  <a:srgbClr val="002060"/>
                </a:solidFill>
              </a:endParaRPr>
            </a:p>
          </p:txBody>
        </p:sp>
        <p:pic>
          <p:nvPicPr>
            <p:cNvPr id="67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68" name="D"/>
          <p:cNvGrpSpPr/>
          <p:nvPr/>
        </p:nvGrpSpPr>
        <p:grpSpPr>
          <a:xfrm>
            <a:off x="1074413" y="8050274"/>
            <a:ext cx="4663440" cy="1508760"/>
            <a:chOff x="2252108" y="3867153"/>
            <a:chExt cx="4030708" cy="1305948"/>
          </a:xfrm>
        </p:grpSpPr>
        <p:sp>
          <p:nvSpPr>
            <p:cNvPr id="69" name="Rounded Rectangle 68"/>
            <p:cNvSpPr/>
            <p:nvPr/>
          </p:nvSpPr>
          <p:spPr>
            <a:xfrm>
              <a:off x="2876550" y="3867153"/>
              <a:ext cx="3406266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rgbClr val="002060"/>
                  </a:solidFill>
                </a:rPr>
                <a:t>A. pencil case</a:t>
              </a:r>
              <a:endParaRPr lang="en-US" sz="3600" b="1" dirty="0">
                <a:solidFill>
                  <a:srgbClr val="002060"/>
                </a:solidFill>
              </a:endParaRPr>
            </a:p>
          </p:txBody>
        </p:sp>
        <p:pic>
          <p:nvPicPr>
            <p:cNvPr id="70" name="NAM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pic>
        <p:nvPicPr>
          <p:cNvPr id="71" name="Picture 7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487" y="8180124"/>
            <a:ext cx="1542941" cy="1750419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543" y="8671620"/>
            <a:ext cx="1000125" cy="1000125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4195" y="8641332"/>
            <a:ext cx="1000125" cy="1000125"/>
          </a:xfrm>
          <a:prstGeom prst="rect">
            <a:avLst/>
          </a:prstGeom>
        </p:spPr>
      </p:pic>
      <p:pic>
        <p:nvPicPr>
          <p:cNvPr id="38" name="MsPham-0936082789">
            <a:extLst>
              <a:ext uri="{FF2B5EF4-FFF2-40B4-BE49-F238E27FC236}">
                <a16:creationId xmlns:a16="http://schemas.microsoft.com/office/drawing/2014/main" id="{36073800-EC45-022F-6D59-A67EDD3B20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9448" y="4008985"/>
            <a:ext cx="3923814" cy="2517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062643C6-A1C8-2B7E-DEBA-01910F37465A}"/>
              </a:ext>
            </a:extLst>
          </p:cNvPr>
          <p:cNvSpPr txBox="1"/>
          <p:nvPr/>
        </p:nvSpPr>
        <p:spPr>
          <a:xfrm>
            <a:off x="2522140" y="3963165"/>
            <a:ext cx="875545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latin typeface="Arial" panose="020B0604020202020204" pitchFamily="34" charset="0"/>
                <a:cs typeface="Arial" panose="020B0604020202020204" pitchFamily="34" charset="0"/>
              </a:rPr>
              <a:t>Do you have ________?</a:t>
            </a:r>
          </a:p>
          <a:p>
            <a:r>
              <a:rPr lang="en-US" sz="5400" b="1">
                <a:latin typeface="Arial" panose="020B0604020202020204" pitchFamily="34" charset="0"/>
                <a:cs typeface="Arial" panose="020B0604020202020204" pitchFamily="34" charset="0"/>
              </a:rPr>
              <a:t>Yes, I do.</a:t>
            </a:r>
          </a:p>
        </p:txBody>
      </p:sp>
    </p:spTree>
    <p:extLst>
      <p:ext uri="{BB962C8B-B14F-4D97-AF65-F5344CB8AC3E}">
        <p14:creationId xmlns:p14="http://schemas.microsoft.com/office/powerpoint/2010/main" val="3764073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6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</p:childTnLst>
        </p:cTn>
      </p:par>
    </p:tnLst>
    <p:bldLst>
      <p:bldP spid="5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D3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77805">
            <a:off x="1162207" y="664084"/>
            <a:ext cx="10392621" cy="9920229"/>
          </a:xfrm>
          <a:custGeom>
            <a:avLst/>
            <a:gdLst/>
            <a:ahLst/>
            <a:cxnLst/>
            <a:rect l="l" t="t" r="r" b="b"/>
            <a:pathLst>
              <a:path w="10392621" h="9920229">
                <a:moveTo>
                  <a:pt x="0" y="0"/>
                </a:moveTo>
                <a:lnTo>
                  <a:pt x="10392621" y="0"/>
                </a:lnTo>
                <a:lnTo>
                  <a:pt x="10392621" y="9920229"/>
                </a:lnTo>
                <a:lnTo>
                  <a:pt x="0" y="99202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607175">
            <a:off x="8037931" y="1301702"/>
            <a:ext cx="9312279" cy="8794931"/>
          </a:xfrm>
          <a:custGeom>
            <a:avLst/>
            <a:gdLst/>
            <a:ahLst/>
            <a:cxnLst/>
            <a:rect l="l" t="t" r="r" b="b"/>
            <a:pathLst>
              <a:path w="9312279" h="8794931">
                <a:moveTo>
                  <a:pt x="0" y="0"/>
                </a:moveTo>
                <a:lnTo>
                  <a:pt x="9312279" y="0"/>
                </a:lnTo>
                <a:lnTo>
                  <a:pt x="9312279" y="8794931"/>
                </a:lnTo>
                <a:lnTo>
                  <a:pt x="0" y="879493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669179">
            <a:off x="13939862" y="7008464"/>
            <a:ext cx="3472421" cy="2834758"/>
          </a:xfrm>
          <a:custGeom>
            <a:avLst/>
            <a:gdLst/>
            <a:ahLst/>
            <a:cxnLst/>
            <a:rect l="l" t="t" r="r" b="b"/>
            <a:pathLst>
              <a:path w="3472421" h="2834758">
                <a:moveTo>
                  <a:pt x="0" y="0"/>
                </a:moveTo>
                <a:lnTo>
                  <a:pt x="3472421" y="0"/>
                </a:lnTo>
                <a:lnTo>
                  <a:pt x="3472421" y="2834758"/>
                </a:lnTo>
                <a:lnTo>
                  <a:pt x="0" y="28347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481924">
            <a:off x="8436628" y="1196070"/>
            <a:ext cx="2783650" cy="2768466"/>
          </a:xfrm>
          <a:custGeom>
            <a:avLst/>
            <a:gdLst/>
            <a:ahLst/>
            <a:cxnLst/>
            <a:rect l="l" t="t" r="r" b="b"/>
            <a:pathLst>
              <a:path w="2783650" h="2768466">
                <a:moveTo>
                  <a:pt x="0" y="0"/>
                </a:moveTo>
                <a:lnTo>
                  <a:pt x="2783650" y="0"/>
                </a:lnTo>
                <a:lnTo>
                  <a:pt x="2783650" y="2768467"/>
                </a:lnTo>
                <a:lnTo>
                  <a:pt x="0" y="276846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481924">
            <a:off x="9189988" y="1806330"/>
            <a:ext cx="1114907" cy="695296"/>
          </a:xfrm>
          <a:custGeom>
            <a:avLst/>
            <a:gdLst/>
            <a:ahLst/>
            <a:cxnLst/>
            <a:rect l="l" t="t" r="r" b="b"/>
            <a:pathLst>
              <a:path w="1114907" h="695296">
                <a:moveTo>
                  <a:pt x="0" y="0"/>
                </a:moveTo>
                <a:lnTo>
                  <a:pt x="1114907" y="0"/>
                </a:lnTo>
                <a:lnTo>
                  <a:pt x="1114907" y="695296"/>
                </a:lnTo>
                <a:lnTo>
                  <a:pt x="0" y="69529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351532">
            <a:off x="15126127" y="1327017"/>
            <a:ext cx="2487602" cy="2775216"/>
          </a:xfrm>
          <a:custGeom>
            <a:avLst/>
            <a:gdLst/>
            <a:ahLst/>
            <a:cxnLst/>
            <a:rect l="l" t="t" r="r" b="b"/>
            <a:pathLst>
              <a:path w="2487602" h="2775216">
                <a:moveTo>
                  <a:pt x="0" y="0"/>
                </a:moveTo>
                <a:lnTo>
                  <a:pt x="2487603" y="0"/>
                </a:lnTo>
                <a:lnTo>
                  <a:pt x="2487603" y="2775216"/>
                </a:lnTo>
                <a:lnTo>
                  <a:pt x="0" y="277521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3058452" y="3618462"/>
            <a:ext cx="12074539" cy="21747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726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388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austina Bold"/>
                <a:ea typeface="Faustina Bold"/>
                <a:cs typeface="Faustina Bold"/>
                <a:sym typeface="Faustina Bold"/>
              </a:rPr>
              <a:t>Thank you 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1720104" y="7680994"/>
            <a:ext cx="3329633" cy="4581531"/>
            <a:chOff x="0" y="0"/>
            <a:chExt cx="4439511" cy="6108709"/>
          </a:xfrm>
        </p:grpSpPr>
        <p:sp>
          <p:nvSpPr>
            <p:cNvPr id="10" name="Freeform 10"/>
            <p:cNvSpPr/>
            <p:nvPr/>
          </p:nvSpPr>
          <p:spPr>
            <a:xfrm rot="1054061">
              <a:off x="759333" y="312946"/>
              <a:ext cx="2920846" cy="5482816"/>
            </a:xfrm>
            <a:custGeom>
              <a:avLst/>
              <a:gdLst/>
              <a:ahLst/>
              <a:cxnLst/>
              <a:rect l="l" t="t" r="r" b="b"/>
              <a:pathLst>
                <a:path w="2920846" h="5482816">
                  <a:moveTo>
                    <a:pt x="0" y="0"/>
                  </a:moveTo>
                  <a:lnTo>
                    <a:pt x="2920845" y="0"/>
                  </a:lnTo>
                  <a:lnTo>
                    <a:pt x="2920845" y="5482816"/>
                  </a:lnTo>
                  <a:lnTo>
                    <a:pt x="0" y="54828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xmlns="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 rot="765139">
              <a:off x="2103658" y="2578772"/>
              <a:ext cx="1676088" cy="1310396"/>
            </a:xfrm>
            <a:custGeom>
              <a:avLst/>
              <a:gdLst/>
              <a:ahLst/>
              <a:cxnLst/>
              <a:rect l="l" t="t" r="r" b="b"/>
              <a:pathLst>
                <a:path w="1676088" h="1310396">
                  <a:moveTo>
                    <a:pt x="0" y="0"/>
                  </a:moveTo>
                  <a:lnTo>
                    <a:pt x="1676088" y="0"/>
                  </a:lnTo>
                  <a:lnTo>
                    <a:pt x="1676088" y="1310396"/>
                  </a:lnTo>
                  <a:lnTo>
                    <a:pt x="0" y="13103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xmlns="" r:embed="rId17"/>
                  </a:ext>
                </a:extLst>
              </a:blip>
              <a:stretch>
                <a:fillRect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3645251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tile tx="0" ty="0" sx="100000" sy="100000" flip="none" algn="tl"/>
          </a:blipFill>
          <a:effectLst>
            <a:outerShdw blurRad="50800" dist="50800" dir="5400000" algn="ctr" rotWithShape="0">
              <a:schemeClr val="accent1">
                <a:lumMod val="40000"/>
                <a:lumOff val="60000"/>
              </a:schemeClr>
            </a:outerShdw>
          </a:effectLst>
        </p:spPr>
      </p:sp>
      <p:sp>
        <p:nvSpPr>
          <p:cNvPr id="3" name="TextBox 3"/>
          <p:cNvSpPr txBox="1"/>
          <p:nvPr/>
        </p:nvSpPr>
        <p:spPr>
          <a:xfrm>
            <a:off x="450092" y="4336391"/>
            <a:ext cx="7025086" cy="11451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766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900" b="1" i="0" u="none" strike="noStrike" kern="1200" cap="none" spc="0" normalizeH="0" baseline="0" noProof="0" dirty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Helvetica World Bold"/>
                <a:ea typeface="Helvetica World Bold"/>
                <a:cs typeface="Helvetica World Bold"/>
                <a:sym typeface="Helvetica World Bold"/>
              </a:rPr>
              <a:t>OBJECTIVES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8297062" y="653879"/>
            <a:ext cx="9990938" cy="3077909"/>
            <a:chOff x="0" y="0"/>
            <a:chExt cx="3344549" cy="103035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344549" cy="1030356"/>
            </a:xfrm>
            <a:custGeom>
              <a:avLst/>
              <a:gdLst/>
              <a:ahLst/>
              <a:cxnLst/>
              <a:rect l="l" t="t" r="r" b="b"/>
              <a:pathLst>
                <a:path w="3344549" h="1030356">
                  <a:moveTo>
                    <a:pt x="60442" y="0"/>
                  </a:moveTo>
                  <a:lnTo>
                    <a:pt x="3284107" y="0"/>
                  </a:lnTo>
                  <a:cubicBezTo>
                    <a:pt x="3300137" y="0"/>
                    <a:pt x="3315510" y="6368"/>
                    <a:pt x="3326846" y="17703"/>
                  </a:cubicBezTo>
                  <a:cubicBezTo>
                    <a:pt x="3338181" y="29038"/>
                    <a:pt x="3344549" y="44412"/>
                    <a:pt x="3344549" y="60442"/>
                  </a:cubicBezTo>
                  <a:lnTo>
                    <a:pt x="3344549" y="969914"/>
                  </a:lnTo>
                  <a:cubicBezTo>
                    <a:pt x="3344549" y="1003295"/>
                    <a:pt x="3317488" y="1030356"/>
                    <a:pt x="3284107" y="1030356"/>
                  </a:cubicBezTo>
                  <a:lnTo>
                    <a:pt x="60442" y="1030356"/>
                  </a:lnTo>
                  <a:cubicBezTo>
                    <a:pt x="44412" y="1030356"/>
                    <a:pt x="29038" y="1023988"/>
                    <a:pt x="17703" y="1012653"/>
                  </a:cubicBezTo>
                  <a:cubicBezTo>
                    <a:pt x="6368" y="1001318"/>
                    <a:pt x="0" y="985944"/>
                    <a:pt x="0" y="969914"/>
                  </a:cubicBezTo>
                  <a:lnTo>
                    <a:pt x="0" y="60442"/>
                  </a:lnTo>
                  <a:cubicBezTo>
                    <a:pt x="0" y="44412"/>
                    <a:pt x="6368" y="29038"/>
                    <a:pt x="17703" y="17703"/>
                  </a:cubicBezTo>
                  <a:cubicBezTo>
                    <a:pt x="29038" y="6368"/>
                    <a:pt x="44412" y="0"/>
                    <a:pt x="60442" y="0"/>
                  </a:cubicBezTo>
                  <a:close/>
                </a:path>
              </a:pathLst>
            </a:custGeom>
            <a:solidFill>
              <a:srgbClr val="8AB7E2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85725"/>
              <a:ext cx="3344549" cy="9446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92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8241562" y="3792361"/>
            <a:ext cx="9990938" cy="2521391"/>
            <a:chOff x="0" y="0"/>
            <a:chExt cx="3344549" cy="84405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344549" cy="844056"/>
            </a:xfrm>
            <a:custGeom>
              <a:avLst/>
              <a:gdLst/>
              <a:ahLst/>
              <a:cxnLst/>
              <a:rect l="l" t="t" r="r" b="b"/>
              <a:pathLst>
                <a:path w="3344549" h="844056">
                  <a:moveTo>
                    <a:pt x="60442" y="0"/>
                  </a:moveTo>
                  <a:lnTo>
                    <a:pt x="3284107" y="0"/>
                  </a:lnTo>
                  <a:cubicBezTo>
                    <a:pt x="3300137" y="0"/>
                    <a:pt x="3315510" y="6368"/>
                    <a:pt x="3326846" y="17703"/>
                  </a:cubicBezTo>
                  <a:cubicBezTo>
                    <a:pt x="3338181" y="29038"/>
                    <a:pt x="3344549" y="44412"/>
                    <a:pt x="3344549" y="60442"/>
                  </a:cubicBezTo>
                  <a:lnTo>
                    <a:pt x="3344549" y="783615"/>
                  </a:lnTo>
                  <a:cubicBezTo>
                    <a:pt x="3344549" y="816996"/>
                    <a:pt x="3317488" y="844056"/>
                    <a:pt x="3284107" y="844056"/>
                  </a:cubicBezTo>
                  <a:lnTo>
                    <a:pt x="60442" y="844056"/>
                  </a:lnTo>
                  <a:cubicBezTo>
                    <a:pt x="44412" y="844056"/>
                    <a:pt x="29038" y="837688"/>
                    <a:pt x="17703" y="826353"/>
                  </a:cubicBezTo>
                  <a:cubicBezTo>
                    <a:pt x="6368" y="815018"/>
                    <a:pt x="0" y="799645"/>
                    <a:pt x="0" y="783615"/>
                  </a:cubicBezTo>
                  <a:lnTo>
                    <a:pt x="0" y="60442"/>
                  </a:lnTo>
                  <a:cubicBezTo>
                    <a:pt x="0" y="44412"/>
                    <a:pt x="6368" y="29038"/>
                    <a:pt x="17703" y="17703"/>
                  </a:cubicBezTo>
                  <a:cubicBezTo>
                    <a:pt x="29038" y="6368"/>
                    <a:pt x="44412" y="0"/>
                    <a:pt x="60442" y="0"/>
                  </a:cubicBezTo>
                  <a:close/>
                </a:path>
              </a:pathLst>
            </a:custGeom>
            <a:solidFill>
              <a:srgbClr val="8AB7E2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85725"/>
              <a:ext cx="3344549" cy="7583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92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" name="Freeform 10"/>
          <p:cNvSpPr/>
          <p:nvPr/>
        </p:nvSpPr>
        <p:spPr>
          <a:xfrm>
            <a:off x="1028700" y="9493620"/>
            <a:ext cx="3870946" cy="950141"/>
          </a:xfrm>
          <a:custGeom>
            <a:avLst/>
            <a:gdLst/>
            <a:ahLst/>
            <a:cxnLst/>
            <a:rect l="l" t="t" r="r" b="b"/>
            <a:pathLst>
              <a:path w="3870946" h="950141">
                <a:moveTo>
                  <a:pt x="0" y="0"/>
                </a:moveTo>
                <a:lnTo>
                  <a:pt x="3870946" y="0"/>
                </a:lnTo>
                <a:lnTo>
                  <a:pt x="3870946" y="950142"/>
                </a:lnTo>
                <a:lnTo>
                  <a:pt x="0" y="95014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2494227" y="-2364815"/>
            <a:ext cx="4980952" cy="3731186"/>
          </a:xfrm>
          <a:custGeom>
            <a:avLst/>
            <a:gdLst/>
            <a:ahLst/>
            <a:cxnLst/>
            <a:rect l="l" t="t" r="r" b="b"/>
            <a:pathLst>
              <a:path w="4980952" h="3731186">
                <a:moveTo>
                  <a:pt x="0" y="0"/>
                </a:moveTo>
                <a:lnTo>
                  <a:pt x="4980952" y="0"/>
                </a:lnTo>
                <a:lnTo>
                  <a:pt x="4980952" y="3731186"/>
                </a:lnTo>
                <a:lnTo>
                  <a:pt x="0" y="373118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2" name="Freeform 12"/>
          <p:cNvSpPr/>
          <p:nvPr/>
        </p:nvSpPr>
        <p:spPr>
          <a:xfrm>
            <a:off x="-848571" y="-31921"/>
            <a:ext cx="2597326" cy="2796583"/>
          </a:xfrm>
          <a:custGeom>
            <a:avLst/>
            <a:gdLst/>
            <a:ahLst/>
            <a:cxnLst/>
            <a:rect l="l" t="t" r="r" b="b"/>
            <a:pathLst>
              <a:path w="2597326" h="2796583">
                <a:moveTo>
                  <a:pt x="0" y="0"/>
                </a:moveTo>
                <a:lnTo>
                  <a:pt x="2597327" y="0"/>
                </a:lnTo>
                <a:lnTo>
                  <a:pt x="2597327" y="2796583"/>
                </a:lnTo>
                <a:lnTo>
                  <a:pt x="0" y="279658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3" name="TextBox 13"/>
          <p:cNvSpPr txBox="1"/>
          <p:nvPr/>
        </p:nvSpPr>
        <p:spPr>
          <a:xfrm>
            <a:off x="8540705" y="942975"/>
            <a:ext cx="9392654" cy="19818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5251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51" i="0" u="none" strike="noStrike" kern="1200" cap="none" spc="-30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Public Sans"/>
                <a:cs typeface="Times New Roman" panose="02020603050405020304" pitchFamily="18" charset="0"/>
                <a:sym typeface="Public Sans"/>
              </a:rPr>
              <a:t>- Pupils will be able to understand and correctly say the words and use Do you have _____? − Yes, I do. / No, I don’t. to ask and answer questions about having a school thing.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8297062" y="6537534"/>
            <a:ext cx="9990938" cy="3332268"/>
            <a:chOff x="0" y="0"/>
            <a:chExt cx="3344549" cy="1115504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3344549" cy="1115504"/>
            </a:xfrm>
            <a:custGeom>
              <a:avLst/>
              <a:gdLst/>
              <a:ahLst/>
              <a:cxnLst/>
              <a:rect l="l" t="t" r="r" b="b"/>
              <a:pathLst>
                <a:path w="3344549" h="1115504">
                  <a:moveTo>
                    <a:pt x="60442" y="0"/>
                  </a:moveTo>
                  <a:lnTo>
                    <a:pt x="3284107" y="0"/>
                  </a:lnTo>
                  <a:cubicBezTo>
                    <a:pt x="3300137" y="0"/>
                    <a:pt x="3315510" y="6368"/>
                    <a:pt x="3326846" y="17703"/>
                  </a:cubicBezTo>
                  <a:cubicBezTo>
                    <a:pt x="3338181" y="29038"/>
                    <a:pt x="3344549" y="44412"/>
                    <a:pt x="3344549" y="60442"/>
                  </a:cubicBezTo>
                  <a:lnTo>
                    <a:pt x="3344549" y="1055062"/>
                  </a:lnTo>
                  <a:cubicBezTo>
                    <a:pt x="3344549" y="1071092"/>
                    <a:pt x="3338181" y="1086466"/>
                    <a:pt x="3326846" y="1097801"/>
                  </a:cubicBezTo>
                  <a:cubicBezTo>
                    <a:pt x="3315510" y="1109136"/>
                    <a:pt x="3300137" y="1115504"/>
                    <a:pt x="3284107" y="1115504"/>
                  </a:cubicBezTo>
                  <a:lnTo>
                    <a:pt x="60442" y="1115504"/>
                  </a:lnTo>
                  <a:cubicBezTo>
                    <a:pt x="44412" y="1115504"/>
                    <a:pt x="29038" y="1109136"/>
                    <a:pt x="17703" y="1097801"/>
                  </a:cubicBezTo>
                  <a:cubicBezTo>
                    <a:pt x="6368" y="1086466"/>
                    <a:pt x="0" y="1071092"/>
                    <a:pt x="0" y="1055062"/>
                  </a:cubicBezTo>
                  <a:lnTo>
                    <a:pt x="0" y="60442"/>
                  </a:lnTo>
                  <a:cubicBezTo>
                    <a:pt x="0" y="44412"/>
                    <a:pt x="6368" y="29038"/>
                    <a:pt x="17703" y="17703"/>
                  </a:cubicBezTo>
                  <a:cubicBezTo>
                    <a:pt x="29038" y="6368"/>
                    <a:pt x="44412" y="0"/>
                    <a:pt x="60442" y="0"/>
                  </a:cubicBezTo>
                  <a:close/>
                </a:path>
              </a:pathLst>
            </a:custGeom>
            <a:solidFill>
              <a:srgbClr val="8AB7E2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85725"/>
              <a:ext cx="3344549" cy="10297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92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8540705" y="4031927"/>
            <a:ext cx="9392654" cy="13944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5566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76" b="0" i="0" u="none" strike="noStrike" kern="1200" cap="none" spc="-326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Public Sans"/>
                <a:cs typeface="Times New Roman" panose="02020603050405020304" pitchFamily="18" charset="0"/>
                <a:sym typeface="Public Sans"/>
              </a:rPr>
              <a:t>- Pupils will be able to ask and answers about having a school thing in communicative context.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8363384" y="6689934"/>
            <a:ext cx="9747295" cy="28036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5591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93" b="0" i="0" u="none" strike="noStrike" kern="1200" cap="none" spc="-32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ublic Sans"/>
                <a:ea typeface="Public Sans"/>
                <a:cs typeface="Public Sans"/>
                <a:sym typeface="Public Sans"/>
              </a:rPr>
              <a:t>- </a:t>
            </a:r>
            <a:r>
              <a:rPr kumimoji="0" lang="en-US" sz="3993" b="0" i="0" u="none" strike="noStrike" kern="1200" cap="none" spc="-32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Public Sans"/>
                <a:cs typeface="Times New Roman" panose="02020603050405020304" pitchFamily="18" charset="0"/>
                <a:sym typeface="Public Sans"/>
              </a:rPr>
              <a:t>Pupils will be able to perform skills such as: speaking, reading, listening; develop problem-solving, decision making, teamwork, reliability, motivation, adaptability, and initiative.</a:t>
            </a:r>
          </a:p>
        </p:txBody>
      </p:sp>
      <p:sp>
        <p:nvSpPr>
          <p:cNvPr id="19" name="Freeform 19"/>
          <p:cNvSpPr/>
          <p:nvPr/>
        </p:nvSpPr>
        <p:spPr>
          <a:xfrm rot="1092066" flipH="1">
            <a:off x="-598070" y="8928919"/>
            <a:ext cx="1734317" cy="1881765"/>
          </a:xfrm>
          <a:custGeom>
            <a:avLst/>
            <a:gdLst/>
            <a:ahLst/>
            <a:cxnLst/>
            <a:rect l="l" t="t" r="r" b="b"/>
            <a:pathLst>
              <a:path w="1734317" h="1881765">
                <a:moveTo>
                  <a:pt x="1734317" y="0"/>
                </a:moveTo>
                <a:lnTo>
                  <a:pt x="0" y="0"/>
                </a:lnTo>
                <a:lnTo>
                  <a:pt x="0" y="1881766"/>
                </a:lnTo>
                <a:lnTo>
                  <a:pt x="1734317" y="1881766"/>
                </a:lnTo>
                <a:lnTo>
                  <a:pt x="1734317" y="0"/>
                </a:lnTo>
                <a:close/>
              </a:path>
            </a:pathLst>
          </a:custGeom>
          <a:blipFill>
            <a:blip r:embed="rId9"/>
            <a:stretch>
              <a:fillRect l="-179162" t="-301612" r="-180954" b="-45358"/>
            </a:stretch>
          </a:blipFill>
        </p:spPr>
      </p:sp>
    </p:spTree>
    <p:extLst>
      <p:ext uri="{BB962C8B-B14F-4D97-AF65-F5344CB8AC3E}">
        <p14:creationId xmlns:p14="http://schemas.microsoft.com/office/powerpoint/2010/main" val="6913234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3B2344BF-6149-4B2B-A0B8-A884C7DA53D1}"/>
              </a:ext>
            </a:extLst>
          </p:cNvPr>
          <p:cNvSpPr/>
          <p:nvPr/>
        </p:nvSpPr>
        <p:spPr>
          <a:xfrm>
            <a:off x="-48806100" y="-23583900"/>
            <a:ext cx="115900200" cy="5745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850BB9F6-FCB7-4639-A9EB-5C98D80D6659}"/>
              </a:ext>
            </a:extLst>
          </p:cNvPr>
          <p:cNvSpPr/>
          <p:nvPr/>
        </p:nvSpPr>
        <p:spPr>
          <a:xfrm>
            <a:off x="-48806100" y="-23583900"/>
            <a:ext cx="115900200" cy="5745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2" name="MsPham-0936082789">
            <a:extLst>
              <a:ext uri="{FF2B5EF4-FFF2-40B4-BE49-F238E27FC236}">
                <a16:creationId xmlns:a16="http://schemas.microsoft.com/office/drawing/2014/main" id="{DC11064E-95B7-4E49-9039-61F8FA781E1D}"/>
              </a:ext>
            </a:extLst>
          </p:cNvPr>
          <p:cNvSpPr/>
          <p:nvPr/>
        </p:nvSpPr>
        <p:spPr>
          <a:xfrm>
            <a:off x="-48806100" y="-23583900"/>
            <a:ext cx="115900200" cy="5745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BE4F0313-C932-434C-9200-55E234BFBB1C}"/>
              </a:ext>
            </a:extLst>
          </p:cNvPr>
          <p:cNvSpPr/>
          <p:nvPr/>
        </p:nvSpPr>
        <p:spPr>
          <a:xfrm>
            <a:off x="-48806100" y="-23583900"/>
            <a:ext cx="115900200" cy="5745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4" name="MsPham-0936082789">
            <a:extLst>
              <a:ext uri="{FF2B5EF4-FFF2-40B4-BE49-F238E27FC236}">
                <a16:creationId xmlns:a16="http://schemas.microsoft.com/office/drawing/2014/main" id="{578EC807-3E58-4554-981F-CA37416337E0}"/>
              </a:ext>
            </a:extLst>
          </p:cNvPr>
          <p:cNvSpPr/>
          <p:nvPr/>
        </p:nvSpPr>
        <p:spPr>
          <a:xfrm>
            <a:off x="-48806100" y="-23583900"/>
            <a:ext cx="115900200" cy="5745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5" name="MsPham-0936082789">
            <a:extLst>
              <a:ext uri="{FF2B5EF4-FFF2-40B4-BE49-F238E27FC236}">
                <a16:creationId xmlns:a16="http://schemas.microsoft.com/office/drawing/2014/main" id="{A707D4F0-F2D4-486D-A701-87E7B8BA35A8}"/>
              </a:ext>
            </a:extLst>
          </p:cNvPr>
          <p:cNvSpPr/>
          <p:nvPr/>
        </p:nvSpPr>
        <p:spPr>
          <a:xfrm>
            <a:off x="-48806100" y="-23583900"/>
            <a:ext cx="115900200" cy="5745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6" name="MsPham-0936082789">
            <a:extLst>
              <a:ext uri="{FF2B5EF4-FFF2-40B4-BE49-F238E27FC236}">
                <a16:creationId xmlns:a16="http://schemas.microsoft.com/office/drawing/2014/main" id="{07014815-C92C-45CF-9766-17B3392634C3}"/>
              </a:ext>
            </a:extLst>
          </p:cNvPr>
          <p:cNvSpPr/>
          <p:nvPr/>
        </p:nvSpPr>
        <p:spPr>
          <a:xfrm>
            <a:off x="-48806100" y="-23583900"/>
            <a:ext cx="115900200" cy="5745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7" name="MsPham-0936082789">
            <a:extLst>
              <a:ext uri="{FF2B5EF4-FFF2-40B4-BE49-F238E27FC236}">
                <a16:creationId xmlns:a16="http://schemas.microsoft.com/office/drawing/2014/main" id="{56DB892F-81C1-4FCD-BE17-779018826714}"/>
              </a:ext>
            </a:extLst>
          </p:cNvPr>
          <p:cNvSpPr/>
          <p:nvPr/>
        </p:nvSpPr>
        <p:spPr>
          <a:xfrm>
            <a:off x="-48806100" y="-23583900"/>
            <a:ext cx="115900200" cy="5745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8" name="MsPham-0936082789">
            <a:extLst>
              <a:ext uri="{FF2B5EF4-FFF2-40B4-BE49-F238E27FC236}">
                <a16:creationId xmlns:a16="http://schemas.microsoft.com/office/drawing/2014/main" id="{114418A0-E329-436F-8CC7-A4A0BC57F8C9}"/>
              </a:ext>
            </a:extLst>
          </p:cNvPr>
          <p:cNvSpPr/>
          <p:nvPr/>
        </p:nvSpPr>
        <p:spPr>
          <a:xfrm>
            <a:off x="-48806100" y="-23583900"/>
            <a:ext cx="115900200" cy="5745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9" name="MsPham-0936082789">
            <a:extLst>
              <a:ext uri="{FF2B5EF4-FFF2-40B4-BE49-F238E27FC236}">
                <a16:creationId xmlns:a16="http://schemas.microsoft.com/office/drawing/2014/main" id="{71284774-F279-4FB0-A951-B50B806EAA51}"/>
              </a:ext>
            </a:extLst>
          </p:cNvPr>
          <p:cNvSpPr/>
          <p:nvPr/>
        </p:nvSpPr>
        <p:spPr>
          <a:xfrm>
            <a:off x="-48806100" y="-23583900"/>
            <a:ext cx="115900200" cy="5745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" name="Picture 8" descr="Yeah~ by Helen Flower on Dribbble">
            <a:extLst>
              <a:ext uri="{FF2B5EF4-FFF2-40B4-BE49-F238E27FC236}">
                <a16:creationId xmlns:a16="http://schemas.microsoft.com/office/drawing/2014/main" id="{3DD969CA-822F-4326-B44C-8FB3CF6222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6119" y="876300"/>
            <a:ext cx="4274481" cy="3205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Decatur Community Schools - Father/Daughter/Mother/Son Dance Photos">
            <a:extLst>
              <a:ext uri="{FF2B5EF4-FFF2-40B4-BE49-F238E27FC236}">
                <a16:creationId xmlns:a16="http://schemas.microsoft.com/office/drawing/2014/main" id="{5F1A75D6-AB18-43DC-ACC9-B153EA657B0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5448300"/>
            <a:ext cx="4679224" cy="421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MsPham-0936082789">
            <a:hlinkClick r:id="rId5"/>
            <a:extLst>
              <a:ext uri="{FF2B5EF4-FFF2-40B4-BE49-F238E27FC236}">
                <a16:creationId xmlns:a16="http://schemas.microsoft.com/office/drawing/2014/main" id="{61E7087D-3FAC-4C76-A530-1E032BC64156}"/>
              </a:ext>
            </a:extLst>
          </p:cNvPr>
          <p:cNvSpPr/>
          <p:nvPr/>
        </p:nvSpPr>
        <p:spPr>
          <a:xfrm>
            <a:off x="13258800" y="8585627"/>
            <a:ext cx="2057400" cy="806789"/>
          </a:xfrm>
          <a:prstGeom prst="roundRect">
            <a:avLst>
              <a:gd name="adj" fmla="val 50000"/>
            </a:avLst>
          </a:prstGeom>
          <a:solidFill>
            <a:srgbClr val="FF5DC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4400" dirty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.VnCooper" panose="020B7200000000000000" pitchFamily="34" charset="0"/>
              </a:rPr>
              <a:t>Play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027690A-7D76-46A2-B322-D48D2CF3C04F}"/>
              </a:ext>
            </a:extLst>
          </p:cNvPr>
          <p:cNvSpPr txBox="1"/>
          <p:nvPr/>
        </p:nvSpPr>
        <p:spPr>
          <a:xfrm>
            <a:off x="1219200" y="2705102"/>
            <a:ext cx="16314081" cy="4508927"/>
          </a:xfrm>
          <a:prstGeom prst="rect">
            <a:avLst/>
          </a:prstGeom>
          <a:noFill/>
        </p:spPr>
        <p:txBody>
          <a:bodyPr wrap="none" rtlCol="0">
            <a:prstTxWarp prst="textWave1">
              <a:avLst/>
            </a:prstTxWarp>
            <a:spAutoFit/>
          </a:bodyPr>
          <a:lstStyle/>
          <a:p>
            <a:r>
              <a:rPr lang="en-US" sz="2870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.VnAristote" panose="020B7200000000000000" pitchFamily="34" charset="0"/>
              </a:rPr>
              <a:t>1. Warm - up </a:t>
            </a:r>
          </a:p>
        </p:txBody>
      </p:sp>
    </p:spTree>
    <p:extLst>
      <p:ext uri="{BB962C8B-B14F-4D97-AF65-F5344CB8AC3E}">
        <p14:creationId xmlns:p14="http://schemas.microsoft.com/office/powerpoint/2010/main" val="10984902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:sndAc>
          <p:stSnd>
            <p:snd r:embed="rId2" name="drumroll.wav"/>
          </p:stSnd>
        </p:sndAc>
      </p:transition>
    </mc:Choice>
    <mc:Fallback xmlns:n="http://schemas.microsoft.com/office/powerpoint/2012/main" xmlns="">
      <p:transition spd="slow">
        <p:fade/>
        <p:sndAc>
          <p:stSnd>
            <p:snd r:embed="rId9" name="drumroll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E8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754347" y="7752751"/>
            <a:ext cx="2188277" cy="2188277"/>
          </a:xfrm>
          <a:custGeom>
            <a:avLst/>
            <a:gdLst/>
            <a:ahLst/>
            <a:cxnLst/>
            <a:rect l="l" t="t" r="r" b="b"/>
            <a:pathLst>
              <a:path w="2188277" h="2188277">
                <a:moveTo>
                  <a:pt x="0" y="0"/>
                </a:moveTo>
                <a:lnTo>
                  <a:pt x="2188278" y="0"/>
                </a:lnTo>
                <a:lnTo>
                  <a:pt x="2188278" y="2188277"/>
                </a:lnTo>
                <a:lnTo>
                  <a:pt x="0" y="21882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300648" y="330587"/>
            <a:ext cx="931850" cy="931850"/>
          </a:xfrm>
          <a:custGeom>
            <a:avLst/>
            <a:gdLst/>
            <a:ahLst/>
            <a:cxnLst/>
            <a:rect l="l" t="t" r="r" b="b"/>
            <a:pathLst>
              <a:path w="931850" h="931850">
                <a:moveTo>
                  <a:pt x="0" y="0"/>
                </a:moveTo>
                <a:lnTo>
                  <a:pt x="931850" y="0"/>
                </a:lnTo>
                <a:lnTo>
                  <a:pt x="931850" y="931850"/>
                </a:lnTo>
                <a:lnTo>
                  <a:pt x="0" y="9318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2089604">
            <a:off x="3243932" y="745318"/>
            <a:ext cx="1224746" cy="1224746"/>
          </a:xfrm>
          <a:custGeom>
            <a:avLst/>
            <a:gdLst/>
            <a:ahLst/>
            <a:cxnLst/>
            <a:rect l="l" t="t" r="r" b="b"/>
            <a:pathLst>
              <a:path w="1224746" h="1224746">
                <a:moveTo>
                  <a:pt x="0" y="0"/>
                </a:moveTo>
                <a:lnTo>
                  <a:pt x="1224746" y="0"/>
                </a:lnTo>
                <a:lnTo>
                  <a:pt x="1224746" y="1224747"/>
                </a:lnTo>
                <a:lnTo>
                  <a:pt x="0" y="122474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170797">
            <a:off x="9117777" y="5044773"/>
            <a:ext cx="1659682" cy="889433"/>
          </a:xfrm>
          <a:custGeom>
            <a:avLst/>
            <a:gdLst/>
            <a:ahLst/>
            <a:cxnLst/>
            <a:rect l="l" t="t" r="r" b="b"/>
            <a:pathLst>
              <a:path w="1659682" h="889433">
                <a:moveTo>
                  <a:pt x="0" y="0"/>
                </a:moveTo>
                <a:lnTo>
                  <a:pt x="1659682" y="0"/>
                </a:lnTo>
                <a:lnTo>
                  <a:pt x="1659682" y="889433"/>
                </a:lnTo>
                <a:lnTo>
                  <a:pt x="0" y="88943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549586">
            <a:off x="-165601" y="2972784"/>
            <a:ext cx="1773614" cy="902931"/>
          </a:xfrm>
          <a:custGeom>
            <a:avLst/>
            <a:gdLst/>
            <a:ahLst/>
            <a:cxnLst/>
            <a:rect l="l" t="t" r="r" b="b"/>
            <a:pathLst>
              <a:path w="1773614" h="902931">
                <a:moveTo>
                  <a:pt x="0" y="0"/>
                </a:moveTo>
                <a:lnTo>
                  <a:pt x="1773614" y="0"/>
                </a:lnTo>
                <a:lnTo>
                  <a:pt x="1773614" y="902931"/>
                </a:lnTo>
                <a:lnTo>
                  <a:pt x="0" y="90293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46779" y="5172734"/>
            <a:ext cx="1269337" cy="1230103"/>
          </a:xfrm>
          <a:custGeom>
            <a:avLst/>
            <a:gdLst/>
            <a:ahLst/>
            <a:cxnLst/>
            <a:rect l="l" t="t" r="r" b="b"/>
            <a:pathLst>
              <a:path w="1269337" h="1230103">
                <a:moveTo>
                  <a:pt x="0" y="0"/>
                </a:moveTo>
                <a:lnTo>
                  <a:pt x="1269337" y="0"/>
                </a:lnTo>
                <a:lnTo>
                  <a:pt x="1269337" y="1230103"/>
                </a:lnTo>
                <a:lnTo>
                  <a:pt x="0" y="123010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176068" y="734836"/>
            <a:ext cx="3000784" cy="3482120"/>
            <a:chOff x="0" y="0"/>
            <a:chExt cx="4001045" cy="4642826"/>
          </a:xfrm>
        </p:grpSpPr>
        <p:sp>
          <p:nvSpPr>
            <p:cNvPr id="9" name="Freeform 9"/>
            <p:cNvSpPr/>
            <p:nvPr/>
          </p:nvSpPr>
          <p:spPr>
            <a:xfrm rot="1468150">
              <a:off x="692340" y="366249"/>
              <a:ext cx="2616365" cy="3910327"/>
            </a:xfrm>
            <a:custGeom>
              <a:avLst/>
              <a:gdLst/>
              <a:ahLst/>
              <a:cxnLst/>
              <a:rect l="l" t="t" r="r" b="b"/>
              <a:pathLst>
                <a:path w="2616365" h="3910327">
                  <a:moveTo>
                    <a:pt x="0" y="0"/>
                  </a:moveTo>
                  <a:lnTo>
                    <a:pt x="2616365" y="0"/>
                  </a:lnTo>
                  <a:lnTo>
                    <a:pt x="2616365" y="3910328"/>
                  </a:lnTo>
                  <a:lnTo>
                    <a:pt x="0" y="39103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xmlns="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 rot="-1755840">
              <a:off x="646020" y="1622964"/>
              <a:ext cx="2709006" cy="1384056"/>
            </a:xfrm>
            <a:custGeom>
              <a:avLst/>
              <a:gdLst/>
              <a:ahLst/>
              <a:cxnLst/>
              <a:rect l="l" t="t" r="r" b="b"/>
              <a:pathLst>
                <a:path w="2709006" h="1384056">
                  <a:moveTo>
                    <a:pt x="0" y="0"/>
                  </a:moveTo>
                  <a:lnTo>
                    <a:pt x="2709006" y="0"/>
                  </a:lnTo>
                  <a:lnTo>
                    <a:pt x="2709006" y="1384056"/>
                  </a:lnTo>
                  <a:lnTo>
                    <a:pt x="0" y="13840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xmlns="" r:embed="rId17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1" name="Freeform 11"/>
          <p:cNvSpPr/>
          <p:nvPr/>
        </p:nvSpPr>
        <p:spPr>
          <a:xfrm rot="-1523058">
            <a:off x="13894621" y="743464"/>
            <a:ext cx="1271061" cy="1403782"/>
          </a:xfrm>
          <a:custGeom>
            <a:avLst/>
            <a:gdLst/>
            <a:ahLst/>
            <a:cxnLst/>
            <a:rect l="l" t="t" r="r" b="b"/>
            <a:pathLst>
              <a:path w="1271061" h="1403782">
                <a:moveTo>
                  <a:pt x="0" y="0"/>
                </a:moveTo>
                <a:lnTo>
                  <a:pt x="1271060" y="0"/>
                </a:lnTo>
                <a:lnTo>
                  <a:pt x="1271060" y="1403782"/>
                </a:lnTo>
                <a:lnTo>
                  <a:pt x="0" y="1403782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5164239" y="7493738"/>
            <a:ext cx="1157565" cy="1157565"/>
          </a:xfrm>
          <a:custGeom>
            <a:avLst/>
            <a:gdLst/>
            <a:ahLst/>
            <a:cxnLst/>
            <a:rect l="l" t="t" r="r" b="b"/>
            <a:pathLst>
              <a:path w="1157565" h="1157565">
                <a:moveTo>
                  <a:pt x="0" y="0"/>
                </a:moveTo>
                <a:lnTo>
                  <a:pt x="1157565" y="0"/>
                </a:lnTo>
                <a:lnTo>
                  <a:pt x="1157565" y="1157564"/>
                </a:lnTo>
                <a:lnTo>
                  <a:pt x="0" y="1157564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1809009">
            <a:off x="14531402" y="4166674"/>
            <a:ext cx="1236662" cy="993827"/>
          </a:xfrm>
          <a:custGeom>
            <a:avLst/>
            <a:gdLst/>
            <a:ahLst/>
            <a:cxnLst/>
            <a:rect l="l" t="t" r="r" b="b"/>
            <a:pathLst>
              <a:path w="1236662" h="993827">
                <a:moveTo>
                  <a:pt x="0" y="0"/>
                </a:moveTo>
                <a:lnTo>
                  <a:pt x="1236662" y="0"/>
                </a:lnTo>
                <a:lnTo>
                  <a:pt x="1236662" y="993826"/>
                </a:lnTo>
                <a:lnTo>
                  <a:pt x="0" y="993826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718569">
            <a:off x="6523952" y="4614119"/>
            <a:ext cx="1132571" cy="1132571"/>
          </a:xfrm>
          <a:custGeom>
            <a:avLst/>
            <a:gdLst/>
            <a:ahLst/>
            <a:cxnLst/>
            <a:rect l="l" t="t" r="r" b="b"/>
            <a:pathLst>
              <a:path w="1132571" h="1132571">
                <a:moveTo>
                  <a:pt x="0" y="0"/>
                </a:moveTo>
                <a:lnTo>
                  <a:pt x="1132572" y="0"/>
                </a:lnTo>
                <a:lnTo>
                  <a:pt x="1132572" y="1132571"/>
                </a:lnTo>
                <a:lnTo>
                  <a:pt x="0" y="1132571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5"/>
          <p:cNvGrpSpPr>
            <a:grpSpLocks noChangeAspect="1"/>
          </p:cNvGrpSpPr>
          <p:nvPr/>
        </p:nvGrpSpPr>
        <p:grpSpPr>
          <a:xfrm rot="7371596">
            <a:off x="5367471" y="853939"/>
            <a:ext cx="663464" cy="349522"/>
            <a:chOff x="0" y="0"/>
            <a:chExt cx="1610360" cy="848360"/>
          </a:xfrm>
        </p:grpSpPr>
        <p:sp>
          <p:nvSpPr>
            <p:cNvPr id="16" name="Freeform 16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7" name="Group 17"/>
          <p:cNvGrpSpPr>
            <a:grpSpLocks noChangeAspect="1"/>
          </p:cNvGrpSpPr>
          <p:nvPr/>
        </p:nvGrpSpPr>
        <p:grpSpPr>
          <a:xfrm rot="1300249">
            <a:off x="3627276" y="8864449"/>
            <a:ext cx="590553" cy="487452"/>
            <a:chOff x="0" y="0"/>
            <a:chExt cx="2138680" cy="1765300"/>
          </a:xfrm>
        </p:grpSpPr>
        <p:sp>
          <p:nvSpPr>
            <p:cNvPr id="18" name="Freeform 18"/>
            <p:cNvSpPr/>
            <p:nvPr/>
          </p:nvSpPr>
          <p:spPr>
            <a:xfrm>
              <a:off x="-49530" y="-55880"/>
              <a:ext cx="2237740" cy="1819910"/>
            </a:xfrm>
            <a:custGeom>
              <a:avLst/>
              <a:gdLst/>
              <a:ahLst/>
              <a:cxnLst/>
              <a:rect l="l" t="t" r="r" b="b"/>
              <a:pathLst>
                <a:path w="2237740" h="1819910">
                  <a:moveTo>
                    <a:pt x="1789430" y="69850"/>
                  </a:moveTo>
                  <a:cubicBezTo>
                    <a:pt x="1540510" y="0"/>
                    <a:pt x="1233170" y="191770"/>
                    <a:pt x="1118870" y="495300"/>
                  </a:cubicBezTo>
                  <a:cubicBezTo>
                    <a:pt x="1004570" y="190500"/>
                    <a:pt x="697230" y="0"/>
                    <a:pt x="448310" y="69850"/>
                  </a:cubicBezTo>
                  <a:cubicBezTo>
                    <a:pt x="127000" y="160020"/>
                    <a:pt x="0" y="447040"/>
                    <a:pt x="66040" y="796290"/>
                  </a:cubicBezTo>
                  <a:cubicBezTo>
                    <a:pt x="120650" y="1079500"/>
                    <a:pt x="448310" y="1574800"/>
                    <a:pt x="1117600" y="1819910"/>
                  </a:cubicBezTo>
                  <a:cubicBezTo>
                    <a:pt x="1786890" y="1574800"/>
                    <a:pt x="2115820" y="1079500"/>
                    <a:pt x="2169160" y="796290"/>
                  </a:cubicBezTo>
                  <a:cubicBezTo>
                    <a:pt x="2237740" y="447040"/>
                    <a:pt x="2110740" y="160020"/>
                    <a:pt x="1789430" y="69850"/>
                  </a:cubicBezTo>
                  <a:close/>
                </a:path>
              </a:pathLst>
            </a:custGeom>
            <a:solidFill>
              <a:srgbClr val="FFF08E"/>
            </a:solidFill>
          </p:spPr>
        </p:sp>
      </p:grpSp>
      <p:grpSp>
        <p:nvGrpSpPr>
          <p:cNvPr id="19" name="Group 19"/>
          <p:cNvGrpSpPr/>
          <p:nvPr/>
        </p:nvGrpSpPr>
        <p:grpSpPr>
          <a:xfrm>
            <a:off x="12018922" y="9443712"/>
            <a:ext cx="281726" cy="281726"/>
            <a:chOff x="0" y="0"/>
            <a:chExt cx="6350000" cy="63500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1" name="Group 21"/>
          <p:cNvGrpSpPr/>
          <p:nvPr/>
        </p:nvGrpSpPr>
        <p:grpSpPr>
          <a:xfrm rot="1952103">
            <a:off x="12847343" y="6808138"/>
            <a:ext cx="2609421" cy="3318299"/>
            <a:chOff x="0" y="0"/>
            <a:chExt cx="3479228" cy="4424399"/>
          </a:xfrm>
        </p:grpSpPr>
        <p:sp>
          <p:nvSpPr>
            <p:cNvPr id="22" name="Freeform 22"/>
            <p:cNvSpPr/>
            <p:nvPr/>
          </p:nvSpPr>
          <p:spPr>
            <a:xfrm rot="-834119">
              <a:off x="431432" y="257036"/>
              <a:ext cx="2616365" cy="3910327"/>
            </a:xfrm>
            <a:custGeom>
              <a:avLst/>
              <a:gdLst/>
              <a:ahLst/>
              <a:cxnLst/>
              <a:rect l="l" t="t" r="r" b="b"/>
              <a:pathLst>
                <a:path w="2616365" h="3910327">
                  <a:moveTo>
                    <a:pt x="0" y="0"/>
                  </a:moveTo>
                  <a:lnTo>
                    <a:pt x="2616364" y="0"/>
                  </a:lnTo>
                  <a:lnTo>
                    <a:pt x="2616364" y="3910327"/>
                  </a:lnTo>
                  <a:lnTo>
                    <a:pt x="0" y="39103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>
                <a:extLst>
                  <a:ext uri="{96DAC541-7B7A-43D3-8B79-37D633B846F1}">
                    <asvg:svgBlip xmlns:asvg="http://schemas.microsoft.com/office/drawing/2016/SVG/main" xmlns="" r:embed="rId2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3" name="Freeform 23"/>
            <p:cNvSpPr/>
            <p:nvPr/>
          </p:nvSpPr>
          <p:spPr>
            <a:xfrm>
              <a:off x="546361" y="929981"/>
              <a:ext cx="2342644" cy="2431046"/>
            </a:xfrm>
            <a:custGeom>
              <a:avLst/>
              <a:gdLst/>
              <a:ahLst/>
              <a:cxnLst/>
              <a:rect l="l" t="t" r="r" b="b"/>
              <a:pathLst>
                <a:path w="2342644" h="2431046">
                  <a:moveTo>
                    <a:pt x="0" y="0"/>
                  </a:moveTo>
                  <a:lnTo>
                    <a:pt x="2342645" y="0"/>
                  </a:lnTo>
                  <a:lnTo>
                    <a:pt x="2342645" y="2431046"/>
                  </a:lnTo>
                  <a:lnTo>
                    <a:pt x="0" y="24310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8">
                <a:extLst>
                  <a:ext uri="{96DAC541-7B7A-43D3-8B79-37D633B846F1}">
                    <asvg:svgBlip xmlns:asvg="http://schemas.microsoft.com/office/drawing/2016/SVG/main" xmlns="" r:embed="rId29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4" name="Freeform 24"/>
          <p:cNvSpPr/>
          <p:nvPr/>
        </p:nvSpPr>
        <p:spPr>
          <a:xfrm rot="1492219">
            <a:off x="10181646" y="7029510"/>
            <a:ext cx="1393395" cy="1393395"/>
          </a:xfrm>
          <a:custGeom>
            <a:avLst/>
            <a:gdLst/>
            <a:ahLst/>
            <a:cxnLst/>
            <a:rect l="l" t="t" r="r" b="b"/>
            <a:pathLst>
              <a:path w="1393395" h="1393395">
                <a:moveTo>
                  <a:pt x="0" y="0"/>
                </a:moveTo>
                <a:lnTo>
                  <a:pt x="1393395" y="0"/>
                </a:lnTo>
                <a:lnTo>
                  <a:pt x="1393395" y="1393395"/>
                </a:lnTo>
                <a:lnTo>
                  <a:pt x="0" y="1393395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xmlns="" r:embed="rId31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3330418" y="3100253"/>
            <a:ext cx="12653444" cy="3085598"/>
          </a:xfrm>
          <a:custGeom>
            <a:avLst/>
            <a:gdLst/>
            <a:ahLst/>
            <a:cxnLst/>
            <a:rect l="l" t="t" r="r" b="b"/>
            <a:pathLst>
              <a:path w="12653444" h="3085598">
                <a:moveTo>
                  <a:pt x="0" y="0"/>
                </a:moveTo>
                <a:lnTo>
                  <a:pt x="12653443" y="0"/>
                </a:lnTo>
                <a:lnTo>
                  <a:pt x="12653443" y="3085599"/>
                </a:lnTo>
                <a:lnTo>
                  <a:pt x="0" y="3085599"/>
                </a:lnTo>
                <a:lnTo>
                  <a:pt x="0" y="0"/>
                </a:lnTo>
                <a:close/>
              </a:path>
            </a:pathLst>
          </a:custGeom>
          <a:blipFill>
            <a:blip r:embed="rId32"/>
            <a:stretch>
              <a:fillRect t="-3823" b="-3823"/>
            </a:stretch>
          </a:blipFill>
        </p:spPr>
      </p:sp>
    </p:spTree>
    <p:extLst>
      <p:ext uri="{BB962C8B-B14F-4D97-AF65-F5344CB8AC3E}">
        <p14:creationId xmlns:p14="http://schemas.microsoft.com/office/powerpoint/2010/main" val="323068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MsPham0936082789" descr="Shape&#10;&#10;Description automatically generated with medium confidence">
            <a:extLst>
              <a:ext uri="{FF2B5EF4-FFF2-40B4-BE49-F238E27FC236}">
                <a16:creationId xmlns:a16="http://schemas.microsoft.com/office/drawing/2014/main" id="{752DFA4D-D3E1-B428-A23D-C2233426ADC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84810600" y="-41148000"/>
            <a:ext cx="187909200" cy="92583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pic>
        <p:nvPicPr>
          <p:cNvPr id="26" name="MsPham0936082789" descr="Shape&#10;&#10;Description automatically generated with medium confidence">
            <a:extLst>
              <a:ext uri="{FF2B5EF4-FFF2-40B4-BE49-F238E27FC236}">
                <a16:creationId xmlns:a16="http://schemas.microsoft.com/office/drawing/2014/main" id="{37864A1A-F585-D68D-16D1-D7620E2A0EE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84810600" y="-41148000"/>
            <a:ext cx="187909200" cy="92583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id="{B0E01669-320D-6CBD-8BAA-6CDDD7221688}"/>
              </a:ext>
            </a:extLst>
          </p:cNvPr>
          <p:cNvSpPr txBox="1">
            <a:spLocks/>
          </p:cNvSpPr>
          <p:nvPr/>
        </p:nvSpPr>
        <p:spPr>
          <a:xfrm>
            <a:off x="1674877" y="565896"/>
            <a:ext cx="7766412" cy="822960"/>
          </a:xfrm>
          <a:prstGeom prst="flowChartProcess">
            <a:avLst/>
          </a:prstGeom>
          <a:noFill/>
          <a:ln w="19050">
            <a:solidFill>
              <a:schemeClr val="bg1"/>
            </a:solidFill>
          </a:ln>
          <a:effectLst/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marL="274320" algn="l"/>
            <a:r>
              <a:rPr lang="en-US" sz="4400">
                <a:solidFill>
                  <a:srgbClr val="FF05A0"/>
                </a:solidFill>
                <a:latin typeface="Arial" panose="020B0604020202020204" pitchFamily="34" charset="0"/>
              </a:rPr>
              <a:t>  Look, listen and repeat.</a:t>
            </a:r>
            <a:endParaRPr lang="en-US" sz="4400" dirty="0">
              <a:solidFill>
                <a:srgbClr val="FF05A0"/>
              </a:solidFill>
              <a:latin typeface="Arial" panose="020B0604020202020204" pitchFamily="34" charset="0"/>
            </a:endParaRP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A5FAE94B-BC5A-9DB7-6603-B7F54C92BA06}"/>
              </a:ext>
            </a:extLst>
          </p:cNvPr>
          <p:cNvSpPr txBox="1"/>
          <p:nvPr/>
        </p:nvSpPr>
        <p:spPr>
          <a:xfrm>
            <a:off x="1332273" y="565896"/>
            <a:ext cx="822960" cy="822960"/>
          </a:xfrm>
          <a:prstGeom prst="ellipse">
            <a:avLst/>
          </a:prstGeom>
          <a:solidFill>
            <a:srgbClr val="FF05A0"/>
          </a:solidFill>
          <a:ln w="19050">
            <a:solidFill>
              <a:srgbClr val="D4888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 sz="4200"/>
              <a:t>1</a:t>
            </a:r>
            <a:endParaRPr lang="en-US" sz="4200" dirty="0"/>
          </a:p>
        </p:txBody>
      </p:sp>
      <p:pic>
        <p:nvPicPr>
          <p:cNvPr id="4" name="MsPham-0936082789">
            <a:extLst>
              <a:ext uri="{FF2B5EF4-FFF2-40B4-BE49-F238E27FC236}">
                <a16:creationId xmlns:a16="http://schemas.microsoft.com/office/drawing/2014/main" id="{BD910DEB-FFBC-5468-18D7-F5AEF8D1D32F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l="14414" t="15022" r="14612" b="15187"/>
          <a:stretch/>
        </p:blipFill>
        <p:spPr>
          <a:xfrm>
            <a:off x="8932860" y="565896"/>
            <a:ext cx="822959" cy="822960"/>
          </a:xfrm>
          <a:prstGeom prst="ellipse">
            <a:avLst/>
          </a:prstGeom>
        </p:spPr>
      </p:pic>
      <p:pic>
        <p:nvPicPr>
          <p:cNvPr id="7" name="MsPham-0936082789">
            <a:extLst>
              <a:ext uri="{FF2B5EF4-FFF2-40B4-BE49-F238E27FC236}">
                <a16:creationId xmlns:a16="http://schemas.microsoft.com/office/drawing/2014/main" id="{14C8F78C-3456-0DA9-24A1-9AE6B0E171C4}"/>
              </a:ext>
            </a:extLst>
          </p:cNvPr>
          <p:cNvPicPr>
            <a:picLocks noChangeAspect="1"/>
          </p:cNvPicPr>
          <p:nvPr/>
        </p:nvPicPr>
        <p:blipFill rotWithShape="1">
          <a:blip r:embed="rId22"/>
          <a:srcRect l="812" r="735"/>
          <a:stretch/>
        </p:blipFill>
        <p:spPr>
          <a:xfrm>
            <a:off x="569626" y="2628901"/>
            <a:ext cx="17173520" cy="4934034"/>
          </a:xfrm>
          <a:prstGeom prst="roundRect">
            <a:avLst>
              <a:gd name="adj" fmla="val 8160"/>
            </a:avLst>
          </a:prstGeom>
        </p:spPr>
      </p:pic>
      <p:pic>
        <p:nvPicPr>
          <p:cNvPr id="27" name="MsPham-0936082789">
            <a:extLst>
              <a:ext uri="{FF2B5EF4-FFF2-40B4-BE49-F238E27FC236}">
                <a16:creationId xmlns:a16="http://schemas.microsoft.com/office/drawing/2014/main" id="{4CFAA4EC-19E2-E25A-ED50-7554DEC851DA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l="14414" t="15022" r="14612" b="15187"/>
          <a:stretch/>
        </p:blipFill>
        <p:spPr>
          <a:xfrm>
            <a:off x="4191000" y="7658100"/>
            <a:ext cx="822959" cy="822960"/>
          </a:xfrm>
          <a:prstGeom prst="ellipse">
            <a:avLst/>
          </a:prstGeom>
        </p:spPr>
      </p:pic>
      <p:pic>
        <p:nvPicPr>
          <p:cNvPr id="30" name="MsPham-0936082789">
            <a:extLst>
              <a:ext uri="{FF2B5EF4-FFF2-40B4-BE49-F238E27FC236}">
                <a16:creationId xmlns:a16="http://schemas.microsoft.com/office/drawing/2014/main" id="{3812BBF7-DA4E-921F-9F3B-AB4D2A55FE65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l="14414" t="15022" r="14612" b="15187"/>
          <a:stretch/>
        </p:blipFill>
        <p:spPr>
          <a:xfrm>
            <a:off x="13242811" y="7658100"/>
            <a:ext cx="822959" cy="822960"/>
          </a:xfrm>
          <a:prstGeom prst="ellipse">
            <a:avLst/>
          </a:prstGeom>
        </p:spPr>
      </p:pic>
      <p:pic>
        <p:nvPicPr>
          <p:cNvPr id="5" name="Track 81">
            <a:hlinkClick r:id="" action="ppaction://media"/>
            <a:extLst>
              <a:ext uri="{FF2B5EF4-FFF2-40B4-BE49-F238E27FC236}">
                <a16:creationId xmlns:a16="http://schemas.microsoft.com/office/drawing/2014/main" id="{138B8B0D-4B6B-141D-5F20-E54993BE87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1918566" y="660401"/>
            <a:ext cx="487363" cy="487363"/>
          </a:xfrm>
          <a:prstGeom prst="rect">
            <a:avLst/>
          </a:prstGeom>
        </p:spPr>
      </p:pic>
      <p:pic>
        <p:nvPicPr>
          <p:cNvPr id="31" name="Track 81 (mp3cut.net) (1)">
            <a:hlinkClick r:id="" action="ppaction://media"/>
            <a:extLst>
              <a:ext uri="{FF2B5EF4-FFF2-40B4-BE49-F238E27FC236}">
                <a16:creationId xmlns:a16="http://schemas.microsoft.com/office/drawing/2014/main" id="{868D4272-5ECE-0C1D-3D20-98AAEBE7D40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1939794" y="612422"/>
            <a:ext cx="487363" cy="487363"/>
          </a:xfrm>
          <a:prstGeom prst="rect">
            <a:avLst/>
          </a:prstGeom>
        </p:spPr>
      </p:pic>
      <p:pic>
        <p:nvPicPr>
          <p:cNvPr id="32" name="Track 81 (mp3cut.net)">
            <a:hlinkClick r:id="" action="ppaction://media"/>
            <a:extLst>
              <a:ext uri="{FF2B5EF4-FFF2-40B4-BE49-F238E27FC236}">
                <a16:creationId xmlns:a16="http://schemas.microsoft.com/office/drawing/2014/main" id="{7C14CA80-FC38-AFAE-6E36-1566073B49A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1957618" y="660401"/>
            <a:ext cx="487363" cy="487363"/>
          </a:xfrm>
          <a:prstGeom prst="rect">
            <a:avLst/>
          </a:prstGeom>
        </p:spPr>
      </p:pic>
      <p:sp>
        <p:nvSpPr>
          <p:cNvPr id="33" name="MsPham-0936082789">
            <a:extLst>
              <a:ext uri="{FF2B5EF4-FFF2-40B4-BE49-F238E27FC236}">
                <a16:creationId xmlns:a16="http://schemas.microsoft.com/office/drawing/2014/main" id="{03FD70BF-1973-C4F8-8988-C0CA522A0E74}"/>
              </a:ext>
            </a:extLst>
          </p:cNvPr>
          <p:cNvSpPr txBox="1"/>
          <p:nvPr/>
        </p:nvSpPr>
        <p:spPr>
          <a:xfrm>
            <a:off x="2155233" y="2788503"/>
            <a:ext cx="4016967" cy="830997"/>
          </a:xfrm>
          <a:prstGeom prst="rect">
            <a:avLst/>
          </a:prstGeom>
          <a:solidFill>
            <a:srgbClr val="FFE7FF">
              <a:alpha val="0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endParaRPr lang="en-US" sz="4800" dirty="0"/>
          </a:p>
        </p:txBody>
      </p:sp>
      <p:sp>
        <p:nvSpPr>
          <p:cNvPr id="34" name="MsPham-0936082789">
            <a:extLst>
              <a:ext uri="{FF2B5EF4-FFF2-40B4-BE49-F238E27FC236}">
                <a16:creationId xmlns:a16="http://schemas.microsoft.com/office/drawing/2014/main" id="{C13E57CD-7D5E-7928-4450-432D8ED1A2B1}"/>
              </a:ext>
            </a:extLst>
          </p:cNvPr>
          <p:cNvSpPr txBox="1"/>
          <p:nvPr/>
        </p:nvSpPr>
        <p:spPr>
          <a:xfrm>
            <a:off x="6553200" y="2699238"/>
            <a:ext cx="1828800" cy="830997"/>
          </a:xfrm>
          <a:prstGeom prst="rect">
            <a:avLst/>
          </a:prstGeom>
          <a:solidFill>
            <a:srgbClr val="FFE7FF">
              <a:alpha val="0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endParaRPr lang="en-US" sz="4800" dirty="0"/>
          </a:p>
        </p:txBody>
      </p:sp>
      <p:sp>
        <p:nvSpPr>
          <p:cNvPr id="35" name="MsPham-0936082789">
            <a:extLst>
              <a:ext uri="{FF2B5EF4-FFF2-40B4-BE49-F238E27FC236}">
                <a16:creationId xmlns:a16="http://schemas.microsoft.com/office/drawing/2014/main" id="{AC9AD7D2-E1B4-D1C2-0A68-A7414D3BABB8}"/>
              </a:ext>
            </a:extLst>
          </p:cNvPr>
          <p:cNvSpPr txBox="1"/>
          <p:nvPr/>
        </p:nvSpPr>
        <p:spPr>
          <a:xfrm>
            <a:off x="11734799" y="2940903"/>
            <a:ext cx="4397967" cy="830997"/>
          </a:xfrm>
          <a:prstGeom prst="rect">
            <a:avLst/>
          </a:prstGeom>
          <a:solidFill>
            <a:srgbClr val="FFE7FF">
              <a:alpha val="0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endParaRPr lang="en-US" sz="4800" dirty="0"/>
          </a:p>
        </p:txBody>
      </p:sp>
      <p:sp>
        <p:nvSpPr>
          <p:cNvPr id="36" name="MsPham-0936082789">
            <a:extLst>
              <a:ext uri="{FF2B5EF4-FFF2-40B4-BE49-F238E27FC236}">
                <a16:creationId xmlns:a16="http://schemas.microsoft.com/office/drawing/2014/main" id="{80395048-E1F7-1D49-BB9B-BE91E60B8973}"/>
              </a:ext>
            </a:extLst>
          </p:cNvPr>
          <p:cNvSpPr txBox="1"/>
          <p:nvPr/>
        </p:nvSpPr>
        <p:spPr>
          <a:xfrm>
            <a:off x="12496799" y="4183549"/>
            <a:ext cx="1868775" cy="830997"/>
          </a:xfrm>
          <a:prstGeom prst="rect">
            <a:avLst/>
          </a:prstGeom>
          <a:solidFill>
            <a:srgbClr val="FFE7FF">
              <a:alpha val="0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endParaRPr lang="en-US" sz="4800" dirty="0"/>
          </a:p>
        </p:txBody>
      </p:sp>
      <p:pic>
        <p:nvPicPr>
          <p:cNvPr id="28" name="Track 81 (mp3cut.net)">
            <a:hlinkClick r:id="" action="ppaction://media"/>
            <a:extLst>
              <a:ext uri="{FF2B5EF4-FFF2-40B4-BE49-F238E27FC236}">
                <a16:creationId xmlns:a16="http://schemas.microsoft.com/office/drawing/2014/main" id="{0DA9552E-30FD-8DBB-4A1A-BEF94E71F96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1284436" y="2593021"/>
            <a:ext cx="487363" cy="487363"/>
          </a:xfrm>
          <a:prstGeom prst="rect">
            <a:avLst/>
          </a:prstGeom>
        </p:spPr>
      </p:pic>
      <p:pic>
        <p:nvPicPr>
          <p:cNvPr id="29" name="Track 81 (mp3cut.net) (4)">
            <a:hlinkClick r:id="" action="ppaction://media"/>
            <a:extLst>
              <a:ext uri="{FF2B5EF4-FFF2-40B4-BE49-F238E27FC236}">
                <a16:creationId xmlns:a16="http://schemas.microsoft.com/office/drawing/2014/main" id="{AB3AE39B-AF71-9620-9891-BBBE621FFD0F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1498454" y="2705066"/>
            <a:ext cx="487363" cy="487363"/>
          </a:xfrm>
          <a:prstGeom prst="rect">
            <a:avLst/>
          </a:prstGeom>
        </p:spPr>
      </p:pic>
      <p:pic>
        <p:nvPicPr>
          <p:cNvPr id="37" name="Track 81 (mp3cut.net) (3)">
            <a:hlinkClick r:id="" action="ppaction://media"/>
            <a:extLst>
              <a:ext uri="{FF2B5EF4-FFF2-40B4-BE49-F238E27FC236}">
                <a16:creationId xmlns:a16="http://schemas.microsoft.com/office/drawing/2014/main" id="{D203C958-056C-A255-D38B-63018F214F32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1470255" y="2544821"/>
            <a:ext cx="487363" cy="487363"/>
          </a:xfrm>
          <a:prstGeom prst="rect">
            <a:avLst/>
          </a:prstGeom>
        </p:spPr>
      </p:pic>
      <p:pic>
        <p:nvPicPr>
          <p:cNvPr id="38" name="Track 81 (mp3cut.net) (1)">
            <a:hlinkClick r:id="" action="ppaction://media"/>
            <a:extLst>
              <a:ext uri="{FF2B5EF4-FFF2-40B4-BE49-F238E27FC236}">
                <a16:creationId xmlns:a16="http://schemas.microsoft.com/office/drawing/2014/main" id="{9E318FD6-E7FA-A659-8F77-7D57886D1217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1391445" y="271663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718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grpId="1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2"/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Track 81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grpId="1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0"/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MsPham0936082789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4" dur="1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grpId="1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8"/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MsPham0936082789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2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fill="hold" grpId="1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6"/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MsPham0936082789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0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33" grpId="1" animBg="1"/>
      <p:bldP spid="34" grpId="1" animBg="1"/>
      <p:bldP spid="35" grpId="1" animBg="1"/>
      <p:bldP spid="36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MsPham0936082789" descr="Shape&#10;&#10;Description automatically generated with medium confidence">
            <a:extLst>
              <a:ext uri="{FF2B5EF4-FFF2-40B4-BE49-F238E27FC236}">
                <a16:creationId xmlns:a16="http://schemas.microsoft.com/office/drawing/2014/main" id="{F2520FA4-2085-81FB-C4B2-A84B4DE9E183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84810600" y="-41148000"/>
            <a:ext cx="187909200" cy="92583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pic>
        <p:nvPicPr>
          <p:cNvPr id="28" name="MsPham0936082789" descr="Shape&#10;&#10;Description automatically generated with medium confidence">
            <a:extLst>
              <a:ext uri="{FF2B5EF4-FFF2-40B4-BE49-F238E27FC236}">
                <a16:creationId xmlns:a16="http://schemas.microsoft.com/office/drawing/2014/main" id="{AA406253-972F-EC5B-3B25-ADA4A52260EC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84810600" y="-41148000"/>
            <a:ext cx="187909200" cy="92583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sp>
        <p:nvSpPr>
          <p:cNvPr id="42" name="MsPham-0936082789">
            <a:extLst>
              <a:ext uri="{FF2B5EF4-FFF2-40B4-BE49-F238E27FC236}">
                <a16:creationId xmlns:a16="http://schemas.microsoft.com/office/drawing/2014/main" id="{718FB66E-A496-2837-FE02-C02D4FB9DDDF}"/>
              </a:ext>
            </a:extLst>
          </p:cNvPr>
          <p:cNvSpPr txBox="1"/>
          <p:nvPr/>
        </p:nvSpPr>
        <p:spPr>
          <a:xfrm>
            <a:off x="4789588" y="6257652"/>
            <a:ext cx="6449083" cy="1015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6000" dirty="0"/>
              <a:t>pencil(n</a:t>
            </a:r>
            <a:r>
              <a:rPr lang="en-US" sz="6000" dirty="0" smtClean="0"/>
              <a:t>)</a:t>
            </a:r>
            <a:endParaRPr lang="en-US" sz="6000" dirty="0"/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F62A1C25-BD94-6216-D03A-44612E8F58AE}"/>
              </a:ext>
            </a:extLst>
          </p:cNvPr>
          <p:cNvSpPr txBox="1"/>
          <p:nvPr/>
        </p:nvSpPr>
        <p:spPr>
          <a:xfrm>
            <a:off x="4768352" y="3667685"/>
            <a:ext cx="7104154" cy="19389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6000" dirty="0"/>
              <a:t>pencil case(n)</a:t>
            </a:r>
          </a:p>
          <a:p>
            <a:pPr algn="l"/>
            <a:endParaRPr lang="en-US" sz="6000" dirty="0"/>
          </a:p>
        </p:txBody>
      </p:sp>
      <p:sp>
        <p:nvSpPr>
          <p:cNvPr id="39" name="MsPham-0936082789">
            <a:extLst>
              <a:ext uri="{FF2B5EF4-FFF2-40B4-BE49-F238E27FC236}">
                <a16:creationId xmlns:a16="http://schemas.microsoft.com/office/drawing/2014/main" id="{DEDA1670-036D-B8B7-7A88-09BF6B03A945}"/>
              </a:ext>
            </a:extLst>
          </p:cNvPr>
          <p:cNvSpPr txBox="1"/>
          <p:nvPr/>
        </p:nvSpPr>
        <p:spPr>
          <a:xfrm>
            <a:off x="4768352" y="1891800"/>
            <a:ext cx="5366248" cy="1015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6000" dirty="0" smtClean="0"/>
              <a:t>Notebook (n)</a:t>
            </a:r>
            <a:endParaRPr lang="en-US" sz="6000" dirty="0"/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A105DDB9-6978-A7A4-9BC4-B554D4519F5E}"/>
              </a:ext>
            </a:extLst>
          </p:cNvPr>
          <p:cNvSpPr txBox="1">
            <a:spLocks/>
          </p:cNvSpPr>
          <p:nvPr/>
        </p:nvSpPr>
        <p:spPr>
          <a:xfrm>
            <a:off x="1712869" y="334946"/>
            <a:ext cx="5159420" cy="822960"/>
          </a:xfrm>
          <a:prstGeom prst="hexagon">
            <a:avLst/>
          </a:prstGeom>
          <a:solidFill>
            <a:srgbClr val="FF5DC1"/>
          </a:solidFill>
          <a:ln w="19050"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 sz="4200"/>
              <a:t>Vocabulary</a:t>
            </a:r>
            <a:endParaRPr lang="en-US" sz="4200" dirty="0"/>
          </a:p>
        </p:txBody>
      </p:sp>
      <p:sp>
        <p:nvSpPr>
          <p:cNvPr id="22" name="MsPham-0936082789">
            <a:extLst>
              <a:ext uri="{FF2B5EF4-FFF2-40B4-BE49-F238E27FC236}">
                <a16:creationId xmlns:a16="http://schemas.microsoft.com/office/drawing/2014/main" id="{49E10AE0-855E-E246-705B-8AF216EBFDA6}"/>
              </a:ext>
            </a:extLst>
          </p:cNvPr>
          <p:cNvSpPr/>
          <p:nvPr/>
        </p:nvSpPr>
        <p:spPr>
          <a:xfrm>
            <a:off x="12237471" y="4130859"/>
            <a:ext cx="4069329" cy="10126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Hộp/túi bút</a:t>
            </a:r>
          </a:p>
        </p:txBody>
      </p:sp>
      <p:sp>
        <p:nvSpPr>
          <p:cNvPr id="36" name="MsPham-0936082789">
            <a:extLst>
              <a:ext uri="{FF2B5EF4-FFF2-40B4-BE49-F238E27FC236}">
                <a16:creationId xmlns:a16="http://schemas.microsoft.com/office/drawing/2014/main" id="{FE922F46-6F05-90F8-76FB-3C409319B2EC}"/>
              </a:ext>
            </a:extLst>
          </p:cNvPr>
          <p:cNvSpPr/>
          <p:nvPr/>
        </p:nvSpPr>
        <p:spPr>
          <a:xfrm>
            <a:off x="11872506" y="1893310"/>
            <a:ext cx="4069329" cy="10126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Quyển vở</a:t>
            </a:r>
          </a:p>
        </p:txBody>
      </p:sp>
      <p:sp>
        <p:nvSpPr>
          <p:cNvPr id="37" name="MsPham-0936082789">
            <a:extLst>
              <a:ext uri="{FF2B5EF4-FFF2-40B4-BE49-F238E27FC236}">
                <a16:creationId xmlns:a16="http://schemas.microsoft.com/office/drawing/2014/main" id="{73A649E8-990B-DB87-B1A0-2D6A9CD2A0F2}"/>
              </a:ext>
            </a:extLst>
          </p:cNvPr>
          <p:cNvSpPr/>
          <p:nvPr/>
        </p:nvSpPr>
        <p:spPr>
          <a:xfrm>
            <a:off x="11872506" y="6259162"/>
            <a:ext cx="4069329" cy="10126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Bút chì</a:t>
            </a:r>
          </a:p>
        </p:txBody>
      </p:sp>
      <p:sp>
        <p:nvSpPr>
          <p:cNvPr id="79" name="MsPham-0936082789">
            <a:extLst>
              <a:ext uri="{FF2B5EF4-FFF2-40B4-BE49-F238E27FC236}">
                <a16:creationId xmlns:a16="http://schemas.microsoft.com/office/drawing/2014/main" id="{06DE6266-A9F6-6C1F-CB6F-8A0641CC222F}"/>
              </a:ext>
            </a:extLst>
          </p:cNvPr>
          <p:cNvSpPr txBox="1"/>
          <p:nvPr/>
        </p:nvSpPr>
        <p:spPr>
          <a:xfrm>
            <a:off x="4729423" y="8527477"/>
            <a:ext cx="6449083" cy="1015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6000" dirty="0"/>
              <a:t>eraser(n</a:t>
            </a:r>
            <a:r>
              <a:rPr lang="en-US" sz="6000" dirty="0" smtClean="0"/>
              <a:t>)</a:t>
            </a:r>
            <a:endParaRPr lang="en-US" sz="6000" dirty="0"/>
          </a:p>
        </p:txBody>
      </p:sp>
      <p:sp>
        <p:nvSpPr>
          <p:cNvPr id="80" name="MsPham-0936082789">
            <a:extLst>
              <a:ext uri="{FF2B5EF4-FFF2-40B4-BE49-F238E27FC236}">
                <a16:creationId xmlns:a16="http://schemas.microsoft.com/office/drawing/2014/main" id="{61A4F4C8-E40E-24B5-B1C9-25C4FEA78309}"/>
              </a:ext>
            </a:extLst>
          </p:cNvPr>
          <p:cNvSpPr/>
          <p:nvPr/>
        </p:nvSpPr>
        <p:spPr>
          <a:xfrm>
            <a:off x="11872506" y="8528987"/>
            <a:ext cx="4069329" cy="10126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Cục tẩy/gôm</a:t>
            </a:r>
          </a:p>
        </p:txBody>
      </p:sp>
      <p:pic>
        <p:nvPicPr>
          <p:cNvPr id="23" name="MsPham0936082789">
            <a:extLst>
              <a:ext uri="{FF2B5EF4-FFF2-40B4-BE49-F238E27FC236}">
                <a16:creationId xmlns:a16="http://schemas.microsoft.com/office/drawing/2014/main" id="{00FE76DB-98FC-62A3-30E8-200C3DAF82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19" r="19455"/>
          <a:stretch/>
        </p:blipFill>
        <p:spPr bwMode="auto">
          <a:xfrm>
            <a:off x="1840404" y="5585646"/>
            <a:ext cx="2951682" cy="217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MsPham0936082789">
            <a:extLst>
              <a:ext uri="{FF2B5EF4-FFF2-40B4-BE49-F238E27FC236}">
                <a16:creationId xmlns:a16="http://schemas.microsoft.com/office/drawing/2014/main" id="{FA1B6CFA-E129-0B0C-E4C4-52F76DA6CF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87" r="21968"/>
          <a:stretch/>
        </p:blipFill>
        <p:spPr bwMode="auto">
          <a:xfrm>
            <a:off x="2058945" y="3514726"/>
            <a:ext cx="2514600" cy="217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MsPham0936082789">
            <a:extLst>
              <a:ext uri="{FF2B5EF4-FFF2-40B4-BE49-F238E27FC236}">
                <a16:creationId xmlns:a16="http://schemas.microsoft.com/office/drawing/2014/main" id="{0EEE1CD6-40A7-0BB9-920F-651293631A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06" r="29438"/>
          <a:stretch/>
        </p:blipFill>
        <p:spPr bwMode="auto">
          <a:xfrm>
            <a:off x="2362984" y="1325455"/>
            <a:ext cx="1906523" cy="217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MsPham0936082789">
            <a:extLst>
              <a:ext uri="{FF2B5EF4-FFF2-40B4-BE49-F238E27FC236}">
                <a16:creationId xmlns:a16="http://schemas.microsoft.com/office/drawing/2014/main" id="{8069D1BE-9E85-1696-98FE-F707344696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95" r="16942"/>
          <a:stretch/>
        </p:blipFill>
        <p:spPr bwMode="auto">
          <a:xfrm>
            <a:off x="1830345" y="7597487"/>
            <a:ext cx="2971800" cy="217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MsPham0936082789">
            <a:hlinkClick r:id="" action="ppaction://media"/>
            <a:extLst>
              <a:ext uri="{FF2B5EF4-FFF2-40B4-BE49-F238E27FC236}">
                <a16:creationId xmlns:a16="http://schemas.microsoft.com/office/drawing/2014/main" id="{92945583-98AD-E56C-2042-75DF9BF452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3358150" y="1004254"/>
            <a:ext cx="487363" cy="487363"/>
          </a:xfrm>
          <a:prstGeom prst="rect">
            <a:avLst/>
          </a:prstGeom>
        </p:spPr>
      </p:pic>
      <p:pic>
        <p:nvPicPr>
          <p:cNvPr id="4" name="MsPham0936082789 (3)">
            <a:hlinkClick r:id="" action="ppaction://media"/>
            <a:extLst>
              <a:ext uri="{FF2B5EF4-FFF2-40B4-BE49-F238E27FC236}">
                <a16:creationId xmlns:a16="http://schemas.microsoft.com/office/drawing/2014/main" id="{3D4AE41B-3C49-ACF1-1B61-A2ABB3D94B3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3358150" y="1004254"/>
            <a:ext cx="487363" cy="487363"/>
          </a:xfrm>
          <a:prstGeom prst="rect">
            <a:avLst/>
          </a:prstGeom>
        </p:spPr>
      </p:pic>
      <p:pic>
        <p:nvPicPr>
          <p:cNvPr id="5" name="MsPham0936082789 (2)">
            <a:hlinkClick r:id="" action="ppaction://media"/>
            <a:extLst>
              <a:ext uri="{FF2B5EF4-FFF2-40B4-BE49-F238E27FC236}">
                <a16:creationId xmlns:a16="http://schemas.microsoft.com/office/drawing/2014/main" id="{39764D94-A24C-1926-29B6-D6F7B12B473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3358150" y="1004254"/>
            <a:ext cx="487363" cy="487363"/>
          </a:xfrm>
          <a:prstGeom prst="rect">
            <a:avLst/>
          </a:prstGeom>
        </p:spPr>
      </p:pic>
      <p:pic>
        <p:nvPicPr>
          <p:cNvPr id="6" name="MsPham0936082789 (1)">
            <a:hlinkClick r:id="" action="ppaction://media"/>
            <a:extLst>
              <a:ext uri="{FF2B5EF4-FFF2-40B4-BE49-F238E27FC236}">
                <a16:creationId xmlns:a16="http://schemas.microsoft.com/office/drawing/2014/main" id="{8E9F0A59-0780-2053-08D1-11C7CB344A4B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3358150" y="100425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712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7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2" grpId="0"/>
      <p:bldP spid="42" grpId="1"/>
      <p:bldP spid="20" grpId="0"/>
      <p:bldP spid="20" grpId="1"/>
      <p:bldP spid="39" grpId="0"/>
      <p:bldP spid="39" grpId="1"/>
      <p:bldP spid="22" grpId="0"/>
      <p:bldP spid="36" grpId="0"/>
      <p:bldP spid="37" grpId="0"/>
      <p:bldP spid="79" grpId="0"/>
      <p:bldP spid="79" grpId="1"/>
      <p:bldP spid="8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MsPham0936082789" descr="Shape&#10;&#10;Description automatically generated with medium confidence">
            <a:extLst>
              <a:ext uri="{FF2B5EF4-FFF2-40B4-BE49-F238E27FC236}">
                <a16:creationId xmlns:a16="http://schemas.microsoft.com/office/drawing/2014/main" id="{0BEC4DE1-6B93-9A75-F33C-4DE923BA1784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84810600" y="-41148000"/>
            <a:ext cx="187909200" cy="92583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pic>
        <p:nvPicPr>
          <p:cNvPr id="40" name="MsPham0936082789" descr="Shape&#10;&#10;Description automatically generated with medium confidence">
            <a:extLst>
              <a:ext uri="{FF2B5EF4-FFF2-40B4-BE49-F238E27FC236}">
                <a16:creationId xmlns:a16="http://schemas.microsoft.com/office/drawing/2014/main" id="{E1DE7C84-9AE4-D2DD-F2AC-1348BC6902C9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84810600" y="-41148000"/>
            <a:ext cx="187909200" cy="92583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id="{B0E01669-320D-6CBD-8BAA-6CDDD7221688}"/>
              </a:ext>
            </a:extLst>
          </p:cNvPr>
          <p:cNvSpPr txBox="1">
            <a:spLocks/>
          </p:cNvSpPr>
          <p:nvPr/>
        </p:nvSpPr>
        <p:spPr>
          <a:xfrm>
            <a:off x="1674877" y="565896"/>
            <a:ext cx="7766412" cy="822960"/>
          </a:xfrm>
          <a:prstGeom prst="flowChartProcess">
            <a:avLst/>
          </a:prstGeom>
          <a:noFill/>
          <a:ln w="19050">
            <a:solidFill>
              <a:schemeClr val="bg1"/>
            </a:solidFill>
          </a:ln>
          <a:effectLst/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marL="274320" algn="l"/>
            <a:r>
              <a:rPr lang="en-US" sz="4400">
                <a:solidFill>
                  <a:srgbClr val="FF05A0"/>
                </a:solidFill>
                <a:latin typeface="Arial" panose="020B0604020202020204" pitchFamily="34" charset="0"/>
              </a:rPr>
              <a:t>  Look, listen and repeat.</a:t>
            </a:r>
            <a:endParaRPr lang="en-US" sz="4400" dirty="0">
              <a:solidFill>
                <a:srgbClr val="FF05A0"/>
              </a:solidFill>
              <a:latin typeface="Arial" panose="020B0604020202020204" pitchFamily="34" charset="0"/>
            </a:endParaRP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A5FAE94B-BC5A-9DB7-6603-B7F54C92BA06}"/>
              </a:ext>
            </a:extLst>
          </p:cNvPr>
          <p:cNvSpPr txBox="1"/>
          <p:nvPr/>
        </p:nvSpPr>
        <p:spPr>
          <a:xfrm>
            <a:off x="1332273" y="565896"/>
            <a:ext cx="822960" cy="822960"/>
          </a:xfrm>
          <a:prstGeom prst="ellipse">
            <a:avLst/>
          </a:prstGeom>
          <a:solidFill>
            <a:srgbClr val="FF05A0"/>
          </a:solidFill>
          <a:ln w="19050">
            <a:solidFill>
              <a:srgbClr val="D4888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 sz="4200"/>
              <a:t>1</a:t>
            </a:r>
            <a:endParaRPr lang="en-US" sz="4200" dirty="0"/>
          </a:p>
        </p:txBody>
      </p:sp>
      <p:pic>
        <p:nvPicPr>
          <p:cNvPr id="4" name="MsPham-0936082789">
            <a:extLst>
              <a:ext uri="{FF2B5EF4-FFF2-40B4-BE49-F238E27FC236}">
                <a16:creationId xmlns:a16="http://schemas.microsoft.com/office/drawing/2014/main" id="{BD910DEB-FFBC-5468-18D7-F5AEF8D1D32F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l="14414" t="15022" r="14612" b="15187"/>
          <a:stretch/>
        </p:blipFill>
        <p:spPr>
          <a:xfrm>
            <a:off x="8932860" y="565896"/>
            <a:ext cx="822959" cy="822960"/>
          </a:xfrm>
          <a:prstGeom prst="ellipse">
            <a:avLst/>
          </a:prstGeom>
        </p:spPr>
      </p:pic>
      <p:pic>
        <p:nvPicPr>
          <p:cNvPr id="7" name="MsPham-0936082789">
            <a:extLst>
              <a:ext uri="{FF2B5EF4-FFF2-40B4-BE49-F238E27FC236}">
                <a16:creationId xmlns:a16="http://schemas.microsoft.com/office/drawing/2014/main" id="{14C8F78C-3456-0DA9-24A1-9AE6B0E171C4}"/>
              </a:ext>
            </a:extLst>
          </p:cNvPr>
          <p:cNvPicPr>
            <a:picLocks noChangeAspect="1"/>
          </p:cNvPicPr>
          <p:nvPr/>
        </p:nvPicPr>
        <p:blipFill rotWithShape="1">
          <a:blip r:embed="rId22"/>
          <a:srcRect l="812" r="735"/>
          <a:stretch/>
        </p:blipFill>
        <p:spPr>
          <a:xfrm>
            <a:off x="569626" y="2628901"/>
            <a:ext cx="17173520" cy="4934034"/>
          </a:xfrm>
          <a:prstGeom prst="roundRect">
            <a:avLst>
              <a:gd name="adj" fmla="val 8160"/>
            </a:avLst>
          </a:prstGeom>
        </p:spPr>
      </p:pic>
      <p:pic>
        <p:nvPicPr>
          <p:cNvPr id="27" name="MsPham-0936082789">
            <a:extLst>
              <a:ext uri="{FF2B5EF4-FFF2-40B4-BE49-F238E27FC236}">
                <a16:creationId xmlns:a16="http://schemas.microsoft.com/office/drawing/2014/main" id="{4CFAA4EC-19E2-E25A-ED50-7554DEC851DA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l="14414" t="15022" r="14612" b="15187"/>
          <a:stretch/>
        </p:blipFill>
        <p:spPr>
          <a:xfrm>
            <a:off x="4191000" y="7658100"/>
            <a:ext cx="822959" cy="822960"/>
          </a:xfrm>
          <a:prstGeom prst="ellipse">
            <a:avLst/>
          </a:prstGeom>
        </p:spPr>
      </p:pic>
      <p:pic>
        <p:nvPicPr>
          <p:cNvPr id="30" name="MsPham-0936082789">
            <a:extLst>
              <a:ext uri="{FF2B5EF4-FFF2-40B4-BE49-F238E27FC236}">
                <a16:creationId xmlns:a16="http://schemas.microsoft.com/office/drawing/2014/main" id="{3812BBF7-DA4E-921F-9F3B-AB4D2A55FE65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l="14414" t="15022" r="14612" b="15187"/>
          <a:stretch/>
        </p:blipFill>
        <p:spPr>
          <a:xfrm>
            <a:off x="13242811" y="7658100"/>
            <a:ext cx="822959" cy="822960"/>
          </a:xfrm>
          <a:prstGeom prst="ellipse">
            <a:avLst/>
          </a:prstGeom>
        </p:spPr>
      </p:pic>
      <p:pic>
        <p:nvPicPr>
          <p:cNvPr id="5" name="Track 81">
            <a:hlinkClick r:id="" action="ppaction://media"/>
            <a:extLst>
              <a:ext uri="{FF2B5EF4-FFF2-40B4-BE49-F238E27FC236}">
                <a16:creationId xmlns:a16="http://schemas.microsoft.com/office/drawing/2014/main" id="{138B8B0D-4B6B-141D-5F20-E54993BE87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1918566" y="660401"/>
            <a:ext cx="487363" cy="487363"/>
          </a:xfrm>
          <a:prstGeom prst="rect">
            <a:avLst/>
          </a:prstGeom>
        </p:spPr>
      </p:pic>
      <p:pic>
        <p:nvPicPr>
          <p:cNvPr id="31" name="Track 81 (mp3cut.net) (1)">
            <a:hlinkClick r:id="" action="ppaction://media"/>
            <a:extLst>
              <a:ext uri="{FF2B5EF4-FFF2-40B4-BE49-F238E27FC236}">
                <a16:creationId xmlns:a16="http://schemas.microsoft.com/office/drawing/2014/main" id="{868D4272-5ECE-0C1D-3D20-98AAEBE7D40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1939794" y="612422"/>
            <a:ext cx="487363" cy="487363"/>
          </a:xfrm>
          <a:prstGeom prst="rect">
            <a:avLst/>
          </a:prstGeom>
        </p:spPr>
      </p:pic>
      <p:pic>
        <p:nvPicPr>
          <p:cNvPr id="32" name="Track 81 (mp3cut.net)">
            <a:hlinkClick r:id="" action="ppaction://media"/>
            <a:extLst>
              <a:ext uri="{FF2B5EF4-FFF2-40B4-BE49-F238E27FC236}">
                <a16:creationId xmlns:a16="http://schemas.microsoft.com/office/drawing/2014/main" id="{7C14CA80-FC38-AFAE-6E36-1566073B49A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1957618" y="660401"/>
            <a:ext cx="487363" cy="487363"/>
          </a:xfrm>
          <a:prstGeom prst="rect">
            <a:avLst/>
          </a:prstGeom>
        </p:spPr>
      </p:pic>
      <p:sp>
        <p:nvSpPr>
          <p:cNvPr id="33" name="MsPham-0936082789">
            <a:extLst>
              <a:ext uri="{FF2B5EF4-FFF2-40B4-BE49-F238E27FC236}">
                <a16:creationId xmlns:a16="http://schemas.microsoft.com/office/drawing/2014/main" id="{03FD70BF-1973-C4F8-8988-C0CA522A0E74}"/>
              </a:ext>
            </a:extLst>
          </p:cNvPr>
          <p:cNvSpPr txBox="1"/>
          <p:nvPr/>
        </p:nvSpPr>
        <p:spPr>
          <a:xfrm>
            <a:off x="2155233" y="2788503"/>
            <a:ext cx="4016967" cy="830997"/>
          </a:xfrm>
          <a:prstGeom prst="rect">
            <a:avLst/>
          </a:prstGeom>
          <a:solidFill>
            <a:srgbClr val="FFE7FF">
              <a:alpha val="0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endParaRPr lang="en-US" sz="4800" dirty="0"/>
          </a:p>
        </p:txBody>
      </p:sp>
      <p:sp>
        <p:nvSpPr>
          <p:cNvPr id="34" name="MsPham-0936082789">
            <a:extLst>
              <a:ext uri="{FF2B5EF4-FFF2-40B4-BE49-F238E27FC236}">
                <a16:creationId xmlns:a16="http://schemas.microsoft.com/office/drawing/2014/main" id="{C13E57CD-7D5E-7928-4450-432D8ED1A2B1}"/>
              </a:ext>
            </a:extLst>
          </p:cNvPr>
          <p:cNvSpPr txBox="1"/>
          <p:nvPr/>
        </p:nvSpPr>
        <p:spPr>
          <a:xfrm>
            <a:off x="6553200" y="2699238"/>
            <a:ext cx="1828800" cy="830997"/>
          </a:xfrm>
          <a:prstGeom prst="rect">
            <a:avLst/>
          </a:prstGeom>
          <a:solidFill>
            <a:srgbClr val="FFE7FF">
              <a:alpha val="0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endParaRPr lang="en-US" sz="4800" dirty="0"/>
          </a:p>
        </p:txBody>
      </p:sp>
      <p:sp>
        <p:nvSpPr>
          <p:cNvPr id="35" name="MsPham-0936082789">
            <a:extLst>
              <a:ext uri="{FF2B5EF4-FFF2-40B4-BE49-F238E27FC236}">
                <a16:creationId xmlns:a16="http://schemas.microsoft.com/office/drawing/2014/main" id="{AC9AD7D2-E1B4-D1C2-0A68-A7414D3BABB8}"/>
              </a:ext>
            </a:extLst>
          </p:cNvPr>
          <p:cNvSpPr txBox="1"/>
          <p:nvPr/>
        </p:nvSpPr>
        <p:spPr>
          <a:xfrm>
            <a:off x="11734799" y="2940903"/>
            <a:ext cx="4397967" cy="830997"/>
          </a:xfrm>
          <a:prstGeom prst="rect">
            <a:avLst/>
          </a:prstGeom>
          <a:solidFill>
            <a:srgbClr val="FFE7FF">
              <a:alpha val="0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endParaRPr lang="en-US" sz="4800" dirty="0"/>
          </a:p>
        </p:txBody>
      </p:sp>
      <p:sp>
        <p:nvSpPr>
          <p:cNvPr id="36" name="MsPham-0936082789">
            <a:extLst>
              <a:ext uri="{FF2B5EF4-FFF2-40B4-BE49-F238E27FC236}">
                <a16:creationId xmlns:a16="http://schemas.microsoft.com/office/drawing/2014/main" id="{80395048-E1F7-1D49-BB9B-BE91E60B8973}"/>
              </a:ext>
            </a:extLst>
          </p:cNvPr>
          <p:cNvSpPr txBox="1"/>
          <p:nvPr/>
        </p:nvSpPr>
        <p:spPr>
          <a:xfrm>
            <a:off x="12496799" y="4183549"/>
            <a:ext cx="1868775" cy="830997"/>
          </a:xfrm>
          <a:prstGeom prst="rect">
            <a:avLst/>
          </a:prstGeom>
          <a:solidFill>
            <a:srgbClr val="FFE7FF">
              <a:alpha val="0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endParaRPr lang="en-US" sz="4800" dirty="0"/>
          </a:p>
        </p:txBody>
      </p:sp>
      <p:pic>
        <p:nvPicPr>
          <p:cNvPr id="28" name="Track 81 (mp3cut.net)">
            <a:hlinkClick r:id="" action="ppaction://media"/>
            <a:extLst>
              <a:ext uri="{FF2B5EF4-FFF2-40B4-BE49-F238E27FC236}">
                <a16:creationId xmlns:a16="http://schemas.microsoft.com/office/drawing/2014/main" id="{0DA9552E-30FD-8DBB-4A1A-BEF94E71F96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1284436" y="2593021"/>
            <a:ext cx="487363" cy="487363"/>
          </a:xfrm>
          <a:prstGeom prst="rect">
            <a:avLst/>
          </a:prstGeom>
        </p:spPr>
      </p:pic>
      <p:pic>
        <p:nvPicPr>
          <p:cNvPr id="29" name="Track 81 (mp3cut.net) (4)">
            <a:hlinkClick r:id="" action="ppaction://media"/>
            <a:extLst>
              <a:ext uri="{FF2B5EF4-FFF2-40B4-BE49-F238E27FC236}">
                <a16:creationId xmlns:a16="http://schemas.microsoft.com/office/drawing/2014/main" id="{AB3AE39B-AF71-9620-9891-BBBE621FFD0F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1498454" y="2705066"/>
            <a:ext cx="487363" cy="487363"/>
          </a:xfrm>
          <a:prstGeom prst="rect">
            <a:avLst/>
          </a:prstGeom>
        </p:spPr>
      </p:pic>
      <p:pic>
        <p:nvPicPr>
          <p:cNvPr id="37" name="Track 81 (mp3cut.net) (3)">
            <a:hlinkClick r:id="" action="ppaction://media"/>
            <a:extLst>
              <a:ext uri="{FF2B5EF4-FFF2-40B4-BE49-F238E27FC236}">
                <a16:creationId xmlns:a16="http://schemas.microsoft.com/office/drawing/2014/main" id="{D203C958-056C-A255-D38B-63018F214F32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1470255" y="2544821"/>
            <a:ext cx="487363" cy="487363"/>
          </a:xfrm>
          <a:prstGeom prst="rect">
            <a:avLst/>
          </a:prstGeom>
        </p:spPr>
      </p:pic>
      <p:pic>
        <p:nvPicPr>
          <p:cNvPr id="38" name="Track 81 (mp3cut.net) (1)">
            <a:hlinkClick r:id="" action="ppaction://media"/>
            <a:extLst>
              <a:ext uri="{FF2B5EF4-FFF2-40B4-BE49-F238E27FC236}">
                <a16:creationId xmlns:a16="http://schemas.microsoft.com/office/drawing/2014/main" id="{9E318FD6-E7FA-A659-8F77-7D57886D1217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1391445" y="271663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462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2"/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Track 81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0"/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MsPham0936082789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4" dur="1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8"/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MsPham0936082789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2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6"/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MsPham0936082789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0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33" grpId="0" animBg="1"/>
      <p:bldP spid="34" grpId="0" animBg="1"/>
      <p:bldP spid="35" grpId="0" animBg="1"/>
      <p:bldP spid="3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MsPham0936082789" descr="Shape&#10;&#10;Description automatically generated with medium confidence">
            <a:extLst>
              <a:ext uri="{FF2B5EF4-FFF2-40B4-BE49-F238E27FC236}">
                <a16:creationId xmlns:a16="http://schemas.microsoft.com/office/drawing/2014/main" id="{801F02A4-871C-AEB1-D9DE-2EA8D702BA96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84810600" y="-41148000"/>
            <a:ext cx="187909200" cy="92583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pic>
        <p:nvPicPr>
          <p:cNvPr id="51" name="MsPham0936082789" descr="Shape&#10;&#10;Description automatically generated with medium confidence">
            <a:extLst>
              <a:ext uri="{FF2B5EF4-FFF2-40B4-BE49-F238E27FC236}">
                <a16:creationId xmlns:a16="http://schemas.microsoft.com/office/drawing/2014/main" id="{79AEE9C0-13A5-3485-C05A-909DC2277402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84810600" y="-41148000"/>
            <a:ext cx="187909200" cy="92583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id="{09E2177B-A582-132B-D1A5-3EB5EA161627}"/>
              </a:ext>
            </a:extLst>
          </p:cNvPr>
          <p:cNvSpPr txBox="1">
            <a:spLocks/>
          </p:cNvSpPr>
          <p:nvPr/>
        </p:nvSpPr>
        <p:spPr>
          <a:xfrm>
            <a:off x="1674877" y="565896"/>
            <a:ext cx="7766412" cy="822960"/>
          </a:xfrm>
          <a:prstGeom prst="flowChartProcess">
            <a:avLst/>
          </a:prstGeom>
          <a:noFill/>
          <a:ln w="19050">
            <a:solidFill>
              <a:schemeClr val="bg1"/>
            </a:solidFill>
          </a:ln>
          <a:effectLst/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274320" marR="0" lv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4400" b="1" i="0" u="none" strike="noStrike" cap="none">
                <a:solidFill>
                  <a:srgbClr val="FF05A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/>
              <a:t>  Listen, point and say.</a:t>
            </a:r>
            <a:endParaRPr lang="en-US" dirty="0"/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ED7E22EB-78A4-4787-4BE9-224C148BB260}"/>
              </a:ext>
            </a:extLst>
          </p:cNvPr>
          <p:cNvSpPr txBox="1"/>
          <p:nvPr/>
        </p:nvSpPr>
        <p:spPr>
          <a:xfrm>
            <a:off x="1332273" y="565896"/>
            <a:ext cx="822960" cy="822960"/>
          </a:xfrm>
          <a:prstGeom prst="ellipse">
            <a:avLst/>
          </a:prstGeom>
          <a:solidFill>
            <a:srgbClr val="FF05A0"/>
          </a:solidFill>
          <a:ln w="19050">
            <a:solidFill>
              <a:srgbClr val="D4888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42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/>
              <a:t>2</a:t>
            </a:r>
            <a:endParaRPr lang="en-US" dirty="0"/>
          </a:p>
        </p:txBody>
      </p:sp>
      <p:pic>
        <p:nvPicPr>
          <p:cNvPr id="5" name="MsPham0936082789">
            <a:extLst>
              <a:ext uri="{FF2B5EF4-FFF2-40B4-BE49-F238E27FC236}">
                <a16:creationId xmlns:a16="http://schemas.microsoft.com/office/drawing/2014/main" id="{A16B5DAB-0F02-9251-DD69-4B61AB9305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57888" y="1650514"/>
            <a:ext cx="1245885" cy="1245885"/>
          </a:xfrm>
          <a:prstGeom prst="ellipse">
            <a:avLst/>
          </a:prstGeom>
          <a:noFill/>
          <a:ln>
            <a:solidFill>
              <a:srgbClr val="4D00E6"/>
            </a:solidFill>
          </a:ln>
        </p:spPr>
      </p:pic>
      <p:sp>
        <p:nvSpPr>
          <p:cNvPr id="6" name="MsPham0936082789">
            <a:extLst>
              <a:ext uri="{FF2B5EF4-FFF2-40B4-BE49-F238E27FC236}">
                <a16:creationId xmlns:a16="http://schemas.microsoft.com/office/drawing/2014/main" id="{6C484BDF-50DE-A1A9-E875-8E7D6477EF38}"/>
              </a:ext>
            </a:extLst>
          </p:cNvPr>
          <p:cNvSpPr txBox="1"/>
          <p:nvPr/>
        </p:nvSpPr>
        <p:spPr>
          <a:xfrm>
            <a:off x="4945818" y="1918900"/>
            <a:ext cx="6103182" cy="749141"/>
          </a:xfrm>
          <a:prstGeom prst="wedgeRoundRectCallout">
            <a:avLst>
              <a:gd name="adj1" fmla="val -56309"/>
              <a:gd name="adj2" fmla="val -21517"/>
              <a:gd name="adj3" fmla="val 16667"/>
            </a:avLst>
          </a:prstGeom>
          <a:solidFill>
            <a:srgbClr val="FFE7FF"/>
          </a:solidFill>
          <a:ln>
            <a:solidFill>
              <a:srgbClr val="9900CC"/>
            </a:solidFill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3200" b="1">
                <a:solidFill>
                  <a:srgbClr val="476D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4400">
                <a:solidFill>
                  <a:srgbClr val="58267E"/>
                </a:solidFill>
              </a:rPr>
              <a:t>Do you have _____?</a:t>
            </a:r>
          </a:p>
        </p:txBody>
      </p:sp>
      <p:sp>
        <p:nvSpPr>
          <p:cNvPr id="13" name="MsPham0936082789">
            <a:extLst>
              <a:ext uri="{FF2B5EF4-FFF2-40B4-BE49-F238E27FC236}">
                <a16:creationId xmlns:a16="http://schemas.microsoft.com/office/drawing/2014/main" id="{AABD0EB7-864A-667C-B150-286118C1CBAE}"/>
              </a:ext>
            </a:extLst>
          </p:cNvPr>
          <p:cNvSpPr txBox="1"/>
          <p:nvPr/>
        </p:nvSpPr>
        <p:spPr>
          <a:xfrm>
            <a:off x="1005362" y="8682944"/>
            <a:ext cx="3200400" cy="67710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3200" b="1">
                <a:solidFill>
                  <a:srgbClr val="476D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4400">
                <a:solidFill>
                  <a:srgbClr val="58267E"/>
                </a:solidFill>
              </a:rPr>
              <a:t>a notebook</a:t>
            </a:r>
          </a:p>
        </p:txBody>
      </p:sp>
      <p:sp>
        <p:nvSpPr>
          <p:cNvPr id="14" name="MsPham0936082789">
            <a:extLst>
              <a:ext uri="{FF2B5EF4-FFF2-40B4-BE49-F238E27FC236}">
                <a16:creationId xmlns:a16="http://schemas.microsoft.com/office/drawing/2014/main" id="{9E5A5FE4-945D-7EF9-E888-2473B4C0E2CF}"/>
              </a:ext>
            </a:extLst>
          </p:cNvPr>
          <p:cNvSpPr txBox="1"/>
          <p:nvPr/>
        </p:nvSpPr>
        <p:spPr>
          <a:xfrm>
            <a:off x="4698986" y="8656766"/>
            <a:ext cx="3809999" cy="67710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3200" b="1">
                <a:solidFill>
                  <a:srgbClr val="476D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4400">
                <a:solidFill>
                  <a:srgbClr val="58267E"/>
                </a:solidFill>
              </a:rPr>
              <a:t>a pencil case</a:t>
            </a:r>
          </a:p>
        </p:txBody>
      </p:sp>
      <p:sp>
        <p:nvSpPr>
          <p:cNvPr id="15" name="MsPham0936082789">
            <a:extLst>
              <a:ext uri="{FF2B5EF4-FFF2-40B4-BE49-F238E27FC236}">
                <a16:creationId xmlns:a16="http://schemas.microsoft.com/office/drawing/2014/main" id="{D504A747-1527-42A0-5CD7-2A31C5E301AB}"/>
              </a:ext>
            </a:extLst>
          </p:cNvPr>
          <p:cNvSpPr txBox="1"/>
          <p:nvPr/>
        </p:nvSpPr>
        <p:spPr>
          <a:xfrm>
            <a:off x="9059304" y="8612647"/>
            <a:ext cx="3581401" cy="67710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3200" b="1">
                <a:solidFill>
                  <a:srgbClr val="476D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4400">
                <a:solidFill>
                  <a:srgbClr val="58267E"/>
                </a:solidFill>
              </a:rPr>
              <a:t>a pencil</a:t>
            </a:r>
          </a:p>
        </p:txBody>
      </p:sp>
      <p:sp>
        <p:nvSpPr>
          <p:cNvPr id="16" name="MsPham0936082789">
            <a:extLst>
              <a:ext uri="{FF2B5EF4-FFF2-40B4-BE49-F238E27FC236}">
                <a16:creationId xmlns:a16="http://schemas.microsoft.com/office/drawing/2014/main" id="{D2F5CDFC-62DD-76B9-54A9-E797397D5C41}"/>
              </a:ext>
            </a:extLst>
          </p:cNvPr>
          <p:cNvSpPr txBox="1"/>
          <p:nvPr/>
        </p:nvSpPr>
        <p:spPr>
          <a:xfrm>
            <a:off x="12900503" y="8597993"/>
            <a:ext cx="3886200" cy="67710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3200" b="1">
                <a:solidFill>
                  <a:srgbClr val="476D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4400">
                <a:solidFill>
                  <a:srgbClr val="58267E"/>
                </a:solidFill>
              </a:rPr>
              <a:t>an eraser</a:t>
            </a:r>
          </a:p>
        </p:txBody>
      </p:sp>
      <p:pic>
        <p:nvPicPr>
          <p:cNvPr id="38" name="MsPham0936082789">
            <a:extLst>
              <a:ext uri="{FF2B5EF4-FFF2-40B4-BE49-F238E27FC236}">
                <a16:creationId xmlns:a16="http://schemas.microsoft.com/office/drawing/2014/main" id="{BDD7ECFF-666B-0491-EC40-CA0CB46D20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19" r="19455"/>
          <a:stretch/>
        </p:blipFill>
        <p:spPr bwMode="auto">
          <a:xfrm>
            <a:off x="9163473" y="6377354"/>
            <a:ext cx="2951682" cy="217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MsPham0936082789">
            <a:extLst>
              <a:ext uri="{FF2B5EF4-FFF2-40B4-BE49-F238E27FC236}">
                <a16:creationId xmlns:a16="http://schemas.microsoft.com/office/drawing/2014/main" id="{2D348FBB-33DC-57EB-1F10-A27750CD21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87" r="21968"/>
          <a:stretch/>
        </p:blipFill>
        <p:spPr bwMode="auto">
          <a:xfrm>
            <a:off x="5406325" y="6421473"/>
            <a:ext cx="2514600" cy="217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MsPham0936082789">
            <a:extLst>
              <a:ext uri="{FF2B5EF4-FFF2-40B4-BE49-F238E27FC236}">
                <a16:creationId xmlns:a16="http://schemas.microsoft.com/office/drawing/2014/main" id="{9BAA4AFB-EB9F-A3AD-41F6-78042BE646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06" r="29438"/>
          <a:stretch/>
        </p:blipFill>
        <p:spPr bwMode="auto">
          <a:xfrm>
            <a:off x="1652301" y="6447651"/>
            <a:ext cx="1906523" cy="217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MsPham0936082789">
            <a:extLst>
              <a:ext uri="{FF2B5EF4-FFF2-40B4-BE49-F238E27FC236}">
                <a16:creationId xmlns:a16="http://schemas.microsoft.com/office/drawing/2014/main" id="{C8659449-DD00-5B52-4B6C-D6B6395BBA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95" r="16942"/>
          <a:stretch/>
        </p:blipFill>
        <p:spPr bwMode="auto">
          <a:xfrm>
            <a:off x="13357703" y="6362700"/>
            <a:ext cx="2971800" cy="217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MsPham0936082789">
            <a:extLst>
              <a:ext uri="{FF2B5EF4-FFF2-40B4-BE49-F238E27FC236}">
                <a16:creationId xmlns:a16="http://schemas.microsoft.com/office/drawing/2014/main" id="{9F16AA35-90BF-2FBD-BE21-A8B0D8301858}"/>
              </a:ext>
            </a:extLst>
          </p:cNvPr>
          <p:cNvCxnSpPr>
            <a:cxnSpLocks/>
            <a:stCxn id="6" idx="2"/>
          </p:cNvCxnSpPr>
          <p:nvPr/>
        </p:nvCxnSpPr>
        <p:spPr>
          <a:xfrm flipH="1">
            <a:off x="3352800" y="2668041"/>
            <a:ext cx="4644609" cy="3542259"/>
          </a:xfrm>
          <a:prstGeom prst="straightConnector1">
            <a:avLst/>
          </a:prstGeom>
          <a:ln>
            <a:solidFill>
              <a:srgbClr val="9528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MsPham0936082789">
            <a:extLst>
              <a:ext uri="{FF2B5EF4-FFF2-40B4-BE49-F238E27FC236}">
                <a16:creationId xmlns:a16="http://schemas.microsoft.com/office/drawing/2014/main" id="{E6F75188-8284-462A-2D14-7ECE47583CF8}"/>
              </a:ext>
            </a:extLst>
          </p:cNvPr>
          <p:cNvCxnSpPr>
            <a:cxnSpLocks/>
            <a:stCxn id="6" idx="2"/>
          </p:cNvCxnSpPr>
          <p:nvPr/>
        </p:nvCxnSpPr>
        <p:spPr>
          <a:xfrm flipH="1">
            <a:off x="6629400" y="2668041"/>
            <a:ext cx="1368009" cy="3779610"/>
          </a:xfrm>
          <a:prstGeom prst="straightConnector1">
            <a:avLst/>
          </a:prstGeom>
          <a:ln>
            <a:solidFill>
              <a:srgbClr val="9528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MsPham0936082789">
            <a:extLst>
              <a:ext uri="{FF2B5EF4-FFF2-40B4-BE49-F238E27FC236}">
                <a16:creationId xmlns:a16="http://schemas.microsoft.com/office/drawing/2014/main" id="{3ACD810F-5C4C-F73D-B57C-695F0258EE98}"/>
              </a:ext>
            </a:extLst>
          </p:cNvPr>
          <p:cNvCxnSpPr>
            <a:cxnSpLocks/>
            <a:stCxn id="6" idx="2"/>
          </p:cNvCxnSpPr>
          <p:nvPr/>
        </p:nvCxnSpPr>
        <p:spPr>
          <a:xfrm>
            <a:off x="7997409" y="2668041"/>
            <a:ext cx="2590476" cy="3962550"/>
          </a:xfrm>
          <a:prstGeom prst="straightConnector1">
            <a:avLst/>
          </a:prstGeom>
          <a:ln>
            <a:solidFill>
              <a:srgbClr val="9528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MsPham0936082789">
            <a:extLst>
              <a:ext uri="{FF2B5EF4-FFF2-40B4-BE49-F238E27FC236}">
                <a16:creationId xmlns:a16="http://schemas.microsoft.com/office/drawing/2014/main" id="{5E076D7A-3910-56FA-9EAC-9660F363AE22}"/>
              </a:ext>
            </a:extLst>
          </p:cNvPr>
          <p:cNvCxnSpPr>
            <a:cxnSpLocks/>
            <a:stCxn id="6" idx="2"/>
          </p:cNvCxnSpPr>
          <p:nvPr/>
        </p:nvCxnSpPr>
        <p:spPr>
          <a:xfrm>
            <a:off x="7997409" y="2668041"/>
            <a:ext cx="5820403" cy="3843203"/>
          </a:xfrm>
          <a:prstGeom prst="straightConnector1">
            <a:avLst/>
          </a:prstGeom>
          <a:ln>
            <a:solidFill>
              <a:srgbClr val="9528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MsPham0936082789">
            <a:extLst>
              <a:ext uri="{FF2B5EF4-FFF2-40B4-BE49-F238E27FC236}">
                <a16:creationId xmlns:a16="http://schemas.microsoft.com/office/drawing/2014/main" id="{ECC6705A-B545-0D26-4B1D-8293170D999D}"/>
              </a:ext>
            </a:extLst>
          </p:cNvPr>
          <p:cNvSpPr txBox="1"/>
          <p:nvPr/>
        </p:nvSpPr>
        <p:spPr>
          <a:xfrm>
            <a:off x="13221302" y="1309995"/>
            <a:ext cx="3347807" cy="749141"/>
          </a:xfrm>
          <a:prstGeom prst="wedgeRoundRectCallout">
            <a:avLst>
              <a:gd name="adj1" fmla="val -68618"/>
              <a:gd name="adj2" fmla="val 41008"/>
              <a:gd name="adj3" fmla="val 16667"/>
            </a:avLst>
          </a:prstGeom>
          <a:solidFill>
            <a:srgbClr val="FFE7FF"/>
          </a:solidFill>
          <a:ln>
            <a:solidFill>
              <a:srgbClr val="9900CC"/>
            </a:solidFill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4800" b="1">
                <a:solidFill>
                  <a:srgbClr val="8200B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4400">
                <a:solidFill>
                  <a:srgbClr val="58267E"/>
                </a:solidFill>
              </a:rPr>
              <a:t> Yes, I do.</a:t>
            </a:r>
          </a:p>
        </p:txBody>
      </p:sp>
      <p:sp>
        <p:nvSpPr>
          <p:cNvPr id="46" name="MsPham0936082789">
            <a:extLst>
              <a:ext uri="{FF2B5EF4-FFF2-40B4-BE49-F238E27FC236}">
                <a16:creationId xmlns:a16="http://schemas.microsoft.com/office/drawing/2014/main" id="{9F83A0DD-45F9-4BC4-74BE-C43256BF846F}"/>
              </a:ext>
            </a:extLst>
          </p:cNvPr>
          <p:cNvSpPr txBox="1"/>
          <p:nvPr/>
        </p:nvSpPr>
        <p:spPr>
          <a:xfrm>
            <a:off x="13221301" y="2733453"/>
            <a:ext cx="3347807" cy="749141"/>
          </a:xfrm>
          <a:prstGeom prst="wedgeRoundRectCallout">
            <a:avLst>
              <a:gd name="adj1" fmla="val -69404"/>
              <a:gd name="adj2" fmla="val -48870"/>
              <a:gd name="adj3" fmla="val 16667"/>
            </a:avLst>
          </a:prstGeom>
          <a:solidFill>
            <a:srgbClr val="FFE7FF"/>
          </a:solidFill>
          <a:ln>
            <a:solidFill>
              <a:srgbClr val="9900CC"/>
            </a:solidFill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4800" b="1">
                <a:solidFill>
                  <a:srgbClr val="8200B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4400">
                <a:solidFill>
                  <a:srgbClr val="58267E"/>
                </a:solidFill>
              </a:rPr>
              <a:t> No, I don’t.</a:t>
            </a:r>
          </a:p>
        </p:txBody>
      </p:sp>
      <p:pic>
        <p:nvPicPr>
          <p:cNvPr id="47" name="MsPham-0936082789">
            <a:extLst>
              <a:ext uri="{FF2B5EF4-FFF2-40B4-BE49-F238E27FC236}">
                <a16:creationId xmlns:a16="http://schemas.microsoft.com/office/drawing/2014/main" id="{6CFA1561-5F71-553E-D6E2-ED9E8B7FF8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188823" y="1780179"/>
            <a:ext cx="1341518" cy="1341518"/>
          </a:xfrm>
          <a:prstGeom prst="ellipse">
            <a:avLst/>
          </a:prstGeom>
          <a:noFill/>
          <a:ln>
            <a:solidFill>
              <a:srgbClr val="4D00E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MsPham-0936082789" descr="Icon&#10;&#10;Description automatically generated">
            <a:extLst>
              <a:ext uri="{FF2B5EF4-FFF2-40B4-BE49-F238E27FC236}">
                <a16:creationId xmlns:a16="http://schemas.microsoft.com/office/drawing/2014/main" id="{DFB2B9C7-DD77-2E21-EDD7-014B3F69DEE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80" r="50324" b="21625"/>
          <a:stretch/>
        </p:blipFill>
        <p:spPr>
          <a:xfrm>
            <a:off x="3018142" y="7705151"/>
            <a:ext cx="835130" cy="888022"/>
          </a:xfrm>
          <a:prstGeom prst="rect">
            <a:avLst/>
          </a:prstGeom>
        </p:spPr>
      </p:pic>
      <p:pic>
        <p:nvPicPr>
          <p:cNvPr id="58" name="MsPham-0936082789" descr="Icon&#10;&#10;Description automatically generated">
            <a:extLst>
              <a:ext uri="{FF2B5EF4-FFF2-40B4-BE49-F238E27FC236}">
                <a16:creationId xmlns:a16="http://schemas.microsoft.com/office/drawing/2014/main" id="{AFF105BD-9D54-4851-223E-87FEF61729E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06" t="12008" r="-282" b="20197"/>
          <a:stretch/>
        </p:blipFill>
        <p:spPr>
          <a:xfrm>
            <a:off x="11024985" y="7642707"/>
            <a:ext cx="835130" cy="888022"/>
          </a:xfrm>
          <a:prstGeom prst="rect">
            <a:avLst/>
          </a:prstGeom>
        </p:spPr>
      </p:pic>
      <p:pic>
        <p:nvPicPr>
          <p:cNvPr id="59" name="MsPham-0936082789" descr="Icon&#10;&#10;Description automatically generated">
            <a:extLst>
              <a:ext uri="{FF2B5EF4-FFF2-40B4-BE49-F238E27FC236}">
                <a16:creationId xmlns:a16="http://schemas.microsoft.com/office/drawing/2014/main" id="{CC266E16-BAEC-EF27-57F1-E2576742753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80" r="50324" b="21625"/>
          <a:stretch/>
        </p:blipFill>
        <p:spPr>
          <a:xfrm>
            <a:off x="15494373" y="7661032"/>
            <a:ext cx="835130" cy="888022"/>
          </a:xfrm>
          <a:prstGeom prst="rect">
            <a:avLst/>
          </a:prstGeom>
        </p:spPr>
      </p:pic>
      <p:pic>
        <p:nvPicPr>
          <p:cNvPr id="60" name="MsPham-0936082789" descr="Icon&#10;&#10;Description automatically generated">
            <a:extLst>
              <a:ext uri="{FF2B5EF4-FFF2-40B4-BE49-F238E27FC236}">
                <a16:creationId xmlns:a16="http://schemas.microsoft.com/office/drawing/2014/main" id="{719B4B9D-1F9D-8501-9137-DC4A7B02FF2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06" t="12008" r="-282" b="20197"/>
          <a:stretch/>
        </p:blipFill>
        <p:spPr>
          <a:xfrm>
            <a:off x="7269056" y="7849996"/>
            <a:ext cx="835130" cy="888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817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418</TotalTime>
  <Words>533</Words>
  <Application>Microsoft Office PowerPoint</Application>
  <PresentationFormat>Custom</PresentationFormat>
  <Paragraphs>148</Paragraphs>
  <Slides>23</Slides>
  <Notes>1</Notes>
  <HiddenSlides>0</HiddenSlides>
  <MMClips>18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23</vt:i4>
      </vt:variant>
    </vt:vector>
  </HeadingPairs>
  <TitlesOfParts>
    <vt:vector size="44" baseType="lpstr">
      <vt:lpstr>Rokkitt Bold</vt:lpstr>
      <vt:lpstr>Public Sans</vt:lpstr>
      <vt:lpstr>.VnCooper</vt:lpstr>
      <vt:lpstr>Times New Roman</vt:lpstr>
      <vt:lpstr>Wingdings</vt:lpstr>
      <vt:lpstr>Rokkitt</vt:lpstr>
      <vt:lpstr>Calibri</vt:lpstr>
      <vt:lpstr>Arial Black</vt:lpstr>
      <vt:lpstr>.VnBlack</vt:lpstr>
      <vt:lpstr>Arial</vt:lpstr>
      <vt:lpstr>Faustina Bold</vt:lpstr>
      <vt:lpstr>Helvetica World Bold</vt:lpstr>
      <vt:lpstr>.VnAristote</vt:lpstr>
      <vt:lpstr>Office Theme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tím</dc:title>
  <dc:creator>MsPham</dc:creator>
  <cp:lastModifiedBy>DA</cp:lastModifiedBy>
  <cp:revision>108</cp:revision>
  <dcterms:created xsi:type="dcterms:W3CDTF">2006-08-16T00:00:00Z</dcterms:created>
  <dcterms:modified xsi:type="dcterms:W3CDTF">2024-12-18T16:42:34Z</dcterms:modified>
  <dc:identifier>DAFA0mln9NQ</dc:identifier>
</cp:coreProperties>
</file>