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notesMasterIdLst>
    <p:notesMasterId r:id="rId22"/>
  </p:notesMasterIdLst>
  <p:sldIdLst>
    <p:sldId id="613" r:id="rId5"/>
    <p:sldId id="615" r:id="rId6"/>
    <p:sldId id="618" r:id="rId7"/>
    <p:sldId id="257" r:id="rId8"/>
    <p:sldId id="598" r:id="rId9"/>
    <p:sldId id="592" r:id="rId10"/>
    <p:sldId id="599" r:id="rId11"/>
    <p:sldId id="600" r:id="rId12"/>
    <p:sldId id="620" r:id="rId13"/>
    <p:sldId id="601" r:id="rId14"/>
    <p:sldId id="621" r:id="rId15"/>
    <p:sldId id="261" r:id="rId16"/>
    <p:sldId id="622" r:id="rId17"/>
    <p:sldId id="594" r:id="rId18"/>
    <p:sldId id="586" r:id="rId19"/>
    <p:sldId id="577" r:id="rId20"/>
    <p:sldId id="588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A889F-4676-4059-8196-02A6E7BB612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326CE-E445-4E29-BFB6-EAF4FEA2CB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90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6C029-5C92-44C8-9468-63823786F08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42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34B9-A4A5-4DF7-8280-42882D7FC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D0D3A-9E4F-41A7-9422-A99F6DD2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C7F0-AE3B-4CB7-B169-2F8765AE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B27F3-BE9F-4BF6-92D4-CA58804E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E410-3417-4B69-9064-AB04C010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9782-348F-4089-AC88-287A6451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3A5E8-4B0E-4366-A9EB-61F18DE3F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820A-5A62-4F65-BAE2-FD1431AE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82B90-925F-4AE7-B547-08B34F78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CE028-7F91-49AA-9ED6-51041F63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79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B72FD-039E-4D0D-A666-08B418B7C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7BF51-02F6-45CB-8F91-505F10431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37FEE-5EF2-4389-95A8-823753DC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EB68F-37E7-4FE7-B68A-E5E705F7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E105-3F9B-4B4D-9D54-4DFA7087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71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5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53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9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0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4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0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9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95FE-633A-4FE1-BCF1-C381FBAB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05077-0A02-4DF7-9DFC-332713C7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9EEBF-70F7-4676-AB9D-24F88F86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BB7C1-3FB3-4874-A872-D4AADCD6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5DA7A-318B-462E-8A64-536808E2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2688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24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47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35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09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239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1"/>
            <a:ext cx="518160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7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1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19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023409"/>
            <a:ext cx="2693459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449917"/>
            <a:ext cx="2693459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90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8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3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982EF-CBD7-468E-98FB-7FEA79E2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6978A-BF6D-49A9-AE9C-A54FB7674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49D4E-9EEC-46D9-A684-3B862099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C7588-1A17-44A9-AF4C-0D44F504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F7D7-5B8C-40C2-BE12-82849AFC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9087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6"/>
            <a:ext cx="3407833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6"/>
            <a:ext cx="2005542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25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4" indent="0">
              <a:buNone/>
              <a:defRPr sz="1680"/>
            </a:lvl2pPr>
            <a:lvl3pPr marL="548667" indent="0">
              <a:buNone/>
              <a:defRPr sz="1440"/>
            </a:lvl3pPr>
            <a:lvl4pPr marL="823001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648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41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36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80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66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24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45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15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8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C02A-C6DD-451E-BC27-15DDFA8D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F6D3-02F6-463D-8BA7-8C90B7B95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F6FBD-BAA7-4F39-AE05-FB7F31196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DE7D1-AE66-4D75-A179-B7987DE4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E269F-E77C-4A6C-92BA-E2BBFCA3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F2655-C59A-44EF-AAC2-6E19AE59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6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219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47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69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14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91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0AB4-799B-401D-BB17-0DEC8222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B3CF-7C0C-4CA6-9B86-4DE656F5B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4A7E2-408E-4263-87BA-549BA414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D0E1A-8899-4766-AD9B-0B16168D6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31E33-D0E3-4C1F-B516-9926C2ADD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3C850-F2E0-4FAF-BCB6-87E2B936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375DA-916A-4BE9-A20E-5A25E411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1BA571-807F-4876-B0EF-63B9EE06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08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AE3C-D45D-4978-9E97-B5B2CB97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6515C-1478-40B7-A109-94C35315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EFF9A-CCED-40EC-B0B9-A917E3DE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1C77D-8320-44CC-BA04-E9C2D221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392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778C04-1E32-4A85-9CB3-A19A0DF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15931-981D-40FF-B094-F831EBBD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C0629-C608-49A5-A0E9-93E820A2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51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1ACA-6610-47D7-B048-D362845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6F26-3BCF-4CFE-9CCA-8C47B5862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EC0A6-D453-4F1F-9E26-7E3DD9166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74700-8814-418F-8EF0-9A3C642DA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EE248-3AE1-496F-84BD-9F8243CC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BE93C-CD74-4D91-A03D-AA0BF873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6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7E8C-53C2-4CB3-98F7-547BA2D8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46F8D-BCD4-4BFC-BB7B-A499B2594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7BE5A-B375-442B-9D4A-6ACDFC746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B0343-2C71-4E86-BC56-B78C7FCE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341E4-19DD-40B2-B2D1-2771CF16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43DDB-A0E9-4673-86BB-1DEA647B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62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6B608-5D1D-4EDA-A36C-0CC3BF04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5C972-82C7-4C3E-B2C8-22A2D6834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B402E-DACE-4B9E-8786-4279C6D1F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3173-B818-4D53-9F6D-074AD50E6E41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758B6-6F1C-4C8B-84A8-E3B074263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0C144-AD40-477A-B454-9923D13C7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139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95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2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48667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7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59" algn="l" defTabSz="548667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7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4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7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1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12/20/2024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svg"/><Relationship Id="rId12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7.png"/><Relationship Id="rId5" Type="http://schemas.openxmlformats.org/officeDocument/2006/relationships/image" Target="../media/image18.png"/><Relationship Id="rId10" Type="http://schemas.openxmlformats.org/officeDocument/2006/relationships/image" Target="../media/image22.gif"/><Relationship Id="rId4" Type="http://schemas.openxmlformats.org/officeDocument/2006/relationships/image" Target="../media/image29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12" Type="http://schemas.openxmlformats.org/officeDocument/2006/relationships/image" Target="../media/image8.gif"/><Relationship Id="rId2" Type="http://schemas.openxmlformats.org/officeDocument/2006/relationships/tags" Target="../tags/tag8.xml"/><Relationship Id="rId16" Type="http://schemas.openxmlformats.org/officeDocument/2006/relationships/image" Target="../media/image22.gif"/><Relationship Id="rId1" Type="http://schemas.openxmlformats.org/officeDocument/2006/relationships/tags" Target="../tags/tag7.xml"/><Relationship Id="rId6" Type="http://schemas.openxmlformats.org/officeDocument/2006/relationships/image" Target="../media/image16.svg"/><Relationship Id="rId11" Type="http://schemas.openxmlformats.org/officeDocument/2006/relationships/image" Target="../media/image15.GIF"/><Relationship Id="rId5" Type="http://schemas.openxmlformats.org/officeDocument/2006/relationships/image" Target="../media/image2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3.gif"/><Relationship Id="rId9" Type="http://schemas.openxmlformats.org/officeDocument/2006/relationships/image" Target="../media/image26.png"/><Relationship Id="rId1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8.gif"/><Relationship Id="rId2" Type="http://schemas.openxmlformats.org/officeDocument/2006/relationships/tags" Target="../tags/tag10.xml"/><Relationship Id="rId16" Type="http://schemas.openxmlformats.org/officeDocument/2006/relationships/image" Target="../media/image7.png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2.png"/><Relationship Id="rId1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23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svg"/><Relationship Id="rId12" Type="http://schemas.openxmlformats.org/officeDocument/2006/relationships/image" Target="../media/image15.GIF"/><Relationship Id="rId17" Type="http://schemas.openxmlformats.org/officeDocument/2006/relationships/image" Target="../media/image8.gif"/><Relationship Id="rId2" Type="http://schemas.openxmlformats.org/officeDocument/2006/relationships/tags" Target="../tags/tag12.xml"/><Relationship Id="rId16" Type="http://schemas.microsoft.com/office/2007/relationships/hdphoto" Target="../media/hdphoto3.wdp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11" Type="http://schemas.openxmlformats.org/officeDocument/2006/relationships/image" Target="../media/image9.png"/><Relationship Id="rId5" Type="http://schemas.openxmlformats.org/officeDocument/2006/relationships/image" Target="../media/image31.png"/><Relationship Id="rId15" Type="http://schemas.openxmlformats.org/officeDocument/2006/relationships/image" Target="../media/image3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sv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microsoft.com/office/2007/relationships/hdphoto" Target="../media/hdphoto3.wdp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34.png"/><Relationship Id="rId2" Type="http://schemas.openxmlformats.org/officeDocument/2006/relationships/tags" Target="../tags/tag14.xml"/><Relationship Id="rId16" Type="http://schemas.openxmlformats.org/officeDocument/2006/relationships/image" Target="../media/image7.png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.png"/><Relationship Id="rId19" Type="http://schemas.openxmlformats.org/officeDocument/2006/relationships/image" Target="../media/image8.gif"/><Relationship Id="rId4" Type="http://schemas.openxmlformats.org/officeDocument/2006/relationships/audio" Target="../media/media4.mp3"/><Relationship Id="rId9" Type="http://schemas.openxmlformats.org/officeDocument/2006/relationships/image" Target="../media/image12.png"/><Relationship Id="rId1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tags" Target="../tags/tag2.xml"/><Relationship Id="rId16" Type="http://schemas.microsoft.com/office/2007/relationships/hdphoto" Target="../media/hdphoto2.wdp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12" Type="http://schemas.openxmlformats.org/officeDocument/2006/relationships/image" Target="../media/image8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6.svg"/><Relationship Id="rId11" Type="http://schemas.openxmlformats.org/officeDocument/2006/relationships/image" Target="../media/image15.GIF"/><Relationship Id="rId5" Type="http://schemas.openxmlformats.org/officeDocument/2006/relationships/image" Target="../media/image24.png"/><Relationship Id="rId10" Type="http://schemas.openxmlformats.org/officeDocument/2006/relationships/image" Target="../media/image9.png"/><Relationship Id="rId4" Type="http://schemas.openxmlformats.org/officeDocument/2006/relationships/image" Target="../media/image23.gif"/><Relationship Id="rId9" Type="http://schemas.openxmlformats.org/officeDocument/2006/relationships/image" Target="../media/image26.png"/><Relationship Id="rId1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2" Type="http://schemas.openxmlformats.org/officeDocument/2006/relationships/tags" Target="../tags/tag6.xml"/><Relationship Id="rId16" Type="http://schemas.openxmlformats.org/officeDocument/2006/relationships/image" Target="../media/image7.png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3.gif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12.svg"/><Relationship Id="rId1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3904A0A-BE70-FC8B-855E-6B8805B8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2693" y="342901"/>
            <a:ext cx="1575931" cy="108692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F364BBF-9048-B08A-865F-D9F4211B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40672" y="4320706"/>
            <a:ext cx="1684739" cy="209356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183CD05-246B-8D70-9D57-329840075A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28228" y="-99393"/>
            <a:ext cx="3045386" cy="7141399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A3666BA-8E74-73AE-7890-BB89ECF6EE44}"/>
              </a:ext>
            </a:extLst>
          </p:cNvPr>
          <p:cNvSpPr/>
          <p:nvPr/>
        </p:nvSpPr>
        <p:spPr>
          <a:xfrm>
            <a:off x="479376" y="6265925"/>
            <a:ext cx="11103024" cy="77608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48667"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s 7">
            <a:extLst>
              <a:ext uri="{FF2B5EF4-FFF2-40B4-BE49-F238E27FC236}">
                <a16:creationId xmlns:a16="http://schemas.microsoft.com/office/drawing/2014/main" id="{8D18968E-F125-C45C-283B-E4AC98EB8E26}"/>
              </a:ext>
            </a:extLst>
          </p:cNvPr>
          <p:cNvSpPr/>
          <p:nvPr/>
        </p:nvSpPr>
        <p:spPr>
          <a:xfrm>
            <a:off x="2058969" y="1344152"/>
            <a:ext cx="9265919" cy="42288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30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 THI THIẾT KẾ HỒ SƠ BÀI GIẢNG ĐIỆN TỬ</a:t>
            </a:r>
          </a:p>
          <a:p>
            <a:pPr algn="ctr" defTabSz="8230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400" b="1" dirty="0" smtClean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8230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8230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sz="2400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 defTabSz="8230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sz="2400" b="1" dirty="0" smtClean="0"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Email: ttlhang12486@gmail.com</a:t>
            </a:r>
          </a:p>
          <a:p>
            <a:pPr algn="ctr" defTabSz="8230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Đăk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Song,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Đăk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lang="en-US" altLang="en-US" sz="2400" b="1" dirty="0" smtClean="0"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12/2024</a:t>
            </a:r>
            <a:endParaRPr lang="en-US" altLang="en-US" sz="2400" b="1" dirty="0" smtClean="0"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240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E8286C4C-3CC8-AE8C-EE6C-4CEA1BD4722C}"/>
              </a:ext>
            </a:extLst>
          </p:cNvPr>
          <p:cNvSpPr txBox="1"/>
          <p:nvPr/>
        </p:nvSpPr>
        <p:spPr>
          <a:xfrm>
            <a:off x="2426167" y="194822"/>
            <a:ext cx="806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</a:t>
            </a:r>
            <a:r>
              <a:rPr lang="en-US" altLang="en-US" sz="24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ĐĂK SONG</a:t>
            </a:r>
            <a:endParaRPr lang="vi-VN" altLang="en-US" sz="24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4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</a:t>
            </a:r>
            <a:r>
              <a:rPr lang="en-US" altLang="vi-VN" sz="24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24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4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altLang="vi-VN" sz="24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E35388D-1374-1EAD-A4D1-D087FE4DC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425" y="213912"/>
            <a:ext cx="1521767" cy="1265934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E5877595-666A-D7C1-4C04-70C1CDD02FB0}"/>
              </a:ext>
            </a:extLst>
          </p:cNvPr>
          <p:cNvSpPr/>
          <p:nvPr/>
        </p:nvSpPr>
        <p:spPr>
          <a:xfrm>
            <a:off x="10669309" y="-68973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548667"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183092"/>
            <a:ext cx="11505127" cy="6191950"/>
          </a:xfrm>
        </p:spPr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6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6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6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10824693" cy="98001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coóc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9" y="2590800"/>
            <a:ext cx="10071280" cy="141453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4C79E9-D389-47D6-9B13-C8161FF51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383" y="1542889"/>
            <a:ext cx="8828217" cy="1141587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AF20C6-435E-4347-9F3C-594BBA249FF4}"/>
              </a:ext>
            </a:extLst>
          </p:cNvPr>
          <p:cNvSpPr/>
          <p:nvPr/>
        </p:nvSpPr>
        <p:spPr>
          <a:xfrm>
            <a:off x="1842369" y="811052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Thổi mẫu âm: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3" name="Không tên-4">
            <a:hlinkClick r:id="" action="ppaction://media"/>
            <a:extLst>
              <a:ext uri="{FF2B5EF4-FFF2-40B4-BE49-F238E27FC236}">
                <a16:creationId xmlns:a16="http://schemas.microsoft.com/office/drawing/2014/main" id="{1D804D18-189B-4247-A0A2-4EA27CC92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34476" y="2905293"/>
            <a:ext cx="609600" cy="6096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4F9282D2-0C26-4BAD-B0BB-9B537D6F93DC}"/>
              </a:ext>
            </a:extLst>
          </p:cNvPr>
          <p:cNvSpPr/>
          <p:nvPr/>
        </p:nvSpPr>
        <p:spPr>
          <a:xfrm flipH="1">
            <a:off x="0" y="3489135"/>
            <a:ext cx="2091989" cy="3110218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856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42" y="476518"/>
            <a:ext cx="8827773" cy="1661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91" y="140481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Son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Son  La   Si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291" y="262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Son:    0; 1; 2; 3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La:       0; 1; 2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Si:        0; 1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Đố:       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0; 2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A1CA2132-B427-45EA-9BCF-EB66F0A8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1046" y="174199"/>
            <a:ext cx="2130464" cy="7989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2758212" y="1331170"/>
            <a:ext cx="227754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6A15217F-D13A-4680-9AA1-B63DD10C6F4E}"/>
              </a:ext>
            </a:extLst>
          </p:cNvPr>
          <p:cNvSpPr/>
          <p:nvPr/>
        </p:nvSpPr>
        <p:spPr>
          <a:xfrm>
            <a:off x="10535805" y="3769733"/>
            <a:ext cx="1206532" cy="27432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88A68-3C1E-4CED-B0AE-98A45263A6D5}"/>
              </a:ext>
            </a:extLst>
          </p:cNvPr>
          <p:cNvSpPr txBox="1"/>
          <p:nvPr/>
        </p:nvSpPr>
        <p:spPr>
          <a:xfrm>
            <a:off x="578516" y="1982356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Duyên dáng mùa xuân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2DD85E4-A6C7-4AF7-B489-0D32785FE26B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AEF96C2F-A512-458F-91B1-913D3033AD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575731" y="-113545"/>
            <a:ext cx="16958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72424" y="6172201"/>
            <a:ext cx="1905553" cy="54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037" y="441740"/>
            <a:ext cx="9956800" cy="586308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97601" y="6580537"/>
            <a:ext cx="6400799" cy="2774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64386" y="6580538"/>
            <a:ext cx="6514387" cy="27746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168" y="4678219"/>
            <a:ext cx="1777998" cy="214002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348666" y="348458"/>
            <a:ext cx="533085" cy="473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F4B4DB-7BDE-4AE7-AB85-5755D1AE0A3B}"/>
              </a:ext>
            </a:extLst>
          </p:cNvPr>
          <p:cNvSpPr txBox="1"/>
          <p:nvPr/>
        </p:nvSpPr>
        <p:spPr>
          <a:xfrm>
            <a:off x="1623777" y="4307833"/>
            <a:ext cx="1056822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C7C37-FFF6-4C3C-B0FB-237CA59B3EC9}"/>
              </a:ext>
            </a:extLst>
          </p:cNvPr>
          <p:cNvSpPr txBox="1"/>
          <p:nvPr/>
        </p:nvSpPr>
        <p:spPr>
          <a:xfrm>
            <a:off x="1577314" y="5152825"/>
            <a:ext cx="1029824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54F-535E-4B2A-ABA2-9F28061AAF8B}"/>
              </a:ext>
            </a:extLst>
          </p:cNvPr>
          <p:cNvSpPr txBox="1"/>
          <p:nvPr/>
        </p:nvSpPr>
        <p:spPr>
          <a:xfrm>
            <a:off x="1949554" y="6057669"/>
            <a:ext cx="815245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Về               khắp             muôn                      nhà.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E5A54-AE33-4411-9487-AD3CBA969D29}"/>
              </a:ext>
            </a:extLst>
          </p:cNvPr>
          <p:cNvSpPr/>
          <p:nvPr/>
        </p:nvSpPr>
        <p:spPr>
          <a:xfrm>
            <a:off x="257400" y="-6428"/>
            <a:ext cx="4111400" cy="51289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29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Ghép cùng nhạc đệm:</a:t>
            </a:r>
            <a:endParaRPr lang="en-US" sz="2933" b="1">
              <a:ln w="12700">
                <a:solidFill>
                  <a:srgbClr val="4F81BD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E1C30-CF47-4875-B071-46E8274D9333}"/>
              </a:ext>
            </a:extLst>
          </p:cNvPr>
          <p:cNvSpPr txBox="1"/>
          <p:nvPr/>
        </p:nvSpPr>
        <p:spPr>
          <a:xfrm>
            <a:off x="2250225" y="1156949"/>
            <a:ext cx="828040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D28B1-4EA7-48E7-943D-B74D377E93E2}"/>
              </a:ext>
            </a:extLst>
          </p:cNvPr>
          <p:cNvSpPr txBox="1"/>
          <p:nvPr/>
        </p:nvSpPr>
        <p:spPr>
          <a:xfrm>
            <a:off x="1637559" y="2007657"/>
            <a:ext cx="85348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Đàn     em       hát           ca               bao            ngày      tháng   êm           đềm.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F6ADB6-44B4-49EE-AE70-5EF523BC5E76}"/>
              </a:ext>
            </a:extLst>
          </p:cNvPr>
          <p:cNvSpPr txBox="1"/>
          <p:nvPr/>
        </p:nvSpPr>
        <p:spPr>
          <a:xfrm>
            <a:off x="1881649" y="2809387"/>
            <a:ext cx="828826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BA001-031C-47C7-B7B1-E47E041AC2C0}"/>
              </a:ext>
            </a:extLst>
          </p:cNvPr>
          <p:cNvSpPr txBox="1"/>
          <p:nvPr/>
        </p:nvSpPr>
        <p:spPr>
          <a:xfrm>
            <a:off x="1641046" y="365437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93979" y="3970576"/>
            <a:ext cx="266967" cy="2079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52E514-BB46-46FE-9B19-269D85FE3AB7}"/>
              </a:ext>
            </a:extLst>
          </p:cNvPr>
          <p:cNvSpPr txBox="1"/>
          <p:nvPr/>
        </p:nvSpPr>
        <p:spPr>
          <a:xfrm>
            <a:off x="1570795" y="1792537"/>
            <a:ext cx="835243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Nụ       hoa    thắm         trên            môi            người   tiếng     em           cười.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43AD1-9F74-4EDB-A9CB-2B28EE4A8A45}"/>
              </a:ext>
            </a:extLst>
          </p:cNvPr>
          <p:cNvSpPr txBox="1"/>
          <p:nvPr/>
        </p:nvSpPr>
        <p:spPr>
          <a:xfrm>
            <a:off x="2262780" y="971560"/>
            <a:ext cx="83524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EC0600-B8A5-4237-A59C-6E4E7A98EEF5}"/>
              </a:ext>
            </a:extLst>
          </p:cNvPr>
          <p:cNvSpPr txBox="1"/>
          <p:nvPr/>
        </p:nvSpPr>
        <p:spPr>
          <a:xfrm>
            <a:off x="1828801" y="2598675"/>
            <a:ext cx="87376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DEE3D-37D6-4992-80FA-20E360D63CEB}"/>
              </a:ext>
            </a:extLst>
          </p:cNvPr>
          <p:cNvSpPr txBox="1"/>
          <p:nvPr/>
        </p:nvSpPr>
        <p:spPr>
          <a:xfrm>
            <a:off x="1570795" y="3451057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Đào,   lan,    cúc,          mai            xinh               đẹp     đón     xuân              về. </a:t>
            </a:r>
          </a:p>
        </p:txBody>
      </p:sp>
      <p:pic>
        <p:nvPicPr>
          <p:cNvPr id="2" name="DUYÊN DÁNG MÙA XUÂN KARAOKE II ÂM NHẠC LỚP 5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100B3592-EE2F-4774-A1C6-25271A4BEA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3299" y="912460"/>
            <a:ext cx="723318" cy="723318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9A62E949-71BA-4194-BC79-B53BC6D4F9A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7E709755-5C50-4F99-ADA6-6E929740C5D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D79C07-B2B2-4317-922A-D480EB068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909" y="1621769"/>
            <a:ext cx="9325231" cy="1282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6E87A7-2F56-456C-AA2D-E524C44A8A3B}"/>
              </a:ext>
            </a:extLst>
          </p:cNvPr>
          <p:cNvSpPr txBox="1"/>
          <p:nvPr/>
        </p:nvSpPr>
        <p:spPr>
          <a:xfrm>
            <a:off x="1930400" y="272948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thềm   xuân    bước      qua.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256062" y="359492"/>
            <a:ext cx="391453" cy="43312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86039B5-F89A-435D-9EBC-54DFA1426B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4462159"/>
            <a:ext cx="6838443" cy="20066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0F496AA-6C51-49B8-8AD6-59592517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4387" y="4095992"/>
            <a:ext cx="2893115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CB8C64-7892-4C1B-A4B2-8F6448374C13}"/>
              </a:ext>
            </a:extLst>
          </p:cNvPr>
          <p:cNvSpPr/>
          <p:nvPr/>
        </p:nvSpPr>
        <p:spPr>
          <a:xfrm>
            <a:off x="1554153" y="1041401"/>
            <a:ext cx="7234247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Hát kết hợp vỗ tay theo nhịp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33BEBF-B445-4548-AE72-B8BEC9594D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5894" y="3035530"/>
            <a:ext cx="797102" cy="752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91F8A6-0239-4BAA-8ECA-DFB561BFF2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2022" y="3142848"/>
            <a:ext cx="797102" cy="7528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2D89E3-0F9E-4818-BA2C-9F46B30533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364" y="3099627"/>
            <a:ext cx="797102" cy="752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9EB07-8E9F-4FDB-9A71-E597D7F674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1372" y="3123535"/>
            <a:ext cx="797102" cy="7528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8B4878A0-0A55-462B-941B-D87DB961F7D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438FD20-A1C3-49FE-809A-F6932DC2F01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42511220-76D1-40D6-9CB2-F27529E1D4E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324" y="87088"/>
            <a:ext cx="2130464" cy="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575731" y="-113545"/>
            <a:ext cx="16958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72424" y="6172201"/>
            <a:ext cx="1905553" cy="54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037" y="441740"/>
            <a:ext cx="9956800" cy="586308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97601" y="6580537"/>
            <a:ext cx="6400799" cy="2774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64386" y="6580538"/>
            <a:ext cx="6514387" cy="27746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168" y="4678219"/>
            <a:ext cx="1777998" cy="214002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348666" y="348458"/>
            <a:ext cx="533085" cy="473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F4B4DB-7BDE-4AE7-AB85-5755D1AE0A3B}"/>
              </a:ext>
            </a:extLst>
          </p:cNvPr>
          <p:cNvSpPr txBox="1"/>
          <p:nvPr/>
        </p:nvSpPr>
        <p:spPr>
          <a:xfrm>
            <a:off x="1623777" y="4307833"/>
            <a:ext cx="1056822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C7C37-FFF6-4C3C-B0FB-237CA59B3EC9}"/>
              </a:ext>
            </a:extLst>
          </p:cNvPr>
          <p:cNvSpPr txBox="1"/>
          <p:nvPr/>
        </p:nvSpPr>
        <p:spPr>
          <a:xfrm>
            <a:off x="1577314" y="5152825"/>
            <a:ext cx="1029824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54F-535E-4B2A-ABA2-9F28061AAF8B}"/>
              </a:ext>
            </a:extLst>
          </p:cNvPr>
          <p:cNvSpPr txBox="1"/>
          <p:nvPr/>
        </p:nvSpPr>
        <p:spPr>
          <a:xfrm>
            <a:off x="1949554" y="6057669"/>
            <a:ext cx="815245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Về               khắp             muôn                      nhà.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E1C30-CF47-4875-B071-46E8274D9333}"/>
              </a:ext>
            </a:extLst>
          </p:cNvPr>
          <p:cNvSpPr txBox="1"/>
          <p:nvPr/>
        </p:nvSpPr>
        <p:spPr>
          <a:xfrm>
            <a:off x="2250225" y="1156949"/>
            <a:ext cx="828040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D28B1-4EA7-48E7-943D-B74D377E93E2}"/>
              </a:ext>
            </a:extLst>
          </p:cNvPr>
          <p:cNvSpPr txBox="1"/>
          <p:nvPr/>
        </p:nvSpPr>
        <p:spPr>
          <a:xfrm>
            <a:off x="1637559" y="2007657"/>
            <a:ext cx="85348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Đàn     em       hát           ca               bao            ngày      tháng   êm           đềm.</a:t>
            </a:r>
          </a:p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F6ADB6-44B4-49EE-AE70-5EF523BC5E76}"/>
              </a:ext>
            </a:extLst>
          </p:cNvPr>
          <p:cNvSpPr txBox="1"/>
          <p:nvPr/>
        </p:nvSpPr>
        <p:spPr>
          <a:xfrm>
            <a:off x="1881649" y="2809387"/>
            <a:ext cx="828826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BA001-031C-47C7-B7B1-E47E041AC2C0}"/>
              </a:ext>
            </a:extLst>
          </p:cNvPr>
          <p:cNvSpPr txBox="1"/>
          <p:nvPr/>
        </p:nvSpPr>
        <p:spPr>
          <a:xfrm>
            <a:off x="1641046" y="365437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93979" y="3970576"/>
            <a:ext cx="266967" cy="2079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52E514-BB46-46FE-9B19-269D85FE3AB7}"/>
              </a:ext>
            </a:extLst>
          </p:cNvPr>
          <p:cNvSpPr txBox="1"/>
          <p:nvPr/>
        </p:nvSpPr>
        <p:spPr>
          <a:xfrm>
            <a:off x="1570795" y="1792537"/>
            <a:ext cx="835243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Nụ       hoa    thắm         trên            môi            người   tiếng     em           cười.</a:t>
            </a:r>
          </a:p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43AD1-9F74-4EDB-A9CB-2B28EE4A8A45}"/>
              </a:ext>
            </a:extLst>
          </p:cNvPr>
          <p:cNvSpPr txBox="1"/>
          <p:nvPr/>
        </p:nvSpPr>
        <p:spPr>
          <a:xfrm>
            <a:off x="2262780" y="971560"/>
            <a:ext cx="83524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EC0600-B8A5-4237-A59C-6E4E7A98EEF5}"/>
              </a:ext>
            </a:extLst>
          </p:cNvPr>
          <p:cNvSpPr txBox="1"/>
          <p:nvPr/>
        </p:nvSpPr>
        <p:spPr>
          <a:xfrm>
            <a:off x="1828801" y="2598675"/>
            <a:ext cx="87376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DEE3D-37D6-4992-80FA-20E360D63CEB}"/>
              </a:ext>
            </a:extLst>
          </p:cNvPr>
          <p:cNvSpPr txBox="1"/>
          <p:nvPr/>
        </p:nvSpPr>
        <p:spPr>
          <a:xfrm>
            <a:off x="1570795" y="3451057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Đào,   lan,    cúc,          mai            xinh               đẹp     đón     xuân              về. </a:t>
            </a:r>
          </a:p>
        </p:txBody>
      </p:sp>
      <p:pic>
        <p:nvPicPr>
          <p:cNvPr id="2" name="DUYÊN DÁNG MÙA XUÂN KARAOKE II ÂM NHẠC LỚP 5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100B3592-EE2F-4774-A1C6-25271A4BEA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3299" y="912460"/>
            <a:ext cx="723318" cy="72331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CC0D0D3-E1BE-4C83-BC15-743981096C02}"/>
              </a:ext>
            </a:extLst>
          </p:cNvPr>
          <p:cNvSpPr/>
          <p:nvPr/>
        </p:nvSpPr>
        <p:spPr>
          <a:xfrm>
            <a:off x="-142070" y="31277"/>
            <a:ext cx="7234247" cy="47198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2667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Hát kết hợp vỗ tay theo nhịp</a:t>
            </a:r>
            <a:endParaRPr lang="en-US" sz="2667" b="1">
              <a:ln w="12700">
                <a:solidFill>
                  <a:srgbClr val="4F81BD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29CC5C-CC76-4B0E-85F8-40448213B7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2457" y="93574"/>
            <a:ext cx="487544" cy="460457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0D4E9EF5-B4B1-4946-A608-2F5CB5650F5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8D9C3C84-2C93-4D10-B526-027F870010C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2D5EB42A-0C4E-40D3-ADF1-10B09E136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5667" y="1998850"/>
            <a:ext cx="1440333" cy="144033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EFF3566-D685-4FBF-9710-9E26757F8E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00481" y="3044439"/>
            <a:ext cx="1701206" cy="38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575731" y="-113545"/>
            <a:ext cx="16958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24" y="6172201"/>
            <a:ext cx="1905553" cy="54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037" y="441740"/>
            <a:ext cx="9956800" cy="586308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97601" y="6580537"/>
            <a:ext cx="6400799" cy="2774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4386" y="6580538"/>
            <a:ext cx="6514387" cy="27746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168" y="4678219"/>
            <a:ext cx="1777998" cy="214002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348666" y="348458"/>
            <a:ext cx="533085" cy="473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F4B4DB-7BDE-4AE7-AB85-5755D1AE0A3B}"/>
              </a:ext>
            </a:extLst>
          </p:cNvPr>
          <p:cNvSpPr txBox="1"/>
          <p:nvPr/>
        </p:nvSpPr>
        <p:spPr>
          <a:xfrm>
            <a:off x="1623777" y="4307833"/>
            <a:ext cx="1056822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C7C37-FFF6-4C3C-B0FB-237CA59B3EC9}"/>
              </a:ext>
            </a:extLst>
          </p:cNvPr>
          <p:cNvSpPr txBox="1"/>
          <p:nvPr/>
        </p:nvSpPr>
        <p:spPr>
          <a:xfrm>
            <a:off x="1577314" y="5152825"/>
            <a:ext cx="1029824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54F-535E-4B2A-ABA2-9F28061AAF8B}"/>
              </a:ext>
            </a:extLst>
          </p:cNvPr>
          <p:cNvSpPr txBox="1"/>
          <p:nvPr/>
        </p:nvSpPr>
        <p:spPr>
          <a:xfrm>
            <a:off x="1949554" y="6057669"/>
            <a:ext cx="815245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Về               khắp             muôn                      nhà.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E1C30-CF47-4875-B071-46E8274D9333}"/>
              </a:ext>
            </a:extLst>
          </p:cNvPr>
          <p:cNvSpPr txBox="1"/>
          <p:nvPr/>
        </p:nvSpPr>
        <p:spPr>
          <a:xfrm>
            <a:off x="2250225" y="1156949"/>
            <a:ext cx="828040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D28B1-4EA7-48E7-943D-B74D377E93E2}"/>
              </a:ext>
            </a:extLst>
          </p:cNvPr>
          <p:cNvSpPr txBox="1"/>
          <p:nvPr/>
        </p:nvSpPr>
        <p:spPr>
          <a:xfrm>
            <a:off x="1637559" y="2007657"/>
            <a:ext cx="85348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Đàn     em       hát           ca               bao            ngày      tháng   êm           đềm.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F6ADB6-44B4-49EE-AE70-5EF523BC5E76}"/>
              </a:ext>
            </a:extLst>
          </p:cNvPr>
          <p:cNvSpPr txBox="1"/>
          <p:nvPr/>
        </p:nvSpPr>
        <p:spPr>
          <a:xfrm>
            <a:off x="1881649" y="2809387"/>
            <a:ext cx="828826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BA001-031C-47C7-B7B1-E47E041AC2C0}"/>
              </a:ext>
            </a:extLst>
          </p:cNvPr>
          <p:cNvSpPr txBox="1"/>
          <p:nvPr/>
        </p:nvSpPr>
        <p:spPr>
          <a:xfrm>
            <a:off x="1641046" y="365437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979" y="3970576"/>
            <a:ext cx="266967" cy="2079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52E514-BB46-46FE-9B19-269D85FE3AB7}"/>
              </a:ext>
            </a:extLst>
          </p:cNvPr>
          <p:cNvSpPr txBox="1"/>
          <p:nvPr/>
        </p:nvSpPr>
        <p:spPr>
          <a:xfrm>
            <a:off x="1570795" y="1792537"/>
            <a:ext cx="835243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Nụ       hoa    thắm         trên            môi            người   tiếng     em           cười.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43AD1-9F74-4EDB-A9CB-2B28EE4A8A45}"/>
              </a:ext>
            </a:extLst>
          </p:cNvPr>
          <p:cNvSpPr txBox="1"/>
          <p:nvPr/>
        </p:nvSpPr>
        <p:spPr>
          <a:xfrm>
            <a:off x="2262780" y="971560"/>
            <a:ext cx="83524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EC0600-B8A5-4237-A59C-6E4E7A98EEF5}"/>
              </a:ext>
            </a:extLst>
          </p:cNvPr>
          <p:cNvSpPr txBox="1"/>
          <p:nvPr/>
        </p:nvSpPr>
        <p:spPr>
          <a:xfrm>
            <a:off x="1828801" y="2598675"/>
            <a:ext cx="87376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DEE3D-37D6-4992-80FA-20E360D63CEB}"/>
              </a:ext>
            </a:extLst>
          </p:cNvPr>
          <p:cNvSpPr txBox="1"/>
          <p:nvPr/>
        </p:nvSpPr>
        <p:spPr>
          <a:xfrm>
            <a:off x="1570795" y="3451057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Đào,   lan,    cúc,          mai            xinh               đẹp     đón     xuân              về. </a:t>
            </a:r>
          </a:p>
        </p:txBody>
      </p:sp>
      <p:pic>
        <p:nvPicPr>
          <p:cNvPr id="3" name="cabai 2 loi">
            <a:hlinkClick r:id="" action="ppaction://media"/>
            <a:extLst>
              <a:ext uri="{FF2B5EF4-FFF2-40B4-BE49-F238E27FC236}">
                <a16:creationId xmlns:a16="http://schemas.microsoft.com/office/drawing/2014/main" id="{D2B13B50-D739-4A7F-A6E3-C3EF3CF989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01589" y="184092"/>
            <a:ext cx="525663" cy="525663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577B8F1E-CC11-4D21-AF52-5353C2AD03E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0DF8EF85-A256-4904-B911-D65A7B7A8BD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88E0FD-481A-482A-AEA0-54D9B46A0F07}"/>
              </a:ext>
            </a:extLst>
          </p:cNvPr>
          <p:cNvSpPr/>
          <p:nvPr/>
        </p:nvSpPr>
        <p:spPr>
          <a:xfrm>
            <a:off x="1413383" y="157062"/>
            <a:ext cx="78594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4: Chào mùa xuân đến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0B8D8-9453-48FA-8A23-030D6EADB77E}"/>
              </a:ext>
            </a:extLst>
          </p:cNvPr>
          <p:cNvSpPr/>
          <p:nvPr/>
        </p:nvSpPr>
        <p:spPr>
          <a:xfrm>
            <a:off x="3834473" y="898899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14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2970F-2332-4DB3-810D-C492C7E60A3E}"/>
              </a:ext>
            </a:extLst>
          </p:cNvPr>
          <p:cNvSpPr txBox="1"/>
          <p:nvPr/>
        </p:nvSpPr>
        <p:spPr>
          <a:xfrm>
            <a:off x="914400" y="1545230"/>
            <a:ext cx="100736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6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YÊU CẦU CẦN ĐẠT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coóc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thẩm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8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A1CA2132-B427-45EA-9BCF-EB66F0A8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9825" y="120572"/>
            <a:ext cx="2130464" cy="7989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2645208" y="1257891"/>
            <a:ext cx="2431436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Nội dung 1: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6A15217F-D13A-4680-9AA1-B63DD10C6F4E}"/>
              </a:ext>
            </a:extLst>
          </p:cNvPr>
          <p:cNvSpPr/>
          <p:nvPr/>
        </p:nvSpPr>
        <p:spPr>
          <a:xfrm>
            <a:off x="10535805" y="3769733"/>
            <a:ext cx="1206532" cy="27432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3D3B12-041F-4878-B4B2-B8D38F9EE236}"/>
              </a:ext>
            </a:extLst>
          </p:cNvPr>
          <p:cNvSpPr txBox="1"/>
          <p:nvPr/>
        </p:nvSpPr>
        <p:spPr>
          <a:xfrm>
            <a:off x="194629" y="2170094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Nhạc cụ thể hiện tiết tấu và nhạc cụ thể hiện giai điệu </a:t>
            </a:r>
          </a:p>
        </p:txBody>
      </p:sp>
    </p:spTree>
    <p:extLst>
      <p:ext uri="{BB962C8B-B14F-4D97-AF65-F5344CB8AC3E}">
        <p14:creationId xmlns:p14="http://schemas.microsoft.com/office/powerpoint/2010/main" val="16407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9936052" cy="980017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4406" y="2678805"/>
            <a:ext cx="8577328" cy="3052293"/>
          </a:xfrm>
        </p:spPr>
        <p:txBody>
          <a:bodyPr>
            <a:normAutofit lnSpcReduction="10000"/>
          </a:bodyPr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en-US" sz="8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Q </a:t>
            </a:r>
            <a:r>
              <a:rPr lang="en-US" sz="8000" dirty="0" err="1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'</a:t>
            </a:r>
            <a:r>
              <a:rPr lang="en-US" sz="8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 </a:t>
            </a:r>
            <a:r>
              <a:rPr lang="en-US" sz="8000" dirty="0" err="1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</a:t>
            </a:r>
            <a:r>
              <a:rPr lang="en-US" sz="8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 </a:t>
            </a:r>
            <a:r>
              <a:rPr lang="en-US" sz="8000" dirty="0" err="1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</a:t>
            </a:r>
            <a:r>
              <a:rPr lang="en-US" sz="8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 </a:t>
            </a:r>
            <a:r>
              <a:rPr lang="en-US" sz="8000" dirty="0" err="1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endParaRPr lang="en-US" sz="8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8000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# 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8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♩ 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'Q</a:t>
            </a:r>
            <a:r>
              <a:rPr lang="en-US" sz="8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♩ 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'Q</a:t>
            </a:r>
            <a:r>
              <a:rPr lang="en-US" sz="8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♩ 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'Q</a:t>
            </a:r>
            <a:r>
              <a:rPr lang="en-US" sz="8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♩ </a:t>
            </a:r>
            <a:r>
              <a:rPr lang="en-US" sz="8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en-US" sz="8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73" y="2937935"/>
            <a:ext cx="10921283" cy="908050"/>
          </a:xfrm>
        </p:spPr>
        <p:txBody>
          <a:bodyPr>
            <a:normAutofit fontScale="90000"/>
          </a:bodyPr>
          <a:lstStyle/>
          <a:p>
            <a:pPr marL="228600" lvl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en-US" sz="2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8000" b="0" cap="none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# Q </a:t>
            </a:r>
            <a:r>
              <a:rPr lang="en-US" sz="8000" b="0" cap="none" dirty="0" smtClean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♩ </a:t>
            </a:r>
            <a:r>
              <a:rPr lang="en-US" sz="8000" b="0" cap="none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‘ Q </a:t>
            </a:r>
            <a:r>
              <a:rPr lang="en-US" sz="8000" b="0" cap="none" dirty="0" smtClean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</a:t>
            </a:r>
            <a:r>
              <a:rPr lang="en-US" sz="8000" b="0" cap="none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</a:t>
            </a:r>
            <a:r>
              <a:rPr lang="en-US" sz="8000" b="0" cap="none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'Q </a:t>
            </a:r>
            <a:r>
              <a:rPr lang="en-US" sz="8000" b="0" cap="none" dirty="0" smtClean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 ♩ </a:t>
            </a:r>
            <a:r>
              <a:rPr lang="en-US" sz="8000" b="0" cap="none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'Q </a:t>
            </a:r>
            <a:r>
              <a:rPr lang="en-US" sz="8000" b="0" cap="none" dirty="0" smtClean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</a:t>
            </a:r>
            <a:r>
              <a:rPr lang="en-US" sz="8000" b="0" cap="none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</a:t>
            </a:r>
            <a:r>
              <a:rPr lang="en-US" sz="8000" b="0" cap="none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8000" b="0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8000" b="0" cap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 smtClean="0"/>
              <a:t>                        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Mùa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xuân</a:t>
            </a:r>
            <a:r>
              <a:rPr lang="en-US" sz="2800" b="0" cap="none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thắm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tươi</a:t>
            </a:r>
            <a:r>
              <a:rPr lang="vi-VN" sz="2800" b="0" cap="none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                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cỏ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 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cây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   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lá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    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hoa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.</a:t>
            </a:r>
            <a:b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                      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Đàn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em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 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hát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   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ca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         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bao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ngày </a:t>
            </a:r>
            <a:r>
              <a:rPr lang="vi-VN" sz="2800" b="0" cap="none" dirty="0">
                <a:solidFill>
                  <a:prstClr val="black"/>
                </a:solidFill>
                <a:ea typeface="+mn-ea"/>
                <a:cs typeface="+mn-cs"/>
              </a:rPr>
              <a:t>tháng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êm 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   </a:t>
            </a:r>
            <a:r>
              <a:rPr lang="vi-VN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đềm</a:t>
            </a:r>
            <a:r>
              <a:rPr lang="en-US" sz="2800" b="0" cap="none" dirty="0" smtClean="0">
                <a:solidFill>
                  <a:prstClr val="black"/>
                </a:solidFill>
                <a:ea typeface="+mn-ea"/>
                <a:cs typeface="+mn-cs"/>
              </a:rPr>
              <a:t>……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973" y="1094704"/>
            <a:ext cx="10457644" cy="1843231"/>
          </a:xfrm>
        </p:spPr>
        <p:txBody>
          <a:bodyPr>
            <a:normAutofit fontScale="25000" lnSpcReduction="20000"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   </a:t>
            </a:r>
            <a:r>
              <a:rPr lang="en-US" sz="24000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en-US" sz="24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</a:t>
            </a:r>
            <a:r>
              <a:rPr lang="en-US" sz="24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0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Q  </a:t>
            </a:r>
            <a:r>
              <a:rPr lang="en-US" sz="24000" dirty="0" err="1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4000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'</a:t>
            </a:r>
            <a:r>
              <a:rPr lang="en-US" sz="24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</a:t>
            </a:r>
            <a:r>
              <a:rPr lang="en-US" sz="24000" dirty="0" smtClean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0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  </a:t>
            </a:r>
            <a:r>
              <a:rPr lang="en-US" sz="24000" dirty="0" err="1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4000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'</a:t>
            </a:r>
            <a:r>
              <a:rPr lang="en-US" sz="24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</a:t>
            </a:r>
            <a:r>
              <a:rPr lang="en-US" sz="24000" dirty="0" smtClean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0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  </a:t>
            </a:r>
            <a:r>
              <a:rPr lang="en-US" sz="24000" dirty="0" err="1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4000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'</a:t>
            </a:r>
            <a:r>
              <a:rPr lang="en-US" sz="24000" dirty="0">
                <a:solidFill>
                  <a:srgbClr val="FF0000"/>
                </a:solidFill>
                <a:latin typeface="Segoe UI Symbol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♩ </a:t>
            </a:r>
            <a:r>
              <a:rPr lang="en-US" sz="24000" dirty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 </a:t>
            </a:r>
            <a:r>
              <a:rPr lang="en-US" sz="24000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0" dirty="0" err="1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4000" dirty="0" smtClean="0">
                <a:solidFill>
                  <a:srgbClr val="FF0000"/>
                </a:solidFill>
                <a:latin typeface="MusiSync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</a:p>
          <a:p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ca,                 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thềm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qua. </a:t>
            </a:r>
          </a:p>
          <a:p>
            <a:r>
              <a:rPr lang="en-US" sz="9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thắm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96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môi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9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</a:p>
          <a:p>
            <a:r>
              <a:rPr lang="en-US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en-US" sz="1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87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56" y="4597400"/>
            <a:ext cx="2032001" cy="2140028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58AA87-4E56-4E9D-AF19-7D483E833D07}"/>
              </a:ext>
            </a:extLst>
          </p:cNvPr>
          <p:cNvSpPr txBox="1"/>
          <p:nvPr/>
        </p:nvSpPr>
        <p:spPr>
          <a:xfrm>
            <a:off x="2605107" y="1537723"/>
            <a:ext cx="8211929" cy="181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 Mùa xuân hát ca, thềm xuân bước qua.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2: Nụ hoa thắm trên môi người tiếng em cười.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Câu 3: Vườn xuân hát ca, ngàn hoa sắc hương.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4: Đào, lan, cúc, mai xinh đẹp đón xuân về.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5: Ô! chim én trên trời cao liệng bay trong nắng vàng mê say.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6: Xuân đến mang niềm vui, nồng ấm chan hòa, xuân về khắp muôn nhà.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0794CB-69A7-4E4D-BD73-97B2BB9BC938}"/>
              </a:ext>
            </a:extLst>
          </p:cNvPr>
          <p:cNvSpPr/>
          <p:nvPr/>
        </p:nvSpPr>
        <p:spPr>
          <a:xfrm>
            <a:off x="1163190" y="1537723"/>
            <a:ext cx="1354218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Nhóm</a:t>
            </a:r>
            <a:r>
              <a:rPr lang="en-US" sz="24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vi-VN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en-US" sz="2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131334-906E-47C5-AC34-3006F4BCF041}"/>
              </a:ext>
            </a:extLst>
          </p:cNvPr>
          <p:cNvSpPr/>
          <p:nvPr/>
        </p:nvSpPr>
        <p:spPr>
          <a:xfrm>
            <a:off x="1037833" y="3340496"/>
            <a:ext cx="1439177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Nhóm</a:t>
            </a:r>
            <a:r>
              <a:rPr lang="en-US" sz="24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2:</a:t>
            </a:r>
            <a:endParaRPr kumimoji="0" lang="en-US" sz="2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93918A-8D69-44CA-995A-D14063925F41}"/>
              </a:ext>
            </a:extLst>
          </p:cNvPr>
          <p:cNvSpPr txBox="1"/>
          <p:nvPr/>
        </p:nvSpPr>
        <p:spPr>
          <a:xfrm>
            <a:off x="2632002" y="3435111"/>
            <a:ext cx="8211929" cy="181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 Mùa xuân thắm tươi, cỏ cây lá hoa.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2: Đàn em hát ca bao ngày tháng êm đềm.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3: Đẹp xinh áo hoa cùng nhau nắm tay.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4: Hòa vang tiếng ca cho lộc đến muôn nhà.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5: Ô! chim én trên trời cao liệng bay trong nắng vàng mê say.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6: Xuân đến mang niềm vui, nồng ấm chan hòa, xuân về khắp muôn nhà. 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E5452523-7CBB-44A6-B70D-2CA1553C26D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7B51122C-03BB-47E3-9276-192F8681FAA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1E5DA3FA-3DD4-49C1-8B5A-AFDAF7C8D93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324" y="87088"/>
            <a:ext cx="2130464" cy="798924"/>
          </a:xfrm>
          <a:prstGeom prst="rect">
            <a:avLst/>
          </a:prstGeom>
        </p:spPr>
      </p:pic>
      <p:pic>
        <p:nvPicPr>
          <p:cNvPr id="20" name="cabai 2 loi">
            <a:hlinkClick r:id="" action="ppaction://media"/>
            <a:extLst>
              <a:ext uri="{FF2B5EF4-FFF2-40B4-BE49-F238E27FC236}">
                <a16:creationId xmlns:a16="http://schemas.microsoft.com/office/drawing/2014/main" id="{D2B13B50-D739-4A7F-A6E3-C3EF3CF989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1589" y="184092"/>
            <a:ext cx="525663" cy="52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84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7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994</Words>
  <Application>Microsoft Office PowerPoint</Application>
  <PresentationFormat>Widescreen</PresentationFormat>
  <Paragraphs>103</Paragraphs>
  <Slides>17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MusiSync</vt:lpstr>
      <vt:lpstr>Segoe UI Symbol</vt:lpstr>
      <vt:lpstr>Times New Roman</vt:lpstr>
      <vt:lpstr>Office Theme</vt:lpstr>
      <vt:lpstr>3_Office Theme</vt:lpstr>
      <vt:lpstr>1_Office Theme</vt:lpstr>
      <vt:lpstr>5_Office Theme</vt:lpstr>
      <vt:lpstr>PowerPoint Presentation</vt:lpstr>
      <vt:lpstr>Trò chơi: Nghe giai điệu đoán tên bài hát</vt:lpstr>
      <vt:lpstr>PowerPoint Presentation</vt:lpstr>
      <vt:lpstr>PowerPoint Presentation</vt:lpstr>
      <vt:lpstr>* YÊU CẦU CẦN ĐẠT</vt:lpstr>
      <vt:lpstr>PowerPoint Presentation</vt:lpstr>
      <vt:lpstr>Nhạc cụ thể hiện tiết tấu</vt:lpstr>
      <vt:lpstr>  Nhóm 2:  # Q ♩ ♩ ‘ Q ♩ ♩ 'Q ♩  ♩ 'Q ♩ ♩ "                          Mùa xuân thắm  tươi,                   cỏ    cây      lá       hoa.                         Đàn  em    hát      ca            bao  ngày tháng   êm    đềm……</vt:lpstr>
      <vt:lpstr>PowerPoint Presentation</vt:lpstr>
      <vt:lpstr>Nhạc cụ thể hiện giai điệu</vt:lpstr>
      <vt:lpstr>* Thổi nốt Đô 2 trên Ri – coóc - đơ</vt:lpstr>
      <vt:lpstr>PowerPoint Presentation</vt:lpstr>
      <vt:lpstr>      Đố  Son Đố         Đố  Son  La   Si    Đố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DA</cp:lastModifiedBy>
  <cp:revision>69</cp:revision>
  <dcterms:created xsi:type="dcterms:W3CDTF">2024-06-12T09:45:30Z</dcterms:created>
  <dcterms:modified xsi:type="dcterms:W3CDTF">2024-12-20T01:46:02Z</dcterms:modified>
</cp:coreProperties>
</file>