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70" r:id="rId4"/>
    <p:sldId id="257" r:id="rId5"/>
    <p:sldId id="259" r:id="rId6"/>
    <p:sldId id="273" r:id="rId7"/>
    <p:sldId id="271" r:id="rId8"/>
    <p:sldId id="261" r:id="rId9"/>
    <p:sldId id="262" r:id="rId10"/>
    <p:sldId id="263" r:id="rId11"/>
    <p:sldId id="265" r:id="rId12"/>
    <p:sldId id="267" r:id="rId13"/>
    <p:sldId id="274" r:id="rId14"/>
    <p:sldId id="276" r:id="rId15"/>
    <p:sldId id="277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7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9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4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9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8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9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B9C1-1862-4FFC-A527-3308E549BC7F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448167" y="498455"/>
            <a:ext cx="600677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Chµo mõng </a:t>
            </a:r>
          </a:p>
          <a:p>
            <a:pPr algn="ctr"/>
            <a:r>
              <a:rPr lang="en-US" sz="5400" b="1" cap="none" spc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c¸c thÇy c« gi¸o</a:t>
            </a:r>
          </a:p>
          <a:p>
            <a:pPr algn="ctr"/>
            <a:r>
              <a:rPr lang="en-US" sz="54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vÒ dù giê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83358" y="4047559"/>
            <a:ext cx="4136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TiÕt tËp ®äc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a) Bå c©u ®· lµm g× ®Ó cøu kiÕn?</a:t>
            </a:r>
          </a:p>
        </p:txBody>
      </p:sp>
    </p:spTree>
    <p:extLst>
      <p:ext uri="{BB962C8B-B14F-4D97-AF65-F5344CB8AC3E}">
        <p14:creationId xmlns:p14="http://schemas.microsoft.com/office/powerpoint/2010/main" val="582455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b) KiÕn ®· lµm g× ®Ó cøu bå c©u ?</a:t>
            </a:r>
          </a:p>
        </p:txBody>
      </p:sp>
    </p:spTree>
    <p:extLst>
      <p:ext uri="{BB962C8B-B14F-4D97-AF65-F5344CB8AC3E}">
        <p14:creationId xmlns:p14="http://schemas.microsoft.com/office/powerpoint/2010/main" val="3156126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c) Em häc ®ùc ®iÒu g× tõ c©u chuyÖn nµy?</a:t>
            </a:r>
          </a:p>
        </p:txBody>
      </p:sp>
    </p:spTree>
    <p:extLst>
      <p:ext uri="{BB962C8B-B14F-4D97-AF65-F5344CB8AC3E}">
        <p14:creationId xmlns:p14="http://schemas.microsoft.com/office/powerpoint/2010/main" val="2466204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048" y="1208162"/>
            <a:ext cx="8759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ViÕt vµo vë c©u tr¶ lêi cho c©u hái c ë môc 3</a:t>
            </a:r>
          </a:p>
          <a:p>
            <a:endParaRPr lang="en-US" sz="3600">
              <a:latin typeface=".VnAvant" panose="020B7200000000000000" pitchFamily="34" charset="0"/>
            </a:endParaRPr>
          </a:p>
          <a:p>
            <a:r>
              <a:rPr lang="en-US" sz="3600">
                <a:solidFill>
                  <a:srgbClr val="FFC000"/>
                </a:solidFill>
                <a:latin typeface=".VnAvant" panose="020B7200000000000000" pitchFamily="34" charset="0"/>
              </a:rPr>
              <a:t>KiÕn bß ®Õn chç ngu­êi thî s¨n vµ(….)</a:t>
            </a:r>
          </a:p>
        </p:txBody>
      </p:sp>
    </p:spTree>
    <p:extLst>
      <p:ext uri="{BB962C8B-B14F-4D97-AF65-F5344CB8AC3E}">
        <p14:creationId xmlns:p14="http://schemas.microsoft.com/office/powerpoint/2010/main" val="3824928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335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9830" y="853022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Chän tõ ng÷ ®Ó hoµn thiÖn c©u vµ viÕt c©u vµo vë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335" y="24392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      giËt m×nh  nhanh trÝ   c¶m ®éng</a:t>
            </a:r>
          </a:p>
          <a:p>
            <a:pPr algn="ctr"/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gióp nhau  cøu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82169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a) Nam (…) nghÜ ngay ra lêi gi¶I cho c©u ®è.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51203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b) ¤ng kÓ cho em nghe mét c©u chuyÖn (…).</a:t>
            </a:r>
          </a:p>
        </p:txBody>
      </p:sp>
    </p:spTree>
    <p:extLst>
      <p:ext uri="{BB962C8B-B14F-4D97-AF65-F5344CB8AC3E}">
        <p14:creationId xmlns:p14="http://schemas.microsoft.com/office/powerpoint/2010/main" val="4187372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94" y="270456"/>
            <a:ext cx="8408875" cy="631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7042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43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92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89991" y="2009380"/>
            <a:ext cx="8164018" cy="283923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Bµi</a:t>
            </a: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en-US" sz="6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KIẾN VÀ CHIM BỒ CÂU</a:t>
            </a:r>
          </a:p>
        </p:txBody>
      </p:sp>
    </p:spTree>
    <p:extLst>
      <p:ext uri="{BB962C8B-B14F-4D97-AF65-F5344CB8AC3E}">
        <p14:creationId xmlns:p14="http://schemas.microsoft.com/office/powerpoint/2010/main" val="2627785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hông có mô tả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57" b="41037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5758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2874" y="1125530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Mét 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con</a:t>
            </a:r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 kiÕn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kh«ng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may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bÞ</a:t>
            </a:r>
            <a:r>
              <a:rPr lang="vi-VN" sz="2000" dirty="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uèng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n­ưíc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1020" y="2022762"/>
            <a:ext cx="8346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Nghe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tiÕng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kªu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cøu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cña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kiÕn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bå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c©u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nhanh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trÝ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nhặt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mét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chiÕc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</a:p>
          <a:p>
            <a:endParaRPr lang="en-US" sz="2000" dirty="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l¸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¶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xuèng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nư­íc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8244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Mét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h«m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kiÕn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thÊy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ng­ưêi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thî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s¨n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đang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ng¾m b¾n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bå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c©u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9850" y="2627052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KiÕn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b¸m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vµo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chiÕc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l¸ vµ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leo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®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ư­îc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lªn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bê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9997" y="3490579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Ngay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lËp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tức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nã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bß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®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Õn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, c¾n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vµo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ch©n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anh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ta.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18025" y="3453457"/>
            <a:ext cx="32417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Ngư­êi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thî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s¨n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giËt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m×nh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-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C¶m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¬n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cËu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®·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cóu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 </a:t>
            </a:r>
            <a:r>
              <a:rPr lang="en-US" sz="2000" dirty="0" err="1">
                <a:solidFill>
                  <a:srgbClr val="0070C0"/>
                </a:solidFill>
                <a:latin typeface=".VnAvant" panose="020B7200000000000000" pitchFamily="34" charset="0"/>
              </a:rPr>
              <a:t>tí</a:t>
            </a:r>
            <a:r>
              <a:rPr lang="en-US" sz="2000" dirty="0">
                <a:solidFill>
                  <a:srgbClr val="0070C0"/>
                </a:solidFill>
                <a:latin typeface=".VnAvant" panose="020B7200000000000000" pitchFamily="34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20505" y="1112114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</a:t>
            </a:r>
          </a:p>
        </p:txBody>
      </p:sp>
    </p:spTree>
    <p:extLst>
      <p:ext uri="{BB962C8B-B14F-4D97-AF65-F5344CB8AC3E}">
        <p14:creationId xmlns:p14="http://schemas.microsoft.com/office/powerpoint/2010/main" val="3570864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5501" y="163463"/>
            <a:ext cx="7479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006" y="1102631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n­íc.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bå 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9850" y="2627052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®­îc 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20" y="3492193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ta.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48022" y="3492193"/>
            <a:ext cx="5388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Ng­êi thî s¨n 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80397" y="477358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77760" y="1111939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</a:t>
            </a:r>
          </a:p>
        </p:txBody>
      </p:sp>
      <p:sp>
        <p:nvSpPr>
          <p:cNvPr id="5" name="Rectangle 4"/>
          <p:cNvSpPr/>
          <p:nvPr/>
        </p:nvSpPr>
        <p:spPr>
          <a:xfrm>
            <a:off x="365887" y="1093323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820505" y="883530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5887" y="1549852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89225" y="2406337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7173" y="3930395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9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0807" y="2042922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4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7337" y="3027353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6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-27057" y="3454101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7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067200" y="3312315"/>
            <a:ext cx="3145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</a:t>
            </a:r>
            <a:endParaRPr lang="en-US" sz="2000" b="1" cap="none" spc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-16019" y="4353681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-19694" y="5977754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-108062" y="5196151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61386" y="4770304"/>
            <a:ext cx="60612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5632" y="5523986"/>
            <a:ext cx="44435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273210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55" grpId="0"/>
      <p:bldP spid="5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8923" y="1101226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n­uíc.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 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 bå 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73996" y="2601614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®­uîc 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681" y="3478831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ta.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09385" y="3592518"/>
            <a:ext cx="5388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0070C0"/>
                </a:solidFill>
                <a:latin typeface=".VnAvant" panose="020B7200000000000000" pitchFamily="34" charset="0"/>
              </a:rPr>
              <a:t>Ng­uêi thî s¨n 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98525" y="1113245"/>
            <a:ext cx="3194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lªn: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725970" y="107429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8803492" y="106453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881426" y="106645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2182569" y="154122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715245" y="159216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4105206" y="196437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605041" y="258353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2716719" y="258307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8254541" y="260032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8380152" y="26158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855078" y="298696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7193334" y="303842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1788284" y="342344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3980980" y="385252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091311" y="351056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012519" y="3510050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8973598" y="356087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8876732" y="35925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518248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3554750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5620123" y="437941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3782039" y="483967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1745298" y="512181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1812092" y="516102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4914871" y="547032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045293" y="547032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3630018" y="483967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4811140" y="598424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4906846" y="598424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3797771" y="159126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7116861" y="3028652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803904" y="111215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1985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73637" y="2490817"/>
            <a:ext cx="33906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Giải lao</a:t>
            </a:r>
            <a:endParaRPr lang="en-US" sz="8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0388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9850" y="294155"/>
            <a:ext cx="48516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0070C0"/>
                </a:solidFill>
                <a:latin typeface=".VnAvant" panose="020B7200000000000000" pitchFamily="34" charset="0"/>
              </a:rPr>
              <a:t>KiÕn vµ chim bå c©u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3006" y="1102631"/>
            <a:ext cx="649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Mét chó kiÕn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 kh«ng may bÞ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 r¬i x</a:t>
            </a:r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uèng n­íc.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5896" y="1548702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Cøu t«i víi, cøu t«I víi!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413" y="2022762"/>
            <a:ext cx="81944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Nghe tiÕng kªu cøu cña kiÕn, bå c©u nhanh trÝ th¶ mét chiÕc </a:t>
            </a: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l¸ th¶ xuèng n­íc.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895" y="3053991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Mét h«m, kiÕn thÊy ng­êi thî s¨n ng¾m b¾n bå c©u.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09850" y="2627052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b¸m vµo chiÕc l¸ vµ leo ®­îc lªn bê.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1020" y="3492193"/>
            <a:ext cx="62952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Ngay lËp tøc, nã bß ®Õn, c¾n vµo ch©n anh ta.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48022" y="3492193"/>
            <a:ext cx="53882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Ng­êi thî s¨n giËt m×nh.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1020" y="3932656"/>
            <a:ext cx="52871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thÊy ®éng liÒn bay ®i.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413" y="4379418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Bå c©u t×m ®Õn chç kiÕn, c¶m ®éng nãi: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3142" y="4833186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-C¶m ¬n cËu ®· cóu tí.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3413" y="5196151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KiÕn ®¸p: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3835" y="5523986"/>
            <a:ext cx="53266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- CËu còng gióp tí tho¸t chÕt mµ.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63412" y="5977754"/>
            <a:ext cx="484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C¶ hai ®Òu rÊt vui v× ®· gióp nhau.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20505" y="1112114"/>
            <a:ext cx="31388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0070C0"/>
                </a:solidFill>
                <a:latin typeface=".VnAvant" panose="020B7200000000000000" pitchFamily="34" charset="0"/>
              </a:rPr>
              <a:t>Nã vÉy vïng vµ la lªn</a:t>
            </a:r>
          </a:p>
        </p:txBody>
      </p:sp>
      <p:sp>
        <p:nvSpPr>
          <p:cNvPr id="4" name="Left Brace 3"/>
          <p:cNvSpPr/>
          <p:nvPr/>
        </p:nvSpPr>
        <p:spPr>
          <a:xfrm>
            <a:off x="200756" y="1207477"/>
            <a:ext cx="293080" cy="17232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45" y="1600810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8" name="Left Brace 7"/>
          <p:cNvSpPr/>
          <p:nvPr/>
        </p:nvSpPr>
        <p:spPr>
          <a:xfrm>
            <a:off x="211020" y="3165231"/>
            <a:ext cx="45719" cy="1167535"/>
          </a:xfrm>
          <a:prstGeom prst="lef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1145" y="3233218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1" name="Left Brace 20"/>
          <p:cNvSpPr/>
          <p:nvPr/>
        </p:nvSpPr>
        <p:spPr>
          <a:xfrm>
            <a:off x="200756" y="4534560"/>
            <a:ext cx="293080" cy="17232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145" y="4833186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47680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 animBg="1"/>
      <p:bldP spid="20" grpId="0"/>
      <p:bldP spid="21" grpId="0" animBg="1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33472" y="2659559"/>
            <a:ext cx="56327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FF0000"/>
                </a:solidFill>
                <a:latin typeface=".VnAvant" panose="020B7200000000000000" pitchFamily="34" charset="0"/>
              </a:rPr>
              <a:t>Tr¶ lêi c©u hái</a:t>
            </a:r>
          </a:p>
        </p:txBody>
      </p:sp>
    </p:spTree>
    <p:extLst>
      <p:ext uri="{BB962C8B-B14F-4D97-AF65-F5344CB8AC3E}">
        <p14:creationId xmlns:p14="http://schemas.microsoft.com/office/powerpoint/2010/main" val="3503182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1039</Words>
  <Application>Microsoft Office PowerPoint</Application>
  <PresentationFormat>On-screen Show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.VnAvant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</cp:lastModifiedBy>
  <cp:revision>19</cp:revision>
  <dcterms:created xsi:type="dcterms:W3CDTF">2020-08-26T02:05:47Z</dcterms:created>
  <dcterms:modified xsi:type="dcterms:W3CDTF">2025-03-23T12:46:12Z</dcterms:modified>
</cp:coreProperties>
</file>