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0" r:id="rId4"/>
    <p:sldId id="257" r:id="rId5"/>
    <p:sldId id="259" r:id="rId6"/>
    <p:sldId id="273" r:id="rId7"/>
    <p:sldId id="271" r:id="rId8"/>
    <p:sldId id="261" r:id="rId9"/>
    <p:sldId id="262" r:id="rId10"/>
    <p:sldId id="263" r:id="rId11"/>
    <p:sldId id="265" r:id="rId12"/>
    <p:sldId id="267" r:id="rId13"/>
    <p:sldId id="274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448167" y="498455"/>
            <a:ext cx="60067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3358" y="4047559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a) Bå c©u ®· lµm g× ®Ó cøu kiÕn?</a:t>
            </a: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b) KiÕn ®· lµm g× ®Ó cøu bå c©u ?</a:t>
            </a:r>
          </a:p>
        </p:txBody>
      </p:sp>
    </p:spTree>
    <p:extLst>
      <p:ext uri="{BB962C8B-B14F-4D97-AF65-F5344CB8AC3E}">
        <p14:creationId xmlns:p14="http://schemas.microsoft.com/office/powerpoint/2010/main" val="315612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c) Em häc ®ùc ®iÒu g× tõ c©u chuyÖn nµy?</a:t>
            </a: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1208162"/>
            <a:ext cx="875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>
                <a:solidFill>
                  <a:srgbClr val="FFC000"/>
                </a:solidFill>
                <a:latin typeface=".VnAvant" panose="020B7200000000000000" pitchFamily="34" charset="0"/>
              </a:rPr>
              <a:t>KiÕn bß ®Õn chç ngu­êi thî s¨n vµ(….)</a:t>
            </a:r>
          </a:p>
        </p:txBody>
      </p:sp>
    </p:spTree>
    <p:extLst>
      <p:ext uri="{BB962C8B-B14F-4D97-AF65-F5344CB8AC3E}">
        <p14:creationId xmlns:p14="http://schemas.microsoft.com/office/powerpoint/2010/main" val="382492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Chän tõ ng÷ ®Ó hoµn thiÖn c©u vµ viÕt c©u vµo vë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335" y="24392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     giËt m×nh  nhanh trÝ   c¶m ®éng</a:t>
            </a:r>
          </a:p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gióp nhau  cøu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Nam (…) nghÜ ngay ra lêi gi¶I cho c©u ®è.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b) ¤ng kÓ cho em nghe mét c©u chuyÖn (…).</a:t>
            </a:r>
          </a:p>
        </p:txBody>
      </p:sp>
    </p:spTree>
    <p:extLst>
      <p:ext uri="{BB962C8B-B14F-4D97-AF65-F5344CB8AC3E}">
        <p14:creationId xmlns:p14="http://schemas.microsoft.com/office/powerpoint/2010/main" val="4187372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4" y="270456"/>
            <a:ext cx="8408875" cy="631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4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2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9991" y="2009380"/>
            <a:ext cx="8164018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KIẾN VÀ CHIM BỒ CÂU</a:t>
            </a: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7" b="4103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75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874" y="1125530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con</a:t>
            </a:r>
            <a:r>
              <a:rPr lang="vi-VN" sz="2000" dirty="0">
                <a:solidFill>
                  <a:srgbClr val="0070C0"/>
                </a:solidFill>
                <a:latin typeface=".VnAvant" panose="020B7200000000000000" pitchFamily="34" charset="0"/>
              </a:rPr>
              <a:t> kiÕn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kh«ng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may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bÞ</a:t>
            </a:r>
            <a:r>
              <a:rPr lang="vi-VN" sz="2000" dirty="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uèng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n­ưíc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020" y="2022762"/>
            <a:ext cx="8346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Nghe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tiÕng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kªu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cøu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cña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kiÕn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bå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c©u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trÝ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nhặt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mét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chiÕc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</a:p>
          <a:p>
            <a:endParaRPr lang="en-US" sz="2000" dirty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l¸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¶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xuèng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nư­íc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8244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Mét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h«m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kiÕn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thÊy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ng­ưêi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thî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s¨n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đang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ng¾m b¾n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bå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c©u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KiÕn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b¸m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vµo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chiÕc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l¸ vµ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leo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ư­îc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lªn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bê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997" y="3490579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Ngay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lËp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tức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nã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bß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Õn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c¾n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vµo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ch©n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ta.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8025" y="3453457"/>
            <a:ext cx="3241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Ngư­êi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thî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s¨n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giËt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m×nh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-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C¶m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¬n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cËu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®·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cóu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tí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</a:p>
        </p:txBody>
      </p:sp>
    </p:spTree>
    <p:extLst>
      <p:ext uri="{BB962C8B-B14F-4D97-AF65-F5344CB8AC3E}">
        <p14:creationId xmlns:p14="http://schemas.microsoft.com/office/powerpoint/2010/main" val="357086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501" y="163463"/>
            <a:ext cx="7479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ta.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s¨n 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397" y="477358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7760" y="1111939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887" y="109332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20505" y="88353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887" y="154985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9225" y="240633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7173" y="393039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807" y="204292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7337" y="302735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7057" y="345410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67200" y="331231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6019" y="435368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19694" y="5977754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108062" y="519615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1386" y="4770304"/>
            <a:ext cx="6061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632" y="5523986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7321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55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923" y="1101226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n­uíc.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 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3996" y="2601614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®­uîc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1" y="3478831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ta.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09385" y="3592518"/>
            <a:ext cx="538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Ng­uêi thî s¨n 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98525" y="1113245"/>
            <a:ext cx="3194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lªn: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25970" y="107429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803492" y="106453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881426" y="10664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82569" y="15412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715245" y="15921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05206" y="19643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605041" y="258353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716719" y="258307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254541" y="260032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380152" y="2615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55078" y="298696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193334" y="30384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788284" y="342344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80980" y="38525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091311" y="351056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012519" y="351005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3598" y="35608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76732" y="35925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518248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54750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620123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782039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745298" y="512181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12092" y="516102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914871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45293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630018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11140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906846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797771" y="15912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116861" y="302865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03904" y="111215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8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38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850" y="294155"/>
            <a:ext cx="485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ta.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s¨n 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</a:p>
        </p:txBody>
      </p:sp>
      <p:sp>
        <p:nvSpPr>
          <p:cNvPr id="4" name="Left Brace 3"/>
          <p:cNvSpPr/>
          <p:nvPr/>
        </p:nvSpPr>
        <p:spPr>
          <a:xfrm>
            <a:off x="200756" y="1207477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" y="16008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Left Brace 7"/>
          <p:cNvSpPr/>
          <p:nvPr/>
        </p:nvSpPr>
        <p:spPr>
          <a:xfrm>
            <a:off x="211020" y="3165231"/>
            <a:ext cx="45719" cy="1167535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145" y="323321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Left Brace 20"/>
          <p:cNvSpPr/>
          <p:nvPr/>
        </p:nvSpPr>
        <p:spPr>
          <a:xfrm>
            <a:off x="200756" y="4534560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45" y="483318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68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472" y="265955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1039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</cp:lastModifiedBy>
  <cp:revision>19</cp:revision>
  <dcterms:created xsi:type="dcterms:W3CDTF">2020-08-26T02:05:47Z</dcterms:created>
  <dcterms:modified xsi:type="dcterms:W3CDTF">2025-03-23T12:46:12Z</dcterms:modified>
</cp:coreProperties>
</file>