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99" r:id="rId4"/>
    <p:sldId id="300" r:id="rId5"/>
    <p:sldId id="303" r:id="rId6"/>
    <p:sldId id="306" r:id="rId7"/>
    <p:sldId id="304" r:id="rId8"/>
    <p:sldId id="262" r:id="rId9"/>
    <p:sldId id="263" r:id="rId10"/>
    <p:sldId id="267" r:id="rId11"/>
    <p:sldId id="295" r:id="rId12"/>
    <p:sldId id="307" r:id="rId13"/>
    <p:sldId id="309" r:id="rId14"/>
    <p:sldId id="310" r:id="rId15"/>
    <p:sldId id="31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0A3D"/>
    <a:srgbClr val="F13F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7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1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9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1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4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9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8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3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9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4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2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1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0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9606"/>
            <a:ext cx="9144000" cy="7031865"/>
          </a:xfrm>
        </p:spPr>
      </p:pic>
      <p:sp>
        <p:nvSpPr>
          <p:cNvPr id="5" name="Rectangle 4"/>
          <p:cNvSpPr/>
          <p:nvPr/>
        </p:nvSpPr>
        <p:spPr>
          <a:xfrm>
            <a:off x="2096662" y="1576463"/>
            <a:ext cx="6006773" cy="2585323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5400" b="1" cap="none" spc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Chµo mõng </a:t>
            </a:r>
          </a:p>
          <a:p>
            <a:pPr algn="ctr"/>
            <a:r>
              <a:rPr lang="en-US" sz="5400" b="1" cap="none" spc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c¸c thÇy c« gi¸o</a:t>
            </a:r>
          </a:p>
          <a:p>
            <a:pPr algn="ctr"/>
            <a:r>
              <a:rPr lang="en-US" sz="5400" b="1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vÒ dù giê</a:t>
            </a:r>
            <a:endParaRPr lang="en-US" sz="5400" b="1" cap="none" spc="0">
              <a:ln w="9525">
                <a:solidFill>
                  <a:srgbClr val="00B050"/>
                </a:solidFill>
                <a:prstDash val="solid"/>
              </a:ln>
              <a:solidFill>
                <a:srgbClr val="FFFF00"/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.VnAvant" panose="020B7200000000000000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86401" y="5135160"/>
            <a:ext cx="41363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TiÕt tËp ®äc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0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048" y="2468880"/>
            <a:ext cx="8759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b) Sãi hái sãc ®iÒu g× ?</a:t>
            </a:r>
          </a:p>
        </p:txBody>
      </p:sp>
    </p:spTree>
    <p:extLst>
      <p:ext uri="{BB962C8B-B14F-4D97-AF65-F5344CB8AC3E}">
        <p14:creationId xmlns:p14="http://schemas.microsoft.com/office/powerpoint/2010/main" val="2466204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048" y="246888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c) V× sao sãi lóc nµo còng c¶m thÊy buån bùc?</a:t>
            </a:r>
          </a:p>
        </p:txBody>
      </p:sp>
    </p:spTree>
    <p:extLst>
      <p:ext uri="{BB962C8B-B14F-4D97-AF65-F5344CB8AC3E}">
        <p14:creationId xmlns:p14="http://schemas.microsoft.com/office/powerpoint/2010/main" val="1282486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4048" y="2418776"/>
            <a:ext cx="87599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ViÕt vµo vë c©u tr¶ lêi cho c©u hái c ë môc 3</a:t>
            </a:r>
          </a:p>
          <a:p>
            <a:endParaRPr lang="en-US" sz="3600">
              <a:latin typeface=".VnAvant" panose="020B7200000000000000" pitchFamily="34" charset="0"/>
            </a:endParaRPr>
          </a:p>
          <a:p>
            <a:r>
              <a:rPr lang="en-US" sz="3600">
                <a:latin typeface=".VnAvant" panose="020B7200000000000000" pitchFamily="34" charset="0"/>
              </a:rPr>
              <a:t>  </a:t>
            </a:r>
            <a:r>
              <a:rPr lang="en-US" sz="3600">
                <a:solidFill>
                  <a:srgbClr val="FFC000"/>
                </a:solidFill>
                <a:latin typeface=".VnAvant" panose="020B7200000000000000" pitchFamily="34" charset="0"/>
              </a:rPr>
              <a:t>Sãi lóc nµo còng c¶m thÊy buån  bùc v×(….)</a:t>
            </a:r>
          </a:p>
        </p:txBody>
      </p:sp>
    </p:spTree>
    <p:extLst>
      <p:ext uri="{BB962C8B-B14F-4D97-AF65-F5344CB8AC3E}">
        <p14:creationId xmlns:p14="http://schemas.microsoft.com/office/powerpoint/2010/main" val="1225554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9830" y="853022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Chän tõ ng÷ ®Ó hoµn thiÖn c©u vµ viÕt c©u vµo vë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9830" y="2418775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60A3D"/>
                </a:solidFill>
                <a:latin typeface=".VnAvant" panose="020B7200000000000000" pitchFamily="34" charset="0"/>
              </a:rPr>
              <a:t>      nh¶y nhãt   g©y gæ   h¸t </a:t>
            </a:r>
          </a:p>
          <a:p>
            <a:r>
              <a:rPr lang="en-US" sz="3600">
                <a:solidFill>
                  <a:srgbClr val="F60A3D"/>
                </a:solidFill>
                <a:latin typeface=".VnAvant" panose="020B7200000000000000" pitchFamily="34" charset="0"/>
              </a:rPr>
              <a:t>          tèt bông    ch¨m chØ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382169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a) MÊy chó chim sÎ ®ang (…) trªn cµnh c©y.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512030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b) Ngu­êi nµo hay (…) th× sÏ kh«ng cã b¹n bÌ.</a:t>
            </a:r>
          </a:p>
        </p:txBody>
      </p:sp>
    </p:spTree>
    <p:extLst>
      <p:ext uri="{BB962C8B-B14F-4D97-AF65-F5344CB8AC3E}">
        <p14:creationId xmlns:p14="http://schemas.microsoft.com/office/powerpoint/2010/main" val="1705568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hông có mô tả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025458"/>
            <a:ext cx="8572500" cy="479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259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654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955"/>
            <a:ext cx="9144000" cy="653469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321378" y="876039"/>
            <a:ext cx="8164018" cy="468589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Bµi</a:t>
            </a:r>
          </a:p>
          <a:p>
            <a:pPr algn="ctr"/>
            <a:endParaRPr lang="en-US" sz="6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  <a:p>
            <a:pPr algn="ctr"/>
            <a:r>
              <a:rPr 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C©u hái cña sãi</a:t>
            </a:r>
          </a:p>
          <a:p>
            <a:pPr algn="ctr"/>
            <a:endParaRPr lang="en-US" sz="6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  <a:p>
            <a:pPr algn="ctr"/>
            <a:endParaRPr lang="en-US" sz="6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785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hông có mô tả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05" b="38558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6159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0070C0"/>
                </a:solidFill>
                <a:latin typeface=".VnAvant" panose="020B7200000000000000" pitchFamily="34" charset="0"/>
              </a:rPr>
              <a:t>C©u hái cña sãi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5469" y="964571"/>
            <a:ext cx="867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              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Mét chó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sãc ®ang chuyÒn trªn cµnh c©y bçng trît ch©n, r¬i tróng ®Çu l·o sãi ®ang ng¸i ngñ.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60049" y="1279291"/>
            <a:ext cx="35196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Sãi chåm dËy, tóm lÊy sãc.</a:t>
            </a: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85157" y="2088094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Xin h·y th¶ t«i ra!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37423" y="1710026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Sãc van nµi.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46627" y="2388347"/>
            <a:ext cx="1267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Sãi nãi: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85157" y="2662934"/>
            <a:ext cx="7303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§u­îc, ta sÏ th¶, nh­ung ng­u¬i h·y nãi chota biÕt: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5469" y="3071048"/>
            <a:ext cx="10805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            V× sao bän sãc c¸c ng­u¬I có nh¶y nhãt vui ®ïa suèt c¶ ngµy,</a:t>
            </a:r>
          </a:p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cßn ta lóc nµo còng thÊy buån bùc?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85157" y="4005619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Th¶ t«i ra, råi t«i sÏ nãi.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66678" y="3693545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Sãc b¶o: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86200" y="4453385"/>
            <a:ext cx="1966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Sãi th¶ sãc ra.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9689" y="5095831"/>
            <a:ext cx="83558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       - Mçi khi nh×n thÊy anh, chóng t«I ®Òu bá ch¹y v× anh hay g©y gæ.  Anh hay buån bùc v× anh kh«ng cã b¹n bÌ.  Cßn chóng t«I lóc nµo còng vui v× chóng t«I cã nhiÒu b¹n tèt.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12125" y="4469036"/>
            <a:ext cx="6908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 Sãc nh¶y tãt lªn cao, råi ®¸p väng xuèng: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96325" y="964571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03569" y="1227352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76803" y="1690666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56553" y="2055197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05334" y="2419728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385084" y="2659697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02994" y="3089257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50383" y="3754653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52340" y="4428491"/>
            <a:ext cx="63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753745" y="4463399"/>
            <a:ext cx="63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9953" y="5064898"/>
            <a:ext cx="63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30056" y="5262714"/>
            <a:ext cx="63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825877" y="5262714"/>
            <a:ext cx="63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65615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0070C0"/>
                </a:solidFill>
                <a:latin typeface=".VnAvant" panose="020B7200000000000000" pitchFamily="34" charset="0"/>
              </a:rPr>
              <a:t>C©u hái cña sãi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5469" y="964571"/>
            <a:ext cx="867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              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Mét chó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sãc ®ang chuyÒn trªn cµnh c©y bçng truît ch©n, r¬i tróng ®Çu l·o sãi ®ang ng¸i ngñ.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26051" y="1279678"/>
            <a:ext cx="38486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Sãi chåm dËy,  tóm lÊy sãc.</a:t>
            </a: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85157" y="2088094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Xin h·y th¶ t«i ra!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37423" y="1710026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Sãc van nµi.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46627" y="2388347"/>
            <a:ext cx="1267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Sãi nãi: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85157" y="2662934"/>
            <a:ext cx="7303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§u­îc, ta sÏ th¶, nh­ung ng­u¬i h·y nãi chota biÕt: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5469" y="3071048"/>
            <a:ext cx="10805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            V× sao bän sãc c¸c ng­u¬i có nh¶y nhãt vui ®ïa suèt c¶ ngµy,</a:t>
            </a:r>
          </a:p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cßn ta lóc nµo còng thÊy buån bùc?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85157" y="4005619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Th¶ t«i ra, råi t«i sÏ nãi.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66678" y="3693545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Sãc b¶o: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86200" y="4453385"/>
            <a:ext cx="1966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Sãi th¶ sãc ra.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9689" y="5095831"/>
            <a:ext cx="88819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       - Mçi khi nh×n thÊy anh,  chóng t«I ®Òu bá ch¹y v× anh hay g©y gæ.    Anh hay buån bùc v× anh kh«ng cã b¹n bÌ.    Cßn chóng t«i lóc nµo còng vui v× chóng t«i cã nhiÒu b¹n tèt.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104392" y="4469036"/>
            <a:ext cx="6908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Sãc nh¶y tãt lªn cao, råi ®¸p väng xuèng: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4792463" y="127883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689279" y="130425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776692" y="1291139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8676465" y="964571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8409289" y="130496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8810053" y="307869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3877529" y="265898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989279" y="267742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5837130" y="444689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8495167" y="130458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3037598" y="162388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190270" y="162388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215871" y="205052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318342" y="205052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2390204" y="239659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513351" y="236270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670031" y="2613394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8122867" y="267742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5060670" y="339331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5212133" y="3424991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3093853" y="4027759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2421473" y="3673229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4731482" y="4013823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2912125" y="439205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3012069" y="4427869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8466795" y="4440654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8571041" y="4453385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3875851" y="5057146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865578" y="5338006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6553766" y="5405939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6634270" y="5405938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5779416" y="5716049"/>
            <a:ext cx="115428" cy="434130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894844" y="5716049"/>
            <a:ext cx="115428" cy="434130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4871638" y="4013823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1003796" y="5347077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404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73637" y="2490817"/>
            <a:ext cx="339067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Giải lao</a:t>
            </a:r>
            <a:endParaRPr lang="en-US" sz="8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275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0070C0"/>
                </a:solidFill>
                <a:latin typeface=".VnAvant" panose="020B7200000000000000" pitchFamily="34" charset="0"/>
              </a:rPr>
              <a:t>C©u hái cña sãi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5469" y="964571"/>
            <a:ext cx="867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              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Mét chó 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sãc ®ang chuyÒn trªn cµnh c©y bçng trît ch©n, r¬i tróng ®Çu l·o sãi ®ang ng¸i ngñ.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60049" y="1279291"/>
            <a:ext cx="35196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Sãi chåm dËy, tóm lÊy sãc.</a:t>
            </a: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85157" y="2088094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Xin h·y th¶ t«i ra!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37423" y="1710026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Sãc van nµi.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46627" y="2388347"/>
            <a:ext cx="1267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Sãi nãi: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85157" y="2662934"/>
            <a:ext cx="7303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§u­îc, ta sÏ th¶, nh­ung ng­u¬i h·y nãi chota biÕt: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5469" y="3071048"/>
            <a:ext cx="10805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            V× sao bän sãc c¸c ng­u¬I có nh¶y nhãt vui ®ïa suèt c¶ ngµy,</a:t>
            </a:r>
          </a:p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cßn ta lóc nµo còng thÊy buån bùc?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85157" y="4005619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Th¶ t«i ra, råi t«i sÏ nãi.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66678" y="3693545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Sãc b¶o: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86200" y="4453385"/>
            <a:ext cx="1966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Sãi th¶ sãc ra.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9689" y="5095831"/>
            <a:ext cx="83558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       - Mçi khi nh×n thÊy anh, chóng t«I ®Òu bá ch¹y v× anh hay g©y gæ.  Anh hay buån bùc v× anh kh«ng cã b¹n bÌ. Cßn chóng t«I lóc nµo còng vui v× chóng t«I cã nhiÒu b¹n tèt.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12125" y="4469036"/>
            <a:ext cx="6908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Sãc nh¶y tãt lªn cao, råi ®¸p väng xuèng:</a:t>
            </a:r>
          </a:p>
        </p:txBody>
      </p:sp>
    </p:spTree>
    <p:extLst>
      <p:ext uri="{BB962C8B-B14F-4D97-AF65-F5344CB8AC3E}">
        <p14:creationId xmlns:p14="http://schemas.microsoft.com/office/powerpoint/2010/main" val="3695331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00951" y="2529840"/>
            <a:ext cx="67318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.VnAvant" panose="020B7200000000000000" pitchFamily="34" charset="0"/>
              </a:rPr>
              <a:t>Tr¶ lêi c©u hái</a:t>
            </a:r>
          </a:p>
        </p:txBody>
      </p:sp>
    </p:spTree>
    <p:extLst>
      <p:ext uri="{BB962C8B-B14F-4D97-AF65-F5344CB8AC3E}">
        <p14:creationId xmlns:p14="http://schemas.microsoft.com/office/powerpoint/2010/main" val="3503182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9808" y="252374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LcParenR"/>
            </a:pPr>
            <a:r>
              <a:rPr lang="en-US" sz="3600">
                <a:latin typeface=".VnAvant" panose="020B7200000000000000" pitchFamily="34" charset="0"/>
              </a:rPr>
              <a:t>ChuyÖn g× x¶y ra khi sãc ®ang chuyÒn trªn cµnh c©y?</a:t>
            </a:r>
          </a:p>
        </p:txBody>
      </p:sp>
    </p:spTree>
    <p:extLst>
      <p:ext uri="{BB962C8B-B14F-4D97-AF65-F5344CB8AC3E}">
        <p14:creationId xmlns:p14="http://schemas.microsoft.com/office/powerpoint/2010/main" val="582455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888</Words>
  <Application>Microsoft Office PowerPoint</Application>
  <PresentationFormat>On-screen Show (4:3)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.VnAvant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</cp:lastModifiedBy>
  <cp:revision>24</cp:revision>
  <dcterms:created xsi:type="dcterms:W3CDTF">2020-08-26T02:05:47Z</dcterms:created>
  <dcterms:modified xsi:type="dcterms:W3CDTF">2025-03-23T12:46:54Z</dcterms:modified>
</cp:coreProperties>
</file>