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0" r:id="rId2"/>
    <p:sldId id="303" r:id="rId3"/>
    <p:sldId id="317" r:id="rId4"/>
    <p:sldId id="302" r:id="rId5"/>
    <p:sldId id="311" r:id="rId6"/>
    <p:sldId id="288" r:id="rId7"/>
    <p:sldId id="298" r:id="rId8"/>
    <p:sldId id="299" r:id="rId9"/>
    <p:sldId id="30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FC56-CE2A-465A-B315-18FB2EF55317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1AFB-AB99-435E-A5BC-B77F9E30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1+2+3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nhỏ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6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48A9-4E4E-4EA2-90AA-04C5E25D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934" y="3265325"/>
            <a:ext cx="6824133" cy="3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số có hai chữ số cho số có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hai chữ số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8919" y="437735"/>
            <a:ext cx="9627845" cy="1343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 defTabSz="1219170">
              <a:spcBef>
                <a:spcPts val="800"/>
              </a:spcBef>
            </a:pPr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873259-A7BB-40C6-9F27-21311A228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4863" y="4732665"/>
            <a:ext cx="3920067" cy="2063783"/>
          </a:xfrm>
          <a:prstGeom prst="rect">
            <a:avLst/>
          </a:prstGeom>
        </p:spPr>
      </p:pic>
      <p:sp>
        <p:nvSpPr>
          <p:cNvPr id="18" name="Title 4">
            <a:extLst>
              <a:ext uri="{FF2B5EF4-FFF2-40B4-BE49-F238E27FC236}">
                <a16:creationId xmlns:a16="http://schemas.microsoft.com/office/drawing/2014/main" id="{6A594D4C-441A-4118-B898-CF06FB8A6F14}"/>
              </a:ext>
            </a:extLst>
          </p:cNvPr>
          <p:cNvSpPr txBox="1">
            <a:spLocks/>
          </p:cNvSpPr>
          <p:nvPr/>
        </p:nvSpPr>
        <p:spPr>
          <a:xfrm>
            <a:off x="757381" y="3213285"/>
            <a:ext cx="105664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SỐ CÓ HAI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 SỐ CÓ MỘT CHỮ SỐ</a:t>
            </a:r>
          </a:p>
          <a:p>
            <a:pPr defTabSz="1219170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6435"/>
            <a:ext cx="6660027" cy="33300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94227" y="5410201"/>
            <a:ext cx="1369347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 defTabSz="1219170"/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S/56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2037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53785" y="278475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77" y="2232781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2801" y="3835400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1822" y="2232781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2146" y="3835400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74546" y="2255763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64870" y="3858381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537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1161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80785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667C17-70E7-46EF-8925-95CF06FE3A62}"/>
              </a:ext>
            </a:extLst>
          </p:cNvPr>
          <p:cNvGrpSpPr/>
          <p:nvPr/>
        </p:nvGrpSpPr>
        <p:grpSpPr>
          <a:xfrm>
            <a:off x="66476" y="1701801"/>
            <a:ext cx="12059048" cy="6415553"/>
            <a:chOff x="-67436" y="1507074"/>
            <a:chExt cx="9044286" cy="4811665"/>
          </a:xfrm>
        </p:grpSpPr>
        <p:pic>
          <p:nvPicPr>
            <p:cNvPr id="4" name="Picture 3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A480A37B-F627-479A-BFAC-2FCDD696DC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8FF467B-C94B-4609-AB08-D92CC1FFE30B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432849" y="20698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4450905" y="2040965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566448" y="28620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4601012" y="28663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308337" y="2459679"/>
            <a:ext cx="968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575178" y="3506907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4554005" y="35074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8485469" y="20551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8629736" y="28658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8626119" y="35241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969302" y="365418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638754" y="36512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4927666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4625813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8970806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8641800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4078177" y="245692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8300313" y="2456927"/>
            <a:ext cx="10021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1240773" y="6574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1240773" y="12009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5240118" y="6574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5240118" y="12009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9192842" y="6520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9192842" y="11955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4585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44209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83833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857332" y="-25884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309766" y="59705"/>
            <a:ext cx="547567" cy="5475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5586" y="185980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3990419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8014614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432849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4450905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566448" y="52331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4601012" y="52374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307902" y="4602918"/>
            <a:ext cx="96820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575178" y="5892184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4554005" y="58785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8485469" y="44262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8629736" y="52369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8626119" y="58952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969302" y="606781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624577" y="6050745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4927666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4625813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8970806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8641800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4258645" y="4657417"/>
            <a:ext cx="106541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8530961" y="4657417"/>
            <a:ext cx="52887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44507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4081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3271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26188"/>
            <a:ext cx="12801600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03377" y="14494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1828" y="1387256"/>
            <a:ext cx="1554912" cy="1554912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8444224" y="12052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34831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4405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993701" y="41926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8434548" y="39484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46088" y="4077948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2933" y="4042962"/>
            <a:ext cx="2097868" cy="172283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endPara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59596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432801" y="1193801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530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64081" y="4049821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42544" y="4065249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6088" y="4088075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8444224" y="3948424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1" y="911995"/>
            <a:ext cx="9426228" cy="59555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00" y="6666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1200" y="-157273"/>
            <a:ext cx="11663680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80097" y="1472009"/>
            <a:ext cx="1072455" cy="759552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78505" y="4781400"/>
            <a:ext cx="1072455" cy="690501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191494" y="2621784"/>
            <a:ext cx="1072455" cy="690501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762083" y="1040850"/>
            <a:ext cx="1072455" cy="690501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5181600" y="10281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6543040" y="8249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9104541" y="2071431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8544559" y="3815735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86" y="1357423"/>
            <a:ext cx="7107429" cy="40396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8466922" y="171170"/>
            <a:ext cx="21476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4" y="-718329"/>
            <a:ext cx="11342677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548792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177309" y="572364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994400" y="573694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37600" y="578841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2763" y="576585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45310" y="769588"/>
            <a:ext cx="428105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731992" y="751996"/>
            <a:ext cx="6256809" cy="175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0173" y="1368645"/>
            <a:ext cx="895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2520648" y="177801"/>
            <a:ext cx="6572283" cy="6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.VnArial</vt:lpstr>
      <vt:lpstr>Arial</vt:lpstr>
      <vt:lpstr>Calibri</vt:lpstr>
      <vt:lpstr>HP001 4 hàng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1</cp:revision>
  <dcterms:created xsi:type="dcterms:W3CDTF">2023-10-06T07:00:10Z</dcterms:created>
  <dcterms:modified xsi:type="dcterms:W3CDTF">2025-03-23T12:45:15Z</dcterms:modified>
</cp:coreProperties>
</file>