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79" r:id="rId12"/>
    <p:sldId id="293" r:id="rId13"/>
    <p:sldId id="265" r:id="rId14"/>
    <p:sldId id="295" r:id="rId15"/>
    <p:sldId id="296" r:id="rId16"/>
    <p:sldId id="262" r:id="rId17"/>
    <p:sldId id="270"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ABFAC34-3A15-00C6-5E77-5CB8D0E768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01/10/2024</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CAA183F5-028D-1110-A941-A09107AFDC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0836" y="0"/>
            <a:ext cx="2318994" cy="2318994"/>
          </a:xfrm>
          <a:prstGeom prst="rect">
            <a:avLst/>
          </a:prstGeom>
        </p:spPr>
      </p:pic>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V="1">
            <a:off x="4281870" y="4646397"/>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flipH="1">
            <a:off x="1701952" y="4759342"/>
            <a:ext cx="184695" cy="31629"/>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V="1">
            <a:off x="10274196" y="4813599"/>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flipH="1">
            <a:off x="8094331" y="4882500"/>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V="1">
            <a:off x="16237368" y="4766021"/>
            <a:ext cx="2286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down)">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down)">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down)">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down)">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down)">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down)">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22" presetClass="entr" presetSubtype="4"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00"/>
                                        <p:tgtEl>
                                          <p:spTgt spid="43"/>
                                        </p:tgtEl>
                                      </p:cBhvr>
                                    </p:animEffect>
                                  </p:childTnLst>
                                </p:cTn>
                              </p:par>
                              <p:par>
                                <p:cTn id="164" presetID="22" presetClass="entr" presetSubtype="4" fill="hold"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down)">
                                      <p:cBhvr>
                                        <p:cTn id="166" dur="500"/>
                                        <p:tgtEl>
                                          <p:spTgt spid="44"/>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down)">
                                      <p:cBhvr>
                                        <p:cTn id="169" dur="500"/>
                                        <p:tgtEl>
                                          <p:spTgt spid="4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47"/>
                                        </p:tgtEl>
                                        <p:attrNameLst>
                                          <p:attrName>style.visibility</p:attrName>
                                        </p:attrNameLst>
                                      </p:cBhvr>
                                      <p:to>
                                        <p:strVal val="visible"/>
                                      </p:to>
                                    </p:set>
                                    <p:animEffect transition="in" filter="wipe(down)">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down)">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wipe(down)">
                                      <p:cBhvr>
                                        <p:cTn id="184" dur="500"/>
                                        <p:tgtEl>
                                          <p:spTgt spid="5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00"/>
                                        <p:tgtEl>
                                          <p:spTgt spid="4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wipe(down)">
                                      <p:cBhvr>
                                        <p:cTn id="194" dur="500"/>
                                        <p:tgtEl>
                                          <p:spTgt spid="4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wipe(down)">
                                      <p:cBhvr>
                                        <p:cTn id="2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3" grpId="0" animBg="1"/>
      <p:bldP spid="6" grpId="0"/>
      <p:bldP spid="9" grpId="0"/>
      <p:bldP spid="16" grpId="0"/>
      <p:bldP spid="17" grpId="0"/>
      <p:bldP spid="18" grpId="0"/>
      <p:bldP spid="19" grpId="0"/>
      <p:bldP spid="20" grpId="0"/>
      <p:bldP spid="21" grpId="0"/>
      <p:bldP spid="22" grpId="0"/>
      <p:bldP spid="23" grpId="0"/>
      <p:bldP spid="24" grpId="0"/>
      <p:bldP spid="25" grpId="0" animBg="1"/>
      <p:bldP spid="28" grpId="0"/>
      <p:bldP spid="29" grpId="0"/>
      <p:bldP spid="32" grpId="0"/>
      <p:bldP spid="33" grpId="0"/>
      <p:bldP spid="34" grpId="0"/>
      <p:bldP spid="35" grpId="0"/>
      <p:bldP spid="36" grpId="0"/>
      <p:bldP spid="37" grpId="0"/>
      <p:bldP spid="38" grpId="0"/>
      <p:bldP spid="39" grpId="0"/>
      <p:bldP spid="40" grpId="0"/>
      <p:bldP spid="41" grpId="0"/>
      <p:bldP spid="42" grpId="0" animBg="1"/>
      <p:bldP spid="45" grpId="0"/>
      <p:bldP spid="46" grpId="0"/>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m2 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029501"/>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37115" y="352351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08333E-6 -2.96296E-6 L -2.08333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886815" y="3541679"/>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6066" y="6825444"/>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21" y="236904"/>
            <a:ext cx="2185087" cy="2153871"/>
          </a:xfrm>
          <a:prstGeom prst="rect">
            <a:avLst/>
          </a:prstGeom>
        </p:spPr>
      </p:pic>
    </p:spTree>
    <p:extLst>
      <p:ext uri="{BB962C8B-B14F-4D97-AF65-F5344CB8AC3E}">
        <p14:creationId xmlns:p14="http://schemas.microsoft.com/office/powerpoint/2010/main" val="119355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1040</TotalTime>
  <Words>624</Words>
  <Application>Microsoft Office PowerPoint</Application>
  <PresentationFormat>Custom</PresentationFormat>
  <Paragraphs>113</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Aptos</vt:lpstr>
      <vt:lpstr>Aptos Display</vt:lpstr>
      <vt:lpstr>Arial</vt:lpstr>
      <vt:lpstr>Calibri</vt:lpstr>
      <vt:lpstr>Cambria</vt:lpstr>
      <vt:lpstr>SVN-Nexa Rush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Thao Tran</cp:lastModifiedBy>
  <cp:revision>44</cp:revision>
  <dcterms:created xsi:type="dcterms:W3CDTF">2006-08-16T00:00:00Z</dcterms:created>
  <dcterms:modified xsi:type="dcterms:W3CDTF">2024-10-01T06:17:44Z</dcterms:modified>
  <dc:identifier>DAEs52c6gtQ</dc:identifier>
</cp:coreProperties>
</file>