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256" r:id="rId3"/>
    <p:sldId id="257" r:id="rId4"/>
    <p:sldId id="287" r:id="rId5"/>
    <p:sldId id="262" r:id="rId6"/>
    <p:sldId id="260" r:id="rId7"/>
    <p:sldId id="298" r:id="rId8"/>
    <p:sldId id="355" r:id="rId9"/>
    <p:sldId id="265" r:id="rId10"/>
    <p:sldId id="288" r:id="rId11"/>
    <p:sldId id="299" r:id="rId12"/>
    <p:sldId id="293" r:id="rId13"/>
    <p:sldId id="300" r:id="rId14"/>
    <p:sldId id="296" r:id="rId15"/>
    <p:sldId id="301" r:id="rId16"/>
    <p:sldId id="351" r:id="rId17"/>
    <p:sldId id="263" r:id="rId18"/>
    <p:sldId id="278" r:id="rId19"/>
    <p:sldId id="352" r:id="rId20"/>
    <p:sldId id="353" r:id="rId21"/>
    <p:sldId id="354" r:id="rId22"/>
    <p:sldId id="264" r:id="rId23"/>
    <p:sldId id="281" r:id="rId24"/>
    <p:sldId id="284" r:id="rId25"/>
    <p:sldId id="285" r:id="rId26"/>
    <p:sldId id="282" r:id="rId27"/>
    <p:sldId id="283" r:id="rId28"/>
    <p:sldId id="277" r:id="rId29"/>
    <p:sldId id="28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68" autoAdjust="0"/>
    <p:restoredTop sz="94660"/>
  </p:normalViewPr>
  <p:slideViewPr>
    <p:cSldViewPr snapToGrid="0">
      <p:cViewPr varScale="1">
        <p:scale>
          <a:sx n="59" d="100"/>
          <a:sy n="59" d="100"/>
        </p:scale>
        <p:origin x="988" y="52"/>
      </p:cViewPr>
      <p:guideLst/>
    </p:cSldViewPr>
  </p:slideViewPr>
  <p:notesTextViewPr>
    <p:cViewPr>
      <p:scale>
        <a:sx n="1" d="1"/>
        <a:sy n="1" d="1"/>
      </p:scale>
      <p:origin x="0" y="0"/>
    </p:cViewPr>
  </p:notesTextViewPr>
  <p:sorterViewPr>
    <p:cViewPr>
      <p:scale>
        <a:sx n="95" d="100"/>
        <a:sy n="9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6C3850-7209-497E-B536-7B95C59F5138}" type="datetimeFigureOut">
              <a:rPr lang="en-US" smtClean="0"/>
              <a:t>10/1/2024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7BC905-CB93-4A22-AB48-427D694192ED}" type="slidenum">
              <a:rPr lang="en-US" smtClean="0"/>
              <a:t>‹#›</a:t>
            </a:fld>
            <a:endParaRPr lang="en-US"/>
          </a:p>
        </p:txBody>
      </p:sp>
    </p:spTree>
    <p:extLst>
      <p:ext uri="{BB962C8B-B14F-4D97-AF65-F5344CB8AC3E}">
        <p14:creationId xmlns:p14="http://schemas.microsoft.com/office/powerpoint/2010/main" val="3629659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sau</a:t>
            </a:r>
            <a:r>
              <a:rPr lang="en-US" dirty="0"/>
              <a:t> </a:t>
            </a:r>
            <a:r>
              <a:rPr lang="en-US" dirty="0" err="1"/>
              <a:t>khi</a:t>
            </a:r>
            <a:r>
              <a:rPr lang="en-US" dirty="0"/>
              <a:t> quay </a:t>
            </a:r>
            <a:r>
              <a:rPr lang="en-US" dirty="0" err="1"/>
              <a:t>lại</a:t>
            </a:r>
            <a:r>
              <a:rPr lang="en-US" dirty="0"/>
              <a:t> </a:t>
            </a:r>
            <a:r>
              <a:rPr lang="en-US" dirty="0" err="1"/>
              <a:t>bấm</a:t>
            </a:r>
            <a:r>
              <a:rPr lang="en-US" dirty="0"/>
              <a:t> </a:t>
            </a:r>
            <a:r>
              <a:rPr lang="en-US" dirty="0" err="1"/>
              <a:t>vào</a:t>
            </a:r>
            <a:r>
              <a:rPr lang="en-US" dirty="0"/>
              <a:t> </a:t>
            </a:r>
            <a:r>
              <a:rPr lang="en-US" dirty="0" err="1"/>
              <a:t>cánh</a:t>
            </a:r>
            <a:r>
              <a:rPr lang="en-US" dirty="0"/>
              <a:t> </a:t>
            </a:r>
            <a:r>
              <a:rPr lang="en-US" dirty="0" err="1"/>
              <a:t>cửa</a:t>
            </a:r>
            <a:r>
              <a:rPr lang="en-US" dirty="0"/>
              <a:t>.</a:t>
            </a:r>
          </a:p>
          <a:p>
            <a:endParaRPr lang="en-US" dirty="0"/>
          </a:p>
        </p:txBody>
      </p:sp>
      <p:sp>
        <p:nvSpPr>
          <p:cNvPr id="4" name="Slide Number Placeholder 3"/>
          <p:cNvSpPr>
            <a:spLocks noGrp="1"/>
          </p:cNvSpPr>
          <p:nvPr>
            <p:ph type="sldNum" sz="quarter" idx="5"/>
          </p:nvPr>
        </p:nvSpPr>
        <p:spPr/>
        <p:txBody>
          <a:bodyPr/>
          <a:lstStyle/>
          <a:p>
            <a:fld id="{817BC905-CB93-4A22-AB48-427D694192ED}" type="slidenum">
              <a:rPr lang="en-US" smtClean="0"/>
              <a:t>22</a:t>
            </a:fld>
            <a:endParaRPr lang="en-US"/>
          </a:p>
        </p:txBody>
      </p:sp>
    </p:spTree>
    <p:extLst>
      <p:ext uri="{BB962C8B-B14F-4D97-AF65-F5344CB8AC3E}">
        <p14:creationId xmlns:p14="http://schemas.microsoft.com/office/powerpoint/2010/main" val="1842527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cánh</a:t>
            </a:r>
            <a:r>
              <a:rPr lang="en-US" dirty="0"/>
              <a:t> </a:t>
            </a:r>
            <a:r>
              <a:rPr lang="en-US" dirty="0" err="1"/>
              <a:t>cửa</a:t>
            </a:r>
            <a:r>
              <a:rPr lang="en-US" dirty="0"/>
              <a:t> </a:t>
            </a:r>
            <a:r>
              <a:rPr lang="en-US" dirty="0" err="1"/>
              <a:t>để</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fld id="{817BC905-CB93-4A22-AB48-427D694192ED}" type="slidenum">
              <a:rPr lang="en-US" smtClean="0"/>
              <a:t>23</a:t>
            </a:fld>
            <a:endParaRPr lang="en-US"/>
          </a:p>
        </p:txBody>
      </p:sp>
    </p:spTree>
    <p:extLst>
      <p:ext uri="{BB962C8B-B14F-4D97-AF65-F5344CB8AC3E}">
        <p14:creationId xmlns:p14="http://schemas.microsoft.com/office/powerpoint/2010/main" val="2374837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cánh</a:t>
            </a:r>
            <a:r>
              <a:rPr lang="en-US" dirty="0"/>
              <a:t> </a:t>
            </a:r>
            <a:r>
              <a:rPr lang="en-US" dirty="0" err="1"/>
              <a:t>cửa</a:t>
            </a:r>
            <a:r>
              <a:rPr lang="en-US" dirty="0"/>
              <a:t> </a:t>
            </a:r>
            <a:r>
              <a:rPr lang="en-US" dirty="0" err="1"/>
              <a:t>để</a:t>
            </a:r>
            <a:r>
              <a:rPr lang="en-US" dirty="0"/>
              <a:t> quay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fld id="{817BC905-CB93-4A22-AB48-427D694192ED}" type="slidenum">
              <a:rPr lang="en-US" smtClean="0"/>
              <a:t>25</a:t>
            </a:fld>
            <a:endParaRPr lang="en-US"/>
          </a:p>
        </p:txBody>
      </p:sp>
    </p:spTree>
    <p:extLst>
      <p:ext uri="{BB962C8B-B14F-4D97-AF65-F5344CB8AC3E}">
        <p14:creationId xmlns:p14="http://schemas.microsoft.com/office/powerpoint/2010/main" val="4049991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cánh</a:t>
            </a:r>
            <a:r>
              <a:rPr lang="en-US" dirty="0"/>
              <a:t> </a:t>
            </a:r>
            <a:r>
              <a:rPr lang="en-US" dirty="0" err="1"/>
              <a:t>cửa</a:t>
            </a:r>
            <a:r>
              <a:rPr lang="en-US" dirty="0"/>
              <a:t> </a:t>
            </a:r>
            <a:r>
              <a:rPr lang="en-US" dirty="0" err="1"/>
              <a:t>để</a:t>
            </a:r>
            <a:r>
              <a:rPr lang="en-US" dirty="0"/>
              <a:t> quay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fld id="{817BC905-CB93-4A22-AB48-427D694192ED}" type="slidenum">
              <a:rPr lang="en-US" smtClean="0"/>
              <a:t>26</a:t>
            </a:fld>
            <a:endParaRPr lang="en-US"/>
          </a:p>
        </p:txBody>
      </p:sp>
    </p:spTree>
    <p:extLst>
      <p:ext uri="{BB962C8B-B14F-4D97-AF65-F5344CB8AC3E}">
        <p14:creationId xmlns:p14="http://schemas.microsoft.com/office/powerpoint/2010/main" val="10077386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B488A9-86EA-4D87-B18A-047186A3E8D4}"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9163B-5408-48D6-8436-845CA560EC29}"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AF14CC69-03E0-4D67-2137-BEB4632C6F8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11751" y="0"/>
            <a:ext cx="1534897" cy="1534897"/>
          </a:xfrm>
          <a:prstGeom prst="rect">
            <a:avLst/>
          </a:prstGeom>
        </p:spPr>
      </p:pic>
    </p:spTree>
    <p:extLst>
      <p:ext uri="{BB962C8B-B14F-4D97-AF65-F5344CB8AC3E}">
        <p14:creationId xmlns:p14="http://schemas.microsoft.com/office/powerpoint/2010/main" val="999442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B488A9-86EA-4D87-B18A-047186A3E8D4}"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2175527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B488A9-86EA-4D87-B18A-047186A3E8D4}"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3966391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Tree>
    <p:extLst>
      <p:ext uri="{BB962C8B-B14F-4D97-AF65-F5344CB8AC3E}">
        <p14:creationId xmlns:p14="http://schemas.microsoft.com/office/powerpoint/2010/main" val="3633136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361638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14"/>
        <p:cNvGrpSpPr/>
        <p:nvPr/>
      </p:nvGrpSpPr>
      <p:grpSpPr>
        <a:xfrm>
          <a:off x="0" y="0"/>
          <a:ext cx="0" cy="0"/>
          <a:chOff x="0" y="0"/>
          <a:chExt cx="0" cy="0"/>
        </a:xfrm>
      </p:grpSpPr>
      <p:grpSp>
        <p:nvGrpSpPr>
          <p:cNvPr id="815" name="Google Shape;815;p7"/>
          <p:cNvGrpSpPr/>
          <p:nvPr/>
        </p:nvGrpSpPr>
        <p:grpSpPr>
          <a:xfrm>
            <a:off x="-646628" y="155415"/>
            <a:ext cx="13065301" cy="7006019"/>
            <a:chOff x="-484971" y="116561"/>
            <a:chExt cx="9798976" cy="5254514"/>
          </a:xfrm>
        </p:grpSpPr>
        <p:sp>
          <p:nvSpPr>
            <p:cNvPr id="816" name="Google Shape;816;p7"/>
            <p:cNvSpPr/>
            <p:nvPr/>
          </p:nvSpPr>
          <p:spPr>
            <a:xfrm>
              <a:off x="-38725" y="3910875"/>
              <a:ext cx="9209436" cy="127162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7"/>
            <p:cNvSpPr/>
            <p:nvPr/>
          </p:nvSpPr>
          <p:spPr>
            <a:xfrm>
              <a:off x="-65450" y="4159419"/>
              <a:ext cx="9209483" cy="102272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8" name="Google Shape;818;p7"/>
            <p:cNvGrpSpPr/>
            <p:nvPr/>
          </p:nvGrpSpPr>
          <p:grpSpPr>
            <a:xfrm rot="1611936">
              <a:off x="8025637" y="3464511"/>
              <a:ext cx="762272" cy="1496516"/>
              <a:chOff x="3245000" y="616925"/>
              <a:chExt cx="522875" cy="1026525"/>
            </a:xfrm>
          </p:grpSpPr>
          <p:sp>
            <p:nvSpPr>
              <p:cNvPr id="819" name="Google Shape;819;p7"/>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7"/>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7"/>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7"/>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7"/>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7"/>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7"/>
            <p:cNvGrpSpPr/>
            <p:nvPr/>
          </p:nvGrpSpPr>
          <p:grpSpPr>
            <a:xfrm rot="-514848">
              <a:off x="20852" y="3526580"/>
              <a:ext cx="677147" cy="1645542"/>
              <a:chOff x="1535425" y="492925"/>
              <a:chExt cx="524575" cy="1274775"/>
            </a:xfrm>
          </p:grpSpPr>
          <p:sp>
            <p:nvSpPr>
              <p:cNvPr id="826" name="Google Shape;826;p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2" name="Google Shape;842;p7"/>
            <p:cNvGrpSpPr/>
            <p:nvPr/>
          </p:nvGrpSpPr>
          <p:grpSpPr>
            <a:xfrm>
              <a:off x="1430740" y="4048019"/>
              <a:ext cx="327012" cy="329491"/>
              <a:chOff x="8108325" y="1123200"/>
              <a:chExt cx="530950" cy="534975"/>
            </a:xfrm>
          </p:grpSpPr>
          <p:sp>
            <p:nvSpPr>
              <p:cNvPr id="843" name="Google Shape;843;p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5" name="Google Shape;845;p7"/>
            <p:cNvGrpSpPr/>
            <p:nvPr/>
          </p:nvGrpSpPr>
          <p:grpSpPr>
            <a:xfrm rot="10800000">
              <a:off x="6057775" y="3936175"/>
              <a:ext cx="647450" cy="635425"/>
              <a:chOff x="5773925" y="1794275"/>
              <a:chExt cx="647450" cy="635425"/>
            </a:xfrm>
          </p:grpSpPr>
          <p:sp>
            <p:nvSpPr>
              <p:cNvPr id="846" name="Google Shape;846;p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4" name="Google Shape;854;p7"/>
            <p:cNvGrpSpPr/>
            <p:nvPr/>
          </p:nvGrpSpPr>
          <p:grpSpPr>
            <a:xfrm rot="10800000">
              <a:off x="5166900" y="4328400"/>
              <a:ext cx="1627550" cy="885025"/>
              <a:chOff x="6449650" y="376500"/>
              <a:chExt cx="1627550" cy="885025"/>
            </a:xfrm>
          </p:grpSpPr>
          <p:sp>
            <p:nvSpPr>
              <p:cNvPr id="855" name="Google Shape;855;p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1" name="Google Shape;861;p7"/>
            <p:cNvGrpSpPr/>
            <p:nvPr/>
          </p:nvGrpSpPr>
          <p:grpSpPr>
            <a:xfrm rot="10800000">
              <a:off x="6339425" y="4398750"/>
              <a:ext cx="986375" cy="972325"/>
              <a:chOff x="5918300" y="218850"/>
              <a:chExt cx="986375" cy="972325"/>
            </a:xfrm>
          </p:grpSpPr>
          <p:sp>
            <p:nvSpPr>
              <p:cNvPr id="862" name="Google Shape;862;p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5" name="Google Shape;895;p7"/>
            <p:cNvGrpSpPr/>
            <p:nvPr/>
          </p:nvGrpSpPr>
          <p:grpSpPr>
            <a:xfrm>
              <a:off x="369600" y="4293125"/>
              <a:ext cx="1024100" cy="1047500"/>
              <a:chOff x="1356975" y="1865675"/>
              <a:chExt cx="1024100" cy="1047500"/>
            </a:xfrm>
          </p:grpSpPr>
          <p:sp>
            <p:nvSpPr>
              <p:cNvPr id="896" name="Google Shape;896;p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4" name="Google Shape;924;p7"/>
            <p:cNvGrpSpPr/>
            <p:nvPr/>
          </p:nvGrpSpPr>
          <p:grpSpPr>
            <a:xfrm>
              <a:off x="7009895" y="4293137"/>
              <a:ext cx="1352964" cy="1047482"/>
              <a:chOff x="2612025" y="1964075"/>
              <a:chExt cx="1100150" cy="851750"/>
            </a:xfrm>
          </p:grpSpPr>
          <p:sp>
            <p:nvSpPr>
              <p:cNvPr id="925" name="Google Shape;925;p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9" name="Google Shape;959;p7"/>
            <p:cNvGrpSpPr/>
            <p:nvPr/>
          </p:nvGrpSpPr>
          <p:grpSpPr>
            <a:xfrm>
              <a:off x="-202790" y="4525674"/>
              <a:ext cx="824892" cy="814944"/>
              <a:chOff x="2649575" y="3055425"/>
              <a:chExt cx="1024075" cy="1011725"/>
            </a:xfrm>
          </p:grpSpPr>
          <p:sp>
            <p:nvSpPr>
              <p:cNvPr id="960" name="Google Shape;960;p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6" name="Google Shape;986;p7"/>
            <p:cNvGrpSpPr/>
            <p:nvPr/>
          </p:nvGrpSpPr>
          <p:grpSpPr>
            <a:xfrm>
              <a:off x="8175688" y="4427800"/>
              <a:ext cx="916500" cy="914225"/>
              <a:chOff x="5318975" y="1933800"/>
              <a:chExt cx="916500" cy="914225"/>
            </a:xfrm>
          </p:grpSpPr>
          <p:sp>
            <p:nvSpPr>
              <p:cNvPr id="987" name="Google Shape;987;p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4" name="Google Shape;994;p7"/>
            <p:cNvGrpSpPr/>
            <p:nvPr/>
          </p:nvGrpSpPr>
          <p:grpSpPr>
            <a:xfrm>
              <a:off x="-484971" y="116561"/>
              <a:ext cx="9798976" cy="3456814"/>
              <a:chOff x="-484971" y="116561"/>
              <a:chExt cx="9798976" cy="3456814"/>
            </a:xfrm>
          </p:grpSpPr>
          <p:sp>
            <p:nvSpPr>
              <p:cNvPr id="995" name="Google Shape;995;p7"/>
              <p:cNvSpPr/>
              <p:nvPr/>
            </p:nvSpPr>
            <p:spPr>
              <a:xfrm>
                <a:off x="7701475" y="33996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484971" y="20746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8721799" y="10701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00" name="Google Shape;1000;p7"/>
          <p:cNvSpPr txBox="1">
            <a:spLocks noGrp="1"/>
          </p:cNvSpPr>
          <p:nvPr>
            <p:ph type="body" idx="1"/>
          </p:nvPr>
        </p:nvSpPr>
        <p:spPr>
          <a:xfrm>
            <a:off x="960000" y="1866233"/>
            <a:ext cx="5898000" cy="3451200"/>
          </a:xfrm>
          <a:prstGeom prst="rect">
            <a:avLst/>
          </a:prstGeom>
        </p:spPr>
        <p:txBody>
          <a:bodyPr spcFirstLastPara="1" wrap="square" lIns="91425" tIns="91425" rIns="91425" bIns="91425" anchor="t" anchorCtr="0">
            <a:noAutofit/>
          </a:bodyPr>
          <a:lstStyle>
            <a:lvl1pPr marL="609600" lvl="0" indent="-423545" rtl="0">
              <a:spcBef>
                <a:spcPts val="0"/>
              </a:spcBef>
              <a:spcAft>
                <a:spcPts val="0"/>
              </a:spcAft>
              <a:buClr>
                <a:srgbClr val="F76DB2"/>
              </a:buClr>
              <a:buSzPts val="1400"/>
              <a:buFont typeface="Barlow" panose="00000500000000000000"/>
              <a:buChar char="●"/>
              <a:defRPr/>
            </a:lvl1pPr>
            <a:lvl2pPr marL="1219200" lvl="1" indent="-423545" rtl="0">
              <a:spcBef>
                <a:spcPts val="0"/>
              </a:spcBef>
              <a:spcAft>
                <a:spcPts val="0"/>
              </a:spcAft>
              <a:buClr>
                <a:srgbClr val="353535"/>
              </a:buClr>
              <a:buSzPts val="1400"/>
              <a:buFont typeface="Barlow" panose="00000500000000000000"/>
              <a:buChar char="○"/>
              <a:defRPr/>
            </a:lvl2pPr>
            <a:lvl3pPr marL="1828800" lvl="2" indent="-414655" rtl="0">
              <a:spcBef>
                <a:spcPts val="0"/>
              </a:spcBef>
              <a:spcAft>
                <a:spcPts val="0"/>
              </a:spcAft>
              <a:buClr>
                <a:srgbClr val="353535"/>
              </a:buClr>
              <a:buSzPts val="1300"/>
              <a:buFont typeface="Barlow" panose="00000500000000000000"/>
              <a:buChar char="■"/>
              <a:defRPr sz="1735"/>
            </a:lvl3pPr>
            <a:lvl4pPr marL="2438400" lvl="3" indent="-414655" rtl="0">
              <a:spcBef>
                <a:spcPts val="0"/>
              </a:spcBef>
              <a:spcAft>
                <a:spcPts val="0"/>
              </a:spcAft>
              <a:buClr>
                <a:srgbClr val="353535"/>
              </a:buClr>
              <a:buSzPts val="1300"/>
              <a:buFont typeface="Barlow" panose="00000500000000000000"/>
              <a:buChar char="●"/>
              <a:defRPr sz="1735"/>
            </a:lvl4pPr>
            <a:lvl5pPr marL="3048000" lvl="4" indent="-414655" rtl="0">
              <a:spcBef>
                <a:spcPts val="0"/>
              </a:spcBef>
              <a:spcAft>
                <a:spcPts val="0"/>
              </a:spcAft>
              <a:buClr>
                <a:srgbClr val="353535"/>
              </a:buClr>
              <a:buSzPts val="1300"/>
              <a:buFont typeface="Barlow" panose="00000500000000000000"/>
              <a:buChar char="○"/>
              <a:defRPr sz="1735"/>
            </a:lvl5pPr>
            <a:lvl6pPr marL="3657600" lvl="5" indent="-414655" rtl="0">
              <a:spcBef>
                <a:spcPts val="0"/>
              </a:spcBef>
              <a:spcAft>
                <a:spcPts val="0"/>
              </a:spcAft>
              <a:buClr>
                <a:srgbClr val="353535"/>
              </a:buClr>
              <a:buSzPts val="1300"/>
              <a:buFont typeface="Barlow" panose="00000500000000000000"/>
              <a:buChar char="■"/>
              <a:defRPr sz="1735"/>
            </a:lvl6pPr>
            <a:lvl7pPr marL="4267200" lvl="6" indent="-414655" rtl="0">
              <a:spcBef>
                <a:spcPts val="0"/>
              </a:spcBef>
              <a:spcAft>
                <a:spcPts val="0"/>
              </a:spcAft>
              <a:buClr>
                <a:srgbClr val="353535"/>
              </a:buClr>
              <a:buSzPts val="1300"/>
              <a:buFont typeface="Barlow" panose="00000500000000000000"/>
              <a:buChar char="●"/>
              <a:defRPr sz="1735"/>
            </a:lvl7pPr>
            <a:lvl8pPr marL="4876800" lvl="7" indent="-414655" rtl="0">
              <a:spcBef>
                <a:spcPts val="0"/>
              </a:spcBef>
              <a:spcAft>
                <a:spcPts val="0"/>
              </a:spcAft>
              <a:buClr>
                <a:srgbClr val="353535"/>
              </a:buClr>
              <a:buSzPts val="1300"/>
              <a:buFont typeface="Barlow" panose="00000500000000000000"/>
              <a:buChar char="○"/>
              <a:defRPr sz="1735"/>
            </a:lvl8pPr>
            <a:lvl9pPr marL="5486400" lvl="8" indent="-414655" rtl="0">
              <a:spcBef>
                <a:spcPts val="0"/>
              </a:spcBef>
              <a:spcAft>
                <a:spcPts val="0"/>
              </a:spcAft>
              <a:buClr>
                <a:srgbClr val="353535"/>
              </a:buClr>
              <a:buSzPts val="1300"/>
              <a:buFont typeface="Barlow" panose="00000500000000000000"/>
              <a:buChar char="■"/>
              <a:defRPr sz="1735"/>
            </a:lvl9pPr>
          </a:lstStyle>
          <a:p>
            <a:endParaRPr/>
          </a:p>
        </p:txBody>
      </p:sp>
      <p:sp>
        <p:nvSpPr>
          <p:cNvPr id="1001" name="Google Shape;1001;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29724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40504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1689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5">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453098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5"/>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a:endParaRPr/>
          </a:p>
        </p:txBody>
      </p:sp>
    </p:spTree>
    <p:extLst>
      <p:ext uri="{BB962C8B-B14F-4D97-AF65-F5344CB8AC3E}">
        <p14:creationId xmlns:p14="http://schemas.microsoft.com/office/powerpoint/2010/main" val="39843243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2695979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B488A9-86EA-4D87-B18A-047186A3E8D4}"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39317074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184447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5"/>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978196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5"/>
            </a:lvl1pPr>
            <a:lvl2pPr lvl="1" algn="ctr" rtl="0">
              <a:lnSpc>
                <a:spcPct val="100000"/>
              </a:lnSpc>
              <a:spcBef>
                <a:spcPts val="0"/>
              </a:spcBef>
              <a:spcAft>
                <a:spcPts val="0"/>
              </a:spcAft>
              <a:buSzPts val="2500"/>
              <a:buNone/>
              <a:defRPr sz="3335"/>
            </a:lvl2pPr>
            <a:lvl3pPr lvl="2" algn="ctr" rtl="0">
              <a:lnSpc>
                <a:spcPct val="100000"/>
              </a:lnSpc>
              <a:spcBef>
                <a:spcPts val="0"/>
              </a:spcBef>
              <a:spcAft>
                <a:spcPts val="0"/>
              </a:spcAft>
              <a:buSzPts val="2500"/>
              <a:buNone/>
              <a:defRPr sz="3335"/>
            </a:lvl3pPr>
            <a:lvl4pPr lvl="3" algn="ctr" rtl="0">
              <a:lnSpc>
                <a:spcPct val="100000"/>
              </a:lnSpc>
              <a:spcBef>
                <a:spcPts val="0"/>
              </a:spcBef>
              <a:spcAft>
                <a:spcPts val="0"/>
              </a:spcAft>
              <a:buSzPts val="2500"/>
              <a:buNone/>
              <a:defRPr sz="3335"/>
            </a:lvl4pPr>
            <a:lvl5pPr lvl="4" algn="ctr" rtl="0">
              <a:lnSpc>
                <a:spcPct val="100000"/>
              </a:lnSpc>
              <a:spcBef>
                <a:spcPts val="0"/>
              </a:spcBef>
              <a:spcAft>
                <a:spcPts val="0"/>
              </a:spcAft>
              <a:buSzPts val="2500"/>
              <a:buNone/>
              <a:defRPr sz="3335"/>
            </a:lvl5pPr>
            <a:lvl6pPr lvl="5" algn="ctr" rtl="0">
              <a:lnSpc>
                <a:spcPct val="100000"/>
              </a:lnSpc>
              <a:spcBef>
                <a:spcPts val="0"/>
              </a:spcBef>
              <a:spcAft>
                <a:spcPts val="0"/>
              </a:spcAft>
              <a:buSzPts val="2500"/>
              <a:buNone/>
              <a:defRPr sz="3335"/>
            </a:lvl6pPr>
            <a:lvl7pPr lvl="6" algn="ctr" rtl="0">
              <a:lnSpc>
                <a:spcPct val="100000"/>
              </a:lnSpc>
              <a:spcBef>
                <a:spcPts val="0"/>
              </a:spcBef>
              <a:spcAft>
                <a:spcPts val="0"/>
              </a:spcAft>
              <a:buSzPts val="2500"/>
              <a:buNone/>
              <a:defRPr sz="3335"/>
            </a:lvl7pPr>
            <a:lvl8pPr lvl="7" algn="ctr" rtl="0">
              <a:lnSpc>
                <a:spcPct val="100000"/>
              </a:lnSpc>
              <a:spcBef>
                <a:spcPts val="0"/>
              </a:spcBef>
              <a:spcAft>
                <a:spcPts val="0"/>
              </a:spcAft>
              <a:buSzPts val="2500"/>
              <a:buNone/>
              <a:defRPr sz="3335"/>
            </a:lvl8pPr>
            <a:lvl9pPr lvl="8" algn="ctr" rtl="0">
              <a:lnSpc>
                <a:spcPct val="100000"/>
              </a:lnSpc>
              <a:spcBef>
                <a:spcPts val="0"/>
              </a:spcBef>
              <a:spcAft>
                <a:spcPts val="0"/>
              </a:spcAft>
              <a:buSzPts val="2500"/>
              <a:buNone/>
              <a:defRPr sz="3335"/>
            </a:lvl9pPr>
          </a:lstStyle>
          <a:p>
            <a:endParaRPr/>
          </a:p>
        </p:txBody>
      </p:sp>
    </p:spTree>
    <p:extLst>
      <p:ext uri="{BB962C8B-B14F-4D97-AF65-F5344CB8AC3E}">
        <p14:creationId xmlns:p14="http://schemas.microsoft.com/office/powerpoint/2010/main" val="41371600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78637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3025395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34664764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7255816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5"/>
            </a:lvl1pPr>
            <a:lvl2pPr lvl="1" algn="ctr" rtl="0">
              <a:spcBef>
                <a:spcPts val="0"/>
              </a:spcBef>
              <a:spcAft>
                <a:spcPts val="0"/>
              </a:spcAft>
              <a:buClr>
                <a:schemeClr val="dk1"/>
              </a:buClr>
              <a:buSzPts val="2000"/>
              <a:buNone/>
              <a:defRPr sz="2665">
                <a:solidFill>
                  <a:schemeClr val="dk1"/>
                </a:solidFill>
              </a:defRPr>
            </a:lvl2pPr>
            <a:lvl3pPr lvl="2" algn="ctr" rtl="0">
              <a:spcBef>
                <a:spcPts val="0"/>
              </a:spcBef>
              <a:spcAft>
                <a:spcPts val="0"/>
              </a:spcAft>
              <a:buClr>
                <a:schemeClr val="dk1"/>
              </a:buClr>
              <a:buSzPts val="2000"/>
              <a:buNone/>
              <a:defRPr sz="2665">
                <a:solidFill>
                  <a:schemeClr val="dk1"/>
                </a:solidFill>
              </a:defRPr>
            </a:lvl3pPr>
            <a:lvl4pPr lvl="3" algn="ctr" rtl="0">
              <a:spcBef>
                <a:spcPts val="0"/>
              </a:spcBef>
              <a:spcAft>
                <a:spcPts val="0"/>
              </a:spcAft>
              <a:buClr>
                <a:schemeClr val="dk1"/>
              </a:buClr>
              <a:buSzPts val="2000"/>
              <a:buNone/>
              <a:defRPr sz="2665">
                <a:solidFill>
                  <a:schemeClr val="dk1"/>
                </a:solidFill>
              </a:defRPr>
            </a:lvl4pPr>
            <a:lvl5pPr lvl="4" algn="ctr" rtl="0">
              <a:spcBef>
                <a:spcPts val="0"/>
              </a:spcBef>
              <a:spcAft>
                <a:spcPts val="0"/>
              </a:spcAft>
              <a:buClr>
                <a:schemeClr val="dk1"/>
              </a:buClr>
              <a:buSzPts val="2000"/>
              <a:buNone/>
              <a:defRPr sz="2665">
                <a:solidFill>
                  <a:schemeClr val="dk1"/>
                </a:solidFill>
              </a:defRPr>
            </a:lvl5pPr>
            <a:lvl6pPr lvl="5" algn="ctr" rtl="0">
              <a:spcBef>
                <a:spcPts val="0"/>
              </a:spcBef>
              <a:spcAft>
                <a:spcPts val="0"/>
              </a:spcAft>
              <a:buClr>
                <a:schemeClr val="dk1"/>
              </a:buClr>
              <a:buSzPts val="2000"/>
              <a:buNone/>
              <a:defRPr sz="2665">
                <a:solidFill>
                  <a:schemeClr val="dk1"/>
                </a:solidFill>
              </a:defRPr>
            </a:lvl6pPr>
            <a:lvl7pPr lvl="6" algn="ctr" rtl="0">
              <a:spcBef>
                <a:spcPts val="0"/>
              </a:spcBef>
              <a:spcAft>
                <a:spcPts val="0"/>
              </a:spcAft>
              <a:buClr>
                <a:schemeClr val="dk1"/>
              </a:buClr>
              <a:buSzPts val="2000"/>
              <a:buNone/>
              <a:defRPr sz="2665">
                <a:solidFill>
                  <a:schemeClr val="dk1"/>
                </a:solidFill>
              </a:defRPr>
            </a:lvl7pPr>
            <a:lvl8pPr lvl="7" algn="ctr" rtl="0">
              <a:spcBef>
                <a:spcPts val="0"/>
              </a:spcBef>
              <a:spcAft>
                <a:spcPts val="0"/>
              </a:spcAft>
              <a:buClr>
                <a:schemeClr val="dk1"/>
              </a:buClr>
              <a:buSzPts val="2000"/>
              <a:buNone/>
              <a:defRPr sz="2665">
                <a:solidFill>
                  <a:schemeClr val="dk1"/>
                </a:solidFill>
              </a:defRPr>
            </a:lvl8pPr>
            <a:lvl9pPr lvl="8" algn="ctr" rtl="0">
              <a:spcBef>
                <a:spcPts val="0"/>
              </a:spcBef>
              <a:spcAft>
                <a:spcPts val="0"/>
              </a:spcAft>
              <a:buClr>
                <a:schemeClr val="dk1"/>
              </a:buClr>
              <a:buSzPts val="2000"/>
              <a:buNone/>
              <a:defRPr sz="2665">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800" lvl="0" algn="ctr" rtl="0">
              <a:lnSpc>
                <a:spcPct val="129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29696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5"/>
            </a:lvl1pPr>
            <a:lvl2pPr lvl="1" algn="ctr" rtl="0">
              <a:spcBef>
                <a:spcPts val="0"/>
              </a:spcBef>
              <a:spcAft>
                <a:spcPts val="0"/>
              </a:spcAft>
              <a:buClr>
                <a:schemeClr val="dk1"/>
              </a:buClr>
              <a:buSzPts val="2000"/>
              <a:buNone/>
              <a:defRPr sz="2665">
                <a:solidFill>
                  <a:schemeClr val="dk1"/>
                </a:solidFill>
              </a:defRPr>
            </a:lvl2pPr>
            <a:lvl3pPr lvl="2" algn="ctr" rtl="0">
              <a:spcBef>
                <a:spcPts val="0"/>
              </a:spcBef>
              <a:spcAft>
                <a:spcPts val="0"/>
              </a:spcAft>
              <a:buClr>
                <a:schemeClr val="dk1"/>
              </a:buClr>
              <a:buSzPts val="2000"/>
              <a:buNone/>
              <a:defRPr sz="2665">
                <a:solidFill>
                  <a:schemeClr val="dk1"/>
                </a:solidFill>
              </a:defRPr>
            </a:lvl3pPr>
            <a:lvl4pPr lvl="3" algn="ctr" rtl="0">
              <a:spcBef>
                <a:spcPts val="0"/>
              </a:spcBef>
              <a:spcAft>
                <a:spcPts val="0"/>
              </a:spcAft>
              <a:buClr>
                <a:schemeClr val="dk1"/>
              </a:buClr>
              <a:buSzPts val="2000"/>
              <a:buNone/>
              <a:defRPr sz="2665">
                <a:solidFill>
                  <a:schemeClr val="dk1"/>
                </a:solidFill>
              </a:defRPr>
            </a:lvl4pPr>
            <a:lvl5pPr lvl="4" algn="ctr" rtl="0">
              <a:spcBef>
                <a:spcPts val="0"/>
              </a:spcBef>
              <a:spcAft>
                <a:spcPts val="0"/>
              </a:spcAft>
              <a:buClr>
                <a:schemeClr val="dk1"/>
              </a:buClr>
              <a:buSzPts val="2000"/>
              <a:buNone/>
              <a:defRPr sz="2665">
                <a:solidFill>
                  <a:schemeClr val="dk1"/>
                </a:solidFill>
              </a:defRPr>
            </a:lvl5pPr>
            <a:lvl6pPr lvl="5" algn="ctr" rtl="0">
              <a:spcBef>
                <a:spcPts val="0"/>
              </a:spcBef>
              <a:spcAft>
                <a:spcPts val="0"/>
              </a:spcAft>
              <a:buClr>
                <a:schemeClr val="dk1"/>
              </a:buClr>
              <a:buSzPts val="2000"/>
              <a:buNone/>
              <a:defRPr sz="2665">
                <a:solidFill>
                  <a:schemeClr val="dk1"/>
                </a:solidFill>
              </a:defRPr>
            </a:lvl6pPr>
            <a:lvl7pPr lvl="6" algn="ctr" rtl="0">
              <a:spcBef>
                <a:spcPts val="0"/>
              </a:spcBef>
              <a:spcAft>
                <a:spcPts val="0"/>
              </a:spcAft>
              <a:buClr>
                <a:schemeClr val="dk1"/>
              </a:buClr>
              <a:buSzPts val="2000"/>
              <a:buNone/>
              <a:defRPr sz="2665">
                <a:solidFill>
                  <a:schemeClr val="dk1"/>
                </a:solidFill>
              </a:defRPr>
            </a:lvl7pPr>
            <a:lvl8pPr lvl="7" algn="ctr" rtl="0">
              <a:spcBef>
                <a:spcPts val="0"/>
              </a:spcBef>
              <a:spcAft>
                <a:spcPts val="0"/>
              </a:spcAft>
              <a:buClr>
                <a:schemeClr val="dk1"/>
              </a:buClr>
              <a:buSzPts val="2000"/>
              <a:buNone/>
              <a:defRPr sz="2665">
                <a:solidFill>
                  <a:schemeClr val="dk1"/>
                </a:solidFill>
              </a:defRPr>
            </a:lvl8pPr>
            <a:lvl9pPr lvl="8" algn="ctr" rtl="0">
              <a:spcBef>
                <a:spcPts val="0"/>
              </a:spcBef>
              <a:spcAft>
                <a:spcPts val="0"/>
              </a:spcAft>
              <a:buClr>
                <a:schemeClr val="dk1"/>
              </a:buClr>
              <a:buSzPts val="2000"/>
              <a:buNone/>
              <a:defRPr sz="2665">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82823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600" lvl="0" indent="-423545" rtl="0">
              <a:spcBef>
                <a:spcPts val="0"/>
              </a:spcBef>
              <a:spcAft>
                <a:spcPts val="0"/>
              </a:spcAft>
              <a:buSzPts val="1400"/>
              <a:buChar char="●"/>
              <a:defRPr sz="1600"/>
            </a:lvl1pPr>
            <a:lvl2pPr marL="1219200" lvl="1" indent="-423545" rtl="0">
              <a:spcBef>
                <a:spcPts val="0"/>
              </a:spcBef>
              <a:spcAft>
                <a:spcPts val="0"/>
              </a:spcAft>
              <a:buSzPts val="1400"/>
              <a:buChar char="○"/>
              <a:defRPr/>
            </a:lvl2pPr>
            <a:lvl3pPr marL="1828800" lvl="2" indent="-423545" rtl="0">
              <a:spcBef>
                <a:spcPts val="0"/>
              </a:spcBef>
              <a:spcAft>
                <a:spcPts val="0"/>
              </a:spcAft>
              <a:buSzPts val="1400"/>
              <a:buChar char="■"/>
              <a:defRPr/>
            </a:lvl3pPr>
            <a:lvl4pPr marL="2438400" lvl="3" indent="-423545" rtl="0">
              <a:spcBef>
                <a:spcPts val="0"/>
              </a:spcBef>
              <a:spcAft>
                <a:spcPts val="0"/>
              </a:spcAft>
              <a:buSzPts val="1400"/>
              <a:buChar char="●"/>
              <a:defRPr/>
            </a:lvl4pPr>
            <a:lvl5pPr marL="3048000" lvl="4" indent="-423545" rtl="0">
              <a:spcBef>
                <a:spcPts val="0"/>
              </a:spcBef>
              <a:spcAft>
                <a:spcPts val="0"/>
              </a:spcAft>
              <a:buSzPts val="1400"/>
              <a:buChar char="○"/>
              <a:defRPr/>
            </a:lvl5pPr>
            <a:lvl6pPr marL="3657600" lvl="5" indent="-423545" rtl="0">
              <a:spcBef>
                <a:spcPts val="0"/>
              </a:spcBef>
              <a:spcAft>
                <a:spcPts val="0"/>
              </a:spcAft>
              <a:buSzPts val="1400"/>
              <a:buChar char="■"/>
              <a:defRPr/>
            </a:lvl6pPr>
            <a:lvl7pPr marL="4267200" lvl="6" indent="-423545" rtl="0">
              <a:spcBef>
                <a:spcPts val="0"/>
              </a:spcBef>
              <a:spcAft>
                <a:spcPts val="0"/>
              </a:spcAft>
              <a:buSzPts val="1400"/>
              <a:buChar char="●"/>
              <a:defRPr/>
            </a:lvl7pPr>
            <a:lvl8pPr marL="4876800" lvl="7" indent="-423545" rtl="0">
              <a:spcBef>
                <a:spcPts val="0"/>
              </a:spcBef>
              <a:spcAft>
                <a:spcPts val="0"/>
              </a:spcAft>
              <a:buSzPts val="1400"/>
              <a:buChar char="○"/>
              <a:defRPr/>
            </a:lvl8pPr>
            <a:lvl9pPr marL="5486400" lvl="8" indent="-423545"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172705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B488A9-86EA-4D87-B18A-047186A3E8D4}"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22582789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600" lvl="0" indent="-423545" rtl="0">
              <a:spcBef>
                <a:spcPts val="0"/>
              </a:spcBef>
              <a:spcAft>
                <a:spcPts val="0"/>
              </a:spcAft>
              <a:buSzPts val="1400"/>
              <a:buFont typeface="Anaheim"/>
              <a:buChar char="●"/>
              <a:defRPr/>
            </a:lvl1pPr>
            <a:lvl2pPr marL="1219200" lvl="1" indent="-423545" rtl="0">
              <a:spcBef>
                <a:spcPts val="0"/>
              </a:spcBef>
              <a:spcAft>
                <a:spcPts val="0"/>
              </a:spcAft>
              <a:buSzPts val="1400"/>
              <a:buFont typeface="Anaheim"/>
              <a:buChar char="○"/>
              <a:defRPr/>
            </a:lvl2pPr>
            <a:lvl3pPr marL="1828800" lvl="2" indent="-423545" rtl="0">
              <a:spcBef>
                <a:spcPts val="0"/>
              </a:spcBef>
              <a:spcAft>
                <a:spcPts val="0"/>
              </a:spcAft>
              <a:buSzPts val="1400"/>
              <a:buFont typeface="Anaheim"/>
              <a:buChar char="■"/>
              <a:defRPr/>
            </a:lvl3pPr>
            <a:lvl4pPr marL="2438400" lvl="3" indent="-423545" rtl="0">
              <a:spcBef>
                <a:spcPts val="0"/>
              </a:spcBef>
              <a:spcAft>
                <a:spcPts val="0"/>
              </a:spcAft>
              <a:buSzPts val="1400"/>
              <a:buFont typeface="Anaheim"/>
              <a:buChar char="●"/>
              <a:defRPr/>
            </a:lvl4pPr>
            <a:lvl5pPr marL="3048000" lvl="4" indent="-423545" rtl="0">
              <a:spcBef>
                <a:spcPts val="0"/>
              </a:spcBef>
              <a:spcAft>
                <a:spcPts val="0"/>
              </a:spcAft>
              <a:buSzPts val="1400"/>
              <a:buFont typeface="Anaheim"/>
              <a:buChar char="○"/>
              <a:defRPr/>
            </a:lvl5pPr>
            <a:lvl6pPr marL="3657600" lvl="5" indent="-423545" rtl="0">
              <a:spcBef>
                <a:spcPts val="0"/>
              </a:spcBef>
              <a:spcAft>
                <a:spcPts val="0"/>
              </a:spcAft>
              <a:buSzPts val="1400"/>
              <a:buFont typeface="Anaheim"/>
              <a:buChar char="■"/>
              <a:defRPr/>
            </a:lvl6pPr>
            <a:lvl7pPr marL="4267200" lvl="6" indent="-423545" rtl="0">
              <a:spcBef>
                <a:spcPts val="0"/>
              </a:spcBef>
              <a:spcAft>
                <a:spcPts val="0"/>
              </a:spcAft>
              <a:buSzPts val="1400"/>
              <a:buFont typeface="Anaheim"/>
              <a:buChar char="●"/>
              <a:defRPr/>
            </a:lvl7pPr>
            <a:lvl8pPr marL="4876800" lvl="7" indent="-423545" rtl="0">
              <a:spcBef>
                <a:spcPts val="0"/>
              </a:spcBef>
              <a:spcAft>
                <a:spcPts val="0"/>
              </a:spcAft>
              <a:buSzPts val="1400"/>
              <a:buFont typeface="Anaheim"/>
              <a:buChar char="○"/>
              <a:defRPr/>
            </a:lvl8pPr>
            <a:lvl9pPr marL="5486400" lvl="8" indent="-423545"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600" marR="67945" lvl="0" indent="-423545" rtl="0">
              <a:spcBef>
                <a:spcPts val="0"/>
              </a:spcBef>
              <a:spcAft>
                <a:spcPts val="0"/>
              </a:spcAft>
              <a:buSzPts val="1400"/>
              <a:buChar char="●"/>
              <a:defRPr sz="1600"/>
            </a:lvl1pPr>
            <a:lvl2pPr marL="1219200" lvl="1" indent="-423545" rtl="0">
              <a:spcBef>
                <a:spcPts val="0"/>
              </a:spcBef>
              <a:spcAft>
                <a:spcPts val="0"/>
              </a:spcAft>
              <a:buSzPts val="1400"/>
              <a:buChar char="○"/>
              <a:defRPr/>
            </a:lvl2pPr>
            <a:lvl3pPr marL="1828800" lvl="2" indent="-423545" rtl="0">
              <a:spcBef>
                <a:spcPts val="0"/>
              </a:spcBef>
              <a:spcAft>
                <a:spcPts val="0"/>
              </a:spcAft>
              <a:buSzPts val="1400"/>
              <a:buChar char="■"/>
              <a:defRPr/>
            </a:lvl3pPr>
            <a:lvl4pPr marL="2438400" lvl="3" indent="-423545" rtl="0">
              <a:spcBef>
                <a:spcPts val="0"/>
              </a:spcBef>
              <a:spcAft>
                <a:spcPts val="0"/>
              </a:spcAft>
              <a:buSzPts val="1400"/>
              <a:buChar char="●"/>
              <a:defRPr/>
            </a:lvl4pPr>
            <a:lvl5pPr marL="3048000" lvl="4" indent="-423545" rtl="0">
              <a:spcBef>
                <a:spcPts val="0"/>
              </a:spcBef>
              <a:spcAft>
                <a:spcPts val="0"/>
              </a:spcAft>
              <a:buSzPts val="1400"/>
              <a:buChar char="○"/>
              <a:defRPr/>
            </a:lvl5pPr>
            <a:lvl6pPr marL="3657600" lvl="5" indent="-423545" rtl="0">
              <a:spcBef>
                <a:spcPts val="0"/>
              </a:spcBef>
              <a:spcAft>
                <a:spcPts val="0"/>
              </a:spcAft>
              <a:buSzPts val="1400"/>
              <a:buChar char="■"/>
              <a:defRPr/>
            </a:lvl6pPr>
            <a:lvl7pPr marL="4267200" lvl="6" indent="-423545" rtl="0">
              <a:spcBef>
                <a:spcPts val="0"/>
              </a:spcBef>
              <a:spcAft>
                <a:spcPts val="0"/>
              </a:spcAft>
              <a:buSzPts val="1400"/>
              <a:buChar char="●"/>
              <a:defRPr/>
            </a:lvl7pPr>
            <a:lvl8pPr marL="4876800" lvl="7" indent="-423545" rtl="0">
              <a:spcBef>
                <a:spcPts val="0"/>
              </a:spcBef>
              <a:spcAft>
                <a:spcPts val="0"/>
              </a:spcAft>
              <a:buSzPts val="1400"/>
              <a:buChar char="○"/>
              <a:defRPr/>
            </a:lvl8pPr>
            <a:lvl9pPr marL="5486400" lvl="8" indent="-423545"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9922695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29"/>
        <p:cNvGrpSpPr/>
        <p:nvPr/>
      </p:nvGrpSpPr>
      <p:grpSpPr>
        <a:xfrm>
          <a:off x="0" y="0"/>
          <a:ext cx="0" cy="0"/>
          <a:chOff x="0" y="0"/>
          <a:chExt cx="0" cy="0"/>
        </a:xfrm>
      </p:grpSpPr>
      <p:grpSp>
        <p:nvGrpSpPr>
          <p:cNvPr id="3830" name="Google Shape;3830;p24"/>
          <p:cNvGrpSpPr/>
          <p:nvPr/>
        </p:nvGrpSpPr>
        <p:grpSpPr>
          <a:xfrm>
            <a:off x="-230463" y="624833"/>
            <a:ext cx="12458077" cy="6514283"/>
            <a:chOff x="-172847" y="468625"/>
            <a:chExt cx="9343558" cy="4885712"/>
          </a:xfrm>
        </p:grpSpPr>
        <p:sp>
          <p:nvSpPr>
            <p:cNvPr id="3831" name="Google Shape;3831;p24"/>
            <p:cNvSpPr/>
            <p:nvPr/>
          </p:nvSpPr>
          <p:spPr>
            <a:xfrm>
              <a:off x="5872129"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24"/>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24"/>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34" name="Google Shape;3834;p24"/>
            <p:cNvGrpSpPr/>
            <p:nvPr/>
          </p:nvGrpSpPr>
          <p:grpSpPr>
            <a:xfrm>
              <a:off x="-172847" y="2867657"/>
              <a:ext cx="9343558" cy="2486681"/>
              <a:chOff x="-172847" y="2867657"/>
              <a:chExt cx="9343558" cy="2486681"/>
            </a:xfrm>
          </p:grpSpPr>
          <p:grpSp>
            <p:nvGrpSpPr>
              <p:cNvPr id="3835" name="Google Shape;3835;p24"/>
              <p:cNvGrpSpPr/>
              <p:nvPr/>
            </p:nvGrpSpPr>
            <p:grpSpPr>
              <a:xfrm>
                <a:off x="-65450" y="4357527"/>
                <a:ext cx="9236161" cy="824931"/>
                <a:chOff x="-65450" y="4357527"/>
                <a:chExt cx="9236161" cy="824931"/>
              </a:xfrm>
            </p:grpSpPr>
            <p:sp>
              <p:nvSpPr>
                <p:cNvPr id="3836" name="Google Shape;3836;p24"/>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24"/>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8" name="Google Shape;3838;p24"/>
              <p:cNvGrpSpPr/>
              <p:nvPr/>
            </p:nvGrpSpPr>
            <p:grpSpPr>
              <a:xfrm>
                <a:off x="6175625" y="3705875"/>
                <a:ext cx="2926525" cy="1549975"/>
                <a:chOff x="6175625" y="3705875"/>
                <a:chExt cx="2926525" cy="1549975"/>
              </a:xfrm>
            </p:grpSpPr>
            <p:grpSp>
              <p:nvGrpSpPr>
                <p:cNvPr id="3839" name="Google Shape;3839;p24"/>
                <p:cNvGrpSpPr/>
                <p:nvPr/>
              </p:nvGrpSpPr>
              <p:grpSpPr>
                <a:xfrm flipH="1">
                  <a:off x="7642150" y="3705875"/>
                  <a:ext cx="1460000" cy="1549975"/>
                  <a:chOff x="5402750" y="3100275"/>
                  <a:chExt cx="1460000" cy="1549975"/>
                </a:xfrm>
              </p:grpSpPr>
              <p:sp>
                <p:nvSpPr>
                  <p:cNvPr id="3840" name="Google Shape;3840;p24"/>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24"/>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24"/>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24"/>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24"/>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24"/>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24"/>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24"/>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24"/>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24"/>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24"/>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24"/>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24"/>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24"/>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24"/>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24"/>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24"/>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24"/>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24"/>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24"/>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24"/>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24"/>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24"/>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24"/>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24"/>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24"/>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24"/>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24"/>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24"/>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24"/>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24"/>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24"/>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24"/>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24"/>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24"/>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24"/>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6" name="Google Shape;3876;p24"/>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24"/>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8" name="Google Shape;3878;p24"/>
              <p:cNvGrpSpPr/>
              <p:nvPr/>
            </p:nvGrpSpPr>
            <p:grpSpPr>
              <a:xfrm rot="502336">
                <a:off x="499228" y="3623514"/>
                <a:ext cx="299554" cy="1668248"/>
                <a:chOff x="6611150" y="1880250"/>
                <a:chExt cx="573900" cy="3195500"/>
              </a:xfrm>
            </p:grpSpPr>
            <p:sp>
              <p:nvSpPr>
                <p:cNvPr id="3879" name="Google Shape;3879;p24"/>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24"/>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24"/>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24"/>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24"/>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24"/>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24"/>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24"/>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24"/>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24"/>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24"/>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24"/>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24"/>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24"/>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24"/>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24"/>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24"/>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24"/>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24"/>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24"/>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24"/>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24"/>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24"/>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24"/>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24"/>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24"/>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24"/>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24"/>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24"/>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24"/>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24"/>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24"/>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24"/>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24"/>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24"/>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24"/>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24"/>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24"/>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24"/>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24"/>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24"/>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24"/>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24"/>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24"/>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24"/>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24"/>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24"/>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24"/>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24"/>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24"/>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24"/>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24"/>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24"/>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2" name="Google Shape;3932;p24"/>
              <p:cNvGrpSpPr/>
              <p:nvPr/>
            </p:nvGrpSpPr>
            <p:grpSpPr>
              <a:xfrm>
                <a:off x="-172847" y="2867657"/>
                <a:ext cx="1177570" cy="2486681"/>
                <a:chOff x="1257067" y="2153325"/>
                <a:chExt cx="1781228" cy="3761429"/>
              </a:xfrm>
            </p:grpSpPr>
            <p:sp>
              <p:nvSpPr>
                <p:cNvPr id="3933" name="Google Shape;3933;p24"/>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24"/>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24"/>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24"/>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24"/>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24"/>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24"/>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24"/>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24"/>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24"/>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24"/>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24"/>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24"/>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24"/>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24"/>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24"/>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24"/>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24"/>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3951" name="Google Shape;3951;p2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52" name="Google Shape;3952;p24"/>
          <p:cNvSpPr txBox="1">
            <a:spLocks noGrp="1"/>
          </p:cNvSpPr>
          <p:nvPr>
            <p:ph type="title" idx="2"/>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3953" name="Google Shape;3953;p24"/>
          <p:cNvSpPr txBox="1">
            <a:spLocks noGrp="1"/>
          </p:cNvSpPr>
          <p:nvPr>
            <p:ph type="subTitle" idx="1"/>
          </p:nvPr>
        </p:nvSpPr>
        <p:spPr>
          <a:xfrm>
            <a:off x="9600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4" name="Google Shape;3954;p24"/>
          <p:cNvSpPr txBox="1">
            <a:spLocks noGrp="1"/>
          </p:cNvSpPr>
          <p:nvPr>
            <p:ph type="title" idx="3"/>
          </p:nvPr>
        </p:nvSpPr>
        <p:spPr>
          <a:xfrm>
            <a:off x="4538400" y="41454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3955" name="Google Shape;3955;p24"/>
          <p:cNvSpPr txBox="1">
            <a:spLocks noGrp="1"/>
          </p:cNvSpPr>
          <p:nvPr>
            <p:ph type="subTitle" idx="4"/>
          </p:nvPr>
        </p:nvSpPr>
        <p:spPr>
          <a:xfrm>
            <a:off x="4538400" y="49275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6" name="Google Shape;3956;p24"/>
          <p:cNvSpPr txBox="1">
            <a:spLocks noGrp="1"/>
          </p:cNvSpPr>
          <p:nvPr>
            <p:ph type="title" idx="5"/>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3957" name="Google Shape;3957;p24"/>
          <p:cNvSpPr txBox="1">
            <a:spLocks noGrp="1"/>
          </p:cNvSpPr>
          <p:nvPr>
            <p:ph type="subTitle" idx="6"/>
          </p:nvPr>
        </p:nvSpPr>
        <p:spPr>
          <a:xfrm>
            <a:off x="81168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589454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779854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161810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727612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5">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778668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8740224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572450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5"/>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GB" sz="1200">
                <a:solidFill>
                  <a:schemeClr val="dk1"/>
                </a:solidFill>
                <a:latin typeface="Nunito"/>
                <a:ea typeface="Nunito"/>
                <a:cs typeface="Nunito"/>
                <a:sym typeface="Nunito"/>
              </a:rPr>
              <a:t>CREDITS: This presentation template was created by </a:t>
            </a:r>
            <a:r>
              <a:rPr lang="en-GB" sz="1200" b="1">
                <a:solidFill>
                  <a:schemeClr val="dk1"/>
                </a:solidFill>
                <a:uFill>
                  <a:noFill/>
                </a:uFill>
                <a:latin typeface="Nunito"/>
                <a:ea typeface="Nunito"/>
                <a:cs typeface="Nunito"/>
                <a:sym typeface="Nunito"/>
                <a:hlinkClick r:id="rId2"/>
              </a:rPr>
              <a:t>Slidesgo</a:t>
            </a:r>
            <a:r>
              <a:rPr lang="en-GB" sz="1200">
                <a:solidFill>
                  <a:schemeClr val="dk1"/>
                </a:solidFill>
                <a:latin typeface="Nunito"/>
                <a:ea typeface="Nunito"/>
                <a:cs typeface="Nunito"/>
                <a:sym typeface="Nunito"/>
              </a:rPr>
              <a:t>, including icons by </a:t>
            </a:r>
            <a:r>
              <a:rPr lang="en-GB" sz="1200" b="1">
                <a:solidFill>
                  <a:schemeClr val="dk1"/>
                </a:solidFill>
                <a:uFill>
                  <a:noFill/>
                </a:uFill>
                <a:latin typeface="Nunito"/>
                <a:ea typeface="Nunito"/>
                <a:cs typeface="Nunito"/>
                <a:sym typeface="Nunito"/>
                <a:hlinkClick r:id="rId3"/>
              </a:rPr>
              <a:t>Flaticon</a:t>
            </a:r>
            <a:r>
              <a:rPr lang="en-GB" sz="1200">
                <a:solidFill>
                  <a:schemeClr val="dk1"/>
                </a:solidFill>
                <a:latin typeface="Nunito"/>
                <a:ea typeface="Nunito"/>
                <a:cs typeface="Nunito"/>
                <a:sym typeface="Nunito"/>
              </a:rPr>
              <a:t> and infographics &amp; images by </a:t>
            </a:r>
            <a:r>
              <a:rPr lang="en-GB" sz="1200" b="1">
                <a:solidFill>
                  <a:schemeClr val="dk1"/>
                </a:solidFill>
                <a:uFill>
                  <a:noFill/>
                </a:uFill>
                <a:latin typeface="Nunito"/>
                <a:ea typeface="Nunito"/>
                <a:cs typeface="Nunito"/>
                <a:sym typeface="Nunito"/>
                <a:hlinkClick r:id="rId4"/>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834772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72903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B488A9-86EA-4D87-B18A-047186A3E8D4}" type="datetimeFigureOut">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34510471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6729298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6460030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492302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848452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8104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B488A9-86EA-4D87-B18A-047186A3E8D4}" type="datetimeFigureOut">
              <a:rPr lang="en-US" smtClean="0"/>
              <a:t>10/1/2024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3743163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B488A9-86EA-4D87-B18A-047186A3E8D4}" type="datetimeFigureOut">
              <a:rPr lang="en-US" smtClean="0"/>
              <a:t>10/1/2024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3988430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B488A9-86EA-4D87-B18A-047186A3E8D4}" type="datetimeFigureOut">
              <a:rPr lang="en-US" smtClean="0"/>
              <a:t>10/1/2024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2033449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B488A9-86EA-4D87-B18A-047186A3E8D4}" type="datetimeFigureOut">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4177104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B488A9-86EA-4D87-B18A-047186A3E8D4}" type="datetimeFigureOut">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2582774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B488A9-86EA-4D87-B18A-047186A3E8D4}" type="datetimeFigureOut">
              <a:rPr lang="en-US" smtClean="0"/>
              <a:t>10/1/2024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69163B-5408-48D6-8436-845CA560EC29}"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E3485FD3-EB4C-C0C5-C028-A57CAE257D8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11751" y="0"/>
            <a:ext cx="1534897" cy="1534897"/>
          </a:xfrm>
          <a:prstGeom prst="rect">
            <a:avLst/>
          </a:prstGeom>
        </p:spPr>
      </p:pic>
    </p:spTree>
    <p:extLst>
      <p:ext uri="{BB962C8B-B14F-4D97-AF65-F5344CB8AC3E}">
        <p14:creationId xmlns:p14="http://schemas.microsoft.com/office/powerpoint/2010/main" val="16896960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sp>
        <p:nvSpPr>
          <p:cNvPr id="27" name="9Slide.vn - 2019">
            <a:extLst>
              <a:ext uri="{FF2B5EF4-FFF2-40B4-BE49-F238E27FC236}">
                <a16:creationId xmlns:a16="http://schemas.microsoft.com/office/drawing/2014/main" id="{A847B898-1DC5-402E-9428-4490CAFFD5C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2"/>
              </a:buClr>
              <a:buSzPts val="2800"/>
              <a:buFont typeface="Ranchers"/>
              <a:buNone/>
              <a:defRPr sz="2800">
                <a:solidFill>
                  <a:schemeClr val="dk2"/>
                </a:solidFill>
                <a:latin typeface="Ranchers"/>
                <a:ea typeface="Ranchers"/>
                <a:cs typeface="Ranchers"/>
                <a:sym typeface="Ranchers"/>
              </a:defRPr>
            </a:lvl1pPr>
            <a:lvl2pPr lvl="1">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2pPr>
            <a:lvl3pPr lvl="2">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3pPr>
            <a:lvl4pPr lvl="3">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4pPr>
            <a:lvl5pPr lvl="4">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5pPr>
            <a:lvl6pPr lvl="5">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6pPr>
            <a:lvl7pPr lvl="6">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7pPr>
            <a:lvl8pPr lvl="7">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8pPr>
            <a:lvl9pPr lvl="8">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pic>
        <p:nvPicPr>
          <p:cNvPr id="5" name="Picture 4">
            <a:extLst>
              <a:ext uri="{FF2B5EF4-FFF2-40B4-BE49-F238E27FC236}">
                <a16:creationId xmlns:a16="http://schemas.microsoft.com/office/drawing/2014/main" id="{4DA14379-B5F3-4B5F-893B-8AC7755D4687}"/>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48503553" y="-1278286"/>
            <a:ext cx="2933081" cy="2933081"/>
          </a:xfrm>
          <a:prstGeom prst="ellipse">
            <a:avLst/>
          </a:prstGeom>
          <a:ln>
            <a:noFill/>
          </a:ln>
          <a:effectLst>
            <a:softEdge rad="112500"/>
          </a:effectLst>
        </p:spPr>
      </p:pic>
      <p:pic>
        <p:nvPicPr>
          <p:cNvPr id="8" name="Picture 7">
            <a:extLst>
              <a:ext uri="{FF2B5EF4-FFF2-40B4-BE49-F238E27FC236}">
                <a16:creationId xmlns:a16="http://schemas.microsoft.com/office/drawing/2014/main" id="{3A874F67-8636-4178-A19D-1E4960D6039E}"/>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2798831" y="-26373486"/>
            <a:ext cx="2933081" cy="2933081"/>
          </a:xfrm>
          <a:prstGeom prst="ellipse">
            <a:avLst/>
          </a:prstGeom>
          <a:ln>
            <a:noFill/>
          </a:ln>
          <a:effectLst>
            <a:softEdge rad="112500"/>
          </a:effectLst>
        </p:spPr>
      </p:pic>
      <p:pic>
        <p:nvPicPr>
          <p:cNvPr id="9" name="Picture 8">
            <a:extLst>
              <a:ext uri="{FF2B5EF4-FFF2-40B4-BE49-F238E27FC236}">
                <a16:creationId xmlns:a16="http://schemas.microsoft.com/office/drawing/2014/main" id="{6038F27D-E8D4-4184-B6F6-F2D53297F7CA}"/>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3506947" y="-2926613"/>
            <a:ext cx="2933081" cy="2933081"/>
          </a:xfrm>
          <a:prstGeom prst="ellipse">
            <a:avLst/>
          </a:prstGeom>
          <a:ln>
            <a:noFill/>
          </a:ln>
          <a:effectLst>
            <a:softEdge rad="112500"/>
          </a:effectLst>
        </p:spPr>
      </p:pic>
      <p:pic>
        <p:nvPicPr>
          <p:cNvPr id="10" name="Picture 9">
            <a:extLst>
              <a:ext uri="{FF2B5EF4-FFF2-40B4-BE49-F238E27FC236}">
                <a16:creationId xmlns:a16="http://schemas.microsoft.com/office/drawing/2014/main" id="{CB5E9547-A3DE-4846-8E3F-C4EE71B587E0}"/>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4140202" y="20870515"/>
            <a:ext cx="2933081" cy="2933081"/>
          </a:xfrm>
          <a:prstGeom prst="ellipse">
            <a:avLst/>
          </a:prstGeom>
          <a:ln>
            <a:noFill/>
          </a:ln>
          <a:effectLst>
            <a:softEdge rad="112500"/>
          </a:effectLst>
        </p:spPr>
      </p:pic>
      <p:pic>
        <p:nvPicPr>
          <p:cNvPr id="2" name="Picture 1" descr="A round pink label with white text and a black background&#10;&#10;Description automatically generated">
            <a:extLst>
              <a:ext uri="{FF2B5EF4-FFF2-40B4-BE49-F238E27FC236}">
                <a16:creationId xmlns:a16="http://schemas.microsoft.com/office/drawing/2014/main" id="{9843DFA3-27D3-8132-F93A-ACB1C81652F7}"/>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12446701" y="0"/>
            <a:ext cx="1534897" cy="1534897"/>
          </a:xfrm>
          <a:prstGeom prst="rect">
            <a:avLst/>
          </a:prstGeom>
        </p:spPr>
      </p:pic>
    </p:spTree>
    <p:extLst>
      <p:ext uri="{BB962C8B-B14F-4D97-AF65-F5344CB8AC3E}">
        <p14:creationId xmlns:p14="http://schemas.microsoft.com/office/powerpoint/2010/main" val="144043078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41.xml"/><Relationship Id="rId5" Type="http://schemas.openxmlformats.org/officeDocument/2006/relationships/image" Target="../media/image40.sv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3.gif"/><Relationship Id="rId2" Type="http://schemas.openxmlformats.org/officeDocument/2006/relationships/image" Target="../media/image13.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43.gif"/><Relationship Id="rId5" Type="http://schemas.openxmlformats.org/officeDocument/2006/relationships/image" Target="../media/image7.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image" Target="../media/image13.png"/><Relationship Id="rId7"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13"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50.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26.xml"/><Relationship Id="rId5" Type="http://schemas.openxmlformats.org/officeDocument/2006/relationships/image" Target="../media/image48.png"/><Relationship Id="rId10" Type="http://schemas.openxmlformats.org/officeDocument/2006/relationships/slide" Target="slide25.xml"/><Relationship Id="rId4" Type="http://schemas.openxmlformats.org/officeDocument/2006/relationships/image" Target="../media/image13.png"/><Relationship Id="rId9" Type="http://schemas.openxmlformats.org/officeDocument/2006/relationships/slide" Target="slide24.xml"/><Relationship Id="rId14" Type="http://schemas.openxmlformats.org/officeDocument/2006/relationships/slide" Target="slide28.xml"/></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slide" Target="slide2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13.png"/><Relationship Id="rId10" Type="http://schemas.microsoft.com/office/2007/relationships/hdphoto" Target="../media/hdphoto1.wdp"/><Relationship Id="rId4" Type="http://schemas.openxmlformats.org/officeDocument/2006/relationships/audio" Target="../media/audio3.wav"/><Relationship Id="rId9"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slide" Target="slide22.xml"/><Relationship Id="rId5" Type="http://schemas.openxmlformats.org/officeDocument/2006/relationships/image" Target="../media/image51.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2.wav"/><Relationship Id="rId7" Type="http://schemas.openxmlformats.org/officeDocument/2006/relationships/slide" Target="slide2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13.png"/><Relationship Id="rId4" Type="http://schemas.openxmlformats.org/officeDocument/2006/relationships/audio" Target="../media/audio3.wav"/><Relationship Id="rId9"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2.wav"/><Relationship Id="rId7" Type="http://schemas.openxmlformats.org/officeDocument/2006/relationships/slide" Target="slide2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13.png"/><Relationship Id="rId4" Type="http://schemas.openxmlformats.org/officeDocument/2006/relationships/audio" Target="../media/audio3.wav"/><Relationship Id="rId9"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25.png"/><Relationship Id="rId3" Type="http://schemas.openxmlformats.org/officeDocument/2006/relationships/slideLayout" Target="../slideLayouts/slideLayout2.xml"/><Relationship Id="rId21" Type="http://schemas.openxmlformats.org/officeDocument/2006/relationships/image" Target="../media/image28.sv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4.emf"/><Relationship Id="rId2" Type="http://schemas.microsoft.com/office/2007/relationships/media" Target="../media/media2.mp3"/><Relationship Id="rId16" Type="http://schemas.openxmlformats.org/officeDocument/2006/relationships/image" Target="../media/image23.svg"/><Relationship Id="rId20" Type="http://schemas.openxmlformats.org/officeDocument/2006/relationships/image" Target="../media/image27.png"/><Relationship Id="rId1" Type="http://schemas.openxmlformats.org/officeDocument/2006/relationships/audio" Target="NULL" TargetMode="External"/><Relationship Id="rId6" Type="http://schemas.openxmlformats.org/officeDocument/2006/relationships/image" Target="../media/image14.png"/><Relationship Id="rId11" Type="http://schemas.openxmlformats.org/officeDocument/2006/relationships/image" Target="../media/image19.svg"/><Relationship Id="rId24" Type="http://schemas.microsoft.com/office/2007/relationships/hdphoto" Target="../media/hdphoto1.wdp"/><Relationship Id="rId5" Type="http://schemas.openxmlformats.org/officeDocument/2006/relationships/image" Target="../media/image13.png"/><Relationship Id="rId15" Type="http://schemas.openxmlformats.org/officeDocument/2006/relationships/image" Target="../media/image22.png"/><Relationship Id="rId23" Type="http://schemas.openxmlformats.org/officeDocument/2006/relationships/image" Target="../media/image10.png"/><Relationship Id="rId10" Type="http://schemas.openxmlformats.org/officeDocument/2006/relationships/image" Target="../media/image18.png"/><Relationship Id="rId19" Type="http://schemas.openxmlformats.org/officeDocument/2006/relationships/image" Target="../media/image26.png"/><Relationship Id="rId4" Type="http://schemas.openxmlformats.org/officeDocument/2006/relationships/audio" Target="../media/audio1.wav"/><Relationship Id="rId9" Type="http://schemas.openxmlformats.org/officeDocument/2006/relationships/image" Target="../media/image17.svg"/><Relationship Id="rId14" Type="http://schemas.openxmlformats.org/officeDocument/2006/relationships/image" Target="../media/image4.png"/><Relationship Id="rId22"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4.png"/><Relationship Id="rId18" Type="http://schemas.openxmlformats.org/officeDocument/2006/relationships/image" Target="../media/image10.png"/><Relationship Id="rId3" Type="http://schemas.microsoft.com/office/2007/relationships/media" Target="../media/media4.mp3"/><Relationship Id="rId7" Type="http://schemas.openxmlformats.org/officeDocument/2006/relationships/image" Target="../media/image14.png"/><Relationship Id="rId12" Type="http://schemas.openxmlformats.org/officeDocument/2006/relationships/image" Target="../media/image21.svg"/><Relationship Id="rId17" Type="http://schemas.openxmlformats.org/officeDocument/2006/relationships/image" Target="../media/image26.png"/><Relationship Id="rId2" Type="http://schemas.openxmlformats.org/officeDocument/2006/relationships/audio" Target="../media/media3.mp3"/><Relationship Id="rId16" Type="http://schemas.openxmlformats.org/officeDocument/2006/relationships/image" Target="../media/image25.png"/><Relationship Id="rId1" Type="http://schemas.microsoft.com/office/2007/relationships/media" Target="../media/media3.mp3"/><Relationship Id="rId6" Type="http://schemas.openxmlformats.org/officeDocument/2006/relationships/image" Target="../media/image13.png"/><Relationship Id="rId11" Type="http://schemas.openxmlformats.org/officeDocument/2006/relationships/image" Target="../media/image20.png"/><Relationship Id="rId5" Type="http://schemas.openxmlformats.org/officeDocument/2006/relationships/slideLayout" Target="../slideLayouts/slideLayout2.xml"/><Relationship Id="rId15" Type="http://schemas.openxmlformats.org/officeDocument/2006/relationships/image" Target="../media/image28.svg"/><Relationship Id="rId10" Type="http://schemas.openxmlformats.org/officeDocument/2006/relationships/image" Target="../media/image19.svg"/><Relationship Id="rId19" Type="http://schemas.microsoft.com/office/2007/relationships/hdphoto" Target="../media/hdphoto1.wdp"/><Relationship Id="rId4" Type="http://schemas.openxmlformats.org/officeDocument/2006/relationships/audio" Target="../media/media4.mp3"/><Relationship Id="rId9" Type="http://schemas.openxmlformats.org/officeDocument/2006/relationships/image" Target="../media/image18.png"/><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xml"/><Relationship Id="rId7" Type="http://schemas.openxmlformats.org/officeDocument/2006/relationships/image" Target="../media/image3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3.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4"/>
          <a:stretch>
            <a:fillRect/>
          </a:stretch>
        </p:blipFill>
        <p:spPr>
          <a:xfrm>
            <a:off x="0" y="0"/>
            <a:ext cx="12192000" cy="6858000"/>
          </a:xfrm>
          <a:prstGeom prst="rect">
            <a:avLst/>
          </a:prstGeom>
        </p:spPr>
      </p:pic>
      <p:pic>
        <p:nvPicPr>
          <p:cNvPr id="6" name="唯美动人浪漫场景短视频配乐">
            <a:hlinkClick r:id="" action="ppaction://media"/>
            <a:extLst>
              <a:ext uri="{FF2B5EF4-FFF2-40B4-BE49-F238E27FC236}">
                <a16:creationId xmlns:a16="http://schemas.microsoft.com/office/drawing/2014/main" id="{C534BCE4-4E15-47B5-919C-E6A67EEA04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9167" y="182013"/>
            <a:ext cx="939167" cy="694288"/>
          </a:xfrm>
          <a:prstGeom prst="rect">
            <a:avLst/>
          </a:prstGeom>
        </p:spPr>
      </p:pic>
      <p:pic>
        <p:nvPicPr>
          <p:cNvPr id="7" name="Picture 6" descr="A cartoon of a sign&#10;&#10;Description automatically generated">
            <a:extLst>
              <a:ext uri="{FF2B5EF4-FFF2-40B4-BE49-F238E27FC236}">
                <a16:creationId xmlns:a16="http://schemas.microsoft.com/office/drawing/2014/main" id="{2AF6E5FE-BE35-5CCC-7D7D-C7F11203A0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1625" y="835826"/>
            <a:ext cx="9153525" cy="5031573"/>
          </a:xfrm>
          <a:prstGeom prst="rect">
            <a:avLst/>
          </a:prstGeom>
        </p:spPr>
      </p:pic>
      <p:sp>
        <p:nvSpPr>
          <p:cNvPr id="8" name="TextBox 7">
            <a:extLst>
              <a:ext uri="{FF2B5EF4-FFF2-40B4-BE49-F238E27FC236}">
                <a16:creationId xmlns:a16="http://schemas.microsoft.com/office/drawing/2014/main" id="{9CE93E69-9C0F-DE77-7FDA-CC2E4A5690B6}"/>
              </a:ext>
            </a:extLst>
          </p:cNvPr>
          <p:cNvSpPr txBox="1"/>
          <p:nvPr/>
        </p:nvSpPr>
        <p:spPr>
          <a:xfrm>
            <a:off x="3654170" y="2720050"/>
            <a:ext cx="5493151" cy="2062103"/>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Trên ngọn núi cao có một vương quốc vui vẻ, cuộc sống nơi đây </a:t>
            </a:r>
            <a:r>
              <a:rPr lang="en-US" sz="3200" dirty="0" err="1">
                <a:latin typeface="Cambria" panose="02040503050406030204" pitchFamily="18" charset="0"/>
                <a:ea typeface="Cambria" panose="02040503050406030204" pitchFamily="18" charset="0"/>
              </a:rPr>
              <a:t>trôi</a:t>
            </a:r>
            <a:r>
              <a:rPr lang="en-US" sz="3200" dirty="0">
                <a:latin typeface="Cambria" panose="02040503050406030204" pitchFamily="18" charset="0"/>
                <a:ea typeface="Cambria" panose="02040503050406030204" pitchFamily="18" charset="0"/>
              </a:rPr>
              <a:t> qua </a:t>
            </a:r>
            <a:r>
              <a:rPr lang="en-US" sz="3200" dirty="0" err="1">
                <a:latin typeface="Cambria" panose="02040503050406030204" pitchFamily="18" charset="0"/>
                <a:ea typeface="Cambria" panose="02040503050406030204" pitchFamily="18" charset="0"/>
              </a:rPr>
              <a:t>vui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vẻ</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Cho tới một ngày kia.....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75673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900" decel="100000" fill="hold"/>
                                        <p:tgtEl>
                                          <p:spTgt spid="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2727" numSld="3" showWhenStopped="0">
                <p:cTn id="19" repeatCount="indefinite" fill="hold" display="0">
                  <p:stCondLst>
                    <p:cond delay="indefinite"/>
                  </p:stCondLst>
                  <p:endCondLst>
                    <p:cond evt="onStopAudio" delay="0">
                      <p:tgtEl>
                        <p:sldTgt/>
                      </p:tgtEl>
                    </p:cond>
                  </p:endCondLst>
                </p:cTn>
                <p:tgtEl>
                  <p:spTgt spid="6"/>
                </p:tgtEl>
              </p:cMediaNode>
            </p:audio>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u-1-general-4-2024-09-07T08_30_14Z">
            <a:hlinkClick r:id="" action="ppaction://media"/>
            <a:extLst>
              <a:ext uri="{FF2B5EF4-FFF2-40B4-BE49-F238E27FC236}">
                <a16:creationId xmlns:a16="http://schemas.microsoft.com/office/drawing/2014/main" id="{6706870F-9C3E-D9A7-7280-CB184FD49A5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192001" cy="6724651"/>
          </a:xfrm>
          <a:prstGeom prst="rect">
            <a:avLst/>
          </a:prstGeom>
        </p:spPr>
      </p:pic>
      <p:sp>
        <p:nvSpPr>
          <p:cNvPr id="5" name="Rectangle: Rounded Corners 4">
            <a:extLst>
              <a:ext uri="{FF2B5EF4-FFF2-40B4-BE49-F238E27FC236}">
                <a16:creationId xmlns:a16="http://schemas.microsoft.com/office/drawing/2014/main" id="{822BDD35-6C6C-8953-B58D-22054F15E53D}"/>
              </a:ext>
            </a:extLst>
          </p:cNvPr>
          <p:cNvSpPr/>
          <p:nvPr/>
        </p:nvSpPr>
        <p:spPr>
          <a:xfrm>
            <a:off x="9429750" y="66675"/>
            <a:ext cx="2676525" cy="238125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Speech Bubble: Rectangle with Corners Rounded 5">
            <a:extLst>
              <a:ext uri="{FF2B5EF4-FFF2-40B4-BE49-F238E27FC236}">
                <a16:creationId xmlns:a16="http://schemas.microsoft.com/office/drawing/2014/main" id="{4B206E3D-22E4-8961-3B96-39B10F6FE306}"/>
              </a:ext>
            </a:extLst>
          </p:cNvPr>
          <p:cNvSpPr/>
          <p:nvPr/>
        </p:nvSpPr>
        <p:spPr>
          <a:xfrm>
            <a:off x="2124075" y="104775"/>
            <a:ext cx="3448050" cy="1447800"/>
          </a:xfrm>
          <a:prstGeom prst="wedgeRoundRectCallout">
            <a:avLst>
              <a:gd name="adj1" fmla="val -35198"/>
              <a:gd name="adj2" fmla="val 63158"/>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002060"/>
                </a:solidFill>
                <a:latin typeface="Cambria" panose="02040503050406030204" pitchFamily="18" charset="0"/>
                <a:ea typeface="Cambria" panose="02040503050406030204" pitchFamily="18" charset="0"/>
              </a:rPr>
              <a:t>Mảnh</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vườn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này</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có</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diện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tích</a:t>
            </a:r>
            <a:r>
              <a:rPr lang="en-US" sz="2000" dirty="0">
                <a:solidFill>
                  <a:srgbClr val="002060"/>
                </a:solidFill>
                <a:latin typeface="Cambria" panose="02040503050406030204" pitchFamily="18" charset="0"/>
                <a:ea typeface="Cambria" panose="02040503050406030204" pitchFamily="18" charset="0"/>
              </a:rPr>
              <a:t> 92,8 </a:t>
            </a:r>
            <a:r>
              <a:rPr lang="en-US" sz="2000" b="0" i="0" dirty="0">
                <a:solidFill>
                  <a:srgbClr val="002060"/>
                </a:solidFill>
                <a:effectLst/>
                <a:latin typeface="Cambria" panose="02040503050406030204" pitchFamily="18" charset="0"/>
                <a:ea typeface="Cambria" panose="02040503050406030204" pitchFamily="18" charset="0"/>
              </a:rPr>
              <a:t>m²</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chú</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sẽ</a:t>
            </a:r>
            <a:r>
              <a:rPr lang="en-US" sz="2000" dirty="0">
                <a:solidFill>
                  <a:srgbClr val="002060"/>
                </a:solidFill>
                <a:latin typeface="Cambria" panose="02040503050406030204" pitchFamily="18" charset="0"/>
                <a:ea typeface="Cambria" panose="02040503050406030204" pitchFamily="18" charset="0"/>
              </a:rPr>
              <a:t> chia </a:t>
            </a:r>
            <a:r>
              <a:rPr lang="en-US" sz="2000" dirty="0" err="1">
                <a:solidFill>
                  <a:srgbClr val="002060"/>
                </a:solidFill>
                <a:latin typeface="Cambria" panose="02040503050406030204" pitchFamily="18" charset="0"/>
                <a:ea typeface="Cambria" panose="02040503050406030204" pitchFamily="18" charset="0"/>
              </a:rPr>
              <a:t>đều</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thành</a:t>
            </a:r>
            <a:r>
              <a:rPr lang="en-US" sz="2000" dirty="0">
                <a:solidFill>
                  <a:srgbClr val="002060"/>
                </a:solidFill>
                <a:latin typeface="Cambria" panose="02040503050406030204" pitchFamily="18" charset="0"/>
                <a:ea typeface="Cambria" panose="02040503050406030204" pitchFamily="18" charset="0"/>
              </a:rPr>
              <a:t> 4 </a:t>
            </a:r>
            <a:r>
              <a:rPr lang="en-US" sz="2000" dirty="0" err="1">
                <a:solidFill>
                  <a:srgbClr val="002060"/>
                </a:solidFill>
                <a:latin typeface="Cambria" panose="02040503050406030204" pitchFamily="18" charset="0"/>
                <a:ea typeface="Cambria" panose="02040503050406030204" pitchFamily="18" charset="0"/>
              </a:rPr>
              <a:t>phần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mỗi</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phần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ươm</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một</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cây</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giống</a:t>
            </a:r>
            <a:r>
              <a:rPr lang="en-US" sz="2000" dirty="0">
                <a:solidFill>
                  <a:srgbClr val="002060"/>
                </a:solidFill>
                <a:latin typeface="Cambria" panose="02040503050406030204" pitchFamily="18" charset="0"/>
                <a:ea typeface="Cambria" panose="02040503050406030204" pitchFamily="18" charset="0"/>
              </a:rPr>
              <a:t>.</a:t>
            </a:r>
          </a:p>
        </p:txBody>
      </p:sp>
      <p:sp>
        <p:nvSpPr>
          <p:cNvPr id="7" name="Speech Bubble: Rectangle with Corners Rounded 6">
            <a:extLst>
              <a:ext uri="{FF2B5EF4-FFF2-40B4-BE49-F238E27FC236}">
                <a16:creationId xmlns:a16="http://schemas.microsoft.com/office/drawing/2014/main" id="{8B10168A-F2AD-51AF-348D-87DE507548E3}"/>
              </a:ext>
            </a:extLst>
          </p:cNvPr>
          <p:cNvSpPr/>
          <p:nvPr/>
        </p:nvSpPr>
        <p:spPr>
          <a:xfrm>
            <a:off x="6238875" y="114300"/>
            <a:ext cx="2419350" cy="1343025"/>
          </a:xfrm>
          <a:prstGeom prst="wedgeRoundRectCallout">
            <a:avLst>
              <a:gd name="adj1" fmla="val -35198"/>
              <a:gd name="adj2" fmla="val 63158"/>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002060"/>
                </a:solidFill>
                <a:latin typeface="Cambria" panose="02040503050406030204" pitchFamily="18" charset="0"/>
                <a:ea typeface="Cambria" panose="02040503050406030204" pitchFamily="18" charset="0"/>
              </a:rPr>
              <a:t>Vậy</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diện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tích</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mỗi</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phần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là</a:t>
            </a:r>
            <a:r>
              <a:rPr lang="en-US" sz="2000" dirty="0">
                <a:solidFill>
                  <a:srgbClr val="002060"/>
                </a:solidFill>
                <a:latin typeface="Cambria" panose="02040503050406030204" pitchFamily="18" charset="0"/>
                <a:ea typeface="Cambria" panose="02040503050406030204" pitchFamily="18" charset="0"/>
              </a:rPr>
              <a:t> bao </a:t>
            </a:r>
            <a:r>
              <a:rPr lang="en-US" sz="2000" dirty="0" err="1">
                <a:solidFill>
                  <a:srgbClr val="002060"/>
                </a:solidFill>
                <a:latin typeface="Cambria" panose="02040503050406030204" pitchFamily="18" charset="0"/>
                <a:ea typeface="Cambria" panose="02040503050406030204" pitchFamily="18" charset="0"/>
              </a:rPr>
              <a:t>nhiêu</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mét</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vuông</a:t>
            </a:r>
            <a:r>
              <a:rPr lang="en-US" sz="2000" dirty="0">
                <a:solidFill>
                  <a:srgbClr val="002060"/>
                </a:solidFill>
                <a:latin typeface="Cambria" panose="02040503050406030204" pitchFamily="18" charset="0"/>
                <a:ea typeface="Cambria" panose="02040503050406030204" pitchFamily="18" charset="0"/>
              </a:rPr>
              <a:t> ạ?</a:t>
            </a:r>
          </a:p>
        </p:txBody>
      </p:sp>
      <p:sp>
        <p:nvSpPr>
          <p:cNvPr id="8" name="Speech Bubble: Rectangle with Corners Rounded 7">
            <a:extLst>
              <a:ext uri="{FF2B5EF4-FFF2-40B4-BE49-F238E27FC236}">
                <a16:creationId xmlns:a16="http://schemas.microsoft.com/office/drawing/2014/main" id="{22EE49E8-1C42-B574-41F4-2098A1167B2F}"/>
              </a:ext>
            </a:extLst>
          </p:cNvPr>
          <p:cNvSpPr/>
          <p:nvPr/>
        </p:nvSpPr>
        <p:spPr>
          <a:xfrm>
            <a:off x="7820025" y="2000250"/>
            <a:ext cx="3638550" cy="1343025"/>
          </a:xfrm>
          <a:prstGeom prst="wedgeRoundRectCallout">
            <a:avLst>
              <a:gd name="adj1" fmla="val -35198"/>
              <a:gd name="adj2" fmla="val 63158"/>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002060"/>
                </a:solidFill>
                <a:latin typeface="Cambria" panose="02040503050406030204" pitchFamily="18" charset="0"/>
                <a:ea typeface="Cambria" panose="02040503050406030204" pitchFamily="18" charset="0"/>
              </a:rPr>
              <a:t>Lấy</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diện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tích</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mảnh</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vườn</a:t>
            </a:r>
            <a:r>
              <a:rPr lang="en-US" sz="2000" dirty="0">
                <a:solidFill>
                  <a:srgbClr val="002060"/>
                </a:solidFill>
                <a:latin typeface="Cambria" panose="02040503050406030204" pitchFamily="18" charset="0"/>
                <a:ea typeface="Cambria" panose="02040503050406030204" pitchFamily="18" charset="0"/>
              </a:rPr>
              <a:t> chia </a:t>
            </a:r>
            <a:r>
              <a:rPr lang="en-US" sz="2000" dirty="0" err="1">
                <a:solidFill>
                  <a:srgbClr val="002060"/>
                </a:solidFill>
                <a:latin typeface="Cambria" panose="02040503050406030204" pitchFamily="18" charset="0"/>
                <a:ea typeface="Cambria" panose="02040503050406030204" pitchFamily="18" charset="0"/>
              </a:rPr>
              <a:t>cho</a:t>
            </a:r>
            <a:r>
              <a:rPr lang="en-US" sz="2000" dirty="0">
                <a:solidFill>
                  <a:srgbClr val="002060"/>
                </a:solidFill>
                <a:latin typeface="Cambria" panose="02040503050406030204" pitchFamily="18" charset="0"/>
                <a:ea typeface="Cambria" panose="02040503050406030204" pitchFamily="18" charset="0"/>
              </a:rPr>
              <a:t> 4. </a:t>
            </a:r>
            <a:r>
              <a:rPr lang="en-US" sz="2000" dirty="0" err="1">
                <a:solidFill>
                  <a:srgbClr val="002060"/>
                </a:solidFill>
                <a:latin typeface="Cambria" panose="02040503050406030204" pitchFamily="18" charset="0"/>
                <a:ea typeface="Cambria" panose="02040503050406030204" pitchFamily="18" charset="0"/>
              </a:rPr>
              <a:t>Đây</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là</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phép</a:t>
            </a:r>
            <a:r>
              <a:rPr lang="en-US" sz="2000" dirty="0">
                <a:solidFill>
                  <a:srgbClr val="002060"/>
                </a:solidFill>
                <a:latin typeface="Cambria" panose="02040503050406030204" pitchFamily="18" charset="0"/>
                <a:ea typeface="Cambria" panose="02040503050406030204" pitchFamily="18" charset="0"/>
              </a:rPr>
              <a:t> chia </a:t>
            </a:r>
            <a:r>
              <a:rPr lang="en-US" sz="2000" dirty="0" err="1">
                <a:solidFill>
                  <a:srgbClr val="002060"/>
                </a:solidFill>
                <a:latin typeface="Cambria" panose="02040503050406030204" pitchFamily="18" charset="0"/>
                <a:ea typeface="Cambria" panose="02040503050406030204" pitchFamily="18" charset="0"/>
              </a:rPr>
              <a:t>số</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thập</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phân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cho</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số</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tự</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nhiên</a:t>
            </a:r>
            <a:r>
              <a:rPr lang="en-US" sz="2000" dirty="0">
                <a:solidFill>
                  <a:srgbClr val="00206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733055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4"/>
                </p:tgtEl>
              </p:cMediaNode>
            </p:video>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4"/>
                                        </p:tgtEl>
                                      </p:cBhvr>
                                    </p:cmd>
                                  </p:childTnLst>
                                </p:cTn>
                              </p:par>
                            </p:childTnLst>
                          </p:cTn>
                        </p:par>
                      </p:childTnLst>
                    </p:cTn>
                  </p:par>
                </p:childTnLst>
              </p:cTn>
              <p:nextCondLst>
                <p:cond evt="onClick" delay="0">
                  <p:tgtEl>
                    <p:spTgt spid="4"/>
                  </p:tgtEl>
                </p:cond>
              </p:nextCondLst>
            </p:seq>
          </p:childTnLst>
        </p:cTn>
      </p:par>
    </p:tnLst>
    <p:bldLst>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2" name="圆角矩形 2">
            <a:extLst>
              <a:ext uri="{FF2B5EF4-FFF2-40B4-BE49-F238E27FC236}">
                <a16:creationId xmlns:a16="http://schemas.microsoft.com/office/drawing/2014/main" id="{5E9EEAAF-127F-793F-FD7B-740073BE20F9}"/>
              </a:ext>
            </a:extLst>
          </p:cNvPr>
          <p:cNvSpPr/>
          <p:nvPr/>
        </p:nvSpPr>
        <p:spPr>
          <a:xfrm>
            <a:off x="179388" y="279083"/>
            <a:ext cx="11833225" cy="6299835"/>
          </a:xfrm>
          <a:prstGeom prst="roundRect">
            <a:avLst>
              <a:gd name="adj" fmla="val 81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dobe Arabic"/>
              <a:ea typeface="微软雅黑"/>
              <a:cs typeface="+mn-cs"/>
            </a:endParaRPr>
          </a:p>
        </p:txBody>
      </p:sp>
      <p:grpSp>
        <p:nvGrpSpPr>
          <p:cNvPr id="3" name="Group 2">
            <a:extLst>
              <a:ext uri="{FF2B5EF4-FFF2-40B4-BE49-F238E27FC236}">
                <a16:creationId xmlns:a16="http://schemas.microsoft.com/office/drawing/2014/main" id="{B7FC6952-BF35-67C9-1EB9-FA5D7BC5C6C7}"/>
              </a:ext>
            </a:extLst>
          </p:cNvPr>
          <p:cNvGrpSpPr/>
          <p:nvPr/>
        </p:nvGrpSpPr>
        <p:grpSpPr>
          <a:xfrm>
            <a:off x="4499928" y="363983"/>
            <a:ext cx="2516693" cy="758735"/>
            <a:chOff x="4080050" y="410636"/>
            <a:chExt cx="2516693" cy="758735"/>
          </a:xfrm>
        </p:grpSpPr>
        <p:sp>
          <p:nvSpPr>
            <p:cNvPr id="6" name="圆角矩形 7">
              <a:extLst>
                <a:ext uri="{FF2B5EF4-FFF2-40B4-BE49-F238E27FC236}">
                  <a16:creationId xmlns:a16="http://schemas.microsoft.com/office/drawing/2014/main" id="{C0C87D98-8A16-3393-CE28-B505C0842544}"/>
                </a:ext>
              </a:extLst>
            </p:cNvPr>
            <p:cNvSpPr/>
            <p:nvPr/>
          </p:nvSpPr>
          <p:spPr>
            <a:xfrm>
              <a:off x="4080050" y="410636"/>
              <a:ext cx="2516693" cy="758735"/>
            </a:xfrm>
            <a:prstGeom prst="roundRect">
              <a:avLst>
                <a:gd name="adj" fmla="val 50000"/>
              </a:avLst>
            </a:prstGeom>
            <a:solidFill>
              <a:srgbClr val="DE5566"/>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dobe Arabic"/>
                <a:ea typeface="微软雅黑"/>
                <a:cs typeface="+mn-cs"/>
              </a:endParaRPr>
            </a:p>
          </p:txBody>
        </p:sp>
        <p:sp>
          <p:nvSpPr>
            <p:cNvPr id="8" name="TextBox 7">
              <a:extLst>
                <a:ext uri="{FF2B5EF4-FFF2-40B4-BE49-F238E27FC236}">
                  <a16:creationId xmlns:a16="http://schemas.microsoft.com/office/drawing/2014/main" id="{1987AB4D-156E-8204-A1B5-3CD1C531FC0A}"/>
                </a:ext>
              </a:extLst>
            </p:cNvPr>
            <p:cNvSpPr txBox="1"/>
            <p:nvPr/>
          </p:nvSpPr>
          <p:spPr>
            <a:xfrm>
              <a:off x="4390562" y="436060"/>
              <a:ext cx="1932992" cy="707886"/>
            </a:xfrm>
            <a:prstGeom prst="rect">
              <a:avLst/>
            </a:prstGeom>
            <a:noFill/>
          </p:spPr>
          <p:txBody>
            <a:bodyPr wrap="square" rtlCol="0">
              <a:spAutoFit/>
            </a:bodyPr>
            <a:lstStyle/>
            <a:p>
              <a:r>
                <a:rPr lang="vi-VN" sz="4000" b="1" dirty="0">
                  <a:solidFill>
                    <a:schemeClr val="bg1"/>
                  </a:solidFill>
                  <a:latin typeface="Cambria" panose="02040503050406030204" pitchFamily="18" charset="0"/>
                  <a:ea typeface="Cambria" panose="02040503050406030204" pitchFamily="18" charset="0"/>
                </a:rPr>
                <a:t>Cách 1:</a:t>
              </a:r>
              <a:endParaRPr lang="en-US" sz="4000" b="1" dirty="0">
                <a:solidFill>
                  <a:schemeClr val="bg1"/>
                </a:solidFill>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96542637-3A59-7E59-DC64-8400AB05024D}"/>
              </a:ext>
            </a:extLst>
          </p:cNvPr>
          <p:cNvSpPr txBox="1"/>
          <p:nvPr/>
        </p:nvSpPr>
        <p:spPr>
          <a:xfrm>
            <a:off x="424158" y="1328916"/>
            <a:ext cx="11343684" cy="1077218"/>
          </a:xfrm>
          <a:prstGeom prst="rect">
            <a:avLst/>
          </a:prstGeom>
          <a:noFill/>
          <a:ln>
            <a:solidFill>
              <a:srgbClr val="0070C0"/>
            </a:solidFill>
            <a:prstDash val="lgDash"/>
          </a:ln>
        </p:spPr>
        <p:txBody>
          <a:bodyPr wrap="square" rtlCol="0">
            <a:spAutoFit/>
          </a:bodyPr>
          <a:lstStyle/>
          <a:p>
            <a:pPr algn="just"/>
            <a:r>
              <a:rPr lang="vi-VN" sz="3200" dirty="0">
                <a:solidFill>
                  <a:srgbClr val="0070C0"/>
                </a:solidFill>
                <a:latin typeface="Cambria" panose="02040503050406030204" pitchFamily="18" charset="0"/>
                <a:ea typeface="Cambria" panose="02040503050406030204" pitchFamily="18" charset="0"/>
              </a:rPr>
              <a:t>Đổi 92,8 m</a:t>
            </a:r>
            <a:r>
              <a:rPr lang="pt-BR" sz="3200" baseline="30000" dirty="0">
                <a:solidFill>
                  <a:srgbClr val="0070C0"/>
                </a:solidFill>
                <a:latin typeface="Cambria" panose="02040503050406030204" pitchFamily="18" charset="0"/>
                <a:ea typeface="Cambria" panose="02040503050406030204" pitchFamily="18" charset="0"/>
              </a:rPr>
              <a:t>2</a:t>
            </a:r>
            <a:r>
              <a:rPr lang="vi-VN" sz="3200" dirty="0">
                <a:solidFill>
                  <a:srgbClr val="0070C0"/>
                </a:solidFill>
                <a:latin typeface="Cambria" panose="02040503050406030204" pitchFamily="18" charset="0"/>
                <a:ea typeface="Cambria" panose="02040503050406030204" pitchFamily="18" charset="0"/>
              </a:rPr>
              <a:t> về đơn vị đề-xi-mét vuông, lấy 9 280 : 4 rồi đổi kết quả vừa tìm được về đơn vị mét vuông dựa vào gợi ý của Rô-bốt.</a:t>
            </a:r>
            <a:endParaRPr lang="en-US" sz="3200" dirty="0">
              <a:solidFill>
                <a:srgbClr val="0070C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479997B-E88D-DE9A-1DBC-ACD7DBD858FB}"/>
              </a:ext>
            </a:extLst>
          </p:cNvPr>
          <p:cNvSpPr txBox="1"/>
          <p:nvPr/>
        </p:nvSpPr>
        <p:spPr>
          <a:xfrm>
            <a:off x="291354" y="2824389"/>
            <a:ext cx="1556107" cy="646331"/>
          </a:xfrm>
          <a:prstGeom prst="rect">
            <a:avLst/>
          </a:prstGeom>
          <a:noFill/>
        </p:spPr>
        <p:txBody>
          <a:bodyPr wrap="square" rtlCol="0">
            <a:spAutoFit/>
          </a:bodyPr>
          <a:lstStyle/>
          <a:p>
            <a:pPr algn="just"/>
            <a:r>
              <a:rPr lang="vi-VN" sz="3600" b="1" dirty="0">
                <a:solidFill>
                  <a:srgbClr val="0070C0"/>
                </a:solidFill>
                <a:latin typeface="Cambria" panose="02040503050406030204" pitchFamily="18" charset="0"/>
                <a:ea typeface="Cambria" panose="02040503050406030204" pitchFamily="18" charset="0"/>
              </a:rPr>
              <a:t>Ta có:  </a:t>
            </a:r>
            <a:endParaRPr lang="en-US" sz="3600" b="1" dirty="0">
              <a:solidFill>
                <a:srgbClr val="0070C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D352DA9A-51FA-73BC-D637-E80FED4EB802}"/>
              </a:ext>
            </a:extLst>
          </p:cNvPr>
          <p:cNvSpPr txBox="1"/>
          <p:nvPr/>
        </p:nvSpPr>
        <p:spPr>
          <a:xfrm>
            <a:off x="1623526" y="2860519"/>
            <a:ext cx="5243803" cy="646331"/>
          </a:xfrm>
          <a:prstGeom prst="rect">
            <a:avLst/>
          </a:prstGeom>
          <a:noFill/>
        </p:spPr>
        <p:txBody>
          <a:bodyPr wrap="square" rtlCol="0">
            <a:spAutoFit/>
          </a:bodyPr>
          <a:lstStyle/>
          <a:p>
            <a:pPr algn="just"/>
            <a:r>
              <a:rPr lang="vi-VN" sz="3600" b="1" dirty="0">
                <a:solidFill>
                  <a:srgbClr val="C00000"/>
                </a:solidFill>
                <a:latin typeface="Cambria" panose="02040503050406030204" pitchFamily="18" charset="0"/>
                <a:ea typeface="Cambria" panose="02040503050406030204" pitchFamily="18" charset="0"/>
              </a:rPr>
              <a:t>92,8 m</a:t>
            </a:r>
            <a:r>
              <a:rPr lang="pt-BR" sz="3600" b="1" baseline="30000" dirty="0">
                <a:solidFill>
                  <a:srgbClr val="C00000"/>
                </a:solidFill>
                <a:latin typeface="Cambria" panose="02040503050406030204" pitchFamily="18" charset="0"/>
                <a:ea typeface="Cambria" panose="02040503050406030204" pitchFamily="18" charset="0"/>
              </a:rPr>
              <a:t>2</a:t>
            </a:r>
            <a:r>
              <a:rPr lang="vi-VN" sz="3600" b="1" dirty="0">
                <a:solidFill>
                  <a:srgbClr val="C00000"/>
                </a:solidFill>
                <a:latin typeface="Cambria" panose="02040503050406030204" pitchFamily="18" charset="0"/>
                <a:ea typeface="Cambria" panose="02040503050406030204" pitchFamily="18" charset="0"/>
              </a:rPr>
              <a:t> = 9 280 dm</a:t>
            </a:r>
            <a:r>
              <a:rPr lang="pt-BR" sz="3600" b="1" baseline="30000" dirty="0">
                <a:solidFill>
                  <a:srgbClr val="C00000"/>
                </a:solidFill>
                <a:latin typeface="Cambria" panose="02040503050406030204" pitchFamily="18" charset="0"/>
                <a:ea typeface="Cambria" panose="02040503050406030204" pitchFamily="18" charset="0"/>
              </a:rPr>
              <a:t>2</a:t>
            </a:r>
            <a:r>
              <a:rPr lang="vi-VN" sz="3600" b="1" baseline="30000" dirty="0">
                <a:solidFill>
                  <a:srgbClr val="C00000"/>
                </a:solidFill>
                <a:latin typeface="Cambria" panose="02040503050406030204" pitchFamily="18" charset="0"/>
                <a:ea typeface="Cambria" panose="02040503050406030204" pitchFamily="18" charset="0"/>
              </a:rPr>
              <a:t>       </a:t>
            </a:r>
            <a:endParaRPr lang="en-US" sz="3600" b="1" dirty="0">
              <a:solidFill>
                <a:srgbClr val="C00000"/>
              </a:solidFill>
              <a:latin typeface="Cambria" panose="02040503050406030204" pitchFamily="18" charset="0"/>
              <a:ea typeface="Cambria" panose="02040503050406030204" pitchFamily="18" charset="0"/>
            </a:endParaRPr>
          </a:p>
        </p:txBody>
      </p:sp>
      <p:grpSp>
        <p:nvGrpSpPr>
          <p:cNvPr id="12" name="Group 11">
            <a:extLst>
              <a:ext uri="{FF2B5EF4-FFF2-40B4-BE49-F238E27FC236}">
                <a16:creationId xmlns:a16="http://schemas.microsoft.com/office/drawing/2014/main" id="{1CCB9A7D-6C70-4757-0784-E4D79A351099}"/>
              </a:ext>
            </a:extLst>
          </p:cNvPr>
          <p:cNvGrpSpPr/>
          <p:nvPr/>
        </p:nvGrpSpPr>
        <p:grpSpPr>
          <a:xfrm>
            <a:off x="7217345" y="2824389"/>
            <a:ext cx="4445252" cy="3230880"/>
            <a:chOff x="7343191" y="2714968"/>
            <a:chExt cx="4445252" cy="3230880"/>
          </a:xfrm>
        </p:grpSpPr>
        <p:graphicFrame>
          <p:nvGraphicFramePr>
            <p:cNvPr id="13" name="Table 12">
              <a:extLst>
                <a:ext uri="{FF2B5EF4-FFF2-40B4-BE49-F238E27FC236}">
                  <a16:creationId xmlns:a16="http://schemas.microsoft.com/office/drawing/2014/main" id="{7F8C0CB2-564A-3A01-1A01-FE68AF916089}"/>
                </a:ext>
              </a:extLst>
            </p:cNvPr>
            <p:cNvGraphicFramePr/>
            <p:nvPr>
              <p:extLst>
                <p:ext uri="{D42A27DB-BD31-4B8C-83A1-F6EECF244321}">
                  <p14:modId xmlns:p14="http://schemas.microsoft.com/office/powerpoint/2010/main" val="3569643241"/>
                </p:ext>
              </p:extLst>
            </p:nvPr>
          </p:nvGraphicFramePr>
          <p:xfrm>
            <a:off x="7343191" y="2714968"/>
            <a:ext cx="3125991" cy="3230880"/>
          </p:xfrm>
          <a:graphic>
            <a:graphicData uri="http://schemas.openxmlformats.org/drawingml/2006/table">
              <a:tbl>
                <a:tblPr firstRow="1" bandRow="1">
                  <a:tableStyleId>{5C22544A-7EE6-4342-B048-85BDC9FD1C3A}</a:tableStyleId>
                </a:tblPr>
                <a:tblGrid>
                  <a:gridCol w="1714050">
                    <a:extLst>
                      <a:ext uri="{9D8B030D-6E8A-4147-A177-3AD203B41FA5}">
                        <a16:colId xmlns:a16="http://schemas.microsoft.com/office/drawing/2014/main" val="20000"/>
                      </a:ext>
                    </a:extLst>
                  </a:gridCol>
                  <a:gridCol w="1411941">
                    <a:extLst>
                      <a:ext uri="{9D8B030D-6E8A-4147-A177-3AD203B41FA5}">
                        <a16:colId xmlns:a16="http://schemas.microsoft.com/office/drawing/2014/main" val="20001"/>
                      </a:ext>
                    </a:extLst>
                  </a:gridCol>
                </a:tblGrid>
                <a:tr h="634365">
                  <a:tc>
                    <a:txBody>
                      <a:bodyPr/>
                      <a:lstStyle/>
                      <a:p>
                        <a:pPr>
                          <a:buNone/>
                        </a:pPr>
                        <a:r>
                          <a:rPr lang="vi-VN" sz="4000" b="1" dirty="0">
                            <a:solidFill>
                              <a:srgbClr val="0070C0"/>
                            </a:solidFill>
                            <a:latin typeface="Times New Roman" panose="02020603050405020304" charset="0"/>
                            <a:cs typeface="Times New Roman" panose="02020603050405020304" charset="0"/>
                            <a:sym typeface="+mn-ea"/>
                          </a:rPr>
                          <a:t>9 280</a:t>
                        </a:r>
                        <a:endParaRPr lang="en-US" sz="4000" b="1" dirty="0">
                          <a:solidFill>
                            <a:srgbClr val="0070C0"/>
                          </a:solidFill>
                          <a:latin typeface="Times New Roman" panose="02020603050405020304" charset="0"/>
                          <a:cs typeface="Times New Roman" panose="02020603050405020304" charset="0"/>
                          <a:sym typeface="+mn-ea"/>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r>
                          <a:rPr lang="en-US" sz="4000" b="1" baseline="0" dirty="0">
                            <a:solidFill>
                              <a:srgbClr val="0070C0"/>
                            </a:solidFill>
                            <a:latin typeface="Times New Roman" panose="02020603050405020304" charset="0"/>
                            <a:cs typeface="Times New Roman" panose="02020603050405020304" charset="0"/>
                          </a:rPr>
                          <a:t>  </a:t>
                        </a:r>
                        <a:r>
                          <a:rPr lang="vi-VN" sz="4000" b="1" baseline="0" dirty="0">
                            <a:solidFill>
                              <a:srgbClr val="0070C0"/>
                            </a:solidFill>
                            <a:latin typeface="Times New Roman" panose="02020603050405020304" charset="0"/>
                            <a:cs typeface="Times New Roman" panose="02020603050405020304" charset="0"/>
                          </a:rPr>
                          <a:t>4</a:t>
                        </a:r>
                        <a:endParaRPr lang="en-US" sz="4000" b="1" dirty="0">
                          <a:solidFill>
                            <a:srgbClr val="0070C0"/>
                          </a:solidFill>
                          <a:latin typeface="Times New Roman" panose="02020603050405020304" charset="0"/>
                          <a:cs typeface="Times New Roman" panose="02020603050405020304" charset="0"/>
                        </a:endParaRPr>
                      </a:p>
                    </a:txBody>
                    <a:tcPr>
                      <a:lnL w="12700">
                        <a:solidFill>
                          <a:schemeClr val="tx1"/>
                        </a:solidFill>
                        <a:prstDash val="solid"/>
                      </a:lnL>
                      <a:lnR>
                        <a:noFill/>
                      </a:lnR>
                      <a:lnT>
                        <a:noFill/>
                      </a:lnT>
                      <a:lnB w="12700">
                        <a:solidFill>
                          <a:schemeClr val="tx1"/>
                        </a:solidFill>
                        <a:prstDash val="solid"/>
                      </a:lnB>
                      <a:lnTlToBr>
                        <a:noFill/>
                      </a:lnTlToBr>
                      <a:lnBlToTr>
                        <a:noFill/>
                      </a:lnBlToTr>
                      <a:noFill/>
                    </a:tcPr>
                  </a:tc>
                  <a:extLst>
                    <a:ext uri="{0D108BD9-81ED-4DB2-BD59-A6C34878D82A}">
                      <a16:rowId xmlns:a16="http://schemas.microsoft.com/office/drawing/2014/main" val="10000"/>
                    </a:ext>
                  </a:extLst>
                </a:tr>
                <a:tr h="1134745">
                  <a:tc>
                    <a:txBody>
                      <a:bodyPr/>
                      <a:lstStyle/>
                      <a:p>
                        <a:pPr>
                          <a:lnSpc>
                            <a:spcPct val="100000"/>
                          </a:lnSpc>
                          <a:buNone/>
                        </a:pPr>
                        <a:r>
                          <a:rPr lang="vi-VN" sz="4000" b="1" dirty="0">
                            <a:solidFill>
                              <a:srgbClr val="0070C0"/>
                            </a:solidFill>
                            <a:latin typeface="Times New Roman" panose="02020603050405020304" charset="0"/>
                            <a:cs typeface="Times New Roman" panose="02020603050405020304" charset="0"/>
                          </a:rPr>
                          <a:t>1 2</a:t>
                        </a:r>
                        <a:endParaRPr lang="en-US" sz="4000" b="1" dirty="0">
                          <a:solidFill>
                            <a:srgbClr val="0070C0"/>
                          </a:solidFill>
                          <a:latin typeface="Times New Roman" panose="02020603050405020304" charset="0"/>
                          <a:cs typeface="Times New Roman" panose="02020603050405020304" charset="0"/>
                        </a:endParaRPr>
                      </a:p>
                      <a:p>
                        <a:pPr>
                          <a:lnSpc>
                            <a:spcPct val="100000"/>
                          </a:lnSpc>
                          <a:buNone/>
                        </a:pPr>
                        <a:r>
                          <a:rPr lang="vi-VN" sz="4000" b="1" dirty="0">
                            <a:solidFill>
                              <a:srgbClr val="0070C0"/>
                            </a:solidFill>
                            <a:latin typeface="Times New Roman" panose="02020603050405020304" charset="0"/>
                            <a:cs typeface="Times New Roman" panose="02020603050405020304" charset="0"/>
                          </a:rPr>
                          <a:t>   08</a:t>
                        </a:r>
                      </a:p>
                      <a:p>
                        <a:pPr>
                          <a:lnSpc>
                            <a:spcPct val="100000"/>
                          </a:lnSpc>
                          <a:buNone/>
                        </a:pPr>
                        <a:r>
                          <a:rPr lang="vi-VN" sz="4000" b="1" dirty="0">
                            <a:solidFill>
                              <a:srgbClr val="0070C0"/>
                            </a:solidFill>
                            <a:latin typeface="Times New Roman" panose="02020603050405020304" charset="0"/>
                            <a:cs typeface="Times New Roman" panose="02020603050405020304" charset="0"/>
                          </a:rPr>
                          <a:t>     00</a:t>
                        </a:r>
                        <a:endParaRPr lang="en-US" sz="4000" b="1" dirty="0">
                          <a:solidFill>
                            <a:srgbClr val="0070C0"/>
                          </a:solidFill>
                          <a:latin typeface="Times New Roman" panose="02020603050405020304" charset="0"/>
                          <a:cs typeface="Times New Roman" panose="02020603050405020304" charset="0"/>
                        </a:endParaRPr>
                      </a:p>
                      <a:p>
                        <a:pPr>
                          <a:lnSpc>
                            <a:spcPct val="100000"/>
                          </a:lnSpc>
                          <a:buNone/>
                        </a:pPr>
                        <a:r>
                          <a:rPr lang="en-US" sz="4000" b="1" dirty="0">
                            <a:solidFill>
                              <a:srgbClr val="0070C0"/>
                            </a:solidFill>
                            <a:latin typeface="Times New Roman" panose="02020603050405020304" charset="0"/>
                            <a:cs typeface="Times New Roman" panose="02020603050405020304" charset="0"/>
                          </a:rPr>
                          <a:t>      </a:t>
                        </a:r>
                        <a:r>
                          <a:rPr lang="en-US" sz="4000" b="1" baseline="0" dirty="0">
                            <a:solidFill>
                              <a:srgbClr val="0070C0"/>
                            </a:solidFill>
                            <a:latin typeface="Times New Roman" panose="02020603050405020304" charset="0"/>
                            <a:cs typeface="Times New Roman" panose="02020603050405020304" charset="0"/>
                          </a:rPr>
                          <a:t>  </a:t>
                        </a:r>
                        <a:r>
                          <a:rPr lang="en-US" sz="4000" b="1" dirty="0">
                            <a:solidFill>
                              <a:srgbClr val="0070C0"/>
                            </a:solidFill>
                            <a:latin typeface="Times New Roman" panose="02020603050405020304" charset="0"/>
                            <a:cs typeface="Times New Roman" panose="02020603050405020304" charset="0"/>
                          </a:rPr>
                          <a:t>0</a:t>
                        </a:r>
                      </a:p>
                    </a:txBody>
                    <a:tcPr>
                      <a:lnL>
                        <a:noFill/>
                      </a:lnL>
                      <a:lnR w="12700">
                        <a:solidFill>
                          <a:schemeClr val="tx1"/>
                        </a:solidFill>
                        <a:prstDash val="solid"/>
                      </a:lnR>
                      <a:lnT>
                        <a:noFill/>
                      </a:lnT>
                      <a:lnB>
                        <a:noFill/>
                      </a:lnB>
                      <a:lnTlToBr>
                        <a:noFill/>
                      </a:lnTlToBr>
                      <a:lnBlToTr>
                        <a:noFill/>
                      </a:lnBlToTr>
                      <a:noFill/>
                    </a:tcPr>
                  </a:tc>
                  <a:tc>
                    <a:txBody>
                      <a:bodyPr/>
                      <a:lstStyle/>
                      <a:p>
                        <a:pPr>
                          <a:buNone/>
                        </a:pPr>
                        <a:r>
                          <a:rPr lang="vi-VN" sz="4000" b="1" dirty="0">
                            <a:solidFill>
                              <a:srgbClr val="0070C0"/>
                            </a:solidFill>
                            <a:latin typeface="Times New Roman" panose="02020603050405020304" charset="0"/>
                            <a:cs typeface="Times New Roman" panose="02020603050405020304" charset="0"/>
                          </a:rPr>
                          <a:t>2 320</a:t>
                        </a:r>
                        <a:endParaRPr lang="en-US" sz="4000" b="1" dirty="0">
                          <a:solidFill>
                            <a:srgbClr val="0070C0"/>
                          </a:solidFill>
                          <a:latin typeface="Times New Roman" panose="02020603050405020304" charset="0"/>
                          <a:cs typeface="Times New Roman" panose="02020603050405020304" charset="0"/>
                        </a:endParaRPr>
                      </a:p>
                    </a:txBody>
                    <a:tcPr>
                      <a:lnL w="12700">
                        <a:solidFill>
                          <a:schemeClr val="tx1"/>
                        </a:solidFill>
                        <a:prstDash val="solid"/>
                      </a:lnL>
                      <a:lnR>
                        <a:noFill/>
                      </a:lnR>
                      <a:lnT w="12700">
                        <a:solidFill>
                          <a:schemeClr val="tx1"/>
                        </a:solidFill>
                        <a:prstDash val="solid"/>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4" name="TextBox 13">
              <a:extLst>
                <a:ext uri="{FF2B5EF4-FFF2-40B4-BE49-F238E27FC236}">
                  <a16:creationId xmlns:a16="http://schemas.microsoft.com/office/drawing/2014/main" id="{FBF8DC55-6181-03F5-F9C4-A02BE261248F}"/>
                </a:ext>
              </a:extLst>
            </p:cNvPr>
            <p:cNvSpPr txBox="1"/>
            <p:nvPr/>
          </p:nvSpPr>
          <p:spPr>
            <a:xfrm>
              <a:off x="10291665" y="3455967"/>
              <a:ext cx="1496778" cy="646331"/>
            </a:xfrm>
            <a:prstGeom prst="rect">
              <a:avLst/>
            </a:prstGeom>
            <a:noFill/>
          </p:spPr>
          <p:txBody>
            <a:bodyPr wrap="square" rtlCol="0">
              <a:spAutoFit/>
            </a:bodyPr>
            <a:lstStyle/>
            <a:p>
              <a:r>
                <a:rPr lang="vi-VN" sz="3600" b="1" dirty="0">
                  <a:solidFill>
                    <a:srgbClr val="0070C0"/>
                  </a:solidFill>
                  <a:latin typeface="Cambria" panose="02040503050406030204" pitchFamily="18" charset="0"/>
                  <a:ea typeface="Cambria" panose="02040503050406030204" pitchFamily="18" charset="0"/>
                </a:rPr>
                <a:t>(dm</a:t>
              </a:r>
              <a:r>
                <a:rPr lang="pt-BR" sz="3600" b="1" baseline="30000" dirty="0">
                  <a:solidFill>
                    <a:srgbClr val="0070C0"/>
                  </a:solidFill>
                  <a:latin typeface="Cambria" panose="02040503050406030204" pitchFamily="18" charset="0"/>
                  <a:ea typeface="Cambria" panose="02040503050406030204" pitchFamily="18" charset="0"/>
                </a:rPr>
                <a:t>2</a:t>
              </a:r>
              <a:r>
                <a:rPr lang="vi-VN" sz="3600" b="1" dirty="0">
                  <a:solidFill>
                    <a:srgbClr val="0070C0"/>
                  </a:solidFill>
                  <a:latin typeface="Cambria" panose="02040503050406030204" pitchFamily="18" charset="0"/>
                  <a:ea typeface="Cambria" panose="02040503050406030204" pitchFamily="18" charset="0"/>
                </a:rPr>
                <a:t>)</a:t>
              </a:r>
              <a:r>
                <a:rPr lang="vi-VN" sz="3600" b="1" baseline="30000" dirty="0">
                  <a:solidFill>
                    <a:srgbClr val="0070C0"/>
                  </a:solidFill>
                  <a:latin typeface="Cambria" panose="02040503050406030204" pitchFamily="18" charset="0"/>
                  <a:ea typeface="Cambria" panose="02040503050406030204" pitchFamily="18" charset="0"/>
                </a:rPr>
                <a:t>  </a:t>
              </a:r>
              <a:endParaRPr lang="en-US" sz="3600" dirty="0">
                <a:solidFill>
                  <a:srgbClr val="0070C0"/>
                </a:solidFill>
              </a:endParaRPr>
            </a:p>
          </p:txBody>
        </p:sp>
      </p:grpSp>
      <p:sp>
        <p:nvSpPr>
          <p:cNvPr id="15" name="TextBox 14">
            <a:extLst>
              <a:ext uri="{FF2B5EF4-FFF2-40B4-BE49-F238E27FC236}">
                <a16:creationId xmlns:a16="http://schemas.microsoft.com/office/drawing/2014/main" id="{EEEA41C8-2785-6FCA-5F13-744793348DA1}"/>
              </a:ext>
            </a:extLst>
          </p:cNvPr>
          <p:cNvSpPr txBox="1"/>
          <p:nvPr/>
        </p:nvSpPr>
        <p:spPr>
          <a:xfrm>
            <a:off x="1607974" y="3793498"/>
            <a:ext cx="4808240" cy="646331"/>
          </a:xfrm>
          <a:prstGeom prst="rect">
            <a:avLst/>
          </a:prstGeom>
          <a:noFill/>
        </p:spPr>
        <p:txBody>
          <a:bodyPr wrap="square" rtlCol="0">
            <a:spAutoFit/>
          </a:bodyPr>
          <a:lstStyle/>
          <a:p>
            <a:pPr algn="just"/>
            <a:r>
              <a:rPr lang="vi-VN" sz="3600" b="1" dirty="0">
                <a:solidFill>
                  <a:srgbClr val="002060"/>
                </a:solidFill>
                <a:latin typeface="Cambria" panose="02040503050406030204" pitchFamily="18" charset="0"/>
                <a:ea typeface="Cambria" panose="02040503050406030204" pitchFamily="18" charset="0"/>
              </a:rPr>
              <a:t>2 320 dm</a:t>
            </a:r>
            <a:r>
              <a:rPr lang="pt-BR" sz="3600" b="1" baseline="30000" dirty="0">
                <a:solidFill>
                  <a:srgbClr val="002060"/>
                </a:solidFill>
                <a:latin typeface="Cambria" panose="02040503050406030204" pitchFamily="18" charset="0"/>
                <a:ea typeface="Cambria" panose="02040503050406030204" pitchFamily="18" charset="0"/>
              </a:rPr>
              <a:t>2</a:t>
            </a:r>
            <a:r>
              <a:rPr lang="vi-VN" sz="3600" b="1" dirty="0">
                <a:solidFill>
                  <a:srgbClr val="002060"/>
                </a:solidFill>
                <a:latin typeface="Cambria" panose="02040503050406030204" pitchFamily="18" charset="0"/>
                <a:ea typeface="Cambria" panose="02040503050406030204" pitchFamily="18" charset="0"/>
              </a:rPr>
              <a:t> = 23,2 m</a:t>
            </a:r>
            <a:r>
              <a:rPr lang="pt-BR" sz="3600" b="1" baseline="30000" dirty="0">
                <a:solidFill>
                  <a:srgbClr val="002060"/>
                </a:solidFill>
                <a:latin typeface="Cambria" panose="02040503050406030204" pitchFamily="18" charset="0"/>
                <a:ea typeface="Cambria" panose="02040503050406030204" pitchFamily="18" charset="0"/>
              </a:rPr>
              <a:t>2</a:t>
            </a:r>
            <a:r>
              <a:rPr lang="vi-VN" sz="3600" b="1" baseline="30000" dirty="0">
                <a:solidFill>
                  <a:srgbClr val="002060"/>
                </a:solidFill>
                <a:latin typeface="Cambria" panose="02040503050406030204" pitchFamily="18" charset="0"/>
                <a:ea typeface="Cambria" panose="02040503050406030204" pitchFamily="18" charset="0"/>
              </a:rPr>
              <a:t>       </a:t>
            </a:r>
            <a:endParaRPr lang="en-US" sz="3600" b="1" dirty="0">
              <a:solidFill>
                <a:srgbClr val="00206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A5CA3F62-5872-4DD6-37B1-9D7BDAE6DAED}"/>
              </a:ext>
            </a:extLst>
          </p:cNvPr>
          <p:cNvSpPr txBox="1"/>
          <p:nvPr/>
        </p:nvSpPr>
        <p:spPr>
          <a:xfrm>
            <a:off x="275802" y="4678494"/>
            <a:ext cx="1556107" cy="646331"/>
          </a:xfrm>
          <a:prstGeom prst="rect">
            <a:avLst/>
          </a:prstGeom>
          <a:noFill/>
        </p:spPr>
        <p:txBody>
          <a:bodyPr wrap="square" rtlCol="0">
            <a:spAutoFit/>
          </a:bodyPr>
          <a:lstStyle/>
          <a:p>
            <a:pPr algn="just"/>
            <a:r>
              <a:rPr lang="vi-VN" sz="3600" b="1" dirty="0">
                <a:solidFill>
                  <a:srgbClr val="0070C0"/>
                </a:solidFill>
                <a:latin typeface="Cambria" panose="02040503050406030204" pitchFamily="18" charset="0"/>
                <a:ea typeface="Cambria" panose="02040503050406030204" pitchFamily="18" charset="0"/>
              </a:rPr>
              <a:t>Vậy:</a:t>
            </a:r>
            <a:endParaRPr lang="en-US" sz="3600" b="1" dirty="0">
              <a:solidFill>
                <a:srgbClr val="0070C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38FC88B4-2DF7-ADF7-2E03-F276DD68D844}"/>
              </a:ext>
            </a:extLst>
          </p:cNvPr>
          <p:cNvSpPr txBox="1"/>
          <p:nvPr/>
        </p:nvSpPr>
        <p:spPr>
          <a:xfrm>
            <a:off x="1607974" y="4714624"/>
            <a:ext cx="5243803" cy="646331"/>
          </a:xfrm>
          <a:prstGeom prst="rect">
            <a:avLst/>
          </a:prstGeom>
          <a:noFill/>
        </p:spPr>
        <p:txBody>
          <a:bodyPr wrap="square" rtlCol="0">
            <a:spAutoFit/>
          </a:bodyPr>
          <a:lstStyle/>
          <a:p>
            <a:pPr algn="just"/>
            <a:r>
              <a:rPr lang="vi-VN" sz="3600" b="1" dirty="0">
                <a:solidFill>
                  <a:srgbClr val="C00000"/>
                </a:solidFill>
                <a:latin typeface="Cambria" panose="02040503050406030204" pitchFamily="18" charset="0"/>
                <a:ea typeface="Cambria" panose="02040503050406030204" pitchFamily="18" charset="0"/>
              </a:rPr>
              <a:t>92,8 : 4 = 23,2 (m</a:t>
            </a:r>
            <a:r>
              <a:rPr lang="pt-BR" sz="3600" b="1" baseline="30000" dirty="0">
                <a:solidFill>
                  <a:srgbClr val="C00000"/>
                </a:solidFill>
                <a:latin typeface="Cambria" panose="02040503050406030204" pitchFamily="18" charset="0"/>
                <a:ea typeface="Cambria" panose="02040503050406030204" pitchFamily="18" charset="0"/>
              </a:rPr>
              <a:t>2</a:t>
            </a:r>
            <a:r>
              <a:rPr lang="vi-VN" sz="3600" b="1" dirty="0">
                <a:solidFill>
                  <a:srgbClr val="C00000"/>
                </a:solidFill>
                <a:latin typeface="Cambria" panose="02040503050406030204" pitchFamily="18" charset="0"/>
                <a:ea typeface="Cambria" panose="02040503050406030204" pitchFamily="18" charset="0"/>
              </a:rPr>
              <a:t>)</a:t>
            </a:r>
            <a:r>
              <a:rPr lang="vi-VN" sz="3600" b="1" baseline="30000" dirty="0">
                <a:solidFill>
                  <a:srgbClr val="C00000"/>
                </a:solidFill>
                <a:latin typeface="Cambria" panose="02040503050406030204" pitchFamily="18" charset="0"/>
                <a:ea typeface="Cambria" panose="02040503050406030204" pitchFamily="18" charset="0"/>
              </a:rPr>
              <a:t>       </a:t>
            </a:r>
            <a:endParaRPr lang="en-US" sz="36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19502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randombar(horizont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7" name="Rectangle 6"/>
          <p:cNvSpPr/>
          <p:nvPr/>
        </p:nvSpPr>
        <p:spPr>
          <a:xfrm>
            <a:off x="475861" y="365125"/>
            <a:ext cx="11280710" cy="61103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圆角矩形 2">
            <a:extLst>
              <a:ext uri="{FF2B5EF4-FFF2-40B4-BE49-F238E27FC236}">
                <a16:creationId xmlns:a16="http://schemas.microsoft.com/office/drawing/2014/main" id="{7191B7CD-6E01-EEA4-8C5A-4A87433857EB}"/>
              </a:ext>
            </a:extLst>
          </p:cNvPr>
          <p:cNvSpPr/>
          <p:nvPr/>
        </p:nvSpPr>
        <p:spPr>
          <a:xfrm>
            <a:off x="179387" y="279082"/>
            <a:ext cx="11833225" cy="6299835"/>
          </a:xfrm>
          <a:prstGeom prst="roundRect">
            <a:avLst>
              <a:gd name="adj" fmla="val 81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dobe Arabic"/>
              <a:ea typeface="微软雅黑"/>
              <a:cs typeface="+mn-cs"/>
            </a:endParaRPr>
          </a:p>
        </p:txBody>
      </p:sp>
      <p:grpSp>
        <p:nvGrpSpPr>
          <p:cNvPr id="20" name="Group 19">
            <a:extLst>
              <a:ext uri="{FF2B5EF4-FFF2-40B4-BE49-F238E27FC236}">
                <a16:creationId xmlns:a16="http://schemas.microsoft.com/office/drawing/2014/main" id="{2DBE1336-530C-1A38-941E-6626718009CC}"/>
              </a:ext>
            </a:extLst>
          </p:cNvPr>
          <p:cNvGrpSpPr/>
          <p:nvPr/>
        </p:nvGrpSpPr>
        <p:grpSpPr>
          <a:xfrm>
            <a:off x="589114" y="440256"/>
            <a:ext cx="2516693" cy="758735"/>
            <a:chOff x="4080050" y="410636"/>
            <a:chExt cx="2516693" cy="758735"/>
          </a:xfrm>
        </p:grpSpPr>
        <p:sp>
          <p:nvSpPr>
            <p:cNvPr id="21" name="圆角矩形 7">
              <a:extLst>
                <a:ext uri="{FF2B5EF4-FFF2-40B4-BE49-F238E27FC236}">
                  <a16:creationId xmlns:a16="http://schemas.microsoft.com/office/drawing/2014/main" id="{D73DE7E1-F8D5-C8B7-AC6B-9B55B95237FC}"/>
                </a:ext>
              </a:extLst>
            </p:cNvPr>
            <p:cNvSpPr/>
            <p:nvPr/>
          </p:nvSpPr>
          <p:spPr>
            <a:xfrm>
              <a:off x="4080050" y="410636"/>
              <a:ext cx="2516693" cy="758735"/>
            </a:xfrm>
            <a:prstGeom prst="roundRect">
              <a:avLst>
                <a:gd name="adj" fmla="val 50000"/>
              </a:avLst>
            </a:prstGeom>
            <a:solidFill>
              <a:srgbClr val="DE5566"/>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dobe Arabic"/>
                <a:ea typeface="微软雅黑"/>
                <a:cs typeface="+mn-cs"/>
              </a:endParaRPr>
            </a:p>
          </p:txBody>
        </p:sp>
        <p:sp>
          <p:nvSpPr>
            <p:cNvPr id="22" name="TextBox 21">
              <a:extLst>
                <a:ext uri="{FF2B5EF4-FFF2-40B4-BE49-F238E27FC236}">
                  <a16:creationId xmlns:a16="http://schemas.microsoft.com/office/drawing/2014/main" id="{731B8076-2EA6-D1A1-DDF6-BB38B1030F1B}"/>
                </a:ext>
              </a:extLst>
            </p:cNvPr>
            <p:cNvSpPr txBox="1"/>
            <p:nvPr/>
          </p:nvSpPr>
          <p:spPr>
            <a:xfrm>
              <a:off x="4390562" y="436060"/>
              <a:ext cx="1932992" cy="707886"/>
            </a:xfrm>
            <a:prstGeom prst="rect">
              <a:avLst/>
            </a:prstGeom>
            <a:noFill/>
          </p:spPr>
          <p:txBody>
            <a:bodyPr wrap="square" rtlCol="0">
              <a:spAutoFit/>
            </a:bodyPr>
            <a:lstStyle/>
            <a:p>
              <a:r>
                <a:rPr lang="vi-VN" sz="4000" b="1" dirty="0">
                  <a:solidFill>
                    <a:schemeClr val="bg1"/>
                  </a:solidFill>
                  <a:latin typeface="Cambria" panose="02040503050406030204" pitchFamily="18" charset="0"/>
                  <a:ea typeface="Cambria" panose="02040503050406030204" pitchFamily="18" charset="0"/>
                </a:rPr>
                <a:t>Cách 2:</a:t>
              </a:r>
              <a:endParaRPr lang="en-US" sz="4000" b="1" dirty="0">
                <a:solidFill>
                  <a:schemeClr val="bg1"/>
                </a:solidFill>
                <a:latin typeface="Cambria" panose="02040503050406030204" pitchFamily="18" charset="0"/>
                <a:ea typeface="Cambria" panose="02040503050406030204" pitchFamily="18" charset="0"/>
              </a:endParaRPr>
            </a:p>
          </p:txBody>
        </p:sp>
      </p:grpSp>
      <p:sp>
        <p:nvSpPr>
          <p:cNvPr id="23" name="TextBox 22">
            <a:extLst>
              <a:ext uri="{FF2B5EF4-FFF2-40B4-BE49-F238E27FC236}">
                <a16:creationId xmlns:a16="http://schemas.microsoft.com/office/drawing/2014/main" id="{68471DC2-926B-6DAD-BF73-718E843D5B38}"/>
              </a:ext>
            </a:extLst>
          </p:cNvPr>
          <p:cNvSpPr txBox="1"/>
          <p:nvPr/>
        </p:nvSpPr>
        <p:spPr>
          <a:xfrm>
            <a:off x="3657136" y="564174"/>
            <a:ext cx="6686200" cy="646331"/>
          </a:xfrm>
          <a:prstGeom prst="rect">
            <a:avLst/>
          </a:prstGeom>
          <a:noFill/>
          <a:ln>
            <a:solidFill>
              <a:srgbClr val="0070C0"/>
            </a:solidFill>
            <a:prstDash val="lgDash"/>
          </a:ln>
        </p:spPr>
        <p:txBody>
          <a:bodyPr wrap="square" rtlCol="0">
            <a:spAutoFit/>
          </a:bodyPr>
          <a:lstStyle/>
          <a:p>
            <a:pPr algn="ctr"/>
            <a:r>
              <a:rPr lang="vi-VN" sz="3600" b="1" dirty="0">
                <a:solidFill>
                  <a:srgbClr val="0070C0"/>
                </a:solidFill>
                <a:latin typeface="Cambria" panose="02040503050406030204" pitchFamily="18" charset="0"/>
                <a:ea typeface="Cambria" panose="02040503050406030204" pitchFamily="18" charset="0"/>
              </a:rPr>
              <a:t>Thực hiện phép tính </a:t>
            </a:r>
            <a:r>
              <a:rPr lang="vi-VN" sz="3600" b="1" dirty="0">
                <a:solidFill>
                  <a:srgbClr val="C00000"/>
                </a:solidFill>
                <a:latin typeface="Cambria" panose="02040503050406030204" pitchFamily="18" charset="0"/>
                <a:ea typeface="Cambria" panose="02040503050406030204" pitchFamily="18" charset="0"/>
              </a:rPr>
              <a:t>92,8 : 4</a:t>
            </a:r>
            <a:endParaRPr lang="en-US" sz="3600" b="1" dirty="0">
              <a:solidFill>
                <a:srgbClr val="C0000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A05E99D6-B1A7-F9D5-7CE3-46D57F634060}"/>
              </a:ext>
            </a:extLst>
          </p:cNvPr>
          <p:cNvSpPr txBox="1"/>
          <p:nvPr/>
        </p:nvSpPr>
        <p:spPr>
          <a:xfrm>
            <a:off x="314036" y="1360165"/>
            <a:ext cx="6686200" cy="646331"/>
          </a:xfrm>
          <a:prstGeom prst="rect">
            <a:avLst/>
          </a:prstGeom>
          <a:noFill/>
        </p:spPr>
        <p:txBody>
          <a:bodyPr wrap="square" rtlCol="0">
            <a:spAutoFit/>
          </a:bodyPr>
          <a:lstStyle/>
          <a:p>
            <a:pPr algn="just"/>
            <a:r>
              <a:rPr lang="vi-VN" sz="3600" b="1" dirty="0">
                <a:solidFill>
                  <a:srgbClr val="0070C0"/>
                </a:solidFill>
                <a:latin typeface="Cambria" panose="02040503050406030204" pitchFamily="18" charset="0"/>
                <a:ea typeface="Cambria" panose="02040503050406030204" pitchFamily="18" charset="0"/>
              </a:rPr>
              <a:t>Ta đặt tính rồi tính như sau:</a:t>
            </a:r>
            <a:endParaRPr lang="en-US" sz="3600" b="1" dirty="0">
              <a:solidFill>
                <a:srgbClr val="0070C0"/>
              </a:solidFill>
              <a:latin typeface="Cambria" panose="02040503050406030204" pitchFamily="18" charset="0"/>
              <a:ea typeface="Cambria" panose="02040503050406030204" pitchFamily="18" charset="0"/>
            </a:endParaRPr>
          </a:p>
        </p:txBody>
      </p:sp>
      <p:graphicFrame>
        <p:nvGraphicFramePr>
          <p:cNvPr id="26" name="Table 25">
            <a:extLst>
              <a:ext uri="{FF2B5EF4-FFF2-40B4-BE49-F238E27FC236}">
                <a16:creationId xmlns:a16="http://schemas.microsoft.com/office/drawing/2014/main" id="{530BA03A-F72F-3592-06F9-F315CCEC2526}"/>
              </a:ext>
            </a:extLst>
          </p:cNvPr>
          <p:cNvGraphicFramePr/>
          <p:nvPr>
            <p:extLst>
              <p:ext uri="{D42A27DB-BD31-4B8C-83A1-F6EECF244321}">
                <p14:modId xmlns:p14="http://schemas.microsoft.com/office/powerpoint/2010/main" val="2432889175"/>
              </p:ext>
            </p:extLst>
          </p:nvPr>
        </p:nvGraphicFramePr>
        <p:xfrm>
          <a:off x="392172" y="2254649"/>
          <a:ext cx="3264964" cy="1957705"/>
        </p:xfrm>
        <a:graphic>
          <a:graphicData uri="http://schemas.openxmlformats.org/drawingml/2006/table">
            <a:tbl>
              <a:tblPr firstRow="1" bandRow="1">
                <a:tableStyleId>{5C22544A-7EE6-4342-B048-85BDC9FD1C3A}</a:tableStyleId>
              </a:tblPr>
              <a:tblGrid>
                <a:gridCol w="1790252">
                  <a:extLst>
                    <a:ext uri="{9D8B030D-6E8A-4147-A177-3AD203B41FA5}">
                      <a16:colId xmlns:a16="http://schemas.microsoft.com/office/drawing/2014/main" val="20000"/>
                    </a:ext>
                  </a:extLst>
                </a:gridCol>
                <a:gridCol w="1474712">
                  <a:extLst>
                    <a:ext uri="{9D8B030D-6E8A-4147-A177-3AD203B41FA5}">
                      <a16:colId xmlns:a16="http://schemas.microsoft.com/office/drawing/2014/main" val="20001"/>
                    </a:ext>
                  </a:extLst>
                </a:gridCol>
              </a:tblGrid>
              <a:tr h="634365">
                <a:tc>
                  <a:txBody>
                    <a:bodyPr/>
                    <a:lstStyle/>
                    <a:p>
                      <a:pPr>
                        <a:buNone/>
                      </a:pPr>
                      <a:r>
                        <a:rPr lang="vi-VN"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rPr>
                        <a:t>  92,8</a:t>
                      </a:r>
                      <a:endParaRPr lang="en-US"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r>
                        <a:rPr lang="en-US" sz="4800" b="1" baseline="0"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rPr>
                        <a:t>  </a:t>
                      </a:r>
                      <a:r>
                        <a:rPr lang="vi-VN" sz="4800" b="1" baseline="0"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rPr>
                        <a:t>4</a:t>
                      </a:r>
                      <a:endParaRPr lang="en-US"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endParaRPr>
                    </a:p>
                  </a:txBody>
                  <a:tcPr>
                    <a:lnL w="12700">
                      <a:solidFill>
                        <a:schemeClr val="tx1"/>
                      </a:solidFill>
                      <a:prstDash val="solid"/>
                    </a:lnL>
                    <a:lnR>
                      <a:noFill/>
                    </a:lnR>
                    <a:lnT>
                      <a:noFill/>
                    </a:lnT>
                    <a:lnB w="12700">
                      <a:solidFill>
                        <a:schemeClr val="tx1"/>
                      </a:solidFill>
                      <a:prstDash val="solid"/>
                    </a:lnB>
                    <a:lnTlToBr>
                      <a:noFill/>
                    </a:lnTlToBr>
                    <a:lnBlToTr>
                      <a:noFill/>
                    </a:lnBlToTr>
                    <a:noFill/>
                  </a:tcPr>
                </a:tc>
                <a:extLst>
                  <a:ext uri="{0D108BD9-81ED-4DB2-BD59-A6C34878D82A}">
                    <a16:rowId xmlns:a16="http://schemas.microsoft.com/office/drawing/2014/main" val="10000"/>
                  </a:ext>
                </a:extLst>
              </a:tr>
              <a:tr h="1134745">
                <a:tc>
                  <a:txBody>
                    <a:bodyPr/>
                    <a:lstStyle/>
                    <a:p>
                      <a:pPr>
                        <a:lnSpc>
                          <a:spcPct val="100000"/>
                        </a:lnSpc>
                        <a:buNone/>
                      </a:pPr>
                      <a:r>
                        <a:rPr lang="en-US" sz="4800" b="1">
                          <a:solidFill>
                            <a:schemeClr val="accent2">
                              <a:lumMod val="75000"/>
                            </a:schemeClr>
                          </a:solidFill>
                          <a:latin typeface="Times New Roman" panose="02020603050405020304" charset="0"/>
                          <a:cs typeface="Times New Roman" panose="02020603050405020304" charset="0"/>
                        </a:rPr>
                        <a:t>  </a:t>
                      </a:r>
                      <a:endParaRPr lang="en-US" sz="4800" b="1" dirty="0">
                        <a:solidFill>
                          <a:schemeClr val="accent2">
                            <a:lumMod val="75000"/>
                          </a:schemeClr>
                        </a:solidFill>
                        <a:latin typeface="Times New Roman" panose="02020603050405020304" charset="0"/>
                        <a:cs typeface="Times New Roman" panose="02020603050405020304" charset="0"/>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endParaRPr lang="en-US" sz="4800" b="1" dirty="0">
                        <a:solidFill>
                          <a:schemeClr val="accent2">
                            <a:lumMod val="75000"/>
                          </a:schemeClr>
                        </a:solidFill>
                        <a:latin typeface="Times New Roman" panose="02020603050405020304" charset="0"/>
                        <a:cs typeface="Times New Roman" panose="02020603050405020304" charset="0"/>
                      </a:endParaRPr>
                    </a:p>
                  </a:txBody>
                  <a:tcPr>
                    <a:lnL w="12700">
                      <a:solidFill>
                        <a:schemeClr val="tx1"/>
                      </a:solidFill>
                      <a:prstDash val="solid"/>
                    </a:lnL>
                    <a:lnR>
                      <a:noFill/>
                    </a:lnR>
                    <a:lnT w="12700">
                      <a:solidFill>
                        <a:schemeClr val="tx1"/>
                      </a:solidFill>
                      <a:prstDash val="solid"/>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7" name="TextBox 26">
            <a:extLst>
              <a:ext uri="{FF2B5EF4-FFF2-40B4-BE49-F238E27FC236}">
                <a16:creationId xmlns:a16="http://schemas.microsoft.com/office/drawing/2014/main" id="{EDE5CB25-CF21-C94B-E6AD-D683C79EEF76}"/>
              </a:ext>
            </a:extLst>
          </p:cNvPr>
          <p:cNvSpPr txBox="1"/>
          <p:nvPr/>
        </p:nvSpPr>
        <p:spPr>
          <a:xfrm>
            <a:off x="3657136" y="2053618"/>
            <a:ext cx="7672401" cy="553998"/>
          </a:xfrm>
          <a:prstGeom prst="rect">
            <a:avLst/>
          </a:prstGeom>
          <a:noFill/>
        </p:spPr>
        <p:txBody>
          <a:bodyPr wrap="square" rtlCol="0">
            <a:spAutoFit/>
          </a:bodyPr>
          <a:lstStyle/>
          <a:p>
            <a:r>
              <a:rPr lang="en-US" sz="3000" b="1" dirty="0">
                <a:solidFill>
                  <a:srgbClr val="002060"/>
                </a:solidFill>
                <a:latin typeface="Cambria" panose="02040503050406030204" pitchFamily="18" charset="0"/>
                <a:ea typeface="Cambria" panose="02040503050406030204" pitchFamily="18" charset="0"/>
              </a:rPr>
              <a:t>* 9 chia </a:t>
            </a:r>
            <a:r>
              <a:rPr lang="vi-VN" sz="3000" b="1" dirty="0">
                <a:solidFill>
                  <a:srgbClr val="002060"/>
                </a:solidFill>
                <a:latin typeface="Cambria" panose="02040503050406030204" pitchFamily="18" charset="0"/>
                <a:ea typeface="Cambria" panose="02040503050406030204" pitchFamily="18" charset="0"/>
              </a:rPr>
              <a:t>4</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được</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2</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viết</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2</a:t>
            </a:r>
            <a:r>
              <a:rPr lang="en-US" sz="3000" b="1" dirty="0">
                <a:solidFill>
                  <a:srgbClr val="002060"/>
                </a:solidFill>
                <a:latin typeface="Cambria" panose="02040503050406030204" pitchFamily="18" charset="0"/>
                <a:ea typeface="Cambria" panose="02040503050406030204" pitchFamily="18" charset="0"/>
              </a:rPr>
              <a:t>.</a:t>
            </a:r>
          </a:p>
        </p:txBody>
      </p:sp>
      <p:sp>
        <p:nvSpPr>
          <p:cNvPr id="28" name="TextBox 27">
            <a:extLst>
              <a:ext uri="{FF2B5EF4-FFF2-40B4-BE49-F238E27FC236}">
                <a16:creationId xmlns:a16="http://schemas.microsoft.com/office/drawing/2014/main" id="{4CF2DEB0-F570-5187-BC72-A98B1CD0C56D}"/>
              </a:ext>
            </a:extLst>
          </p:cNvPr>
          <p:cNvSpPr txBox="1"/>
          <p:nvPr/>
        </p:nvSpPr>
        <p:spPr>
          <a:xfrm>
            <a:off x="2217610" y="3046211"/>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2</a:t>
            </a:r>
            <a:endParaRPr lang="en-US" sz="4800" b="1" dirty="0">
              <a:solidFill>
                <a:srgbClr val="002060"/>
              </a:solidFill>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24DA24CF-A086-0D98-2387-E3490ECD8AC3}"/>
              </a:ext>
            </a:extLst>
          </p:cNvPr>
          <p:cNvSpPr txBox="1"/>
          <p:nvPr/>
        </p:nvSpPr>
        <p:spPr>
          <a:xfrm>
            <a:off x="3963813" y="2634865"/>
            <a:ext cx="7572358" cy="507831"/>
          </a:xfrm>
          <a:prstGeom prst="rect">
            <a:avLst/>
          </a:prstGeom>
          <a:noFill/>
        </p:spPr>
        <p:txBody>
          <a:bodyPr wrap="square" rtlCol="0">
            <a:spAutoFit/>
          </a:bodyPr>
          <a:lstStyle/>
          <a:p>
            <a:pPr algn="just">
              <a:lnSpc>
                <a:spcPct val="90000"/>
              </a:lnSpc>
            </a:pPr>
            <a:r>
              <a:rPr lang="vi-VN" sz="3000" b="1" dirty="0">
                <a:solidFill>
                  <a:srgbClr val="002060"/>
                </a:solidFill>
                <a:latin typeface="Cambria" panose="02040503050406030204" pitchFamily="18" charset="0"/>
                <a:ea typeface="Cambria" panose="02040503050406030204" pitchFamily="18" charset="0"/>
              </a:rPr>
              <a:t>2</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nhân</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4</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bằng</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8</a:t>
            </a:r>
            <a:r>
              <a:rPr lang="en-US" sz="3000" b="1" dirty="0">
                <a:solidFill>
                  <a:srgbClr val="002060"/>
                </a:solidFill>
                <a:latin typeface="Cambria" panose="02040503050406030204" pitchFamily="18" charset="0"/>
                <a:ea typeface="Cambria" panose="02040503050406030204" pitchFamily="18" charset="0"/>
              </a:rPr>
              <a:t>; 9 </a:t>
            </a:r>
            <a:r>
              <a:rPr lang="en-US" sz="3000" b="1" dirty="0" err="1">
                <a:solidFill>
                  <a:srgbClr val="002060"/>
                </a:solidFill>
                <a:latin typeface="Cambria" panose="02040503050406030204" pitchFamily="18" charset="0"/>
                <a:ea typeface="Cambria" panose="02040503050406030204" pitchFamily="18" charset="0"/>
              </a:rPr>
              <a:t>trừ</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8</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bằng</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1</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viết</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1</a:t>
            </a:r>
            <a:r>
              <a:rPr lang="en-US" sz="3000" b="1" dirty="0">
                <a:solidFill>
                  <a:srgbClr val="002060"/>
                </a:solidFill>
                <a:latin typeface="Cambria" panose="02040503050406030204" pitchFamily="18" charset="0"/>
                <a:ea typeface="Cambria" panose="02040503050406030204" pitchFamily="18" charset="0"/>
              </a:rPr>
              <a:t>.</a:t>
            </a:r>
          </a:p>
        </p:txBody>
      </p:sp>
      <p:sp>
        <p:nvSpPr>
          <p:cNvPr id="30" name="TextBox 29">
            <a:extLst>
              <a:ext uri="{FF2B5EF4-FFF2-40B4-BE49-F238E27FC236}">
                <a16:creationId xmlns:a16="http://schemas.microsoft.com/office/drawing/2014/main" id="{6F9D85FB-B4AA-8F4B-BAAF-C5F596536562}"/>
              </a:ext>
            </a:extLst>
          </p:cNvPr>
          <p:cNvSpPr txBox="1"/>
          <p:nvPr/>
        </p:nvSpPr>
        <p:spPr>
          <a:xfrm>
            <a:off x="675788" y="2965934"/>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1</a:t>
            </a:r>
            <a:endParaRPr lang="en-US" sz="4800" b="1" dirty="0">
              <a:solidFill>
                <a:srgbClr val="002060"/>
              </a:solidFill>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AB47A693-92C5-EA36-5E09-4F066999EA05}"/>
              </a:ext>
            </a:extLst>
          </p:cNvPr>
          <p:cNvSpPr txBox="1"/>
          <p:nvPr/>
        </p:nvSpPr>
        <p:spPr>
          <a:xfrm>
            <a:off x="3684036" y="3168979"/>
            <a:ext cx="3034005" cy="553998"/>
          </a:xfrm>
          <a:prstGeom prst="rect">
            <a:avLst/>
          </a:prstGeom>
          <a:noFill/>
        </p:spPr>
        <p:txBody>
          <a:bodyPr wrap="square" rtlCol="0">
            <a:spAutoFit/>
          </a:bodyPr>
          <a:lstStyle/>
          <a:p>
            <a:pPr algn="just"/>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Hạ</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2</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được</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12</a:t>
            </a:r>
            <a:r>
              <a:rPr lang="en-US" sz="3000" b="1" dirty="0">
                <a:solidFill>
                  <a:srgbClr val="002060"/>
                </a:solidFill>
                <a:latin typeface="Cambria" panose="02040503050406030204" pitchFamily="18" charset="0"/>
                <a:ea typeface="Cambria" panose="02040503050406030204" pitchFamily="18" charset="0"/>
              </a:rPr>
              <a:t>; </a:t>
            </a:r>
          </a:p>
        </p:txBody>
      </p:sp>
      <p:sp>
        <p:nvSpPr>
          <p:cNvPr id="32" name="TextBox 31">
            <a:extLst>
              <a:ext uri="{FF2B5EF4-FFF2-40B4-BE49-F238E27FC236}">
                <a16:creationId xmlns:a16="http://schemas.microsoft.com/office/drawing/2014/main" id="{4F5DCCC1-D423-FFEB-DBEE-A8F8E8D6F836}"/>
              </a:ext>
            </a:extLst>
          </p:cNvPr>
          <p:cNvSpPr txBox="1"/>
          <p:nvPr/>
        </p:nvSpPr>
        <p:spPr>
          <a:xfrm>
            <a:off x="3952712" y="5220881"/>
            <a:ext cx="7549143" cy="553998"/>
          </a:xfrm>
          <a:prstGeom prst="rect">
            <a:avLst/>
          </a:prstGeom>
          <a:noFill/>
        </p:spPr>
        <p:txBody>
          <a:bodyPr wrap="square" rtlCol="0">
            <a:spAutoFit/>
          </a:bodyPr>
          <a:lstStyle/>
          <a:p>
            <a:pPr algn="just"/>
            <a:r>
              <a:rPr lang="vi-VN" sz="3000" b="1" dirty="0">
                <a:solidFill>
                  <a:srgbClr val="002060"/>
                </a:solidFill>
                <a:latin typeface="Cambria" panose="02040503050406030204" pitchFamily="18" charset="0"/>
                <a:ea typeface="Cambria" panose="02040503050406030204" pitchFamily="18" charset="0"/>
              </a:rPr>
              <a:t>2</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nhân</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4</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bằng</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8</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8</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trừ</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8</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bằng</a:t>
            </a:r>
            <a:r>
              <a:rPr lang="en-US" sz="3000" b="1" dirty="0">
                <a:solidFill>
                  <a:srgbClr val="002060"/>
                </a:solidFill>
                <a:latin typeface="Cambria" panose="02040503050406030204" pitchFamily="18" charset="0"/>
                <a:ea typeface="Cambria" panose="02040503050406030204" pitchFamily="18" charset="0"/>
              </a:rPr>
              <a:t> 0, </a:t>
            </a:r>
            <a:r>
              <a:rPr lang="en-US" sz="3000" b="1" dirty="0" err="1">
                <a:solidFill>
                  <a:srgbClr val="002060"/>
                </a:solidFill>
                <a:latin typeface="Cambria" panose="02040503050406030204" pitchFamily="18" charset="0"/>
                <a:ea typeface="Cambria" panose="02040503050406030204" pitchFamily="18" charset="0"/>
              </a:rPr>
              <a:t>viết</a:t>
            </a:r>
            <a:r>
              <a:rPr lang="en-US" sz="3000" b="1" dirty="0">
                <a:solidFill>
                  <a:srgbClr val="002060"/>
                </a:solidFill>
                <a:latin typeface="Cambria" panose="02040503050406030204" pitchFamily="18" charset="0"/>
                <a:ea typeface="Cambria" panose="02040503050406030204" pitchFamily="18" charset="0"/>
              </a:rPr>
              <a:t> 0.</a:t>
            </a:r>
          </a:p>
        </p:txBody>
      </p:sp>
      <p:sp>
        <p:nvSpPr>
          <p:cNvPr id="33" name="TextBox 32">
            <a:extLst>
              <a:ext uri="{FF2B5EF4-FFF2-40B4-BE49-F238E27FC236}">
                <a16:creationId xmlns:a16="http://schemas.microsoft.com/office/drawing/2014/main" id="{B7506942-FE1D-7768-F25E-7232540229FA}"/>
              </a:ext>
            </a:extLst>
          </p:cNvPr>
          <p:cNvSpPr txBox="1"/>
          <p:nvPr/>
        </p:nvSpPr>
        <p:spPr>
          <a:xfrm>
            <a:off x="1055404" y="2965934"/>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2</a:t>
            </a:r>
            <a:endParaRPr lang="en-US" sz="4800" b="1" dirty="0">
              <a:solidFill>
                <a:srgbClr val="002060"/>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4EA0423F-AF5A-8E9D-F68F-E0F6F75370DF}"/>
              </a:ext>
            </a:extLst>
          </p:cNvPr>
          <p:cNvSpPr txBox="1"/>
          <p:nvPr/>
        </p:nvSpPr>
        <p:spPr>
          <a:xfrm>
            <a:off x="6609040" y="3172105"/>
            <a:ext cx="4927131" cy="553998"/>
          </a:xfrm>
          <a:prstGeom prst="rect">
            <a:avLst/>
          </a:prstGeom>
          <a:noFill/>
        </p:spPr>
        <p:txBody>
          <a:bodyPr wrap="square" rtlCol="0">
            <a:spAutoFit/>
          </a:bodyPr>
          <a:lstStyle/>
          <a:p>
            <a:pPr algn="just"/>
            <a:r>
              <a:rPr lang="vi-VN" sz="3000" b="1" dirty="0">
                <a:solidFill>
                  <a:srgbClr val="002060"/>
                </a:solidFill>
                <a:latin typeface="Cambria" panose="02040503050406030204" pitchFamily="18" charset="0"/>
                <a:ea typeface="Cambria" panose="02040503050406030204" pitchFamily="18" charset="0"/>
              </a:rPr>
              <a:t>12 chia 4 được 3, viết 3;</a:t>
            </a:r>
            <a:endParaRPr lang="en-US" sz="3000" b="1" dirty="0">
              <a:solidFill>
                <a:srgbClr val="002060"/>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23DF2DF-0088-121C-7348-6FCD76D94984}"/>
              </a:ext>
            </a:extLst>
          </p:cNvPr>
          <p:cNvSpPr txBox="1"/>
          <p:nvPr/>
        </p:nvSpPr>
        <p:spPr>
          <a:xfrm>
            <a:off x="2578624" y="3041710"/>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3</a:t>
            </a:r>
            <a:endParaRPr lang="en-US" sz="4800" b="1" dirty="0">
              <a:solidFill>
                <a:srgbClr val="002060"/>
              </a:solidFill>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14DF5BAE-5443-32A8-6426-3D61D8BAE5F3}"/>
              </a:ext>
            </a:extLst>
          </p:cNvPr>
          <p:cNvSpPr txBox="1"/>
          <p:nvPr/>
        </p:nvSpPr>
        <p:spPr>
          <a:xfrm>
            <a:off x="3952712" y="3694064"/>
            <a:ext cx="7572358" cy="507831"/>
          </a:xfrm>
          <a:prstGeom prst="rect">
            <a:avLst/>
          </a:prstGeom>
          <a:noFill/>
        </p:spPr>
        <p:txBody>
          <a:bodyPr wrap="square" rtlCol="0">
            <a:spAutoFit/>
          </a:bodyPr>
          <a:lstStyle/>
          <a:p>
            <a:pPr algn="just">
              <a:lnSpc>
                <a:spcPct val="90000"/>
              </a:lnSpc>
            </a:pPr>
            <a:r>
              <a:rPr lang="vi-VN" sz="3000" b="1" dirty="0">
                <a:solidFill>
                  <a:srgbClr val="002060"/>
                </a:solidFill>
                <a:latin typeface="Cambria" panose="02040503050406030204" pitchFamily="18" charset="0"/>
                <a:ea typeface="Cambria" panose="02040503050406030204" pitchFamily="18" charset="0"/>
              </a:rPr>
              <a:t>3</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nhân</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4</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bằng</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12</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12</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trừ</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12</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bằng</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0</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viết</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0</a:t>
            </a:r>
            <a:r>
              <a:rPr lang="en-US" sz="3000" b="1" dirty="0">
                <a:solidFill>
                  <a:srgbClr val="002060"/>
                </a:solidFill>
                <a:latin typeface="Cambria" panose="02040503050406030204" pitchFamily="18" charset="0"/>
                <a:ea typeface="Cambria" panose="02040503050406030204" pitchFamily="18" charset="0"/>
              </a:rPr>
              <a:t>.</a:t>
            </a:r>
          </a:p>
        </p:txBody>
      </p:sp>
      <p:sp>
        <p:nvSpPr>
          <p:cNvPr id="37" name="TextBox 36">
            <a:extLst>
              <a:ext uri="{FF2B5EF4-FFF2-40B4-BE49-F238E27FC236}">
                <a16:creationId xmlns:a16="http://schemas.microsoft.com/office/drawing/2014/main" id="{9DA6CFC1-76AE-D038-600C-8FE8A446A932}"/>
              </a:ext>
            </a:extLst>
          </p:cNvPr>
          <p:cNvSpPr txBox="1"/>
          <p:nvPr/>
        </p:nvSpPr>
        <p:spPr>
          <a:xfrm>
            <a:off x="1040685" y="3589144"/>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0</a:t>
            </a:r>
            <a:endParaRPr lang="en-US" sz="4800" b="1" dirty="0">
              <a:solidFill>
                <a:srgbClr val="002060"/>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801F447F-EC1E-BEEB-A643-A33BA6B40592}"/>
              </a:ext>
            </a:extLst>
          </p:cNvPr>
          <p:cNvSpPr txBox="1"/>
          <p:nvPr/>
        </p:nvSpPr>
        <p:spPr>
          <a:xfrm>
            <a:off x="3696222" y="4196396"/>
            <a:ext cx="7572358" cy="507831"/>
          </a:xfrm>
          <a:prstGeom prst="rect">
            <a:avLst/>
          </a:prstGeom>
          <a:noFill/>
        </p:spPr>
        <p:txBody>
          <a:bodyPr wrap="square" rtlCol="0">
            <a:spAutoFit/>
          </a:bodyPr>
          <a:lstStyle/>
          <a:p>
            <a:pPr algn="just">
              <a:lnSpc>
                <a:spcPct val="90000"/>
              </a:lnSpc>
            </a:pPr>
            <a:r>
              <a:rPr lang="vi-VN" sz="3000" b="1" dirty="0">
                <a:solidFill>
                  <a:srgbClr val="002060"/>
                </a:solidFill>
                <a:latin typeface="Cambria" panose="02040503050406030204" pitchFamily="18" charset="0"/>
                <a:ea typeface="Cambria" panose="02040503050406030204" pitchFamily="18" charset="0"/>
              </a:rPr>
              <a:t>* Viết dấu phẩy vào bên phải 3</a:t>
            </a:r>
            <a:r>
              <a:rPr lang="en-US" sz="3000" b="1" dirty="0">
                <a:solidFill>
                  <a:srgbClr val="002060"/>
                </a:solidFill>
                <a:latin typeface="Cambria" panose="02040503050406030204" pitchFamily="18" charset="0"/>
                <a:ea typeface="Cambria" panose="02040503050406030204" pitchFamily="18" charset="0"/>
              </a:rPr>
              <a:t>.</a:t>
            </a:r>
          </a:p>
        </p:txBody>
      </p:sp>
      <p:sp>
        <p:nvSpPr>
          <p:cNvPr id="39" name="TextBox 38">
            <a:extLst>
              <a:ext uri="{FF2B5EF4-FFF2-40B4-BE49-F238E27FC236}">
                <a16:creationId xmlns:a16="http://schemas.microsoft.com/office/drawing/2014/main" id="{8AC16206-3908-7675-5D2A-C2C701CC1442}"/>
              </a:ext>
            </a:extLst>
          </p:cNvPr>
          <p:cNvSpPr txBox="1"/>
          <p:nvPr/>
        </p:nvSpPr>
        <p:spPr>
          <a:xfrm>
            <a:off x="2937373" y="3036581"/>
            <a:ext cx="44244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a:t>
            </a:r>
            <a:endParaRPr lang="en-US" sz="4800" b="1" dirty="0">
              <a:solidFill>
                <a:srgbClr val="002060"/>
              </a:solidFill>
              <a:latin typeface="Cambria" panose="02040503050406030204" pitchFamily="18" charset="0"/>
              <a:ea typeface="Cambria" panose="02040503050406030204" pitchFamily="18" charset="0"/>
            </a:endParaRPr>
          </a:p>
        </p:txBody>
      </p:sp>
      <p:sp>
        <p:nvSpPr>
          <p:cNvPr id="40" name="TextBox 39">
            <a:extLst>
              <a:ext uri="{FF2B5EF4-FFF2-40B4-BE49-F238E27FC236}">
                <a16:creationId xmlns:a16="http://schemas.microsoft.com/office/drawing/2014/main" id="{B841A37B-AA3A-DA8A-C1AA-3C2164532222}"/>
              </a:ext>
            </a:extLst>
          </p:cNvPr>
          <p:cNvSpPr txBox="1"/>
          <p:nvPr/>
        </p:nvSpPr>
        <p:spPr>
          <a:xfrm>
            <a:off x="3685129" y="4686400"/>
            <a:ext cx="3034005" cy="553998"/>
          </a:xfrm>
          <a:prstGeom prst="rect">
            <a:avLst/>
          </a:prstGeom>
          <a:noFill/>
        </p:spPr>
        <p:txBody>
          <a:bodyPr wrap="square" rtlCol="0">
            <a:spAutoFit/>
          </a:bodyPr>
          <a:lstStyle/>
          <a:p>
            <a:pPr algn="just"/>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Hạ</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8</a:t>
            </a:r>
            <a:r>
              <a:rPr lang="en-US" sz="3000" b="1" dirty="0">
                <a:solidFill>
                  <a:srgbClr val="002060"/>
                </a:solidFill>
                <a:latin typeface="Cambria" panose="02040503050406030204" pitchFamily="18" charset="0"/>
                <a:ea typeface="Cambria" panose="02040503050406030204" pitchFamily="18" charset="0"/>
              </a:rPr>
              <a:t>; </a:t>
            </a:r>
          </a:p>
        </p:txBody>
      </p:sp>
      <p:sp>
        <p:nvSpPr>
          <p:cNvPr id="41" name="TextBox 40">
            <a:extLst>
              <a:ext uri="{FF2B5EF4-FFF2-40B4-BE49-F238E27FC236}">
                <a16:creationId xmlns:a16="http://schemas.microsoft.com/office/drawing/2014/main" id="{EA9EE57E-3F8B-C28C-EAD3-A7246C61F4C6}"/>
              </a:ext>
            </a:extLst>
          </p:cNvPr>
          <p:cNvSpPr txBox="1"/>
          <p:nvPr/>
        </p:nvSpPr>
        <p:spPr>
          <a:xfrm>
            <a:off x="1473578" y="3602648"/>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8</a:t>
            </a:r>
            <a:endParaRPr lang="en-US" sz="4800" b="1" dirty="0">
              <a:solidFill>
                <a:srgbClr val="002060"/>
              </a:solidFill>
              <a:latin typeface="Cambria" panose="02040503050406030204" pitchFamily="18" charset="0"/>
              <a:ea typeface="Cambria" panose="02040503050406030204" pitchFamily="18" charset="0"/>
            </a:endParaRPr>
          </a:p>
        </p:txBody>
      </p:sp>
      <p:sp>
        <p:nvSpPr>
          <p:cNvPr id="42" name="TextBox 41">
            <a:extLst>
              <a:ext uri="{FF2B5EF4-FFF2-40B4-BE49-F238E27FC236}">
                <a16:creationId xmlns:a16="http://schemas.microsoft.com/office/drawing/2014/main" id="{5F2C7A49-86F9-6FE5-A7D0-21BC8A327060}"/>
              </a:ext>
            </a:extLst>
          </p:cNvPr>
          <p:cNvSpPr txBox="1"/>
          <p:nvPr/>
        </p:nvSpPr>
        <p:spPr>
          <a:xfrm>
            <a:off x="4993932" y="4708298"/>
            <a:ext cx="4927131" cy="553998"/>
          </a:xfrm>
          <a:prstGeom prst="rect">
            <a:avLst/>
          </a:prstGeom>
          <a:noFill/>
        </p:spPr>
        <p:txBody>
          <a:bodyPr wrap="square" rtlCol="0">
            <a:spAutoFit/>
          </a:bodyPr>
          <a:lstStyle/>
          <a:p>
            <a:pPr algn="just"/>
            <a:r>
              <a:rPr lang="vi-VN" sz="3000" b="1" dirty="0">
                <a:solidFill>
                  <a:srgbClr val="002060"/>
                </a:solidFill>
                <a:latin typeface="Cambria" panose="02040503050406030204" pitchFamily="18" charset="0"/>
                <a:ea typeface="Cambria" panose="02040503050406030204" pitchFamily="18" charset="0"/>
              </a:rPr>
              <a:t>8 chia 4 được 2, viết 2;</a:t>
            </a:r>
            <a:endParaRPr lang="en-US" sz="3000" b="1" dirty="0">
              <a:solidFill>
                <a:srgbClr val="002060"/>
              </a:solidFill>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1B3D813B-975D-562E-B9C5-30C0C6B78736}"/>
              </a:ext>
            </a:extLst>
          </p:cNvPr>
          <p:cNvSpPr txBox="1"/>
          <p:nvPr/>
        </p:nvSpPr>
        <p:spPr>
          <a:xfrm>
            <a:off x="3092721" y="3052659"/>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2</a:t>
            </a:r>
            <a:endParaRPr lang="en-US" sz="4800" b="1" dirty="0">
              <a:solidFill>
                <a:srgbClr val="002060"/>
              </a:solidFill>
              <a:latin typeface="Cambria" panose="02040503050406030204" pitchFamily="18" charset="0"/>
              <a:ea typeface="Cambria" panose="02040503050406030204" pitchFamily="18" charset="0"/>
            </a:endParaRPr>
          </a:p>
        </p:txBody>
      </p:sp>
      <p:sp>
        <p:nvSpPr>
          <p:cNvPr id="44" name="TextBox 43">
            <a:extLst>
              <a:ext uri="{FF2B5EF4-FFF2-40B4-BE49-F238E27FC236}">
                <a16:creationId xmlns:a16="http://schemas.microsoft.com/office/drawing/2014/main" id="{A8770410-AEDE-A47B-C790-FD3807B183A3}"/>
              </a:ext>
            </a:extLst>
          </p:cNvPr>
          <p:cNvSpPr txBox="1"/>
          <p:nvPr/>
        </p:nvSpPr>
        <p:spPr>
          <a:xfrm>
            <a:off x="1486070" y="4259785"/>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0</a:t>
            </a:r>
            <a:endParaRPr lang="en-US" sz="4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99741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randombar(horizont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arn(inVertical)">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barn(inVertical)">
                                      <p:cBhvr>
                                        <p:cTn id="52" dur="500"/>
                                        <p:tgtEl>
                                          <p:spTgt spid="3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7"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1000"/>
                                        <p:tgtEl>
                                          <p:spTgt spid="33"/>
                                        </p:tgtEl>
                                      </p:cBhvr>
                                    </p:animEffect>
                                    <p:anim calcmode="lin" valueType="num">
                                      <p:cBhvr>
                                        <p:cTn id="58" dur="1000" fill="hold"/>
                                        <p:tgtEl>
                                          <p:spTgt spid="33"/>
                                        </p:tgtEl>
                                        <p:attrNameLst>
                                          <p:attrName>ppt_x</p:attrName>
                                        </p:attrNameLst>
                                      </p:cBhvr>
                                      <p:tavLst>
                                        <p:tav tm="0">
                                          <p:val>
                                            <p:strVal val="#ppt_x"/>
                                          </p:val>
                                        </p:tav>
                                        <p:tav tm="100000">
                                          <p:val>
                                            <p:strVal val="#ppt_x"/>
                                          </p:val>
                                        </p:tav>
                                      </p:tavLst>
                                    </p:anim>
                                    <p:anim calcmode="lin" valueType="num">
                                      <p:cBhvr>
                                        <p:cTn id="5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wipe(down)">
                                      <p:cBhvr>
                                        <p:cTn id="64" dur="500"/>
                                        <p:tgtEl>
                                          <p:spTgt spid="34"/>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34">
                                            <p:txEl>
                                              <p:pRg st="0" end="0"/>
                                            </p:txEl>
                                          </p:spTgt>
                                        </p:tgtEl>
                                        <p:attrNameLst>
                                          <p:attrName>style.visibility</p:attrName>
                                        </p:attrNameLst>
                                      </p:cBhvr>
                                      <p:to>
                                        <p:strVal val="visible"/>
                                      </p:to>
                                    </p:set>
                                    <p:animEffect transition="in" filter="barn(inVertical)">
                                      <p:cBhvr>
                                        <p:cTn id="69" dur="500"/>
                                        <p:tgtEl>
                                          <p:spTgt spid="34">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barn(inVertical)">
                                      <p:cBhvr>
                                        <p:cTn id="74" dur="500"/>
                                        <p:tgtEl>
                                          <p:spTgt spid="35"/>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barn(inVertical)">
                                      <p:cBhvr>
                                        <p:cTn id="79" dur="500"/>
                                        <p:tgtEl>
                                          <p:spTgt spid="36"/>
                                        </p:tgtEl>
                                      </p:cBhvr>
                                    </p:animEffect>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fade">
                                      <p:cBhvr>
                                        <p:cTn id="84" dur="1000"/>
                                        <p:tgtEl>
                                          <p:spTgt spid="37"/>
                                        </p:tgtEl>
                                      </p:cBhvr>
                                    </p:animEffect>
                                    <p:anim calcmode="lin" valueType="num">
                                      <p:cBhvr>
                                        <p:cTn id="85" dur="1000" fill="hold"/>
                                        <p:tgtEl>
                                          <p:spTgt spid="37"/>
                                        </p:tgtEl>
                                        <p:attrNameLst>
                                          <p:attrName>ppt_x</p:attrName>
                                        </p:attrNameLst>
                                      </p:cBhvr>
                                      <p:tavLst>
                                        <p:tav tm="0">
                                          <p:val>
                                            <p:strVal val="#ppt_x"/>
                                          </p:val>
                                        </p:tav>
                                        <p:tav tm="100000">
                                          <p:val>
                                            <p:strVal val="#ppt_x"/>
                                          </p:val>
                                        </p:tav>
                                      </p:tavLst>
                                    </p:anim>
                                    <p:anim calcmode="lin" valueType="num">
                                      <p:cBhvr>
                                        <p:cTn id="8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barn(inVertical)">
                                      <p:cBhvr>
                                        <p:cTn id="91" dur="500"/>
                                        <p:tgtEl>
                                          <p:spTgt spid="38"/>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39"/>
                                        </p:tgtEl>
                                        <p:attrNameLst>
                                          <p:attrName>style.visibility</p:attrName>
                                        </p:attrNameLst>
                                      </p:cBhvr>
                                      <p:to>
                                        <p:strVal val="visible"/>
                                      </p:to>
                                    </p:set>
                                    <p:animEffect transition="in" filter="barn(inVertical)">
                                      <p:cBhvr>
                                        <p:cTn id="96" dur="500"/>
                                        <p:tgtEl>
                                          <p:spTgt spid="39"/>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40"/>
                                        </p:tgtEl>
                                        <p:attrNameLst>
                                          <p:attrName>style.visibility</p:attrName>
                                        </p:attrNameLst>
                                      </p:cBhvr>
                                      <p:to>
                                        <p:strVal val="visible"/>
                                      </p:to>
                                    </p:set>
                                    <p:animEffect transition="in" filter="wipe(down)">
                                      <p:cBhvr>
                                        <p:cTn id="101" dur="500"/>
                                        <p:tgtEl>
                                          <p:spTgt spid="40"/>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nodeType="clickEffect">
                                  <p:stCondLst>
                                    <p:cond delay="0"/>
                                  </p:stCondLst>
                                  <p:childTnLst>
                                    <p:set>
                                      <p:cBhvr>
                                        <p:cTn id="105" dur="1" fill="hold">
                                          <p:stCondLst>
                                            <p:cond delay="0"/>
                                          </p:stCondLst>
                                        </p:cTn>
                                        <p:tgtEl>
                                          <p:spTgt spid="40">
                                            <p:txEl>
                                              <p:pRg st="0" end="0"/>
                                            </p:txEl>
                                          </p:spTgt>
                                        </p:tgtEl>
                                        <p:attrNameLst>
                                          <p:attrName>style.visibility</p:attrName>
                                        </p:attrNameLst>
                                      </p:cBhvr>
                                      <p:to>
                                        <p:strVal val="visible"/>
                                      </p:to>
                                    </p:set>
                                    <p:animEffect transition="in" filter="barn(inVertical)">
                                      <p:cBhvr>
                                        <p:cTn id="106" dur="500"/>
                                        <p:tgtEl>
                                          <p:spTgt spid="40">
                                            <p:txEl>
                                              <p:pRg st="0" end="0"/>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47" presetClass="entr" presetSubtype="0" fill="hold" grpId="0" nodeType="clickEffect">
                                  <p:stCondLst>
                                    <p:cond delay="0"/>
                                  </p:stCondLst>
                                  <p:childTnLst>
                                    <p:set>
                                      <p:cBhvr>
                                        <p:cTn id="110" dur="1" fill="hold">
                                          <p:stCondLst>
                                            <p:cond delay="0"/>
                                          </p:stCondLst>
                                        </p:cTn>
                                        <p:tgtEl>
                                          <p:spTgt spid="41"/>
                                        </p:tgtEl>
                                        <p:attrNameLst>
                                          <p:attrName>style.visibility</p:attrName>
                                        </p:attrNameLst>
                                      </p:cBhvr>
                                      <p:to>
                                        <p:strVal val="visible"/>
                                      </p:to>
                                    </p:set>
                                    <p:animEffect transition="in" filter="fade">
                                      <p:cBhvr>
                                        <p:cTn id="111" dur="1000"/>
                                        <p:tgtEl>
                                          <p:spTgt spid="41"/>
                                        </p:tgtEl>
                                      </p:cBhvr>
                                    </p:animEffect>
                                    <p:anim calcmode="lin" valueType="num">
                                      <p:cBhvr>
                                        <p:cTn id="112" dur="1000" fill="hold"/>
                                        <p:tgtEl>
                                          <p:spTgt spid="41"/>
                                        </p:tgtEl>
                                        <p:attrNameLst>
                                          <p:attrName>ppt_x</p:attrName>
                                        </p:attrNameLst>
                                      </p:cBhvr>
                                      <p:tavLst>
                                        <p:tav tm="0">
                                          <p:val>
                                            <p:strVal val="#ppt_x"/>
                                          </p:val>
                                        </p:tav>
                                        <p:tav tm="100000">
                                          <p:val>
                                            <p:strVal val="#ppt_x"/>
                                          </p:val>
                                        </p:tav>
                                      </p:tavLst>
                                    </p:anim>
                                    <p:anim calcmode="lin" valueType="num">
                                      <p:cBhvr>
                                        <p:cTn id="113"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22" presetClass="entr" presetSubtype="4" fill="hold" grpId="0" nodeType="clickEffect">
                                  <p:stCondLst>
                                    <p:cond delay="0"/>
                                  </p:stCondLst>
                                  <p:childTnLst>
                                    <p:set>
                                      <p:cBhvr>
                                        <p:cTn id="117" dur="1" fill="hold">
                                          <p:stCondLst>
                                            <p:cond delay="0"/>
                                          </p:stCondLst>
                                        </p:cTn>
                                        <p:tgtEl>
                                          <p:spTgt spid="42"/>
                                        </p:tgtEl>
                                        <p:attrNameLst>
                                          <p:attrName>style.visibility</p:attrName>
                                        </p:attrNameLst>
                                      </p:cBhvr>
                                      <p:to>
                                        <p:strVal val="visible"/>
                                      </p:to>
                                    </p:set>
                                    <p:animEffect transition="in" filter="wipe(down)">
                                      <p:cBhvr>
                                        <p:cTn id="118" dur="500"/>
                                        <p:tgtEl>
                                          <p:spTgt spid="42"/>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nodeType="clickEffect">
                                  <p:stCondLst>
                                    <p:cond delay="0"/>
                                  </p:stCondLst>
                                  <p:childTnLst>
                                    <p:set>
                                      <p:cBhvr>
                                        <p:cTn id="122" dur="1" fill="hold">
                                          <p:stCondLst>
                                            <p:cond delay="0"/>
                                          </p:stCondLst>
                                        </p:cTn>
                                        <p:tgtEl>
                                          <p:spTgt spid="42">
                                            <p:txEl>
                                              <p:pRg st="0" end="0"/>
                                            </p:txEl>
                                          </p:spTgt>
                                        </p:tgtEl>
                                        <p:attrNameLst>
                                          <p:attrName>style.visibility</p:attrName>
                                        </p:attrNameLst>
                                      </p:cBhvr>
                                      <p:to>
                                        <p:strVal val="visible"/>
                                      </p:to>
                                    </p:set>
                                    <p:animEffect transition="in" filter="barn(inVertical)">
                                      <p:cBhvr>
                                        <p:cTn id="123" dur="500"/>
                                        <p:tgtEl>
                                          <p:spTgt spid="42">
                                            <p:txEl>
                                              <p:pRg st="0" end="0"/>
                                            </p:txEl>
                                          </p:spTgt>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grpId="0" nodeType="clickEffect">
                                  <p:stCondLst>
                                    <p:cond delay="0"/>
                                  </p:stCondLst>
                                  <p:childTnLst>
                                    <p:set>
                                      <p:cBhvr>
                                        <p:cTn id="127" dur="1" fill="hold">
                                          <p:stCondLst>
                                            <p:cond delay="0"/>
                                          </p:stCondLst>
                                        </p:cTn>
                                        <p:tgtEl>
                                          <p:spTgt spid="43"/>
                                        </p:tgtEl>
                                        <p:attrNameLst>
                                          <p:attrName>style.visibility</p:attrName>
                                        </p:attrNameLst>
                                      </p:cBhvr>
                                      <p:to>
                                        <p:strVal val="visible"/>
                                      </p:to>
                                    </p:set>
                                    <p:animEffect transition="in" filter="barn(inVertical)">
                                      <p:cBhvr>
                                        <p:cTn id="128" dur="500"/>
                                        <p:tgtEl>
                                          <p:spTgt spid="43"/>
                                        </p:tgtEl>
                                      </p:cBhvr>
                                    </p:animEffect>
                                  </p:childTnLst>
                                </p:cTn>
                              </p:par>
                            </p:childTnLst>
                          </p:cTn>
                        </p:par>
                      </p:childTnLst>
                    </p:cTn>
                  </p:par>
                  <p:par>
                    <p:cTn id="129" fill="hold">
                      <p:stCondLst>
                        <p:cond delay="indefinite"/>
                      </p:stCondLst>
                      <p:childTnLst>
                        <p:par>
                          <p:cTn id="130" fill="hold">
                            <p:stCondLst>
                              <p:cond delay="0"/>
                            </p:stCondLst>
                            <p:childTnLst>
                              <p:par>
                                <p:cTn id="131" presetID="14" presetClass="entr" presetSubtype="10" fill="hold" grpId="0" nodeType="clickEffect">
                                  <p:stCondLst>
                                    <p:cond delay="0"/>
                                  </p:stCondLst>
                                  <p:childTnLst>
                                    <p:set>
                                      <p:cBhvr>
                                        <p:cTn id="132" dur="1" fill="hold">
                                          <p:stCondLst>
                                            <p:cond delay="0"/>
                                          </p:stCondLst>
                                        </p:cTn>
                                        <p:tgtEl>
                                          <p:spTgt spid="32"/>
                                        </p:tgtEl>
                                        <p:attrNameLst>
                                          <p:attrName>style.visibility</p:attrName>
                                        </p:attrNameLst>
                                      </p:cBhvr>
                                      <p:to>
                                        <p:strVal val="visible"/>
                                      </p:to>
                                    </p:set>
                                    <p:animEffect transition="in" filter="randombar(horizontal)">
                                      <p:cBhvr>
                                        <p:cTn id="133" dur="500"/>
                                        <p:tgtEl>
                                          <p:spTgt spid="32"/>
                                        </p:tgtEl>
                                      </p:cBhvr>
                                    </p:animEffect>
                                  </p:childTnLst>
                                </p:cTn>
                              </p:par>
                            </p:childTnLst>
                          </p:cTn>
                        </p:par>
                      </p:childTnLst>
                    </p:cTn>
                  </p:par>
                  <p:par>
                    <p:cTn id="134" fill="hold">
                      <p:stCondLst>
                        <p:cond delay="indefinite"/>
                      </p:stCondLst>
                      <p:childTnLst>
                        <p:par>
                          <p:cTn id="135" fill="hold">
                            <p:stCondLst>
                              <p:cond delay="0"/>
                            </p:stCondLst>
                            <p:childTnLst>
                              <p:par>
                                <p:cTn id="136" presetID="47" presetClass="entr" presetSubtype="0" fill="hold" grpId="0" nodeType="clickEffect">
                                  <p:stCondLst>
                                    <p:cond delay="0"/>
                                  </p:stCondLst>
                                  <p:childTnLst>
                                    <p:set>
                                      <p:cBhvr>
                                        <p:cTn id="137" dur="1" fill="hold">
                                          <p:stCondLst>
                                            <p:cond delay="0"/>
                                          </p:stCondLst>
                                        </p:cTn>
                                        <p:tgtEl>
                                          <p:spTgt spid="44"/>
                                        </p:tgtEl>
                                        <p:attrNameLst>
                                          <p:attrName>style.visibility</p:attrName>
                                        </p:attrNameLst>
                                      </p:cBhvr>
                                      <p:to>
                                        <p:strVal val="visible"/>
                                      </p:to>
                                    </p:set>
                                    <p:animEffect transition="in" filter="fade">
                                      <p:cBhvr>
                                        <p:cTn id="138" dur="1000"/>
                                        <p:tgtEl>
                                          <p:spTgt spid="44"/>
                                        </p:tgtEl>
                                      </p:cBhvr>
                                    </p:animEffect>
                                    <p:anim calcmode="lin" valueType="num">
                                      <p:cBhvr>
                                        <p:cTn id="139" dur="1000" fill="hold"/>
                                        <p:tgtEl>
                                          <p:spTgt spid="44"/>
                                        </p:tgtEl>
                                        <p:attrNameLst>
                                          <p:attrName>ppt_x</p:attrName>
                                        </p:attrNameLst>
                                      </p:cBhvr>
                                      <p:tavLst>
                                        <p:tav tm="0">
                                          <p:val>
                                            <p:strVal val="#ppt_x"/>
                                          </p:val>
                                        </p:tav>
                                        <p:tav tm="100000">
                                          <p:val>
                                            <p:strVal val="#ppt_x"/>
                                          </p:val>
                                        </p:tav>
                                      </p:tavLst>
                                    </p:anim>
                                    <p:anim calcmode="lin" valueType="num">
                                      <p:cBhvr>
                                        <p:cTn id="14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39" name="圆角矩形 2">
            <a:extLst>
              <a:ext uri="{FF2B5EF4-FFF2-40B4-BE49-F238E27FC236}">
                <a16:creationId xmlns:a16="http://schemas.microsoft.com/office/drawing/2014/main" id="{0E01B73D-1F30-C4BA-1DFD-3AAEC24C8968}"/>
              </a:ext>
            </a:extLst>
          </p:cNvPr>
          <p:cNvSpPr/>
          <p:nvPr/>
        </p:nvSpPr>
        <p:spPr>
          <a:xfrm>
            <a:off x="179388" y="279083"/>
            <a:ext cx="11833225" cy="6299835"/>
          </a:xfrm>
          <a:prstGeom prst="roundRect">
            <a:avLst>
              <a:gd name="adj" fmla="val 81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Group 39">
            <a:extLst>
              <a:ext uri="{FF2B5EF4-FFF2-40B4-BE49-F238E27FC236}">
                <a16:creationId xmlns:a16="http://schemas.microsoft.com/office/drawing/2014/main" id="{17D00A2E-0CA9-DE1F-4D0B-A96190D24F81}"/>
              </a:ext>
            </a:extLst>
          </p:cNvPr>
          <p:cNvGrpSpPr/>
          <p:nvPr/>
        </p:nvGrpSpPr>
        <p:grpSpPr>
          <a:xfrm>
            <a:off x="500157" y="478935"/>
            <a:ext cx="4696994" cy="851551"/>
            <a:chOff x="500157" y="478935"/>
            <a:chExt cx="4696994" cy="851551"/>
          </a:xfrm>
        </p:grpSpPr>
        <p:grpSp>
          <p:nvGrpSpPr>
            <p:cNvPr id="41" name="组合 53">
              <a:extLst>
                <a:ext uri="{FF2B5EF4-FFF2-40B4-BE49-F238E27FC236}">
                  <a16:creationId xmlns:a16="http://schemas.microsoft.com/office/drawing/2014/main" id="{92728464-48D0-E1A7-75FB-E89634AC6023}"/>
                </a:ext>
              </a:extLst>
            </p:cNvPr>
            <p:cNvGrpSpPr/>
            <p:nvPr/>
          </p:nvGrpSpPr>
          <p:grpSpPr>
            <a:xfrm>
              <a:off x="500157" y="515031"/>
              <a:ext cx="3966397" cy="815455"/>
              <a:chOff x="1717452" y="3451271"/>
              <a:chExt cx="3966397" cy="815455"/>
            </a:xfrm>
          </p:grpSpPr>
          <p:sp>
            <p:nvSpPr>
              <p:cNvPr id="43" name="椭圆 56">
                <a:extLst>
                  <a:ext uri="{FF2B5EF4-FFF2-40B4-BE49-F238E27FC236}">
                    <a16:creationId xmlns:a16="http://schemas.microsoft.com/office/drawing/2014/main" id="{50119A3F-3C34-B195-812A-600C148CD4DE}"/>
                  </a:ext>
                </a:extLst>
              </p:cNvPr>
              <p:cNvSpPr/>
              <p:nvPr/>
            </p:nvSpPr>
            <p:spPr>
              <a:xfrm>
                <a:off x="1717452" y="3451271"/>
                <a:ext cx="639632" cy="639632"/>
              </a:xfrm>
              <a:prstGeom prst="ellipse">
                <a:avLst/>
              </a:prstGeom>
              <a:solidFill>
                <a:srgbClr val="1D87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600" b="1" dirty="0">
                    <a:solidFill>
                      <a:schemeClr val="bg1"/>
                    </a:solidFill>
                    <a:latin typeface="Cambria" panose="02040503050406030204" pitchFamily="18" charset="0"/>
                    <a:ea typeface="字魂179号-正酷波波体" charset="-122"/>
                  </a:rPr>
                  <a:t>b</a:t>
                </a:r>
                <a:endParaRPr lang="zh-CN" altLang="en-US" sz="3600" b="1" dirty="0">
                  <a:solidFill>
                    <a:schemeClr val="bg1"/>
                  </a:solidFill>
                  <a:latin typeface="Cambria" panose="02040503050406030204" pitchFamily="18" charset="0"/>
                  <a:ea typeface="字魂179号-正酷波波体" charset="-122"/>
                </a:endParaRPr>
              </a:p>
            </p:txBody>
          </p:sp>
          <p:sp>
            <p:nvSpPr>
              <p:cNvPr id="44" name="zigzag-lines-in-side-view-position_31924">
                <a:extLst>
                  <a:ext uri="{FF2B5EF4-FFF2-40B4-BE49-F238E27FC236}">
                    <a16:creationId xmlns:a16="http://schemas.microsoft.com/office/drawing/2014/main" id="{CC52FD50-E83F-2BDD-4544-94C2D566382A}"/>
                  </a:ext>
                </a:extLst>
              </p:cNvPr>
              <p:cNvSpPr>
                <a:spLocks noChangeAspect="1"/>
              </p:cNvSpPr>
              <p:nvPr/>
            </p:nvSpPr>
            <p:spPr bwMode="auto">
              <a:xfrm rot="5400000">
                <a:off x="3798134" y="2381010"/>
                <a:ext cx="91440" cy="3679991"/>
              </a:xfrm>
              <a:custGeom>
                <a:avLst/>
                <a:gdLst>
                  <a:gd name="connsiteX0" fmla="*/ 243276 w 323214"/>
                  <a:gd name="connsiteY0" fmla="*/ 1272 h 607074"/>
                  <a:gd name="connsiteX1" fmla="*/ 249275 w 323214"/>
                  <a:gd name="connsiteY1" fmla="*/ 1272 h 607074"/>
                  <a:gd name="connsiteX2" fmla="*/ 321941 w 323214"/>
                  <a:gd name="connsiteY2" fmla="*/ 73833 h 607074"/>
                  <a:gd name="connsiteX3" fmla="*/ 321941 w 323214"/>
                  <a:gd name="connsiteY3" fmla="*/ 79823 h 607074"/>
                  <a:gd name="connsiteX4" fmla="*/ 248369 w 323214"/>
                  <a:gd name="connsiteY4" fmla="*/ 153288 h 607074"/>
                  <a:gd name="connsiteX5" fmla="*/ 318885 w 323214"/>
                  <a:gd name="connsiteY5" fmla="*/ 223701 h 607074"/>
                  <a:gd name="connsiteX6" fmla="*/ 318885 w 323214"/>
                  <a:gd name="connsiteY6" fmla="*/ 229691 h 607074"/>
                  <a:gd name="connsiteX7" fmla="*/ 244973 w 323214"/>
                  <a:gd name="connsiteY7" fmla="*/ 303495 h 607074"/>
                  <a:gd name="connsiteX8" fmla="*/ 315150 w 323214"/>
                  <a:gd name="connsiteY8" fmla="*/ 373569 h 607074"/>
                  <a:gd name="connsiteX9" fmla="*/ 315150 w 323214"/>
                  <a:gd name="connsiteY9" fmla="*/ 379559 h 607074"/>
                  <a:gd name="connsiteX10" fmla="*/ 241578 w 323214"/>
                  <a:gd name="connsiteY10" fmla="*/ 453024 h 607074"/>
                  <a:gd name="connsiteX11" fmla="*/ 312094 w 323214"/>
                  <a:gd name="connsiteY11" fmla="*/ 523437 h 607074"/>
                  <a:gd name="connsiteX12" fmla="*/ 312094 w 323214"/>
                  <a:gd name="connsiteY12" fmla="*/ 529427 h 607074"/>
                  <a:gd name="connsiteX13" fmla="*/ 235579 w 323214"/>
                  <a:gd name="connsiteY13" fmla="*/ 605831 h 607074"/>
                  <a:gd name="connsiteX14" fmla="*/ 232523 w 323214"/>
                  <a:gd name="connsiteY14" fmla="*/ 607074 h 607074"/>
                  <a:gd name="connsiteX15" fmla="*/ 229580 w 323214"/>
                  <a:gd name="connsiteY15" fmla="*/ 605831 h 607074"/>
                  <a:gd name="connsiteX16" fmla="*/ 229580 w 323214"/>
                  <a:gd name="connsiteY16" fmla="*/ 599841 h 607074"/>
                  <a:gd name="connsiteX17" fmla="*/ 303152 w 323214"/>
                  <a:gd name="connsiteY17" fmla="*/ 526376 h 607074"/>
                  <a:gd name="connsiteX18" fmla="*/ 233428 w 323214"/>
                  <a:gd name="connsiteY18" fmla="*/ 456867 h 607074"/>
                  <a:gd name="connsiteX19" fmla="*/ 232975 w 323214"/>
                  <a:gd name="connsiteY19" fmla="*/ 456302 h 607074"/>
                  <a:gd name="connsiteX20" fmla="*/ 232636 w 323214"/>
                  <a:gd name="connsiteY20" fmla="*/ 455963 h 607074"/>
                  <a:gd name="connsiteX21" fmla="*/ 232636 w 323214"/>
                  <a:gd name="connsiteY21" fmla="*/ 450085 h 607074"/>
                  <a:gd name="connsiteX22" fmla="*/ 306208 w 323214"/>
                  <a:gd name="connsiteY22" fmla="*/ 376621 h 607074"/>
                  <a:gd name="connsiteX23" fmla="*/ 236484 w 323214"/>
                  <a:gd name="connsiteY23" fmla="*/ 306999 h 607074"/>
                  <a:gd name="connsiteX24" fmla="*/ 235239 w 323214"/>
                  <a:gd name="connsiteY24" fmla="*/ 303947 h 607074"/>
                  <a:gd name="connsiteX25" fmla="*/ 236371 w 323214"/>
                  <a:gd name="connsiteY25" fmla="*/ 300104 h 607074"/>
                  <a:gd name="connsiteX26" fmla="*/ 309943 w 323214"/>
                  <a:gd name="connsiteY26" fmla="*/ 226640 h 607074"/>
                  <a:gd name="connsiteX27" fmla="*/ 240219 w 323214"/>
                  <a:gd name="connsiteY27" fmla="*/ 157131 h 607074"/>
                  <a:gd name="connsiteX28" fmla="*/ 239880 w 323214"/>
                  <a:gd name="connsiteY28" fmla="*/ 156453 h 607074"/>
                  <a:gd name="connsiteX29" fmla="*/ 239427 w 323214"/>
                  <a:gd name="connsiteY29" fmla="*/ 156226 h 607074"/>
                  <a:gd name="connsiteX30" fmla="*/ 239427 w 323214"/>
                  <a:gd name="connsiteY30" fmla="*/ 150236 h 607074"/>
                  <a:gd name="connsiteX31" fmla="*/ 312999 w 323214"/>
                  <a:gd name="connsiteY31" fmla="*/ 76771 h 607074"/>
                  <a:gd name="connsiteX32" fmla="*/ 243276 w 323214"/>
                  <a:gd name="connsiteY32" fmla="*/ 7263 h 607074"/>
                  <a:gd name="connsiteX33" fmla="*/ 243276 w 323214"/>
                  <a:gd name="connsiteY33" fmla="*/ 1272 h 607074"/>
                  <a:gd name="connsiteX34" fmla="*/ 15004 w 323214"/>
                  <a:gd name="connsiteY34" fmla="*/ 1272 h 607074"/>
                  <a:gd name="connsiteX35" fmla="*/ 21005 w 323214"/>
                  <a:gd name="connsiteY35" fmla="*/ 1272 h 607074"/>
                  <a:gd name="connsiteX36" fmla="*/ 93705 w 323214"/>
                  <a:gd name="connsiteY36" fmla="*/ 73833 h 607074"/>
                  <a:gd name="connsiteX37" fmla="*/ 93705 w 323214"/>
                  <a:gd name="connsiteY37" fmla="*/ 79823 h 607074"/>
                  <a:gd name="connsiteX38" fmla="*/ 19986 w 323214"/>
                  <a:gd name="connsiteY38" fmla="*/ 153288 h 607074"/>
                  <a:gd name="connsiteX39" fmla="*/ 90534 w 323214"/>
                  <a:gd name="connsiteY39" fmla="*/ 223701 h 607074"/>
                  <a:gd name="connsiteX40" fmla="*/ 90534 w 323214"/>
                  <a:gd name="connsiteY40" fmla="*/ 229691 h 607074"/>
                  <a:gd name="connsiteX41" fmla="*/ 16589 w 323214"/>
                  <a:gd name="connsiteY41" fmla="*/ 303495 h 607074"/>
                  <a:gd name="connsiteX42" fmla="*/ 86797 w 323214"/>
                  <a:gd name="connsiteY42" fmla="*/ 373569 h 607074"/>
                  <a:gd name="connsiteX43" fmla="*/ 86797 w 323214"/>
                  <a:gd name="connsiteY43" fmla="*/ 379559 h 607074"/>
                  <a:gd name="connsiteX44" fmla="*/ 13192 w 323214"/>
                  <a:gd name="connsiteY44" fmla="*/ 453024 h 607074"/>
                  <a:gd name="connsiteX45" fmla="*/ 83740 w 323214"/>
                  <a:gd name="connsiteY45" fmla="*/ 523437 h 607074"/>
                  <a:gd name="connsiteX46" fmla="*/ 83740 w 323214"/>
                  <a:gd name="connsiteY46" fmla="*/ 529427 h 607074"/>
                  <a:gd name="connsiteX47" fmla="*/ 7190 w 323214"/>
                  <a:gd name="connsiteY47" fmla="*/ 605831 h 607074"/>
                  <a:gd name="connsiteX48" fmla="*/ 4133 w 323214"/>
                  <a:gd name="connsiteY48" fmla="*/ 607074 h 607074"/>
                  <a:gd name="connsiteX49" fmla="*/ 1188 w 323214"/>
                  <a:gd name="connsiteY49" fmla="*/ 605831 h 607074"/>
                  <a:gd name="connsiteX50" fmla="*/ 1188 w 323214"/>
                  <a:gd name="connsiteY50" fmla="*/ 599841 h 607074"/>
                  <a:gd name="connsiteX51" fmla="*/ 74794 w 323214"/>
                  <a:gd name="connsiteY51" fmla="*/ 526376 h 607074"/>
                  <a:gd name="connsiteX52" fmla="*/ 5038 w 323214"/>
                  <a:gd name="connsiteY52" fmla="*/ 456867 h 607074"/>
                  <a:gd name="connsiteX53" fmla="*/ 4699 w 323214"/>
                  <a:gd name="connsiteY53" fmla="*/ 456302 h 607074"/>
                  <a:gd name="connsiteX54" fmla="*/ 4246 w 323214"/>
                  <a:gd name="connsiteY54" fmla="*/ 455963 h 607074"/>
                  <a:gd name="connsiteX55" fmla="*/ 4246 w 323214"/>
                  <a:gd name="connsiteY55" fmla="*/ 450085 h 607074"/>
                  <a:gd name="connsiteX56" fmla="*/ 77851 w 323214"/>
                  <a:gd name="connsiteY56" fmla="*/ 376621 h 607074"/>
                  <a:gd name="connsiteX57" fmla="*/ 8209 w 323214"/>
                  <a:gd name="connsiteY57" fmla="*/ 306999 h 607074"/>
                  <a:gd name="connsiteX58" fmla="*/ 6964 w 323214"/>
                  <a:gd name="connsiteY58" fmla="*/ 303947 h 607074"/>
                  <a:gd name="connsiteX59" fmla="*/ 7983 w 323214"/>
                  <a:gd name="connsiteY59" fmla="*/ 300104 h 607074"/>
                  <a:gd name="connsiteX60" fmla="*/ 81588 w 323214"/>
                  <a:gd name="connsiteY60" fmla="*/ 226640 h 607074"/>
                  <a:gd name="connsiteX61" fmla="*/ 11946 w 323214"/>
                  <a:gd name="connsiteY61" fmla="*/ 157131 h 607074"/>
                  <a:gd name="connsiteX62" fmla="*/ 11493 w 323214"/>
                  <a:gd name="connsiteY62" fmla="*/ 156453 h 607074"/>
                  <a:gd name="connsiteX63" fmla="*/ 11153 w 323214"/>
                  <a:gd name="connsiteY63" fmla="*/ 156226 h 607074"/>
                  <a:gd name="connsiteX64" fmla="*/ 11153 w 323214"/>
                  <a:gd name="connsiteY64" fmla="*/ 150236 h 607074"/>
                  <a:gd name="connsiteX65" fmla="*/ 84646 w 323214"/>
                  <a:gd name="connsiteY65" fmla="*/ 76771 h 607074"/>
                  <a:gd name="connsiteX66" fmla="*/ 15004 w 323214"/>
                  <a:gd name="connsiteY66" fmla="*/ 7263 h 607074"/>
                  <a:gd name="connsiteX67" fmla="*/ 15004 w 323214"/>
                  <a:gd name="connsiteY67" fmla="*/ 1272 h 607074"/>
                  <a:gd name="connsiteX68" fmla="*/ 129172 w 323214"/>
                  <a:gd name="connsiteY68" fmla="*/ 1230 h 607074"/>
                  <a:gd name="connsiteX69" fmla="*/ 135171 w 323214"/>
                  <a:gd name="connsiteY69" fmla="*/ 1230 h 607074"/>
                  <a:gd name="connsiteX70" fmla="*/ 207837 w 323214"/>
                  <a:gd name="connsiteY70" fmla="*/ 73796 h 607074"/>
                  <a:gd name="connsiteX71" fmla="*/ 207837 w 323214"/>
                  <a:gd name="connsiteY71" fmla="*/ 79787 h 607074"/>
                  <a:gd name="connsiteX72" fmla="*/ 134265 w 323214"/>
                  <a:gd name="connsiteY72" fmla="*/ 153256 h 607074"/>
                  <a:gd name="connsiteX73" fmla="*/ 204781 w 323214"/>
                  <a:gd name="connsiteY73" fmla="*/ 223674 h 607074"/>
                  <a:gd name="connsiteX74" fmla="*/ 204781 w 323214"/>
                  <a:gd name="connsiteY74" fmla="*/ 229665 h 607074"/>
                  <a:gd name="connsiteX75" fmla="*/ 130756 w 323214"/>
                  <a:gd name="connsiteY75" fmla="*/ 303474 h 607074"/>
                  <a:gd name="connsiteX76" fmla="*/ 201046 w 323214"/>
                  <a:gd name="connsiteY76" fmla="*/ 373553 h 607074"/>
                  <a:gd name="connsiteX77" fmla="*/ 201046 w 323214"/>
                  <a:gd name="connsiteY77" fmla="*/ 379544 h 607074"/>
                  <a:gd name="connsiteX78" fmla="*/ 127474 w 323214"/>
                  <a:gd name="connsiteY78" fmla="*/ 453013 h 607074"/>
                  <a:gd name="connsiteX79" fmla="*/ 197877 w 323214"/>
                  <a:gd name="connsiteY79" fmla="*/ 523431 h 607074"/>
                  <a:gd name="connsiteX80" fmla="*/ 197877 w 323214"/>
                  <a:gd name="connsiteY80" fmla="*/ 529422 h 607074"/>
                  <a:gd name="connsiteX81" fmla="*/ 121362 w 323214"/>
                  <a:gd name="connsiteY81" fmla="*/ 605831 h 607074"/>
                  <a:gd name="connsiteX82" fmla="*/ 118419 w 323214"/>
                  <a:gd name="connsiteY82" fmla="*/ 607074 h 607074"/>
                  <a:gd name="connsiteX83" fmla="*/ 115363 w 323214"/>
                  <a:gd name="connsiteY83" fmla="*/ 605831 h 607074"/>
                  <a:gd name="connsiteX84" fmla="*/ 115363 w 323214"/>
                  <a:gd name="connsiteY84" fmla="*/ 599840 h 607074"/>
                  <a:gd name="connsiteX85" fmla="*/ 188935 w 323214"/>
                  <a:gd name="connsiteY85" fmla="*/ 526483 h 607074"/>
                  <a:gd name="connsiteX86" fmla="*/ 119324 w 323214"/>
                  <a:gd name="connsiteY86" fmla="*/ 456856 h 607074"/>
                  <a:gd name="connsiteX87" fmla="*/ 118871 w 323214"/>
                  <a:gd name="connsiteY87" fmla="*/ 456291 h 607074"/>
                  <a:gd name="connsiteX88" fmla="*/ 118532 w 323214"/>
                  <a:gd name="connsiteY88" fmla="*/ 456065 h 607074"/>
                  <a:gd name="connsiteX89" fmla="*/ 118532 w 323214"/>
                  <a:gd name="connsiteY89" fmla="*/ 450075 h 607074"/>
                  <a:gd name="connsiteX90" fmla="*/ 192104 w 323214"/>
                  <a:gd name="connsiteY90" fmla="*/ 376605 h 607074"/>
                  <a:gd name="connsiteX91" fmla="*/ 122380 w 323214"/>
                  <a:gd name="connsiteY91" fmla="*/ 306978 h 607074"/>
                  <a:gd name="connsiteX92" fmla="*/ 121135 w 323214"/>
                  <a:gd name="connsiteY92" fmla="*/ 303926 h 607074"/>
                  <a:gd name="connsiteX93" fmla="*/ 122267 w 323214"/>
                  <a:gd name="connsiteY93" fmla="*/ 300083 h 607074"/>
                  <a:gd name="connsiteX94" fmla="*/ 195839 w 323214"/>
                  <a:gd name="connsiteY94" fmla="*/ 226613 h 607074"/>
                  <a:gd name="connsiteX95" fmla="*/ 126115 w 323214"/>
                  <a:gd name="connsiteY95" fmla="*/ 157100 h 607074"/>
                  <a:gd name="connsiteX96" fmla="*/ 125663 w 323214"/>
                  <a:gd name="connsiteY96" fmla="*/ 156421 h 607074"/>
                  <a:gd name="connsiteX97" fmla="*/ 125323 w 323214"/>
                  <a:gd name="connsiteY97" fmla="*/ 156195 h 607074"/>
                  <a:gd name="connsiteX98" fmla="*/ 125323 w 323214"/>
                  <a:gd name="connsiteY98" fmla="*/ 150205 h 607074"/>
                  <a:gd name="connsiteX99" fmla="*/ 198895 w 323214"/>
                  <a:gd name="connsiteY99" fmla="*/ 76735 h 607074"/>
                  <a:gd name="connsiteX100" fmla="*/ 129172 w 323214"/>
                  <a:gd name="connsiteY100" fmla="*/ 7221 h 607074"/>
                  <a:gd name="connsiteX101" fmla="*/ 129172 w 323214"/>
                  <a:gd name="connsiteY101" fmla="*/ 1230 h 6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214" h="607074">
                    <a:moveTo>
                      <a:pt x="243276" y="1272"/>
                    </a:moveTo>
                    <a:cubicBezTo>
                      <a:pt x="244973" y="-423"/>
                      <a:pt x="247690" y="-423"/>
                      <a:pt x="249275" y="1272"/>
                    </a:cubicBezTo>
                    <a:lnTo>
                      <a:pt x="321941" y="73833"/>
                    </a:lnTo>
                    <a:cubicBezTo>
                      <a:pt x="323639" y="75415"/>
                      <a:pt x="323639" y="78128"/>
                      <a:pt x="321941" y="79823"/>
                    </a:cubicBezTo>
                    <a:lnTo>
                      <a:pt x="248369" y="153288"/>
                    </a:lnTo>
                    <a:lnTo>
                      <a:pt x="318885" y="223701"/>
                    </a:lnTo>
                    <a:cubicBezTo>
                      <a:pt x="320470" y="225283"/>
                      <a:pt x="320470" y="227996"/>
                      <a:pt x="318885" y="229691"/>
                    </a:cubicBezTo>
                    <a:lnTo>
                      <a:pt x="244973" y="303495"/>
                    </a:lnTo>
                    <a:lnTo>
                      <a:pt x="315150" y="373569"/>
                    </a:lnTo>
                    <a:cubicBezTo>
                      <a:pt x="316848" y="375264"/>
                      <a:pt x="316848" y="377977"/>
                      <a:pt x="315150" y="379559"/>
                    </a:cubicBezTo>
                    <a:lnTo>
                      <a:pt x="241578" y="453024"/>
                    </a:lnTo>
                    <a:lnTo>
                      <a:pt x="312094" y="523437"/>
                    </a:lnTo>
                    <a:cubicBezTo>
                      <a:pt x="313678" y="525133"/>
                      <a:pt x="313678" y="527845"/>
                      <a:pt x="312094" y="529427"/>
                    </a:cubicBezTo>
                    <a:lnTo>
                      <a:pt x="235579" y="605831"/>
                    </a:lnTo>
                    <a:cubicBezTo>
                      <a:pt x="234673" y="606735"/>
                      <a:pt x="233655" y="607074"/>
                      <a:pt x="232523" y="607074"/>
                    </a:cubicBezTo>
                    <a:cubicBezTo>
                      <a:pt x="231504" y="607074"/>
                      <a:pt x="230372" y="606735"/>
                      <a:pt x="229580" y="605831"/>
                    </a:cubicBezTo>
                    <a:cubicBezTo>
                      <a:pt x="227882" y="604248"/>
                      <a:pt x="227882" y="601536"/>
                      <a:pt x="229580" y="599841"/>
                    </a:cubicBezTo>
                    <a:lnTo>
                      <a:pt x="303152" y="526376"/>
                    </a:lnTo>
                    <a:lnTo>
                      <a:pt x="233428" y="456867"/>
                    </a:lnTo>
                    <a:cubicBezTo>
                      <a:pt x="233202" y="456641"/>
                      <a:pt x="233202" y="456415"/>
                      <a:pt x="232975" y="456302"/>
                    </a:cubicBezTo>
                    <a:cubicBezTo>
                      <a:pt x="232862" y="456189"/>
                      <a:pt x="232749" y="456189"/>
                      <a:pt x="232636" y="455963"/>
                    </a:cubicBezTo>
                    <a:cubicBezTo>
                      <a:pt x="231051" y="454380"/>
                      <a:pt x="231051" y="451668"/>
                      <a:pt x="232636" y="450085"/>
                    </a:cubicBezTo>
                    <a:lnTo>
                      <a:pt x="306208" y="376621"/>
                    </a:lnTo>
                    <a:lnTo>
                      <a:pt x="236484" y="306999"/>
                    </a:lnTo>
                    <a:cubicBezTo>
                      <a:pt x="235692" y="306208"/>
                      <a:pt x="235239" y="305077"/>
                      <a:pt x="235239" y="303947"/>
                    </a:cubicBezTo>
                    <a:cubicBezTo>
                      <a:pt x="235013" y="302591"/>
                      <a:pt x="235352" y="301122"/>
                      <a:pt x="236371" y="300104"/>
                    </a:cubicBezTo>
                    <a:lnTo>
                      <a:pt x="309943" y="226640"/>
                    </a:lnTo>
                    <a:lnTo>
                      <a:pt x="240219" y="157131"/>
                    </a:lnTo>
                    <a:cubicBezTo>
                      <a:pt x="239993" y="156905"/>
                      <a:pt x="239993" y="156679"/>
                      <a:pt x="239880" y="156453"/>
                    </a:cubicBezTo>
                    <a:cubicBezTo>
                      <a:pt x="239654" y="156339"/>
                      <a:pt x="239540" y="156339"/>
                      <a:pt x="239427" y="156226"/>
                    </a:cubicBezTo>
                    <a:cubicBezTo>
                      <a:pt x="237843" y="154531"/>
                      <a:pt x="237843" y="151932"/>
                      <a:pt x="239427" y="150236"/>
                    </a:cubicBezTo>
                    <a:lnTo>
                      <a:pt x="312999" y="76771"/>
                    </a:lnTo>
                    <a:lnTo>
                      <a:pt x="243276" y="7263"/>
                    </a:lnTo>
                    <a:cubicBezTo>
                      <a:pt x="241691" y="5567"/>
                      <a:pt x="241691" y="2855"/>
                      <a:pt x="243276" y="1272"/>
                    </a:cubicBezTo>
                    <a:close/>
                    <a:moveTo>
                      <a:pt x="15004" y="1272"/>
                    </a:moveTo>
                    <a:cubicBezTo>
                      <a:pt x="16589" y="-423"/>
                      <a:pt x="19307" y="-423"/>
                      <a:pt x="21005" y="1272"/>
                    </a:cubicBezTo>
                    <a:lnTo>
                      <a:pt x="93705" y="73833"/>
                    </a:lnTo>
                    <a:cubicBezTo>
                      <a:pt x="95290" y="75415"/>
                      <a:pt x="95290" y="78128"/>
                      <a:pt x="93705" y="79823"/>
                    </a:cubicBezTo>
                    <a:lnTo>
                      <a:pt x="19986" y="153288"/>
                    </a:lnTo>
                    <a:lnTo>
                      <a:pt x="90534" y="223701"/>
                    </a:lnTo>
                    <a:cubicBezTo>
                      <a:pt x="92233" y="225283"/>
                      <a:pt x="92233" y="227996"/>
                      <a:pt x="90534" y="229691"/>
                    </a:cubicBezTo>
                    <a:lnTo>
                      <a:pt x="16589" y="303495"/>
                    </a:lnTo>
                    <a:lnTo>
                      <a:pt x="86797" y="373569"/>
                    </a:lnTo>
                    <a:cubicBezTo>
                      <a:pt x="88496" y="375264"/>
                      <a:pt x="88496" y="377977"/>
                      <a:pt x="86797" y="379559"/>
                    </a:cubicBezTo>
                    <a:lnTo>
                      <a:pt x="13192" y="453024"/>
                    </a:lnTo>
                    <a:lnTo>
                      <a:pt x="83740" y="523437"/>
                    </a:lnTo>
                    <a:cubicBezTo>
                      <a:pt x="85438" y="525133"/>
                      <a:pt x="85438" y="527845"/>
                      <a:pt x="83740" y="529427"/>
                    </a:cubicBezTo>
                    <a:lnTo>
                      <a:pt x="7190" y="605831"/>
                    </a:lnTo>
                    <a:cubicBezTo>
                      <a:pt x="6397" y="606735"/>
                      <a:pt x="5265" y="607074"/>
                      <a:pt x="4133" y="607074"/>
                    </a:cubicBezTo>
                    <a:cubicBezTo>
                      <a:pt x="3113" y="607074"/>
                      <a:pt x="1981" y="606735"/>
                      <a:pt x="1188" y="605831"/>
                    </a:cubicBezTo>
                    <a:cubicBezTo>
                      <a:pt x="-397" y="604248"/>
                      <a:pt x="-397" y="601536"/>
                      <a:pt x="1188" y="599841"/>
                    </a:cubicBezTo>
                    <a:lnTo>
                      <a:pt x="74794" y="526376"/>
                    </a:lnTo>
                    <a:lnTo>
                      <a:pt x="5038" y="456867"/>
                    </a:lnTo>
                    <a:cubicBezTo>
                      <a:pt x="4925" y="456641"/>
                      <a:pt x="4812" y="456415"/>
                      <a:pt x="4699" y="456302"/>
                    </a:cubicBezTo>
                    <a:cubicBezTo>
                      <a:pt x="4586" y="456189"/>
                      <a:pt x="4359" y="456189"/>
                      <a:pt x="4246" y="455963"/>
                    </a:cubicBezTo>
                    <a:cubicBezTo>
                      <a:pt x="2660" y="454380"/>
                      <a:pt x="2660" y="451668"/>
                      <a:pt x="4246" y="450085"/>
                    </a:cubicBezTo>
                    <a:lnTo>
                      <a:pt x="77851" y="376621"/>
                    </a:lnTo>
                    <a:lnTo>
                      <a:pt x="8209" y="306999"/>
                    </a:lnTo>
                    <a:cubicBezTo>
                      <a:pt x="7303" y="306208"/>
                      <a:pt x="6964" y="305077"/>
                      <a:pt x="6964" y="303947"/>
                    </a:cubicBezTo>
                    <a:cubicBezTo>
                      <a:pt x="6624" y="302591"/>
                      <a:pt x="6964" y="301122"/>
                      <a:pt x="7983" y="300104"/>
                    </a:cubicBezTo>
                    <a:lnTo>
                      <a:pt x="81588" y="226640"/>
                    </a:lnTo>
                    <a:lnTo>
                      <a:pt x="11946" y="157131"/>
                    </a:lnTo>
                    <a:cubicBezTo>
                      <a:pt x="11720" y="156905"/>
                      <a:pt x="11606" y="156679"/>
                      <a:pt x="11493" y="156453"/>
                    </a:cubicBezTo>
                    <a:cubicBezTo>
                      <a:pt x="11380" y="156339"/>
                      <a:pt x="11267" y="156339"/>
                      <a:pt x="11153" y="156226"/>
                    </a:cubicBezTo>
                    <a:cubicBezTo>
                      <a:pt x="9455" y="154531"/>
                      <a:pt x="9455" y="151932"/>
                      <a:pt x="11153" y="150236"/>
                    </a:cubicBezTo>
                    <a:lnTo>
                      <a:pt x="84646" y="76771"/>
                    </a:lnTo>
                    <a:lnTo>
                      <a:pt x="15004" y="7263"/>
                    </a:lnTo>
                    <a:cubicBezTo>
                      <a:pt x="13305" y="5567"/>
                      <a:pt x="13305" y="2855"/>
                      <a:pt x="15004" y="1272"/>
                    </a:cubicBezTo>
                    <a:close/>
                    <a:moveTo>
                      <a:pt x="129172" y="1230"/>
                    </a:moveTo>
                    <a:cubicBezTo>
                      <a:pt x="130869" y="-352"/>
                      <a:pt x="133586" y="-352"/>
                      <a:pt x="135171" y="1230"/>
                    </a:cubicBezTo>
                    <a:lnTo>
                      <a:pt x="207837" y="73796"/>
                    </a:lnTo>
                    <a:cubicBezTo>
                      <a:pt x="209535" y="75491"/>
                      <a:pt x="209535" y="78091"/>
                      <a:pt x="207837" y="79787"/>
                    </a:cubicBezTo>
                    <a:lnTo>
                      <a:pt x="134265" y="153256"/>
                    </a:lnTo>
                    <a:lnTo>
                      <a:pt x="204781" y="223674"/>
                    </a:lnTo>
                    <a:cubicBezTo>
                      <a:pt x="206366" y="225257"/>
                      <a:pt x="206366" y="227970"/>
                      <a:pt x="204781" y="229665"/>
                    </a:cubicBezTo>
                    <a:lnTo>
                      <a:pt x="130756" y="303474"/>
                    </a:lnTo>
                    <a:lnTo>
                      <a:pt x="201046" y="373553"/>
                    </a:lnTo>
                    <a:cubicBezTo>
                      <a:pt x="202631" y="375248"/>
                      <a:pt x="202631" y="377961"/>
                      <a:pt x="201046" y="379544"/>
                    </a:cubicBezTo>
                    <a:lnTo>
                      <a:pt x="127474" y="453013"/>
                    </a:lnTo>
                    <a:lnTo>
                      <a:pt x="197877" y="523431"/>
                    </a:lnTo>
                    <a:cubicBezTo>
                      <a:pt x="199574" y="525127"/>
                      <a:pt x="199574" y="527840"/>
                      <a:pt x="197877" y="529422"/>
                    </a:cubicBezTo>
                    <a:lnTo>
                      <a:pt x="121362" y="605831"/>
                    </a:lnTo>
                    <a:cubicBezTo>
                      <a:pt x="120569" y="606735"/>
                      <a:pt x="119437" y="607074"/>
                      <a:pt x="118419" y="607074"/>
                    </a:cubicBezTo>
                    <a:cubicBezTo>
                      <a:pt x="117287" y="607074"/>
                      <a:pt x="116268" y="606735"/>
                      <a:pt x="115363" y="605831"/>
                    </a:cubicBezTo>
                    <a:cubicBezTo>
                      <a:pt x="113778" y="604248"/>
                      <a:pt x="113778" y="601535"/>
                      <a:pt x="115363" y="599840"/>
                    </a:cubicBezTo>
                    <a:lnTo>
                      <a:pt x="188935" y="526483"/>
                    </a:lnTo>
                    <a:lnTo>
                      <a:pt x="119324" y="456856"/>
                    </a:lnTo>
                    <a:cubicBezTo>
                      <a:pt x="119098" y="456743"/>
                      <a:pt x="118985" y="456404"/>
                      <a:pt x="118871" y="456291"/>
                    </a:cubicBezTo>
                    <a:cubicBezTo>
                      <a:pt x="118758" y="456178"/>
                      <a:pt x="118645" y="456178"/>
                      <a:pt x="118532" y="456065"/>
                    </a:cubicBezTo>
                    <a:cubicBezTo>
                      <a:pt x="116834" y="454370"/>
                      <a:pt x="116834" y="451657"/>
                      <a:pt x="118532" y="450075"/>
                    </a:cubicBezTo>
                    <a:lnTo>
                      <a:pt x="192104" y="376605"/>
                    </a:lnTo>
                    <a:lnTo>
                      <a:pt x="122380" y="306978"/>
                    </a:lnTo>
                    <a:cubicBezTo>
                      <a:pt x="121588" y="306187"/>
                      <a:pt x="121135" y="305056"/>
                      <a:pt x="121135" y="303926"/>
                    </a:cubicBezTo>
                    <a:cubicBezTo>
                      <a:pt x="120909" y="302570"/>
                      <a:pt x="121248" y="301100"/>
                      <a:pt x="122267" y="300083"/>
                    </a:cubicBezTo>
                    <a:lnTo>
                      <a:pt x="195839" y="226613"/>
                    </a:lnTo>
                    <a:lnTo>
                      <a:pt x="126115" y="157100"/>
                    </a:lnTo>
                    <a:cubicBezTo>
                      <a:pt x="125889" y="156873"/>
                      <a:pt x="125889" y="156647"/>
                      <a:pt x="125663" y="156421"/>
                    </a:cubicBezTo>
                    <a:cubicBezTo>
                      <a:pt x="125550" y="156308"/>
                      <a:pt x="125436" y="156308"/>
                      <a:pt x="125323" y="156195"/>
                    </a:cubicBezTo>
                    <a:cubicBezTo>
                      <a:pt x="123739" y="154613"/>
                      <a:pt x="123739" y="151900"/>
                      <a:pt x="125323" y="150205"/>
                    </a:cubicBezTo>
                    <a:lnTo>
                      <a:pt x="198895" y="76735"/>
                    </a:lnTo>
                    <a:lnTo>
                      <a:pt x="129172" y="7221"/>
                    </a:lnTo>
                    <a:cubicBezTo>
                      <a:pt x="127587" y="5526"/>
                      <a:pt x="127587" y="2926"/>
                      <a:pt x="129172" y="1230"/>
                    </a:cubicBezTo>
                    <a:close/>
                  </a:path>
                </a:pathLst>
              </a:custGeom>
              <a:noFill/>
              <a:ln>
                <a:solidFill>
                  <a:srgbClr val="1D87D1"/>
                </a:solidFill>
              </a:ln>
            </p:spPr>
            <p:txBody>
              <a:bodyPr/>
              <a:lstStyle/>
              <a:p>
                <a:endParaRPr lang="en-US"/>
              </a:p>
            </p:txBody>
          </p:sp>
        </p:grpSp>
        <p:sp>
          <p:nvSpPr>
            <p:cNvPr id="42" name="TextBox 41">
              <a:extLst>
                <a:ext uri="{FF2B5EF4-FFF2-40B4-BE49-F238E27FC236}">
                  <a16:creationId xmlns:a16="http://schemas.microsoft.com/office/drawing/2014/main" id="{5B602A6E-0659-C690-42E7-23D86CC95126}"/>
                </a:ext>
              </a:extLst>
            </p:cNvPr>
            <p:cNvSpPr txBox="1"/>
            <p:nvPr/>
          </p:nvSpPr>
          <p:spPr>
            <a:xfrm>
              <a:off x="1139789" y="478935"/>
              <a:ext cx="4057362" cy="769441"/>
            </a:xfrm>
            <a:prstGeom prst="rect">
              <a:avLst/>
            </a:prstGeom>
            <a:noFill/>
          </p:spPr>
          <p:txBody>
            <a:bodyPr wrap="square" rtlCol="0">
              <a:spAutoFit/>
            </a:bodyPr>
            <a:lstStyle/>
            <a:p>
              <a:r>
                <a:rPr lang="vi-VN" sz="4400" b="1" dirty="0">
                  <a:solidFill>
                    <a:srgbClr val="C00000"/>
                  </a:solidFill>
                  <a:latin typeface="Cambria" panose="02040503050406030204" pitchFamily="18" charset="0"/>
                  <a:ea typeface="Cambria" panose="02040503050406030204" pitchFamily="18" charset="0"/>
                </a:rPr>
                <a:t>19,95 : 19 = ?</a:t>
              </a:r>
              <a:endParaRPr lang="en-US" sz="4400" b="1" dirty="0">
                <a:solidFill>
                  <a:srgbClr val="C00000"/>
                </a:solidFill>
                <a:latin typeface="Cambria" panose="02040503050406030204" pitchFamily="18" charset="0"/>
                <a:ea typeface="Cambria" panose="02040503050406030204" pitchFamily="18" charset="0"/>
              </a:endParaRPr>
            </a:p>
          </p:txBody>
        </p:sp>
      </p:grpSp>
      <p:sp>
        <p:nvSpPr>
          <p:cNvPr id="45" name="TextBox 44">
            <a:extLst>
              <a:ext uri="{FF2B5EF4-FFF2-40B4-BE49-F238E27FC236}">
                <a16:creationId xmlns:a16="http://schemas.microsoft.com/office/drawing/2014/main" id="{545ED186-6EA8-A762-B09A-0C21D4BD6883}"/>
              </a:ext>
            </a:extLst>
          </p:cNvPr>
          <p:cNvSpPr txBox="1"/>
          <p:nvPr/>
        </p:nvSpPr>
        <p:spPr>
          <a:xfrm>
            <a:off x="500157" y="1404219"/>
            <a:ext cx="6686200" cy="646331"/>
          </a:xfrm>
          <a:prstGeom prst="rect">
            <a:avLst/>
          </a:prstGeom>
          <a:noFill/>
        </p:spPr>
        <p:txBody>
          <a:bodyPr wrap="square" rtlCol="0">
            <a:spAutoFit/>
          </a:bodyPr>
          <a:lstStyle/>
          <a:p>
            <a:pPr algn="just"/>
            <a:r>
              <a:rPr lang="vi-VN" sz="3600" b="1" dirty="0">
                <a:solidFill>
                  <a:srgbClr val="0070C0"/>
                </a:solidFill>
                <a:latin typeface="Cambria" panose="02040503050406030204" pitchFamily="18" charset="0"/>
                <a:ea typeface="Cambria" panose="02040503050406030204" pitchFamily="18" charset="0"/>
              </a:rPr>
              <a:t>Ta đặt tính rồi tính như sau:</a:t>
            </a:r>
            <a:endParaRPr lang="en-US" sz="3600" b="1" dirty="0">
              <a:solidFill>
                <a:srgbClr val="0070C0"/>
              </a:solidFill>
              <a:latin typeface="Cambria" panose="02040503050406030204" pitchFamily="18" charset="0"/>
              <a:ea typeface="Cambria" panose="02040503050406030204" pitchFamily="18" charset="0"/>
            </a:endParaRPr>
          </a:p>
        </p:txBody>
      </p:sp>
      <p:graphicFrame>
        <p:nvGraphicFramePr>
          <p:cNvPr id="46" name="Table 45">
            <a:extLst>
              <a:ext uri="{FF2B5EF4-FFF2-40B4-BE49-F238E27FC236}">
                <a16:creationId xmlns:a16="http://schemas.microsoft.com/office/drawing/2014/main" id="{66DF6EE1-6B80-360D-ADCF-77F0AF07F3BB}"/>
              </a:ext>
            </a:extLst>
          </p:cNvPr>
          <p:cNvGraphicFramePr/>
          <p:nvPr>
            <p:extLst>
              <p:ext uri="{D42A27DB-BD31-4B8C-83A1-F6EECF244321}">
                <p14:modId xmlns:p14="http://schemas.microsoft.com/office/powerpoint/2010/main" val="234592554"/>
              </p:ext>
            </p:extLst>
          </p:nvPr>
        </p:nvGraphicFramePr>
        <p:xfrm>
          <a:off x="2883159" y="2361585"/>
          <a:ext cx="3489185" cy="1957705"/>
        </p:xfrm>
        <a:graphic>
          <a:graphicData uri="http://schemas.openxmlformats.org/drawingml/2006/table">
            <a:tbl>
              <a:tblPr firstRow="1" bandRow="1">
                <a:tableStyleId>{5C22544A-7EE6-4342-B048-85BDC9FD1C3A}</a:tableStyleId>
              </a:tblPr>
              <a:tblGrid>
                <a:gridCol w="1913197">
                  <a:extLst>
                    <a:ext uri="{9D8B030D-6E8A-4147-A177-3AD203B41FA5}">
                      <a16:colId xmlns:a16="http://schemas.microsoft.com/office/drawing/2014/main" val="20000"/>
                    </a:ext>
                  </a:extLst>
                </a:gridCol>
                <a:gridCol w="1575988">
                  <a:extLst>
                    <a:ext uri="{9D8B030D-6E8A-4147-A177-3AD203B41FA5}">
                      <a16:colId xmlns:a16="http://schemas.microsoft.com/office/drawing/2014/main" val="20001"/>
                    </a:ext>
                  </a:extLst>
                </a:gridCol>
              </a:tblGrid>
              <a:tr h="634365">
                <a:tc>
                  <a:txBody>
                    <a:bodyPr/>
                    <a:lstStyle/>
                    <a:p>
                      <a:pPr>
                        <a:buNone/>
                      </a:pPr>
                      <a:r>
                        <a:rPr lang="vi-VN"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rPr>
                        <a:t> 19,95</a:t>
                      </a:r>
                      <a:endParaRPr lang="en-US"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r>
                        <a:rPr lang="en-US" sz="4800" b="1" baseline="0"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rPr>
                        <a:t>  </a:t>
                      </a:r>
                      <a:r>
                        <a:rPr lang="vi-VN" sz="4800" b="1" baseline="0"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rPr>
                        <a:t>19</a:t>
                      </a:r>
                      <a:endParaRPr lang="en-US"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endParaRPr>
                    </a:p>
                  </a:txBody>
                  <a:tcPr>
                    <a:lnL w="12700">
                      <a:solidFill>
                        <a:schemeClr val="tx1"/>
                      </a:solidFill>
                      <a:prstDash val="solid"/>
                    </a:lnL>
                    <a:lnR>
                      <a:noFill/>
                    </a:lnR>
                    <a:lnT>
                      <a:noFill/>
                    </a:lnT>
                    <a:lnB w="12700">
                      <a:solidFill>
                        <a:schemeClr val="tx1"/>
                      </a:solidFill>
                      <a:prstDash val="solid"/>
                    </a:lnB>
                    <a:lnTlToBr>
                      <a:noFill/>
                    </a:lnTlToBr>
                    <a:lnBlToTr>
                      <a:noFill/>
                    </a:lnBlToTr>
                    <a:noFill/>
                  </a:tcPr>
                </a:tc>
                <a:extLst>
                  <a:ext uri="{0D108BD9-81ED-4DB2-BD59-A6C34878D82A}">
                    <a16:rowId xmlns:a16="http://schemas.microsoft.com/office/drawing/2014/main" val="10000"/>
                  </a:ext>
                </a:extLst>
              </a:tr>
              <a:tr h="1134745">
                <a:tc>
                  <a:txBody>
                    <a:bodyPr/>
                    <a:lstStyle/>
                    <a:p>
                      <a:pPr>
                        <a:lnSpc>
                          <a:spcPct val="100000"/>
                        </a:lnSpc>
                        <a:buNone/>
                      </a:pPr>
                      <a:r>
                        <a:rPr lang="en-US" sz="4800" b="1">
                          <a:solidFill>
                            <a:schemeClr val="accent2">
                              <a:lumMod val="75000"/>
                            </a:schemeClr>
                          </a:solidFill>
                          <a:latin typeface="Times New Roman" panose="02020603050405020304" charset="0"/>
                          <a:cs typeface="Times New Roman" panose="02020603050405020304" charset="0"/>
                        </a:rPr>
                        <a:t>  </a:t>
                      </a:r>
                      <a:endParaRPr lang="en-US" sz="4800" b="1" dirty="0">
                        <a:solidFill>
                          <a:schemeClr val="accent2">
                            <a:lumMod val="75000"/>
                          </a:schemeClr>
                        </a:solidFill>
                        <a:latin typeface="Times New Roman" panose="02020603050405020304" charset="0"/>
                        <a:cs typeface="Times New Roman" panose="02020603050405020304" charset="0"/>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endParaRPr lang="en-US" sz="4800" b="1" dirty="0">
                        <a:solidFill>
                          <a:schemeClr val="accent2">
                            <a:lumMod val="75000"/>
                          </a:schemeClr>
                        </a:solidFill>
                        <a:latin typeface="Times New Roman" panose="02020603050405020304" charset="0"/>
                        <a:cs typeface="Times New Roman" panose="02020603050405020304" charset="0"/>
                      </a:endParaRPr>
                    </a:p>
                  </a:txBody>
                  <a:tcPr>
                    <a:lnL w="12700">
                      <a:solidFill>
                        <a:schemeClr val="tx1"/>
                      </a:solidFill>
                      <a:prstDash val="solid"/>
                    </a:lnL>
                    <a:lnR>
                      <a:noFill/>
                    </a:lnR>
                    <a:lnT w="12700">
                      <a:solidFill>
                        <a:schemeClr val="tx1"/>
                      </a:solidFill>
                      <a:prstDash val="solid"/>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47" name="TextBox 46">
            <a:extLst>
              <a:ext uri="{FF2B5EF4-FFF2-40B4-BE49-F238E27FC236}">
                <a16:creationId xmlns:a16="http://schemas.microsoft.com/office/drawing/2014/main" id="{2EB227A4-81A3-A378-161A-4D50F1B21FBE}"/>
              </a:ext>
            </a:extLst>
          </p:cNvPr>
          <p:cNvSpPr txBox="1"/>
          <p:nvPr/>
        </p:nvSpPr>
        <p:spPr>
          <a:xfrm>
            <a:off x="4932818" y="3153147"/>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1</a:t>
            </a:r>
            <a:endParaRPr lang="en-US" sz="4800" b="1" dirty="0">
              <a:solidFill>
                <a:srgbClr val="002060"/>
              </a:solidFill>
              <a:latin typeface="Cambria" panose="02040503050406030204" pitchFamily="18" charset="0"/>
              <a:ea typeface="Cambria" panose="02040503050406030204" pitchFamily="18" charset="0"/>
            </a:endParaRPr>
          </a:p>
        </p:txBody>
      </p:sp>
      <p:sp>
        <p:nvSpPr>
          <p:cNvPr id="48" name="TextBox 47">
            <a:extLst>
              <a:ext uri="{FF2B5EF4-FFF2-40B4-BE49-F238E27FC236}">
                <a16:creationId xmlns:a16="http://schemas.microsoft.com/office/drawing/2014/main" id="{9B4F5389-0B2C-BDE9-BA89-B717540038B0}"/>
              </a:ext>
            </a:extLst>
          </p:cNvPr>
          <p:cNvSpPr txBox="1"/>
          <p:nvPr/>
        </p:nvSpPr>
        <p:spPr>
          <a:xfrm>
            <a:off x="3390996" y="3147518"/>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0</a:t>
            </a:r>
            <a:endParaRPr lang="en-US" sz="4800" b="1" dirty="0">
              <a:solidFill>
                <a:srgbClr val="002060"/>
              </a:solidFill>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D0B251C0-729B-3D12-F213-348C11BAB862}"/>
              </a:ext>
            </a:extLst>
          </p:cNvPr>
          <p:cNvSpPr txBox="1"/>
          <p:nvPr/>
        </p:nvSpPr>
        <p:spPr>
          <a:xfrm>
            <a:off x="3876042" y="3147518"/>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9</a:t>
            </a:r>
            <a:endParaRPr lang="en-US" sz="4800" b="1" dirty="0">
              <a:solidFill>
                <a:srgbClr val="002060"/>
              </a:solidFill>
              <a:latin typeface="Cambria" panose="02040503050406030204" pitchFamily="18" charset="0"/>
              <a:ea typeface="Cambria" panose="02040503050406030204" pitchFamily="18" charset="0"/>
            </a:endParaRPr>
          </a:p>
        </p:txBody>
      </p:sp>
      <p:sp>
        <p:nvSpPr>
          <p:cNvPr id="50" name="TextBox 49">
            <a:extLst>
              <a:ext uri="{FF2B5EF4-FFF2-40B4-BE49-F238E27FC236}">
                <a16:creationId xmlns:a16="http://schemas.microsoft.com/office/drawing/2014/main" id="{B934FB98-16DD-EB9A-88DF-870CF3980360}"/>
              </a:ext>
            </a:extLst>
          </p:cNvPr>
          <p:cNvSpPr txBox="1"/>
          <p:nvPr/>
        </p:nvSpPr>
        <p:spPr>
          <a:xfrm>
            <a:off x="5293832" y="3148646"/>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a:t>
            </a:r>
            <a:endParaRPr lang="en-US" sz="4800" b="1" dirty="0">
              <a:solidFill>
                <a:srgbClr val="002060"/>
              </a:solidFill>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A8054F51-A696-B45B-4545-91DD9088CF9D}"/>
              </a:ext>
            </a:extLst>
          </p:cNvPr>
          <p:cNvSpPr txBox="1"/>
          <p:nvPr/>
        </p:nvSpPr>
        <p:spPr>
          <a:xfrm>
            <a:off x="5476523" y="3171510"/>
            <a:ext cx="599839"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0</a:t>
            </a:r>
            <a:endParaRPr lang="en-US" sz="4800" b="1" dirty="0">
              <a:solidFill>
                <a:srgbClr val="002060"/>
              </a:solidFill>
              <a:latin typeface="Cambria" panose="02040503050406030204" pitchFamily="18" charset="0"/>
              <a:ea typeface="Cambria" panose="02040503050406030204" pitchFamily="18" charset="0"/>
            </a:endParaRPr>
          </a:p>
        </p:txBody>
      </p:sp>
      <p:sp>
        <p:nvSpPr>
          <p:cNvPr id="52" name="TextBox 51">
            <a:extLst>
              <a:ext uri="{FF2B5EF4-FFF2-40B4-BE49-F238E27FC236}">
                <a16:creationId xmlns:a16="http://schemas.microsoft.com/office/drawing/2014/main" id="{5CB099F1-858D-6B5F-6930-9F84BABCEDA4}"/>
              </a:ext>
            </a:extLst>
          </p:cNvPr>
          <p:cNvSpPr txBox="1"/>
          <p:nvPr/>
        </p:nvSpPr>
        <p:spPr>
          <a:xfrm>
            <a:off x="4188786" y="3784232"/>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0</a:t>
            </a:r>
            <a:endParaRPr lang="en-US" sz="4800" b="1" dirty="0">
              <a:solidFill>
                <a:srgbClr val="002060"/>
              </a:solidFill>
              <a:latin typeface="Cambria" panose="02040503050406030204" pitchFamily="18" charset="0"/>
              <a:ea typeface="Cambria" panose="02040503050406030204" pitchFamily="18" charset="0"/>
            </a:endParaRPr>
          </a:p>
        </p:txBody>
      </p:sp>
      <p:sp>
        <p:nvSpPr>
          <p:cNvPr id="53" name="TextBox 52">
            <a:extLst>
              <a:ext uri="{FF2B5EF4-FFF2-40B4-BE49-F238E27FC236}">
                <a16:creationId xmlns:a16="http://schemas.microsoft.com/office/drawing/2014/main" id="{E393F1F0-1E58-B875-B6B5-BFD62FA5922F}"/>
              </a:ext>
            </a:extLst>
          </p:cNvPr>
          <p:cNvSpPr txBox="1"/>
          <p:nvPr/>
        </p:nvSpPr>
        <p:spPr>
          <a:xfrm>
            <a:off x="5835922" y="3178257"/>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5</a:t>
            </a:r>
            <a:endParaRPr lang="en-US" sz="4800" b="1" dirty="0">
              <a:solidFill>
                <a:srgbClr val="002060"/>
              </a:solidFill>
              <a:latin typeface="Cambria" panose="02040503050406030204" pitchFamily="18" charset="0"/>
              <a:ea typeface="Cambria" panose="02040503050406030204" pitchFamily="18" charset="0"/>
            </a:endParaRPr>
          </a:p>
        </p:txBody>
      </p:sp>
      <p:sp>
        <p:nvSpPr>
          <p:cNvPr id="54" name="TextBox 53">
            <a:extLst>
              <a:ext uri="{FF2B5EF4-FFF2-40B4-BE49-F238E27FC236}">
                <a16:creationId xmlns:a16="http://schemas.microsoft.com/office/drawing/2014/main" id="{02C16C45-2D32-A7C2-6956-1ED5F4C13948}"/>
              </a:ext>
            </a:extLst>
          </p:cNvPr>
          <p:cNvSpPr txBox="1"/>
          <p:nvPr/>
        </p:nvSpPr>
        <p:spPr>
          <a:xfrm>
            <a:off x="4242330" y="3127095"/>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5</a:t>
            </a:r>
            <a:endParaRPr lang="en-US" sz="4800" b="1" dirty="0">
              <a:solidFill>
                <a:srgbClr val="002060"/>
              </a:solidFill>
              <a:latin typeface="Cambria" panose="02040503050406030204" pitchFamily="18" charset="0"/>
              <a:ea typeface="Cambria" panose="02040503050406030204" pitchFamily="18" charset="0"/>
            </a:endParaRPr>
          </a:p>
        </p:txBody>
      </p:sp>
      <p:sp>
        <p:nvSpPr>
          <p:cNvPr id="55" name="TextBox 54">
            <a:extLst>
              <a:ext uri="{FF2B5EF4-FFF2-40B4-BE49-F238E27FC236}">
                <a16:creationId xmlns:a16="http://schemas.microsoft.com/office/drawing/2014/main" id="{2EF1F944-747B-B7BD-42E0-7FF550E50C35}"/>
              </a:ext>
            </a:extLst>
          </p:cNvPr>
          <p:cNvSpPr txBox="1"/>
          <p:nvPr/>
        </p:nvSpPr>
        <p:spPr>
          <a:xfrm>
            <a:off x="786563" y="4880847"/>
            <a:ext cx="10488430" cy="1446550"/>
          </a:xfrm>
          <a:prstGeom prst="rect">
            <a:avLst/>
          </a:prstGeom>
          <a:solidFill>
            <a:schemeClr val="accent4">
              <a:lumMod val="20000"/>
              <a:lumOff val="80000"/>
            </a:schemeClr>
          </a:solidFill>
        </p:spPr>
        <p:txBody>
          <a:bodyPr wrap="square" rtlCol="0">
            <a:spAutoFit/>
          </a:bodyPr>
          <a:lstStyle/>
          <a:p>
            <a:pPr algn="ctr"/>
            <a:r>
              <a:rPr lang="vi-VN" sz="4400" b="1" dirty="0">
                <a:solidFill>
                  <a:srgbClr val="002060"/>
                </a:solidFill>
                <a:latin typeface="Cambria" panose="02040503050406030204" pitchFamily="18" charset="0"/>
                <a:ea typeface="Cambria" panose="02040503050406030204" pitchFamily="18" charset="0"/>
              </a:rPr>
              <a:t>Muốn chia một số thập phân cho một số tự nhiên ta làm như thế nào?</a:t>
            </a:r>
            <a:endParaRPr lang="en-US" sz="44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69497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randombar(horizontal)">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randombar(horizontal)">
                                      <p:cBhvr>
                                        <p:cTn id="19" dur="5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barn(inVertical)">
                                      <p:cBhvr>
                                        <p:cTn id="24" dur="500"/>
                                        <p:tgtEl>
                                          <p:spTgt spid="4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barn(inVertical)">
                                      <p:cBhvr>
                                        <p:cTn id="29" dur="500"/>
                                        <p:tgtEl>
                                          <p:spTgt spid="4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barn(inVertical)">
                                      <p:cBhvr>
                                        <p:cTn id="34" dur="500"/>
                                        <p:tgtEl>
                                          <p:spTgt spid="50"/>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1000"/>
                                        <p:tgtEl>
                                          <p:spTgt spid="49"/>
                                        </p:tgtEl>
                                      </p:cBhvr>
                                    </p:animEffect>
                                    <p:anim calcmode="lin" valueType="num">
                                      <p:cBhvr>
                                        <p:cTn id="40" dur="1000" fill="hold"/>
                                        <p:tgtEl>
                                          <p:spTgt spid="49"/>
                                        </p:tgtEl>
                                        <p:attrNameLst>
                                          <p:attrName>ppt_x</p:attrName>
                                        </p:attrNameLst>
                                      </p:cBhvr>
                                      <p:tavLst>
                                        <p:tav tm="0">
                                          <p:val>
                                            <p:strVal val="#ppt_x"/>
                                          </p:val>
                                        </p:tav>
                                        <p:tav tm="100000">
                                          <p:val>
                                            <p:strVal val="#ppt_x"/>
                                          </p:val>
                                        </p:tav>
                                      </p:tavLst>
                                    </p:anim>
                                    <p:anim calcmode="lin" valueType="num">
                                      <p:cBhvr>
                                        <p:cTn id="4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barn(inVertical)">
                                      <p:cBhvr>
                                        <p:cTn id="46" dur="500"/>
                                        <p:tgtEl>
                                          <p:spTgt spid="51"/>
                                        </p:tgtEl>
                                      </p:cBhvr>
                                    </p:animEffec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fade">
                                      <p:cBhvr>
                                        <p:cTn id="51" dur="1000"/>
                                        <p:tgtEl>
                                          <p:spTgt spid="54"/>
                                        </p:tgtEl>
                                      </p:cBhvr>
                                    </p:animEffect>
                                    <p:anim calcmode="lin" valueType="num">
                                      <p:cBhvr>
                                        <p:cTn id="52" dur="1000" fill="hold"/>
                                        <p:tgtEl>
                                          <p:spTgt spid="54"/>
                                        </p:tgtEl>
                                        <p:attrNameLst>
                                          <p:attrName>ppt_x</p:attrName>
                                        </p:attrNameLst>
                                      </p:cBhvr>
                                      <p:tavLst>
                                        <p:tav tm="0">
                                          <p:val>
                                            <p:strVal val="#ppt_x"/>
                                          </p:val>
                                        </p:tav>
                                        <p:tav tm="100000">
                                          <p:val>
                                            <p:strVal val="#ppt_x"/>
                                          </p:val>
                                        </p:tav>
                                      </p:tavLst>
                                    </p:anim>
                                    <p:anim calcmode="lin" valueType="num">
                                      <p:cBhvr>
                                        <p:cTn id="5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barn(inVertical)">
                                      <p:cBhvr>
                                        <p:cTn id="58" dur="500"/>
                                        <p:tgtEl>
                                          <p:spTgt spid="53"/>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barn(inVertical)">
                                      <p:cBhvr>
                                        <p:cTn id="63" dur="500"/>
                                        <p:tgtEl>
                                          <p:spTgt spid="52"/>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55"/>
                                        </p:tgtEl>
                                        <p:attrNameLst>
                                          <p:attrName>style.visibility</p:attrName>
                                        </p:attrNameLst>
                                      </p:cBhvr>
                                      <p:to>
                                        <p:strVal val="visible"/>
                                      </p:to>
                                    </p:set>
                                    <p:anim calcmode="lin" valueType="num">
                                      <p:cBhvr>
                                        <p:cTn id="68" dur="500" fill="hold"/>
                                        <p:tgtEl>
                                          <p:spTgt spid="55"/>
                                        </p:tgtEl>
                                        <p:attrNameLst>
                                          <p:attrName>ppt_w</p:attrName>
                                        </p:attrNameLst>
                                      </p:cBhvr>
                                      <p:tavLst>
                                        <p:tav tm="0">
                                          <p:val>
                                            <p:fltVal val="0"/>
                                          </p:val>
                                        </p:tav>
                                        <p:tav tm="100000">
                                          <p:val>
                                            <p:strVal val="#ppt_w"/>
                                          </p:val>
                                        </p:tav>
                                      </p:tavLst>
                                    </p:anim>
                                    <p:anim calcmode="lin" valueType="num">
                                      <p:cBhvr>
                                        <p:cTn id="69" dur="500" fill="hold"/>
                                        <p:tgtEl>
                                          <p:spTgt spid="55"/>
                                        </p:tgtEl>
                                        <p:attrNameLst>
                                          <p:attrName>ppt_h</p:attrName>
                                        </p:attrNameLst>
                                      </p:cBhvr>
                                      <p:tavLst>
                                        <p:tav tm="0">
                                          <p:val>
                                            <p:fltVal val="0"/>
                                          </p:val>
                                        </p:tav>
                                        <p:tav tm="100000">
                                          <p:val>
                                            <p:strVal val="#ppt_h"/>
                                          </p:val>
                                        </p:tav>
                                      </p:tavLst>
                                    </p:anim>
                                    <p:animEffect transition="in" filter="fade">
                                      <p:cBhvr>
                                        <p:cTn id="7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P spid="48" grpId="0"/>
      <p:bldP spid="49" grpId="0"/>
      <p:bldP spid="50" grpId="0"/>
      <p:bldP spid="51" grpId="0"/>
      <p:bldP spid="52" grpId="0"/>
      <p:bldP spid="53" grpId="0"/>
      <p:bldP spid="54" grpId="0"/>
      <p:bldP spid="5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690688"/>
            <a:ext cx="1670759" cy="3932237"/>
          </a:xfrm>
          <a:prstGeom prst="rect">
            <a:avLst/>
          </a:prstGeom>
        </p:spPr>
      </p:pic>
      <p:sp>
        <p:nvSpPr>
          <p:cNvPr id="7" name="Rectangle 6"/>
          <p:cNvSpPr/>
          <p:nvPr/>
        </p:nvSpPr>
        <p:spPr>
          <a:xfrm>
            <a:off x="475861" y="365125"/>
            <a:ext cx="11280710" cy="61103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p:cNvSpPr/>
          <p:nvPr/>
        </p:nvSpPr>
        <p:spPr>
          <a:xfrm>
            <a:off x="2124074" y="984283"/>
            <a:ext cx="9248775" cy="4031873"/>
          </a:xfrm>
          <a:prstGeom prst="rect">
            <a:avLst/>
          </a:prstGeom>
          <a:noFill/>
          <a:ln w="38100" cmpd="tri">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Muốn</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thập</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phân</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tự</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nhiên</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ta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làm</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như</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sau</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Chia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phần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nguyên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bị</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Viết</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dấu</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phẩy</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vào</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bên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phải</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tìm</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trước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lấy</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đầu</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tiên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phần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thập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phân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bị</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để</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thực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hiện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phép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với</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từng</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ở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phần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thập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phân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bị</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a:t>
            </a:r>
          </a:p>
        </p:txBody>
      </p:sp>
      <p:pic>
        <p:nvPicPr>
          <p:cNvPr id="4" name="Picture 2" descr="Cartoon knight boy">
            <a:extLst>
              <a:ext uri="{FF2B5EF4-FFF2-40B4-BE49-F238E27FC236}">
                <a16:creationId xmlns:a16="http://schemas.microsoft.com/office/drawing/2014/main" id="{6C8CCD39-12A6-D3CF-8C5A-7AF876DDFE9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78426" y="3084922"/>
            <a:ext cx="4240776" cy="3906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388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4026" y="-2355191"/>
            <a:ext cx="7383620" cy="9331588"/>
          </a:xfrm>
          <a:prstGeom prst="rect">
            <a:avLst/>
          </a:prstGeom>
        </p:spPr>
      </p:pic>
      <p:pic>
        <p:nvPicPr>
          <p:cNvPr id="2" name="Picture 14">
            <a:extLst>
              <a:ext uri="{FF2B5EF4-FFF2-40B4-BE49-F238E27FC236}">
                <a16:creationId xmlns:a16="http://schemas.microsoft.com/office/drawing/2014/main" id="{87F95BD7-B774-0CAF-A607-AC0C425CE0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38916" y="-369921"/>
            <a:ext cx="7645331" cy="7468812"/>
          </a:xfrm>
          <a:prstGeom prst="rect">
            <a:avLst/>
          </a:prstGeom>
        </p:spPr>
      </p:pic>
      <p:sp>
        <p:nvSpPr>
          <p:cNvPr id="3" name="TextBox 2">
            <a:extLst>
              <a:ext uri="{FF2B5EF4-FFF2-40B4-BE49-F238E27FC236}">
                <a16:creationId xmlns:a16="http://schemas.microsoft.com/office/drawing/2014/main" id="{E5F2B27E-7871-0C0C-64E0-09EB23DE2C76}"/>
              </a:ext>
            </a:extLst>
          </p:cNvPr>
          <p:cNvSpPr txBox="1"/>
          <p:nvPr/>
        </p:nvSpPr>
        <p:spPr>
          <a:xfrm>
            <a:off x="7216878" y="3137545"/>
            <a:ext cx="4522838" cy="31085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Vượt</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khu</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rừng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bóng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đêm</a:t>
            </a:r>
            <a:r>
              <a:rPr lang="en-US" sz="2800" noProof="0" dirty="0">
                <a:solidFill>
                  <a:prstClr val="black"/>
                </a:solidFill>
                <a:latin typeface="Calibri" panose="020F0502020204030204"/>
              </a:rPr>
              <a:t>, g</a:t>
            </a:r>
            <a:r>
              <a:rPr lang="en-US" sz="2800" dirty="0" err="1">
                <a:solidFill>
                  <a:prstClr val="black"/>
                </a:solidFill>
                <a:latin typeface="Calibri" panose="020F0502020204030204"/>
              </a:rPr>
              <a:t>iờ</a:t>
            </a:r>
            <a:r>
              <a:rPr lang="en-US" sz="2800" dirty="0">
                <a:solidFill>
                  <a:prstClr val="black"/>
                </a:solidFill>
                <a:latin typeface="Calibri" panose="020F0502020204030204"/>
              </a:rPr>
              <a:t> </a:t>
            </a:r>
            <a:r>
              <a:rPr lang="en-US" sz="2800" dirty="0" err="1">
                <a:solidFill>
                  <a:prstClr val="black"/>
                </a:solidFill>
                <a:latin typeface="Calibri" panose="020F0502020204030204"/>
              </a:rPr>
              <a:t>chàng</a:t>
            </a:r>
            <a:r>
              <a:rPr lang="en-US" sz="2800" dirty="0">
                <a:solidFill>
                  <a:prstClr val="black"/>
                </a:solidFill>
                <a:latin typeface="Calibri" panose="020F0502020204030204"/>
              </a:rPr>
              <a:t> </a:t>
            </a:r>
            <a:r>
              <a:rPr lang="en-US" sz="2800" dirty="0" err="1">
                <a:solidFill>
                  <a:prstClr val="black"/>
                </a:solidFill>
                <a:latin typeface="Calibri" panose="020F0502020204030204"/>
              </a:rPr>
              <a:t>dũng</a:t>
            </a:r>
            <a:r>
              <a:rPr lang="en-US" sz="2800" dirty="0">
                <a:solidFill>
                  <a:prstClr val="black"/>
                </a:solidFill>
                <a:latin typeface="Calibri" panose="020F0502020204030204"/>
              </a:rPr>
              <a:t> </a:t>
            </a:r>
            <a:r>
              <a:rPr lang="en-US" sz="2800" dirty="0" err="1">
                <a:solidFill>
                  <a:prstClr val="black"/>
                </a:solidFill>
                <a:latin typeface="Calibri" panose="020F0502020204030204"/>
              </a:rPr>
              <a:t>sĩ</a:t>
            </a:r>
            <a:r>
              <a:rPr lang="en-US" sz="2800" dirty="0">
                <a:solidFill>
                  <a:prstClr val="black"/>
                </a:solidFill>
                <a:latin typeface="Calibri" panose="020F0502020204030204"/>
              </a:rPr>
              <a:t> </a:t>
            </a:r>
            <a:r>
              <a:rPr lang="en-US" sz="2800" dirty="0" err="1">
                <a:solidFill>
                  <a:prstClr val="black"/>
                </a:solidFill>
                <a:latin typeface="Calibri" panose="020F0502020204030204"/>
              </a:rPr>
              <a:t>của</a:t>
            </a:r>
            <a:r>
              <a:rPr lang="en-US" sz="2800" dirty="0">
                <a:solidFill>
                  <a:prstClr val="black"/>
                </a:solidFill>
                <a:latin typeface="Calibri" panose="020F0502020204030204"/>
              </a:rPr>
              <a:t> </a:t>
            </a:r>
            <a:r>
              <a:rPr lang="en-US" sz="2800" dirty="0" err="1">
                <a:solidFill>
                  <a:prstClr val="black"/>
                </a:solidFill>
                <a:latin typeface="Calibri" panose="020F0502020204030204"/>
              </a:rPr>
              <a:t>chúng</a:t>
            </a:r>
            <a:r>
              <a:rPr lang="en-US" sz="2800" dirty="0">
                <a:solidFill>
                  <a:prstClr val="black"/>
                </a:solidFill>
                <a:latin typeface="Calibri" panose="020F0502020204030204"/>
              </a:rPr>
              <a:t> ta </a:t>
            </a:r>
            <a:r>
              <a:rPr lang="en-US" sz="2800" dirty="0" err="1">
                <a:solidFill>
                  <a:prstClr val="black"/>
                </a:solidFill>
                <a:latin typeface="Calibri" panose="020F0502020204030204"/>
              </a:rPr>
              <a:t>đang</a:t>
            </a:r>
            <a:r>
              <a:rPr lang="en-US" sz="2800" dirty="0">
                <a:solidFill>
                  <a:prstClr val="black"/>
                </a:solidFill>
                <a:latin typeface="Calibri" panose="020F0502020204030204"/>
              </a:rPr>
              <a:t> </a:t>
            </a:r>
            <a:r>
              <a:rPr lang="en-US" sz="2800" dirty="0" err="1">
                <a:solidFill>
                  <a:prstClr val="black"/>
                </a:solidFill>
                <a:latin typeface="Calibri" panose="020F0502020204030204"/>
              </a:rPr>
              <a:t>tiến</a:t>
            </a:r>
            <a:r>
              <a:rPr lang="en-US" sz="2800" dirty="0">
                <a:solidFill>
                  <a:prstClr val="black"/>
                </a:solidFill>
                <a:latin typeface="Calibri" panose="020F0502020204030204"/>
              </a:rPr>
              <a:t> </a:t>
            </a:r>
            <a:r>
              <a:rPr lang="en-US" sz="2800" dirty="0" err="1">
                <a:solidFill>
                  <a:prstClr val="black"/>
                </a:solidFill>
                <a:latin typeface="Calibri" panose="020F0502020204030204"/>
              </a:rPr>
              <a:t>vào</a:t>
            </a:r>
            <a:r>
              <a:rPr lang="en-US" sz="2800" dirty="0">
                <a:solidFill>
                  <a:prstClr val="black"/>
                </a:solidFill>
                <a:latin typeface="Calibri" panose="020F0502020204030204"/>
              </a:rPr>
              <a:t> </a:t>
            </a:r>
            <a:r>
              <a:rPr lang="en-US" sz="2800" dirty="0" err="1">
                <a:solidFill>
                  <a:prstClr val="black"/>
                </a:solidFill>
                <a:latin typeface="Calibri" panose="020F0502020204030204"/>
              </a:rPr>
              <a:t>để</a:t>
            </a:r>
            <a:r>
              <a:rPr lang="en-US" sz="2800" dirty="0">
                <a:solidFill>
                  <a:prstClr val="black"/>
                </a:solidFill>
                <a:latin typeface="Calibri" panose="020F0502020204030204"/>
              </a:rPr>
              <a:t> </a:t>
            </a:r>
            <a:r>
              <a:rPr lang="en-US" sz="2800" dirty="0" err="1">
                <a:solidFill>
                  <a:prstClr val="black"/>
                </a:solidFill>
                <a:latin typeface="Calibri" panose="020F0502020204030204"/>
              </a:rPr>
              <a:t>chiến</a:t>
            </a:r>
            <a:r>
              <a:rPr lang="en-US" sz="2800" dirty="0">
                <a:solidFill>
                  <a:prstClr val="black"/>
                </a:solidFill>
                <a:latin typeface="Calibri" panose="020F0502020204030204"/>
              </a:rPr>
              <a:t> </a:t>
            </a:r>
            <a:r>
              <a:rPr lang="en-US" sz="2800" dirty="0" err="1">
                <a:solidFill>
                  <a:prstClr val="black"/>
                </a:solidFill>
                <a:latin typeface="Calibri" panose="020F0502020204030204"/>
              </a:rPr>
              <a:t>đấu</a:t>
            </a:r>
            <a:r>
              <a:rPr lang="en-US" sz="2800" dirty="0">
                <a:solidFill>
                  <a:prstClr val="black"/>
                </a:solidFill>
                <a:latin typeface="Calibri" panose="020F0502020204030204"/>
              </a:rPr>
              <a:t> </a:t>
            </a:r>
            <a:r>
              <a:rPr lang="en-US" sz="2800" dirty="0" err="1">
                <a:solidFill>
                  <a:prstClr val="black"/>
                </a:solidFill>
                <a:latin typeface="Calibri" panose="020F0502020204030204"/>
              </a:rPr>
              <a:t>với</a:t>
            </a:r>
            <a:r>
              <a:rPr lang="en-US" sz="2800" dirty="0">
                <a:solidFill>
                  <a:prstClr val="black"/>
                </a:solidFill>
                <a:latin typeface="Calibri" panose="020F0502020204030204"/>
              </a:rPr>
              <a:t> con </a:t>
            </a:r>
            <a:r>
              <a:rPr lang="en-US" sz="2800" dirty="0" err="1">
                <a:solidFill>
                  <a:prstClr val="black"/>
                </a:solidFill>
                <a:latin typeface="Calibri" panose="020F0502020204030204"/>
              </a:rPr>
              <a:t>rồng</a:t>
            </a:r>
            <a:r>
              <a:rPr lang="en-US" sz="2800" dirty="0">
                <a:solidFill>
                  <a:prstClr val="black"/>
                </a:solidFill>
                <a:latin typeface="Calibri" panose="020F0502020204030204"/>
              </a:rPr>
              <a:t> hung </a:t>
            </a:r>
            <a:r>
              <a:rPr lang="en-US" sz="2800" dirty="0" err="1">
                <a:solidFill>
                  <a:prstClr val="black"/>
                </a:solidFill>
                <a:latin typeface="Calibri" panose="020F0502020204030204"/>
              </a:rPr>
              <a:t>ác</a:t>
            </a:r>
            <a:r>
              <a:rPr lang="en-US" sz="2800" dirty="0">
                <a:solidFill>
                  <a:prstClr val="black"/>
                </a:solidFill>
                <a:latin typeface="Calibri" panose="020F0502020204030204"/>
              </a:rPr>
              <a:t>. </a:t>
            </a:r>
            <a:r>
              <a:rPr lang="en-US" sz="2800" dirty="0" err="1">
                <a:solidFill>
                  <a:prstClr val="black"/>
                </a:solidFill>
                <a:latin typeface="Calibri" panose="020F0502020204030204"/>
              </a:rPr>
              <a:t>Các</a:t>
            </a:r>
            <a:r>
              <a:rPr lang="en-US" sz="2800" dirty="0">
                <a:solidFill>
                  <a:prstClr val="black"/>
                </a:solidFill>
                <a:latin typeface="Calibri" panose="020F0502020204030204"/>
              </a:rPr>
              <a:t> </a:t>
            </a:r>
            <a:r>
              <a:rPr lang="en-US" sz="2800" dirty="0" err="1">
                <a:solidFill>
                  <a:prstClr val="black"/>
                </a:solidFill>
                <a:latin typeface="Calibri" panose="020F0502020204030204"/>
              </a:rPr>
              <a:t>em</a:t>
            </a:r>
            <a:r>
              <a:rPr lang="en-US" sz="2800" dirty="0">
                <a:solidFill>
                  <a:prstClr val="black"/>
                </a:solidFill>
                <a:latin typeface="Calibri" panose="020F0502020204030204"/>
              </a:rPr>
              <a:t> </a:t>
            </a:r>
            <a:r>
              <a:rPr lang="en-US" sz="2800" dirty="0" err="1">
                <a:solidFill>
                  <a:prstClr val="black"/>
                </a:solidFill>
                <a:latin typeface="Calibri" panose="020F0502020204030204"/>
              </a:rPr>
              <a:t>hãy</a:t>
            </a:r>
            <a:r>
              <a:rPr lang="en-US" sz="2800" dirty="0">
                <a:solidFill>
                  <a:prstClr val="black"/>
                </a:solidFill>
                <a:latin typeface="Calibri" panose="020F0502020204030204"/>
              </a:rPr>
              <a:t> </a:t>
            </a:r>
            <a:r>
              <a:rPr lang="en-US" sz="2800" dirty="0" err="1">
                <a:solidFill>
                  <a:prstClr val="black"/>
                </a:solidFill>
                <a:latin typeface="Calibri" panose="020F0502020204030204"/>
              </a:rPr>
              <a:t>giúp</a:t>
            </a:r>
            <a:r>
              <a:rPr lang="en-US" sz="2800" dirty="0">
                <a:solidFill>
                  <a:prstClr val="black"/>
                </a:solidFill>
                <a:latin typeface="Calibri" panose="020F0502020204030204"/>
              </a:rPr>
              <a:t> </a:t>
            </a:r>
            <a:r>
              <a:rPr lang="en-US" sz="2800" dirty="0" err="1">
                <a:solidFill>
                  <a:prstClr val="black"/>
                </a:solidFill>
                <a:latin typeface="Calibri" panose="020F0502020204030204"/>
              </a:rPr>
              <a:t>đỡ</a:t>
            </a:r>
            <a:r>
              <a:rPr lang="en-US" sz="2800" dirty="0">
                <a:solidFill>
                  <a:prstClr val="black"/>
                </a:solidFill>
                <a:latin typeface="Calibri" panose="020F0502020204030204"/>
              </a:rPr>
              <a:t> </a:t>
            </a:r>
            <a:r>
              <a:rPr lang="en-US" sz="2800" dirty="0" err="1">
                <a:solidFill>
                  <a:prstClr val="black"/>
                </a:solidFill>
                <a:latin typeface="Calibri" panose="020F0502020204030204"/>
              </a:rPr>
              <a:t>chàng</a:t>
            </a:r>
            <a:r>
              <a:rPr lang="en-US" sz="2800" dirty="0">
                <a:solidFill>
                  <a:prstClr val="black"/>
                </a:solidFill>
                <a:latin typeface="Calibri" panose="020F0502020204030204"/>
              </a:rPr>
              <a:t> </a:t>
            </a:r>
            <a:r>
              <a:rPr lang="en-US" sz="2800" dirty="0" err="1">
                <a:solidFill>
                  <a:prstClr val="black"/>
                </a:solidFill>
                <a:latin typeface="Calibri" panose="020F0502020204030204"/>
              </a:rPr>
              <a:t>kị</a:t>
            </a:r>
            <a:r>
              <a:rPr lang="en-US" sz="2800" dirty="0">
                <a:solidFill>
                  <a:prstClr val="black"/>
                </a:solidFill>
                <a:latin typeface="Calibri" panose="020F0502020204030204"/>
              </a:rPr>
              <a:t> </a:t>
            </a:r>
            <a:r>
              <a:rPr lang="en-US" sz="2800" dirty="0" err="1">
                <a:solidFill>
                  <a:prstClr val="black"/>
                </a:solidFill>
                <a:latin typeface="Calibri" panose="020F0502020204030204"/>
              </a:rPr>
              <a:t>sĩ</a:t>
            </a:r>
            <a:r>
              <a:rPr lang="en-US" sz="2800" dirty="0">
                <a:solidFill>
                  <a:prstClr val="black"/>
                </a:solidFill>
                <a:latin typeface="Calibri" panose="020F0502020204030204"/>
              </a:rPr>
              <a:t> </a:t>
            </a:r>
            <a:r>
              <a:rPr lang="en-US" sz="2800" dirty="0" err="1">
                <a:solidFill>
                  <a:prstClr val="black"/>
                </a:solidFill>
                <a:latin typeface="Calibri" panose="020F0502020204030204"/>
              </a:rPr>
              <a:t>bằng</a:t>
            </a:r>
            <a:r>
              <a:rPr lang="en-US" sz="2800" dirty="0">
                <a:solidFill>
                  <a:prstClr val="black"/>
                </a:solidFill>
                <a:latin typeface="Calibri" panose="020F0502020204030204"/>
              </a:rPr>
              <a:t> </a:t>
            </a:r>
            <a:r>
              <a:rPr lang="en-US" sz="2800" dirty="0" err="1">
                <a:solidFill>
                  <a:prstClr val="black"/>
                </a:solidFill>
                <a:latin typeface="Calibri" panose="020F0502020204030204"/>
              </a:rPr>
              <a:t>cách</a:t>
            </a:r>
            <a:r>
              <a:rPr lang="en-US" sz="2800" dirty="0">
                <a:solidFill>
                  <a:prstClr val="black"/>
                </a:solidFill>
                <a:latin typeface="Calibri" panose="020F0502020204030204"/>
              </a:rPr>
              <a:t> </a:t>
            </a:r>
            <a:r>
              <a:rPr lang="en-US" sz="2800" dirty="0" err="1">
                <a:solidFill>
                  <a:prstClr val="black"/>
                </a:solidFill>
                <a:latin typeface="Calibri" panose="020F0502020204030204"/>
              </a:rPr>
              <a:t>hoàn</a:t>
            </a:r>
            <a:r>
              <a:rPr lang="en-US" sz="2800" dirty="0">
                <a:solidFill>
                  <a:prstClr val="black"/>
                </a:solidFill>
                <a:latin typeface="Calibri" panose="020F0502020204030204"/>
              </a:rPr>
              <a:t> </a:t>
            </a:r>
            <a:r>
              <a:rPr lang="en-US" sz="2800" dirty="0" err="1">
                <a:solidFill>
                  <a:prstClr val="black"/>
                </a:solidFill>
                <a:latin typeface="Calibri" panose="020F0502020204030204"/>
              </a:rPr>
              <a:t>thành</a:t>
            </a:r>
            <a:r>
              <a:rPr lang="en-US" sz="2800" dirty="0">
                <a:solidFill>
                  <a:prstClr val="black"/>
                </a:solidFill>
                <a:latin typeface="Calibri" panose="020F0502020204030204"/>
              </a:rPr>
              <a:t> </a:t>
            </a:r>
            <a:r>
              <a:rPr lang="en-US" sz="2800" dirty="0" err="1">
                <a:solidFill>
                  <a:prstClr val="black"/>
                </a:solidFill>
                <a:latin typeface="Calibri" panose="020F0502020204030204"/>
              </a:rPr>
              <a:t>các</a:t>
            </a:r>
            <a:r>
              <a:rPr lang="en-US" sz="2800" dirty="0">
                <a:solidFill>
                  <a:prstClr val="black"/>
                </a:solidFill>
                <a:latin typeface="Calibri" panose="020F0502020204030204"/>
              </a:rPr>
              <a:t> </a:t>
            </a:r>
            <a:r>
              <a:rPr lang="en-US" sz="2800" dirty="0" err="1">
                <a:solidFill>
                  <a:prstClr val="black"/>
                </a:solidFill>
                <a:latin typeface="Calibri" panose="020F0502020204030204"/>
              </a:rPr>
              <a:t>bài</a:t>
            </a:r>
            <a:r>
              <a:rPr lang="en-US" sz="2800" dirty="0">
                <a:solidFill>
                  <a:prstClr val="black"/>
                </a:solidFill>
                <a:latin typeface="Calibri" panose="020F0502020204030204"/>
              </a:rPr>
              <a:t> </a:t>
            </a:r>
            <a:r>
              <a:rPr lang="en-US" sz="2800" dirty="0" err="1">
                <a:solidFill>
                  <a:prstClr val="black"/>
                </a:solidFill>
                <a:latin typeface="Calibri" panose="020F0502020204030204"/>
              </a:rPr>
              <a:t>tập</a:t>
            </a:r>
            <a:r>
              <a:rPr lang="en-US" sz="2800" dirty="0">
                <a:solidFill>
                  <a:prstClr val="black"/>
                </a:solidFill>
                <a:latin typeface="Calibri" panose="020F0502020204030204"/>
              </a:rPr>
              <a:t> </a:t>
            </a:r>
            <a:r>
              <a:rPr lang="en-US" sz="2800" dirty="0" err="1">
                <a:solidFill>
                  <a:prstClr val="black"/>
                </a:solidFill>
                <a:latin typeface="Calibri" panose="020F0502020204030204"/>
              </a:rPr>
              <a:t>nhé</a:t>
            </a:r>
            <a:r>
              <a:rPr lang="en-US" sz="2800" dirty="0">
                <a:solidFill>
                  <a:prstClr val="black"/>
                </a:solidFill>
                <a:latin typeface="Calibri" panose="020F0502020204030204"/>
              </a:rPr>
              <a:t>!  </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5" name="Rectangle 4"/>
          <p:cNvSpPr/>
          <p:nvPr/>
        </p:nvSpPr>
        <p:spPr>
          <a:xfrm>
            <a:off x="1754154" y="1380930"/>
            <a:ext cx="8854751" cy="378822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1500" dirty="0">
              <a:solidFill>
                <a:schemeClr val="accent4"/>
              </a:solidFill>
              <a:effectLst>
                <a:outerShdw blurRad="38100" dist="38100" dir="2700000" algn="tl">
                  <a:srgbClr val="000000">
                    <a:alpha val="43137"/>
                  </a:srgbClr>
                </a:outerShdw>
              </a:effectLst>
              <a:latin typeface="iCiel Brawls" pitchFamily="2" charset="-93"/>
            </a:endParaRPr>
          </a:p>
        </p:txBody>
      </p:sp>
      <p:pic>
        <p:nvPicPr>
          <p:cNvPr id="6" name="Picture 5">
            <a:extLst>
              <a:ext uri="{FF2B5EF4-FFF2-40B4-BE49-F238E27FC236}">
                <a16:creationId xmlns:a16="http://schemas.microsoft.com/office/drawing/2014/main" id="{51FE3EC9-7B7F-8533-18A0-C0AEE5E0C48F}"/>
              </a:ext>
            </a:extLst>
          </p:cNvPr>
          <p:cNvPicPr>
            <a:picLocks noChangeAspect="1"/>
          </p:cNvPicPr>
          <p:nvPr/>
        </p:nvPicPr>
        <p:blipFill>
          <a:blip r:embed="rId3"/>
          <a:stretch>
            <a:fillRect/>
          </a:stretch>
        </p:blipFill>
        <p:spPr>
          <a:xfrm rot="205408">
            <a:off x="3395191" y="1019703"/>
            <a:ext cx="5249263" cy="4266422"/>
          </a:xfrm>
          <a:prstGeom prst="rect">
            <a:avLst/>
          </a:prstGeom>
        </p:spPr>
      </p:pic>
    </p:spTree>
    <p:extLst>
      <p:ext uri="{BB962C8B-B14F-4D97-AF65-F5344CB8AC3E}">
        <p14:creationId xmlns:p14="http://schemas.microsoft.com/office/powerpoint/2010/main" val="1255597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7" name="Rectangle 6"/>
          <p:cNvSpPr/>
          <p:nvPr/>
        </p:nvSpPr>
        <p:spPr>
          <a:xfrm>
            <a:off x="628650" y="398175"/>
            <a:ext cx="11280710" cy="61103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Text Box 21"/>
          <p:cNvSpPr txBox="1">
            <a:spLocks noChangeArrowheads="1"/>
          </p:cNvSpPr>
          <p:nvPr/>
        </p:nvSpPr>
        <p:spPr bwMode="auto">
          <a:xfrm>
            <a:off x="2322690" y="1433385"/>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en-US" b="1" dirty="0">
                <a:solidFill>
                  <a:srgbClr val="000000"/>
                </a:solidFill>
                <a:latin typeface="Times New Roman" panose="02020603050405020304" pitchFamily="18" charset="0"/>
              </a:rPr>
              <a:t>0,36 : 9</a:t>
            </a:r>
          </a:p>
        </p:txBody>
      </p:sp>
      <p:sp>
        <p:nvSpPr>
          <p:cNvPr id="10" name="Rectangle 22"/>
          <p:cNvSpPr>
            <a:spLocks noChangeArrowheads="1"/>
          </p:cNvSpPr>
          <p:nvPr/>
        </p:nvSpPr>
        <p:spPr bwMode="auto">
          <a:xfrm>
            <a:off x="2858701" y="2108128"/>
            <a:ext cx="1143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dirty="0">
                <a:solidFill>
                  <a:srgbClr val="000000"/>
                </a:solidFill>
                <a:latin typeface="Times New Roman" panose="02020603050405020304" pitchFamily="18" charset="0"/>
              </a:rPr>
              <a:t>0,36</a:t>
            </a:r>
          </a:p>
        </p:txBody>
      </p:sp>
      <p:sp>
        <p:nvSpPr>
          <p:cNvPr id="11" name="Line 23"/>
          <p:cNvSpPr>
            <a:spLocks noChangeShapeType="1"/>
          </p:cNvSpPr>
          <p:nvPr/>
        </p:nvSpPr>
        <p:spPr bwMode="auto">
          <a:xfrm>
            <a:off x="3849302" y="2175378"/>
            <a:ext cx="0" cy="9906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12" name="Line 24"/>
          <p:cNvSpPr>
            <a:spLocks noChangeShapeType="1"/>
          </p:cNvSpPr>
          <p:nvPr/>
        </p:nvSpPr>
        <p:spPr bwMode="auto">
          <a:xfrm>
            <a:off x="3849302" y="2556378"/>
            <a:ext cx="91440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13" name="Rectangle 25"/>
          <p:cNvSpPr>
            <a:spLocks noChangeArrowheads="1"/>
          </p:cNvSpPr>
          <p:nvPr/>
        </p:nvSpPr>
        <p:spPr bwMode="auto">
          <a:xfrm>
            <a:off x="4001702" y="2113466"/>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dirty="0">
                <a:solidFill>
                  <a:srgbClr val="000000"/>
                </a:solidFill>
                <a:latin typeface="Times New Roman" panose="02020603050405020304" pitchFamily="18" charset="0"/>
              </a:rPr>
              <a:t>9</a:t>
            </a:r>
          </a:p>
        </p:txBody>
      </p:sp>
      <p:sp>
        <p:nvSpPr>
          <p:cNvPr id="14" name="Rectangle 26"/>
          <p:cNvSpPr>
            <a:spLocks noChangeArrowheads="1"/>
          </p:cNvSpPr>
          <p:nvPr/>
        </p:nvSpPr>
        <p:spPr bwMode="auto">
          <a:xfrm>
            <a:off x="2877752" y="2586541"/>
            <a:ext cx="90281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dirty="0">
                <a:solidFill>
                  <a:srgbClr val="000000"/>
                </a:solidFill>
                <a:latin typeface="Times New Roman" panose="02020603050405020304" pitchFamily="18" charset="0"/>
              </a:rPr>
              <a:t>0 36</a:t>
            </a:r>
          </a:p>
        </p:txBody>
      </p:sp>
      <p:sp>
        <p:nvSpPr>
          <p:cNvPr id="15" name="Rectangle 27"/>
          <p:cNvSpPr>
            <a:spLocks noChangeArrowheads="1"/>
          </p:cNvSpPr>
          <p:nvPr/>
        </p:nvSpPr>
        <p:spPr bwMode="auto">
          <a:xfrm>
            <a:off x="3163502" y="3043741"/>
            <a:ext cx="3898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dirty="0">
                <a:solidFill>
                  <a:srgbClr val="000000"/>
                </a:solidFill>
                <a:latin typeface="Times New Roman" panose="02020603050405020304" pitchFamily="18" charset="0"/>
              </a:rPr>
              <a:t>0</a:t>
            </a:r>
          </a:p>
        </p:txBody>
      </p:sp>
      <p:sp>
        <p:nvSpPr>
          <p:cNvPr id="17" name="Rectangle 29"/>
          <p:cNvSpPr>
            <a:spLocks noChangeArrowheads="1"/>
          </p:cNvSpPr>
          <p:nvPr/>
        </p:nvSpPr>
        <p:spPr bwMode="auto">
          <a:xfrm>
            <a:off x="3849302" y="2480178"/>
            <a:ext cx="90281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dirty="0">
                <a:solidFill>
                  <a:srgbClr val="000000"/>
                </a:solidFill>
                <a:latin typeface="Times New Roman" panose="02020603050405020304" pitchFamily="18" charset="0"/>
              </a:rPr>
              <a:t>0,04</a:t>
            </a:r>
          </a:p>
        </p:txBody>
      </p:sp>
      <p:sp>
        <p:nvSpPr>
          <p:cNvPr id="18" name="Text Box 30"/>
          <p:cNvSpPr txBox="1">
            <a:spLocks noChangeArrowheads="1"/>
          </p:cNvSpPr>
          <p:nvPr/>
        </p:nvSpPr>
        <p:spPr bwMode="auto">
          <a:xfrm>
            <a:off x="7058433" y="1433385"/>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en-US" b="1" dirty="0">
                <a:solidFill>
                  <a:srgbClr val="000000"/>
                </a:solidFill>
                <a:latin typeface="Times New Roman" panose="02020603050405020304" pitchFamily="18" charset="0"/>
              </a:rPr>
              <a:t>95,2 : 68 =</a:t>
            </a:r>
          </a:p>
        </p:txBody>
      </p:sp>
      <p:sp>
        <p:nvSpPr>
          <p:cNvPr id="19" name="Rectangle 31"/>
          <p:cNvSpPr>
            <a:spLocks noChangeArrowheads="1"/>
          </p:cNvSpPr>
          <p:nvPr/>
        </p:nvSpPr>
        <p:spPr bwMode="auto">
          <a:xfrm>
            <a:off x="7718834" y="2172556"/>
            <a:ext cx="1143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dirty="0">
                <a:solidFill>
                  <a:srgbClr val="000000"/>
                </a:solidFill>
                <a:latin typeface="Times New Roman" panose="02020603050405020304" pitchFamily="18" charset="0"/>
              </a:rPr>
              <a:t>95,2</a:t>
            </a:r>
          </a:p>
        </p:txBody>
      </p:sp>
      <p:sp>
        <p:nvSpPr>
          <p:cNvPr id="20" name="Rectangle 32"/>
          <p:cNvSpPr>
            <a:spLocks noChangeArrowheads="1"/>
          </p:cNvSpPr>
          <p:nvPr/>
        </p:nvSpPr>
        <p:spPr bwMode="auto">
          <a:xfrm>
            <a:off x="8728483" y="2576385"/>
            <a:ext cx="692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a:solidFill>
                  <a:srgbClr val="000000"/>
                </a:solidFill>
                <a:latin typeface="Times New Roman" panose="02020603050405020304" pitchFamily="18" charset="0"/>
              </a:rPr>
              <a:t>1,4</a:t>
            </a:r>
          </a:p>
        </p:txBody>
      </p:sp>
      <p:sp>
        <p:nvSpPr>
          <p:cNvPr id="21" name="Line 33"/>
          <p:cNvSpPr>
            <a:spLocks noChangeShapeType="1"/>
          </p:cNvSpPr>
          <p:nvPr/>
        </p:nvSpPr>
        <p:spPr bwMode="auto">
          <a:xfrm>
            <a:off x="8734833" y="2347785"/>
            <a:ext cx="0" cy="9906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22" name="Rectangle 34"/>
          <p:cNvSpPr>
            <a:spLocks noChangeArrowheads="1"/>
          </p:cNvSpPr>
          <p:nvPr/>
        </p:nvSpPr>
        <p:spPr bwMode="auto">
          <a:xfrm>
            <a:off x="8804683" y="2209673"/>
            <a:ext cx="5397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a:solidFill>
                  <a:srgbClr val="000000"/>
                </a:solidFill>
                <a:latin typeface="Times New Roman" panose="02020603050405020304" pitchFamily="18" charset="0"/>
              </a:rPr>
              <a:t>68</a:t>
            </a:r>
          </a:p>
        </p:txBody>
      </p:sp>
      <p:sp>
        <p:nvSpPr>
          <p:cNvPr id="23" name="Line 35"/>
          <p:cNvSpPr>
            <a:spLocks noChangeShapeType="1"/>
          </p:cNvSpPr>
          <p:nvPr/>
        </p:nvSpPr>
        <p:spPr bwMode="auto">
          <a:xfrm>
            <a:off x="8734833" y="2652585"/>
            <a:ext cx="91440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24" name="Rectangle 36"/>
          <p:cNvSpPr>
            <a:spLocks noChangeArrowheads="1"/>
          </p:cNvSpPr>
          <p:nvPr/>
        </p:nvSpPr>
        <p:spPr bwMode="auto">
          <a:xfrm>
            <a:off x="7788683" y="2652585"/>
            <a:ext cx="7937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dirty="0">
                <a:solidFill>
                  <a:srgbClr val="000000"/>
                </a:solidFill>
                <a:latin typeface="Times New Roman" panose="02020603050405020304" pitchFamily="18" charset="0"/>
              </a:rPr>
              <a:t>272</a:t>
            </a:r>
          </a:p>
        </p:txBody>
      </p:sp>
      <p:sp>
        <p:nvSpPr>
          <p:cNvPr id="26" name="Text Box 6"/>
          <p:cNvSpPr txBox="1">
            <a:spLocks noChangeArrowheads="1"/>
          </p:cNvSpPr>
          <p:nvPr/>
        </p:nvSpPr>
        <p:spPr bwMode="auto">
          <a:xfrm>
            <a:off x="5033577" y="3840594"/>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a:latin typeface="Times New Roman" panose="02020603050405020304" pitchFamily="18" charset="0"/>
              </a:rPr>
              <a:t>5,28 : 4</a:t>
            </a:r>
          </a:p>
        </p:txBody>
      </p:sp>
      <p:sp>
        <p:nvSpPr>
          <p:cNvPr id="27" name="Rectangle 7"/>
          <p:cNvSpPr>
            <a:spLocks noChangeArrowheads="1"/>
          </p:cNvSpPr>
          <p:nvPr/>
        </p:nvSpPr>
        <p:spPr bwMode="auto">
          <a:xfrm>
            <a:off x="5410868" y="4422624"/>
            <a:ext cx="1143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latin typeface="Times New Roman" panose="02020603050405020304" pitchFamily="18" charset="0"/>
              </a:rPr>
              <a:t>5,28</a:t>
            </a:r>
          </a:p>
        </p:txBody>
      </p:sp>
      <p:sp>
        <p:nvSpPr>
          <p:cNvPr id="28" name="Line 8"/>
          <p:cNvSpPr>
            <a:spLocks noChangeShapeType="1"/>
          </p:cNvSpPr>
          <p:nvPr/>
        </p:nvSpPr>
        <p:spPr bwMode="auto">
          <a:xfrm>
            <a:off x="6323304" y="4536940"/>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9"/>
          <p:cNvSpPr>
            <a:spLocks noChangeShapeType="1"/>
          </p:cNvSpPr>
          <p:nvPr/>
        </p:nvSpPr>
        <p:spPr bwMode="auto">
          <a:xfrm>
            <a:off x="6323304" y="4917940"/>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Rectangle 10"/>
          <p:cNvSpPr>
            <a:spLocks noChangeArrowheads="1"/>
          </p:cNvSpPr>
          <p:nvPr/>
        </p:nvSpPr>
        <p:spPr bwMode="auto">
          <a:xfrm>
            <a:off x="6490634" y="4399132"/>
            <a:ext cx="3898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latin typeface="Times New Roman" panose="02020603050405020304" pitchFamily="18" charset="0"/>
              </a:rPr>
              <a:t>4</a:t>
            </a:r>
          </a:p>
        </p:txBody>
      </p:sp>
      <p:sp>
        <p:nvSpPr>
          <p:cNvPr id="31" name="Rectangle 11"/>
          <p:cNvSpPr>
            <a:spLocks noChangeArrowheads="1"/>
          </p:cNvSpPr>
          <p:nvPr/>
        </p:nvSpPr>
        <p:spPr bwMode="auto">
          <a:xfrm>
            <a:off x="5694654" y="4911229"/>
            <a:ext cx="3898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latin typeface="Times New Roman" panose="02020603050405020304" pitchFamily="18" charset="0"/>
              </a:rPr>
              <a:t>2</a:t>
            </a:r>
          </a:p>
        </p:txBody>
      </p:sp>
      <p:sp>
        <p:nvSpPr>
          <p:cNvPr id="32" name="Rectangle 13"/>
          <p:cNvSpPr>
            <a:spLocks noChangeArrowheads="1"/>
          </p:cNvSpPr>
          <p:nvPr/>
        </p:nvSpPr>
        <p:spPr bwMode="auto">
          <a:xfrm>
            <a:off x="5715000" y="5298940"/>
            <a:ext cx="81598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latin typeface="Times New Roman" panose="02020603050405020304" pitchFamily="18" charset="0"/>
              </a:rPr>
              <a:t>08</a:t>
            </a:r>
          </a:p>
        </p:txBody>
      </p:sp>
      <p:sp>
        <p:nvSpPr>
          <p:cNvPr id="33" name="Rectangle 14"/>
          <p:cNvSpPr>
            <a:spLocks noChangeArrowheads="1"/>
          </p:cNvSpPr>
          <p:nvPr/>
        </p:nvSpPr>
        <p:spPr bwMode="auto">
          <a:xfrm>
            <a:off x="6323304" y="4841740"/>
            <a:ext cx="90281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latin typeface="Times New Roman" panose="02020603050405020304" pitchFamily="18" charset="0"/>
              </a:rPr>
              <a:t>1,32</a:t>
            </a:r>
          </a:p>
        </p:txBody>
      </p:sp>
      <p:sp>
        <p:nvSpPr>
          <p:cNvPr id="42" name="Rectangle 23"/>
          <p:cNvSpPr>
            <a:spLocks noChangeArrowheads="1"/>
          </p:cNvSpPr>
          <p:nvPr/>
        </p:nvSpPr>
        <p:spPr bwMode="auto">
          <a:xfrm>
            <a:off x="5393029" y="4907841"/>
            <a:ext cx="3873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latin typeface="Times New Roman" panose="02020603050405020304" pitchFamily="18" charset="0"/>
              </a:rPr>
              <a:t>1</a:t>
            </a:r>
          </a:p>
        </p:txBody>
      </p:sp>
      <p:pic>
        <p:nvPicPr>
          <p:cNvPr id="3" name="Hình ảnh 2">
            <a:extLst>
              <a:ext uri="{FF2B5EF4-FFF2-40B4-BE49-F238E27FC236}">
                <a16:creationId xmlns:a16="http://schemas.microsoft.com/office/drawing/2014/main" id="{13ECF05B-5F21-463C-90A6-10DE6DAA5142}"/>
              </a:ext>
            </a:extLst>
          </p:cNvPr>
          <p:cNvPicPr>
            <a:picLocks noChangeAspect="1"/>
          </p:cNvPicPr>
          <p:nvPr/>
        </p:nvPicPr>
        <p:blipFill>
          <a:blip r:embed="rId3"/>
          <a:stretch>
            <a:fillRect/>
          </a:stretch>
        </p:blipFill>
        <p:spPr>
          <a:xfrm>
            <a:off x="2705752" y="208082"/>
            <a:ext cx="7803556" cy="1359526"/>
          </a:xfrm>
          <a:prstGeom prst="rect">
            <a:avLst/>
          </a:prstGeom>
        </p:spPr>
      </p:pic>
      <p:sp>
        <p:nvSpPr>
          <p:cNvPr id="8" name="Rectangle 36">
            <a:extLst>
              <a:ext uri="{FF2B5EF4-FFF2-40B4-BE49-F238E27FC236}">
                <a16:creationId xmlns:a16="http://schemas.microsoft.com/office/drawing/2014/main" id="{7224E464-B80B-26C2-2726-84A5EC17B06C}"/>
              </a:ext>
            </a:extLst>
          </p:cNvPr>
          <p:cNvSpPr>
            <a:spLocks noChangeArrowheads="1"/>
          </p:cNvSpPr>
          <p:nvPr/>
        </p:nvSpPr>
        <p:spPr bwMode="auto">
          <a:xfrm flipH="1">
            <a:off x="8235682" y="3147885"/>
            <a:ext cx="4571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dirty="0">
                <a:solidFill>
                  <a:srgbClr val="000000"/>
                </a:solidFill>
                <a:latin typeface="Times New Roman" panose="02020603050405020304" pitchFamily="18" charset="0"/>
              </a:rPr>
              <a:t>0</a:t>
            </a:r>
          </a:p>
        </p:txBody>
      </p:sp>
      <p:sp>
        <p:nvSpPr>
          <p:cNvPr id="44" name="Rectangle 13">
            <a:extLst>
              <a:ext uri="{FF2B5EF4-FFF2-40B4-BE49-F238E27FC236}">
                <a16:creationId xmlns:a16="http://schemas.microsoft.com/office/drawing/2014/main" id="{50EE73D8-C05D-E0DD-19C6-EE6697873332}"/>
              </a:ext>
            </a:extLst>
          </p:cNvPr>
          <p:cNvSpPr>
            <a:spLocks noChangeArrowheads="1"/>
          </p:cNvSpPr>
          <p:nvPr/>
        </p:nvSpPr>
        <p:spPr bwMode="auto">
          <a:xfrm>
            <a:off x="5934075" y="5784715"/>
            <a:ext cx="63501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latin typeface="Times New Roman" panose="02020603050405020304" pitchFamily="18" charset="0"/>
              </a:rPr>
              <a:t>0</a:t>
            </a:r>
          </a:p>
        </p:txBody>
      </p:sp>
      <p:sp>
        <p:nvSpPr>
          <p:cNvPr id="45" name="Freeform 4">
            <a:extLst>
              <a:ext uri="{FF2B5EF4-FFF2-40B4-BE49-F238E27FC236}">
                <a16:creationId xmlns:a16="http://schemas.microsoft.com/office/drawing/2014/main" id="{9723F1FB-9ADB-9A2B-9E5E-8395B57F25C9}"/>
              </a:ext>
            </a:extLst>
          </p:cNvPr>
          <p:cNvSpPr/>
          <p:nvPr/>
        </p:nvSpPr>
        <p:spPr>
          <a:xfrm rot="20983327">
            <a:off x="8703453" y="3385847"/>
            <a:ext cx="3228084" cy="3209925"/>
          </a:xfrm>
          <a:custGeom>
            <a:avLst/>
            <a:gdLst/>
            <a:ahLst/>
            <a:cxnLst/>
            <a:rect l="l" t="t" r="r" b="b"/>
            <a:pathLst>
              <a:path w="9199367" h="8229600">
                <a:moveTo>
                  <a:pt x="0" y="0"/>
                </a:moveTo>
                <a:lnTo>
                  <a:pt x="9199366" y="0"/>
                </a:lnTo>
                <a:lnTo>
                  <a:pt x="9199366" y="8229600"/>
                </a:lnTo>
                <a:lnTo>
                  <a:pt x="0" y="8229600"/>
                </a:lnTo>
                <a:lnTo>
                  <a:pt x="0" y="0"/>
                </a:lnTo>
                <a:close/>
              </a:path>
            </a:pathLst>
          </a:custGeom>
          <a:blipFill>
            <a:blip r:embed="rId4"/>
            <a:stretch>
              <a:fillRect/>
            </a:stretch>
          </a:blipFill>
        </p:spPr>
        <p:txBody>
          <a:bodyPr/>
          <a:lstStyle/>
          <a:p>
            <a:endParaRPr lang="en-US"/>
          </a:p>
        </p:txBody>
      </p:sp>
      <p:pic>
        <p:nvPicPr>
          <p:cNvPr id="46" name="Picture 2" descr="Cartoon knight boy">
            <a:extLst>
              <a:ext uri="{FF2B5EF4-FFF2-40B4-BE49-F238E27FC236}">
                <a16:creationId xmlns:a16="http://schemas.microsoft.com/office/drawing/2014/main" id="{07DE8D2F-3AC3-BEEC-9DC0-FD0C629114D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73676" y="3153376"/>
            <a:ext cx="4021701" cy="370462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2B8647B6-0F88-AF3F-AF6F-6B191BFB0A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88095" y="3081902"/>
            <a:ext cx="3891847" cy="3143415"/>
          </a:xfrm>
          <a:prstGeom prst="rect">
            <a:avLst/>
          </a:prstGeom>
        </p:spPr>
      </p:pic>
    </p:spTree>
    <p:extLst>
      <p:ext uri="{BB962C8B-B14F-4D97-AF65-F5344CB8AC3E}">
        <p14:creationId xmlns:p14="http://schemas.microsoft.com/office/powerpoint/2010/main" val="2668609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5"/>
                                        </p:tgtEl>
                                        <p:attrNameLst>
                                          <p:attrName>r</p:attrName>
                                        </p:attrNameLst>
                                      </p:cBhvr>
                                    </p:animRot>
                                    <p:animRot by="-240000">
                                      <p:cBhvr>
                                        <p:cTn id="7" dur="200" fill="hold">
                                          <p:stCondLst>
                                            <p:cond delay="200"/>
                                          </p:stCondLst>
                                        </p:cTn>
                                        <p:tgtEl>
                                          <p:spTgt spid="45"/>
                                        </p:tgtEl>
                                        <p:attrNameLst>
                                          <p:attrName>r</p:attrName>
                                        </p:attrNameLst>
                                      </p:cBhvr>
                                    </p:animRot>
                                    <p:animRot by="240000">
                                      <p:cBhvr>
                                        <p:cTn id="8" dur="200" fill="hold">
                                          <p:stCondLst>
                                            <p:cond delay="400"/>
                                          </p:stCondLst>
                                        </p:cTn>
                                        <p:tgtEl>
                                          <p:spTgt spid="45"/>
                                        </p:tgtEl>
                                        <p:attrNameLst>
                                          <p:attrName>r</p:attrName>
                                        </p:attrNameLst>
                                      </p:cBhvr>
                                    </p:animRot>
                                    <p:animRot by="-240000">
                                      <p:cBhvr>
                                        <p:cTn id="9" dur="200" fill="hold">
                                          <p:stCondLst>
                                            <p:cond delay="600"/>
                                          </p:stCondLst>
                                        </p:cTn>
                                        <p:tgtEl>
                                          <p:spTgt spid="45"/>
                                        </p:tgtEl>
                                        <p:attrNameLst>
                                          <p:attrName>r</p:attrName>
                                        </p:attrNameLst>
                                      </p:cBhvr>
                                    </p:animRot>
                                    <p:animRot by="120000">
                                      <p:cBhvr>
                                        <p:cTn id="10" dur="200" fill="hold">
                                          <p:stCondLst>
                                            <p:cond delay="800"/>
                                          </p:stCondLst>
                                        </p:cTn>
                                        <p:tgtEl>
                                          <p:spTgt spid="4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 fill="hold"/>
                                        <p:tgtEl>
                                          <p:spTgt spid="9"/>
                                        </p:tgtEl>
                                        <p:attrNameLst>
                                          <p:attrName>ppt_w</p:attrName>
                                        </p:attrNameLst>
                                      </p:cBhvr>
                                      <p:tavLst>
                                        <p:tav tm="0">
                                          <p:val>
                                            <p:strVal val="#ppt_w*0.70"/>
                                          </p:val>
                                        </p:tav>
                                        <p:tav tm="100000">
                                          <p:val>
                                            <p:strVal val="#ppt_w"/>
                                          </p:val>
                                        </p:tav>
                                      </p:tavLst>
                                    </p:anim>
                                    <p:anim calcmode="lin" valueType="num">
                                      <p:cBhvr>
                                        <p:cTn id="16" dur="10" fill="hold"/>
                                        <p:tgtEl>
                                          <p:spTgt spid="9"/>
                                        </p:tgtEl>
                                        <p:attrNameLst>
                                          <p:attrName>ppt_h</p:attrName>
                                        </p:attrNameLst>
                                      </p:cBhvr>
                                      <p:tavLst>
                                        <p:tav tm="0">
                                          <p:val>
                                            <p:strVal val="#ppt_h"/>
                                          </p:val>
                                        </p:tav>
                                        <p:tav tm="100000">
                                          <p:val>
                                            <p:strVal val="#ppt_h"/>
                                          </p:val>
                                        </p:tav>
                                      </p:tavLst>
                                    </p:anim>
                                    <p:animEffect transition="in" filter="fade">
                                      <p:cBhvr>
                                        <p:cTn id="17" dur="1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 fill="hold"/>
                                        <p:tgtEl>
                                          <p:spTgt spid="18"/>
                                        </p:tgtEl>
                                        <p:attrNameLst>
                                          <p:attrName>ppt_w</p:attrName>
                                        </p:attrNameLst>
                                      </p:cBhvr>
                                      <p:tavLst>
                                        <p:tav tm="0">
                                          <p:val>
                                            <p:strVal val="#ppt_w*0.70"/>
                                          </p:val>
                                        </p:tav>
                                        <p:tav tm="100000">
                                          <p:val>
                                            <p:strVal val="#ppt_w"/>
                                          </p:val>
                                        </p:tav>
                                      </p:tavLst>
                                    </p:anim>
                                    <p:anim calcmode="lin" valueType="num">
                                      <p:cBhvr>
                                        <p:cTn id="23" dur="10" fill="hold"/>
                                        <p:tgtEl>
                                          <p:spTgt spid="18"/>
                                        </p:tgtEl>
                                        <p:attrNameLst>
                                          <p:attrName>ppt_h</p:attrName>
                                        </p:attrNameLst>
                                      </p:cBhvr>
                                      <p:tavLst>
                                        <p:tav tm="0">
                                          <p:val>
                                            <p:strVal val="#ppt_h"/>
                                          </p:val>
                                        </p:tav>
                                        <p:tav tm="100000">
                                          <p:val>
                                            <p:strVal val="#ppt_h"/>
                                          </p:val>
                                        </p:tav>
                                      </p:tavLst>
                                    </p:anim>
                                    <p:animEffect transition="in" filter="fade">
                                      <p:cBhvr>
                                        <p:cTn id="24" dur="1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10" fill="hold"/>
                                        <p:tgtEl>
                                          <p:spTgt spid="26"/>
                                        </p:tgtEl>
                                        <p:attrNameLst>
                                          <p:attrName>ppt_w</p:attrName>
                                        </p:attrNameLst>
                                      </p:cBhvr>
                                      <p:tavLst>
                                        <p:tav tm="0">
                                          <p:val>
                                            <p:strVal val="#ppt_w*0.70"/>
                                          </p:val>
                                        </p:tav>
                                        <p:tav tm="100000">
                                          <p:val>
                                            <p:strVal val="#ppt_w"/>
                                          </p:val>
                                        </p:tav>
                                      </p:tavLst>
                                    </p:anim>
                                    <p:anim calcmode="lin" valueType="num">
                                      <p:cBhvr>
                                        <p:cTn id="30" dur="10" fill="hold"/>
                                        <p:tgtEl>
                                          <p:spTgt spid="26"/>
                                        </p:tgtEl>
                                        <p:attrNameLst>
                                          <p:attrName>ppt_h</p:attrName>
                                        </p:attrNameLst>
                                      </p:cBhvr>
                                      <p:tavLst>
                                        <p:tav tm="0">
                                          <p:val>
                                            <p:strVal val="#ppt_h"/>
                                          </p:val>
                                        </p:tav>
                                        <p:tav tm="100000">
                                          <p:val>
                                            <p:strVal val="#ppt_h"/>
                                          </p:val>
                                        </p:tav>
                                      </p:tavLst>
                                    </p:anim>
                                    <p:animEffect transition="in" filter="fade">
                                      <p:cBhvr>
                                        <p:cTn id="31" dur="1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8" presetClass="entr" presetSubtype="16"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diamond(in)">
                                      <p:cBhvr>
                                        <p:cTn id="36" dur="10"/>
                                        <p:tgtEl>
                                          <p:spTgt spid="10"/>
                                        </p:tgtEl>
                                      </p:cBhvr>
                                    </p:animEffect>
                                  </p:childTnLst>
                                </p:cTn>
                              </p:par>
                              <p:par>
                                <p:cTn id="37" presetID="8" presetClass="entr" presetSubtype="16"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diamond(in)">
                                      <p:cBhvr>
                                        <p:cTn id="39" dur="10"/>
                                        <p:tgtEl>
                                          <p:spTgt spid="11"/>
                                        </p:tgtEl>
                                      </p:cBhvr>
                                    </p:animEffect>
                                  </p:childTnLst>
                                </p:cTn>
                              </p:par>
                              <p:par>
                                <p:cTn id="40" presetID="55"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10" fill="hold"/>
                                        <p:tgtEl>
                                          <p:spTgt spid="12"/>
                                        </p:tgtEl>
                                        <p:attrNameLst>
                                          <p:attrName>ppt_w</p:attrName>
                                        </p:attrNameLst>
                                      </p:cBhvr>
                                      <p:tavLst>
                                        <p:tav tm="0">
                                          <p:val>
                                            <p:strVal val="#ppt_w*0.70"/>
                                          </p:val>
                                        </p:tav>
                                        <p:tav tm="100000">
                                          <p:val>
                                            <p:strVal val="#ppt_w"/>
                                          </p:val>
                                        </p:tav>
                                      </p:tavLst>
                                    </p:anim>
                                    <p:anim calcmode="lin" valueType="num">
                                      <p:cBhvr>
                                        <p:cTn id="43" dur="10" fill="hold"/>
                                        <p:tgtEl>
                                          <p:spTgt spid="12"/>
                                        </p:tgtEl>
                                        <p:attrNameLst>
                                          <p:attrName>ppt_h</p:attrName>
                                        </p:attrNameLst>
                                      </p:cBhvr>
                                      <p:tavLst>
                                        <p:tav tm="0">
                                          <p:val>
                                            <p:strVal val="#ppt_h"/>
                                          </p:val>
                                        </p:tav>
                                        <p:tav tm="100000">
                                          <p:val>
                                            <p:strVal val="#ppt_h"/>
                                          </p:val>
                                        </p:tav>
                                      </p:tavLst>
                                    </p:anim>
                                    <p:animEffect transition="in" filter="fade">
                                      <p:cBhvr>
                                        <p:cTn id="44" dur="10"/>
                                        <p:tgtEl>
                                          <p:spTgt spid="12"/>
                                        </p:tgtEl>
                                      </p:cBhvr>
                                    </p:animEffect>
                                  </p:childTnLst>
                                </p:cTn>
                              </p:par>
                              <p:par>
                                <p:cTn id="45" presetID="55"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10" fill="hold"/>
                                        <p:tgtEl>
                                          <p:spTgt spid="13"/>
                                        </p:tgtEl>
                                        <p:attrNameLst>
                                          <p:attrName>ppt_w</p:attrName>
                                        </p:attrNameLst>
                                      </p:cBhvr>
                                      <p:tavLst>
                                        <p:tav tm="0">
                                          <p:val>
                                            <p:strVal val="#ppt_w*0.70"/>
                                          </p:val>
                                        </p:tav>
                                        <p:tav tm="100000">
                                          <p:val>
                                            <p:strVal val="#ppt_w"/>
                                          </p:val>
                                        </p:tav>
                                      </p:tavLst>
                                    </p:anim>
                                    <p:anim calcmode="lin" valueType="num">
                                      <p:cBhvr>
                                        <p:cTn id="48" dur="10" fill="hold"/>
                                        <p:tgtEl>
                                          <p:spTgt spid="13"/>
                                        </p:tgtEl>
                                        <p:attrNameLst>
                                          <p:attrName>ppt_h</p:attrName>
                                        </p:attrNameLst>
                                      </p:cBhvr>
                                      <p:tavLst>
                                        <p:tav tm="0">
                                          <p:val>
                                            <p:strVal val="#ppt_h"/>
                                          </p:val>
                                        </p:tav>
                                        <p:tav tm="100000">
                                          <p:val>
                                            <p:strVal val="#ppt_h"/>
                                          </p:val>
                                        </p:tav>
                                      </p:tavLst>
                                    </p:anim>
                                    <p:animEffect transition="in" filter="fade">
                                      <p:cBhvr>
                                        <p:cTn id="49" dur="10"/>
                                        <p:tgtEl>
                                          <p:spTgt spid="13"/>
                                        </p:tgtEl>
                                      </p:cBhvr>
                                    </p:animEffect>
                                  </p:childTnLst>
                                </p:cTn>
                              </p:par>
                              <p:par>
                                <p:cTn id="50" presetID="8"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diamond(in)">
                                      <p:cBhvr>
                                        <p:cTn id="52" dur="10"/>
                                        <p:tgtEl>
                                          <p:spTgt spid="14"/>
                                        </p:tgtEl>
                                      </p:cBhvr>
                                    </p:animEffect>
                                  </p:childTnLst>
                                </p:cTn>
                              </p:par>
                              <p:par>
                                <p:cTn id="53" presetID="8" presetClass="entr" presetSubtype="16"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diamond(in)">
                                      <p:cBhvr>
                                        <p:cTn id="55" dur="10"/>
                                        <p:tgtEl>
                                          <p:spTgt spid="15"/>
                                        </p:tgtEl>
                                      </p:cBhvr>
                                    </p:animEffect>
                                  </p:childTnLst>
                                </p:cTn>
                              </p:par>
                              <p:par>
                                <p:cTn id="56" presetID="8" presetClass="entr" presetSubtype="16"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diamond(in)">
                                      <p:cBhvr>
                                        <p:cTn id="58" dur="1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8" presetClass="entr" presetSubtype="16"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diamond(in)">
                                      <p:cBhvr>
                                        <p:cTn id="63" dur="10"/>
                                        <p:tgtEl>
                                          <p:spTgt spid="19"/>
                                        </p:tgtEl>
                                      </p:cBhvr>
                                    </p:animEffect>
                                  </p:childTnLst>
                                </p:cTn>
                              </p:par>
                              <p:par>
                                <p:cTn id="64" presetID="8" presetClass="entr" presetSubtype="16"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diamond(in)">
                                      <p:cBhvr>
                                        <p:cTn id="66" dur="10"/>
                                        <p:tgtEl>
                                          <p:spTgt spid="20"/>
                                        </p:tgtEl>
                                      </p:cBhvr>
                                    </p:animEffect>
                                  </p:childTnLst>
                                </p:cTn>
                              </p:par>
                              <p:par>
                                <p:cTn id="67" presetID="8" presetClass="entr" presetSubtype="16"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diamond(in)">
                                      <p:cBhvr>
                                        <p:cTn id="69" dur="10"/>
                                        <p:tgtEl>
                                          <p:spTgt spid="21"/>
                                        </p:tgtEl>
                                      </p:cBhvr>
                                    </p:animEffect>
                                  </p:childTnLst>
                                </p:cTn>
                              </p:par>
                              <p:par>
                                <p:cTn id="70" presetID="55" presetClass="entr" presetSubtype="0" fill="hold" grpId="0" nodeType="with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p:cTn id="72" dur="10" fill="hold"/>
                                        <p:tgtEl>
                                          <p:spTgt spid="22"/>
                                        </p:tgtEl>
                                        <p:attrNameLst>
                                          <p:attrName>ppt_w</p:attrName>
                                        </p:attrNameLst>
                                      </p:cBhvr>
                                      <p:tavLst>
                                        <p:tav tm="0">
                                          <p:val>
                                            <p:strVal val="#ppt_w*0.70"/>
                                          </p:val>
                                        </p:tav>
                                        <p:tav tm="100000">
                                          <p:val>
                                            <p:strVal val="#ppt_w"/>
                                          </p:val>
                                        </p:tav>
                                      </p:tavLst>
                                    </p:anim>
                                    <p:anim calcmode="lin" valueType="num">
                                      <p:cBhvr>
                                        <p:cTn id="73" dur="10" fill="hold"/>
                                        <p:tgtEl>
                                          <p:spTgt spid="22"/>
                                        </p:tgtEl>
                                        <p:attrNameLst>
                                          <p:attrName>ppt_h</p:attrName>
                                        </p:attrNameLst>
                                      </p:cBhvr>
                                      <p:tavLst>
                                        <p:tav tm="0">
                                          <p:val>
                                            <p:strVal val="#ppt_h"/>
                                          </p:val>
                                        </p:tav>
                                        <p:tav tm="100000">
                                          <p:val>
                                            <p:strVal val="#ppt_h"/>
                                          </p:val>
                                        </p:tav>
                                      </p:tavLst>
                                    </p:anim>
                                    <p:animEffect transition="in" filter="fade">
                                      <p:cBhvr>
                                        <p:cTn id="74" dur="10"/>
                                        <p:tgtEl>
                                          <p:spTgt spid="22"/>
                                        </p:tgtEl>
                                      </p:cBhvr>
                                    </p:animEffect>
                                  </p:childTnLst>
                                </p:cTn>
                              </p:par>
                              <p:par>
                                <p:cTn id="75" presetID="55" presetClass="entr" presetSubtype="0"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p:cTn id="77" dur="10" fill="hold"/>
                                        <p:tgtEl>
                                          <p:spTgt spid="23"/>
                                        </p:tgtEl>
                                        <p:attrNameLst>
                                          <p:attrName>ppt_w</p:attrName>
                                        </p:attrNameLst>
                                      </p:cBhvr>
                                      <p:tavLst>
                                        <p:tav tm="0">
                                          <p:val>
                                            <p:strVal val="#ppt_w*0.70"/>
                                          </p:val>
                                        </p:tav>
                                        <p:tav tm="100000">
                                          <p:val>
                                            <p:strVal val="#ppt_w"/>
                                          </p:val>
                                        </p:tav>
                                      </p:tavLst>
                                    </p:anim>
                                    <p:anim calcmode="lin" valueType="num">
                                      <p:cBhvr>
                                        <p:cTn id="78" dur="10" fill="hold"/>
                                        <p:tgtEl>
                                          <p:spTgt spid="23"/>
                                        </p:tgtEl>
                                        <p:attrNameLst>
                                          <p:attrName>ppt_h</p:attrName>
                                        </p:attrNameLst>
                                      </p:cBhvr>
                                      <p:tavLst>
                                        <p:tav tm="0">
                                          <p:val>
                                            <p:strVal val="#ppt_h"/>
                                          </p:val>
                                        </p:tav>
                                        <p:tav tm="100000">
                                          <p:val>
                                            <p:strVal val="#ppt_h"/>
                                          </p:val>
                                        </p:tav>
                                      </p:tavLst>
                                    </p:anim>
                                    <p:animEffect transition="in" filter="fade">
                                      <p:cBhvr>
                                        <p:cTn id="79" dur="10"/>
                                        <p:tgtEl>
                                          <p:spTgt spid="23"/>
                                        </p:tgtEl>
                                      </p:cBhvr>
                                    </p:animEffect>
                                  </p:childTnLst>
                                </p:cTn>
                              </p:par>
                              <p:par>
                                <p:cTn id="80" presetID="8" presetClass="entr" presetSubtype="16" fill="hold" grpId="0"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diamond(in)">
                                      <p:cBhvr>
                                        <p:cTn id="82" dur="10"/>
                                        <p:tgtEl>
                                          <p:spTgt spid="24"/>
                                        </p:tgtEl>
                                      </p:cBhvr>
                                    </p:animEffect>
                                  </p:childTnLst>
                                </p:cTn>
                              </p:par>
                              <p:par>
                                <p:cTn id="83" presetID="8" presetClass="entr" presetSubtype="16" fill="hold" grpId="0" nodeType="with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diamond(in)">
                                      <p:cBhvr>
                                        <p:cTn id="85" dur="10"/>
                                        <p:tgtEl>
                                          <p:spTgt spid="8"/>
                                        </p:tgtEl>
                                      </p:cBhvr>
                                    </p:animEffect>
                                  </p:childTnLst>
                                </p:cTn>
                              </p:par>
                            </p:childTnLst>
                          </p:cTn>
                        </p:par>
                      </p:childTnLst>
                    </p:cTn>
                  </p:par>
                  <p:par>
                    <p:cTn id="86" fill="hold">
                      <p:stCondLst>
                        <p:cond delay="indefinite"/>
                      </p:stCondLst>
                      <p:childTnLst>
                        <p:par>
                          <p:cTn id="87" fill="hold">
                            <p:stCondLst>
                              <p:cond delay="0"/>
                            </p:stCondLst>
                            <p:childTnLst>
                              <p:par>
                                <p:cTn id="88" presetID="8" presetClass="entr" presetSubtype="16" fill="hold" grpId="0" nodeType="click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diamond(in)">
                                      <p:cBhvr>
                                        <p:cTn id="90" dur="10"/>
                                        <p:tgtEl>
                                          <p:spTgt spid="27"/>
                                        </p:tgtEl>
                                      </p:cBhvr>
                                    </p:animEffect>
                                  </p:childTnLst>
                                </p:cTn>
                              </p:par>
                              <p:par>
                                <p:cTn id="91" presetID="8" presetClass="entr" presetSubtype="16" fill="hold" grpId="0" nodeType="withEffect">
                                  <p:stCondLst>
                                    <p:cond delay="0"/>
                                  </p:stCondLst>
                                  <p:childTnLst>
                                    <p:set>
                                      <p:cBhvr>
                                        <p:cTn id="92" dur="1" fill="hold">
                                          <p:stCondLst>
                                            <p:cond delay="0"/>
                                          </p:stCondLst>
                                        </p:cTn>
                                        <p:tgtEl>
                                          <p:spTgt spid="28"/>
                                        </p:tgtEl>
                                        <p:attrNameLst>
                                          <p:attrName>style.visibility</p:attrName>
                                        </p:attrNameLst>
                                      </p:cBhvr>
                                      <p:to>
                                        <p:strVal val="visible"/>
                                      </p:to>
                                    </p:set>
                                    <p:animEffect transition="in" filter="diamond(in)">
                                      <p:cBhvr>
                                        <p:cTn id="93" dur="10"/>
                                        <p:tgtEl>
                                          <p:spTgt spid="28"/>
                                        </p:tgtEl>
                                      </p:cBhvr>
                                    </p:animEffect>
                                  </p:childTnLst>
                                </p:cTn>
                              </p:par>
                              <p:par>
                                <p:cTn id="94" presetID="55" presetClass="entr" presetSubtype="0" fill="hold" grpId="0" nodeType="withEffect">
                                  <p:stCondLst>
                                    <p:cond delay="0"/>
                                  </p:stCondLst>
                                  <p:childTnLst>
                                    <p:set>
                                      <p:cBhvr>
                                        <p:cTn id="95" dur="1" fill="hold">
                                          <p:stCondLst>
                                            <p:cond delay="0"/>
                                          </p:stCondLst>
                                        </p:cTn>
                                        <p:tgtEl>
                                          <p:spTgt spid="29"/>
                                        </p:tgtEl>
                                        <p:attrNameLst>
                                          <p:attrName>style.visibility</p:attrName>
                                        </p:attrNameLst>
                                      </p:cBhvr>
                                      <p:to>
                                        <p:strVal val="visible"/>
                                      </p:to>
                                    </p:set>
                                    <p:anim calcmode="lin" valueType="num">
                                      <p:cBhvr>
                                        <p:cTn id="96" dur="10" fill="hold"/>
                                        <p:tgtEl>
                                          <p:spTgt spid="29"/>
                                        </p:tgtEl>
                                        <p:attrNameLst>
                                          <p:attrName>ppt_w</p:attrName>
                                        </p:attrNameLst>
                                      </p:cBhvr>
                                      <p:tavLst>
                                        <p:tav tm="0">
                                          <p:val>
                                            <p:strVal val="#ppt_w*0.70"/>
                                          </p:val>
                                        </p:tav>
                                        <p:tav tm="100000">
                                          <p:val>
                                            <p:strVal val="#ppt_w"/>
                                          </p:val>
                                        </p:tav>
                                      </p:tavLst>
                                    </p:anim>
                                    <p:anim calcmode="lin" valueType="num">
                                      <p:cBhvr>
                                        <p:cTn id="97" dur="10" fill="hold"/>
                                        <p:tgtEl>
                                          <p:spTgt spid="29"/>
                                        </p:tgtEl>
                                        <p:attrNameLst>
                                          <p:attrName>ppt_h</p:attrName>
                                        </p:attrNameLst>
                                      </p:cBhvr>
                                      <p:tavLst>
                                        <p:tav tm="0">
                                          <p:val>
                                            <p:strVal val="#ppt_h"/>
                                          </p:val>
                                        </p:tav>
                                        <p:tav tm="100000">
                                          <p:val>
                                            <p:strVal val="#ppt_h"/>
                                          </p:val>
                                        </p:tav>
                                      </p:tavLst>
                                    </p:anim>
                                    <p:animEffect transition="in" filter="fade">
                                      <p:cBhvr>
                                        <p:cTn id="98" dur="10"/>
                                        <p:tgtEl>
                                          <p:spTgt spid="29"/>
                                        </p:tgtEl>
                                      </p:cBhvr>
                                    </p:animEffect>
                                  </p:childTnLst>
                                </p:cTn>
                              </p:par>
                              <p:par>
                                <p:cTn id="99" presetID="55" presetClass="entr" presetSubtype="0" fill="hold" grpId="0" nodeType="withEffect">
                                  <p:stCondLst>
                                    <p:cond delay="0"/>
                                  </p:stCondLst>
                                  <p:childTnLst>
                                    <p:set>
                                      <p:cBhvr>
                                        <p:cTn id="100" dur="1" fill="hold">
                                          <p:stCondLst>
                                            <p:cond delay="0"/>
                                          </p:stCondLst>
                                        </p:cTn>
                                        <p:tgtEl>
                                          <p:spTgt spid="30"/>
                                        </p:tgtEl>
                                        <p:attrNameLst>
                                          <p:attrName>style.visibility</p:attrName>
                                        </p:attrNameLst>
                                      </p:cBhvr>
                                      <p:to>
                                        <p:strVal val="visible"/>
                                      </p:to>
                                    </p:set>
                                    <p:anim calcmode="lin" valueType="num">
                                      <p:cBhvr>
                                        <p:cTn id="101" dur="10" fill="hold"/>
                                        <p:tgtEl>
                                          <p:spTgt spid="30"/>
                                        </p:tgtEl>
                                        <p:attrNameLst>
                                          <p:attrName>ppt_w</p:attrName>
                                        </p:attrNameLst>
                                      </p:cBhvr>
                                      <p:tavLst>
                                        <p:tav tm="0">
                                          <p:val>
                                            <p:strVal val="#ppt_w*0.70"/>
                                          </p:val>
                                        </p:tav>
                                        <p:tav tm="100000">
                                          <p:val>
                                            <p:strVal val="#ppt_w"/>
                                          </p:val>
                                        </p:tav>
                                      </p:tavLst>
                                    </p:anim>
                                    <p:anim calcmode="lin" valueType="num">
                                      <p:cBhvr>
                                        <p:cTn id="102" dur="10" fill="hold"/>
                                        <p:tgtEl>
                                          <p:spTgt spid="30"/>
                                        </p:tgtEl>
                                        <p:attrNameLst>
                                          <p:attrName>ppt_h</p:attrName>
                                        </p:attrNameLst>
                                      </p:cBhvr>
                                      <p:tavLst>
                                        <p:tav tm="0">
                                          <p:val>
                                            <p:strVal val="#ppt_h"/>
                                          </p:val>
                                        </p:tav>
                                        <p:tav tm="100000">
                                          <p:val>
                                            <p:strVal val="#ppt_h"/>
                                          </p:val>
                                        </p:tav>
                                      </p:tavLst>
                                    </p:anim>
                                    <p:animEffect transition="in" filter="fade">
                                      <p:cBhvr>
                                        <p:cTn id="103" dur="10"/>
                                        <p:tgtEl>
                                          <p:spTgt spid="30"/>
                                        </p:tgtEl>
                                      </p:cBhvr>
                                    </p:animEffect>
                                  </p:childTnLst>
                                </p:cTn>
                              </p:par>
                              <p:par>
                                <p:cTn id="104" presetID="8" presetClass="entr" presetSubtype="16" fill="hold" grpId="0" nodeType="withEffect">
                                  <p:stCondLst>
                                    <p:cond delay="100"/>
                                  </p:stCondLst>
                                  <p:childTnLst>
                                    <p:set>
                                      <p:cBhvr>
                                        <p:cTn id="105" dur="1" fill="hold">
                                          <p:stCondLst>
                                            <p:cond delay="0"/>
                                          </p:stCondLst>
                                        </p:cTn>
                                        <p:tgtEl>
                                          <p:spTgt spid="31"/>
                                        </p:tgtEl>
                                        <p:attrNameLst>
                                          <p:attrName>style.visibility</p:attrName>
                                        </p:attrNameLst>
                                      </p:cBhvr>
                                      <p:to>
                                        <p:strVal val="visible"/>
                                      </p:to>
                                    </p:set>
                                    <p:animEffect transition="in" filter="diamond(in)">
                                      <p:cBhvr>
                                        <p:cTn id="106" dur="10"/>
                                        <p:tgtEl>
                                          <p:spTgt spid="31"/>
                                        </p:tgtEl>
                                      </p:cBhvr>
                                    </p:animEffect>
                                  </p:childTnLst>
                                </p:cTn>
                              </p:par>
                              <p:par>
                                <p:cTn id="107" presetID="8" presetClass="entr" presetSubtype="16" fill="hold" grpId="0" nodeType="with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diamond(in)">
                                      <p:cBhvr>
                                        <p:cTn id="109" dur="10"/>
                                        <p:tgtEl>
                                          <p:spTgt spid="32"/>
                                        </p:tgtEl>
                                      </p:cBhvr>
                                    </p:animEffect>
                                  </p:childTnLst>
                                </p:cTn>
                              </p:par>
                              <p:par>
                                <p:cTn id="110" presetID="8" presetClass="entr" presetSubtype="16" fill="hold" grpId="0" nodeType="with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diamond(in)">
                                      <p:cBhvr>
                                        <p:cTn id="112" dur="10"/>
                                        <p:tgtEl>
                                          <p:spTgt spid="33"/>
                                        </p:tgtEl>
                                      </p:cBhvr>
                                    </p:animEffect>
                                  </p:childTnLst>
                                </p:cTn>
                              </p:par>
                              <p:par>
                                <p:cTn id="113" presetID="8" presetClass="entr" presetSubtype="16" fill="hold" grpId="0" nodeType="withEffect">
                                  <p:stCondLst>
                                    <p:cond delay="0"/>
                                  </p:stCondLst>
                                  <p:childTnLst>
                                    <p:set>
                                      <p:cBhvr>
                                        <p:cTn id="114" dur="1" fill="hold">
                                          <p:stCondLst>
                                            <p:cond delay="0"/>
                                          </p:stCondLst>
                                        </p:cTn>
                                        <p:tgtEl>
                                          <p:spTgt spid="42"/>
                                        </p:tgtEl>
                                        <p:attrNameLst>
                                          <p:attrName>style.visibility</p:attrName>
                                        </p:attrNameLst>
                                      </p:cBhvr>
                                      <p:to>
                                        <p:strVal val="visible"/>
                                      </p:to>
                                    </p:set>
                                    <p:animEffect transition="in" filter="diamond(in)">
                                      <p:cBhvr>
                                        <p:cTn id="115" dur="10"/>
                                        <p:tgtEl>
                                          <p:spTgt spid="42"/>
                                        </p:tgtEl>
                                      </p:cBhvr>
                                    </p:animEffect>
                                  </p:childTnLst>
                                </p:cTn>
                              </p:par>
                              <p:par>
                                <p:cTn id="116" presetID="8" presetClass="entr" presetSubtype="16" fill="hold" grpId="0" nodeType="withEffect">
                                  <p:stCondLst>
                                    <p:cond delay="0"/>
                                  </p:stCondLst>
                                  <p:childTnLst>
                                    <p:set>
                                      <p:cBhvr>
                                        <p:cTn id="117" dur="1" fill="hold">
                                          <p:stCondLst>
                                            <p:cond delay="0"/>
                                          </p:stCondLst>
                                        </p:cTn>
                                        <p:tgtEl>
                                          <p:spTgt spid="44"/>
                                        </p:tgtEl>
                                        <p:attrNameLst>
                                          <p:attrName>style.visibility</p:attrName>
                                        </p:attrNameLst>
                                      </p:cBhvr>
                                      <p:to>
                                        <p:strVal val="visible"/>
                                      </p:to>
                                    </p:set>
                                    <p:animEffect transition="in" filter="diamond(in)">
                                      <p:cBhvr>
                                        <p:cTn id="118" dur="10"/>
                                        <p:tgtEl>
                                          <p:spTgt spid="44"/>
                                        </p:tgtEl>
                                      </p:cBhvr>
                                    </p:animEffec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47"/>
                                        </p:tgtEl>
                                        <p:attrNameLst>
                                          <p:attrName>style.visibility</p:attrName>
                                        </p:attrNameLst>
                                      </p:cBhvr>
                                      <p:to>
                                        <p:strVal val="visible"/>
                                      </p:to>
                                    </p:set>
                                  </p:childTnLst>
                                </p:cTn>
                              </p:par>
                            </p:childTnLst>
                          </p:cTn>
                        </p:par>
                        <p:par>
                          <p:cTn id="123" fill="hold">
                            <p:stCondLst>
                              <p:cond delay="0"/>
                            </p:stCondLst>
                            <p:childTnLst>
                              <p:par>
                                <p:cTn id="124" presetID="10" presetClass="exit" presetSubtype="0" fill="hold" nodeType="afterEffect">
                                  <p:stCondLst>
                                    <p:cond delay="900"/>
                                  </p:stCondLst>
                                  <p:childTnLst>
                                    <p:animEffect transition="out" filter="fade">
                                      <p:cBhvr>
                                        <p:cTn id="125" dur="500"/>
                                        <p:tgtEl>
                                          <p:spTgt spid="47"/>
                                        </p:tgtEl>
                                      </p:cBhvr>
                                    </p:animEffect>
                                    <p:set>
                                      <p:cBhvr>
                                        <p:cTn id="126"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animBg="1"/>
      <p:bldP spid="13" grpId="0"/>
      <p:bldP spid="14" grpId="0"/>
      <p:bldP spid="15" grpId="0"/>
      <p:bldP spid="17" grpId="0"/>
      <p:bldP spid="18" grpId="0"/>
      <p:bldP spid="19" grpId="0"/>
      <p:bldP spid="20" grpId="0"/>
      <p:bldP spid="21" grpId="0" animBg="1"/>
      <p:bldP spid="22" grpId="0"/>
      <p:bldP spid="23" grpId="0" animBg="1"/>
      <p:bldP spid="24" grpId="0"/>
      <p:bldP spid="26" grpId="0"/>
      <p:bldP spid="27" grpId="0"/>
      <p:bldP spid="28" grpId="0" animBg="1"/>
      <p:bldP spid="29" grpId="0" animBg="1"/>
      <p:bldP spid="30" grpId="0"/>
      <p:bldP spid="31" grpId="0"/>
      <p:bldP spid="32" grpId="0"/>
      <p:bldP spid="33" grpId="0"/>
      <p:bldP spid="42" grpId="0"/>
      <p:bldP spid="8" grpId="0"/>
      <p:bldP spid="44" grpId="0"/>
      <p:bldP spid="4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7" name="Rectangle 6"/>
          <p:cNvSpPr/>
          <p:nvPr/>
        </p:nvSpPr>
        <p:spPr>
          <a:xfrm>
            <a:off x="628650" y="398175"/>
            <a:ext cx="11280710" cy="61103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6" name="Picture 2" descr="Cartoon knight boy">
            <a:extLst>
              <a:ext uri="{FF2B5EF4-FFF2-40B4-BE49-F238E27FC236}">
                <a16:creationId xmlns:a16="http://schemas.microsoft.com/office/drawing/2014/main" id="{07DE8D2F-3AC3-BEEC-9DC0-FD0C629114D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73676" y="3153376"/>
            <a:ext cx="4021701" cy="3704624"/>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4">
            <a:extLst>
              <a:ext uri="{FF2B5EF4-FFF2-40B4-BE49-F238E27FC236}">
                <a16:creationId xmlns:a16="http://schemas.microsoft.com/office/drawing/2014/main" id="{70BF8606-6115-7FC3-73B7-65C9753E4EFC}"/>
              </a:ext>
            </a:extLst>
          </p:cNvPr>
          <p:cNvSpPr/>
          <p:nvPr/>
        </p:nvSpPr>
        <p:spPr>
          <a:xfrm rot="20983327">
            <a:off x="8703453" y="3385847"/>
            <a:ext cx="3228084" cy="3209925"/>
          </a:xfrm>
          <a:custGeom>
            <a:avLst/>
            <a:gdLst/>
            <a:ahLst/>
            <a:cxnLst/>
            <a:rect l="l" t="t" r="r" b="b"/>
            <a:pathLst>
              <a:path w="9199367" h="8229600">
                <a:moveTo>
                  <a:pt x="0" y="0"/>
                </a:moveTo>
                <a:lnTo>
                  <a:pt x="9199366" y="0"/>
                </a:lnTo>
                <a:lnTo>
                  <a:pt x="9199366" y="8229600"/>
                </a:lnTo>
                <a:lnTo>
                  <a:pt x="0" y="8229600"/>
                </a:lnTo>
                <a:lnTo>
                  <a:pt x="0" y="0"/>
                </a:lnTo>
                <a:close/>
              </a:path>
            </a:pathLst>
          </a:custGeom>
          <a:blipFill>
            <a:blip r:embed="rId5"/>
            <a:stretch>
              <a:fillRect/>
            </a:stretch>
          </a:blipFill>
        </p:spPr>
        <p:txBody>
          <a:bodyPr/>
          <a:lstStyle/>
          <a:p>
            <a:endParaRPr lang="en-US"/>
          </a:p>
        </p:txBody>
      </p:sp>
      <p:sp>
        <p:nvSpPr>
          <p:cNvPr id="5" name="Oval 4">
            <a:extLst>
              <a:ext uri="{FF2B5EF4-FFF2-40B4-BE49-F238E27FC236}">
                <a16:creationId xmlns:a16="http://schemas.microsoft.com/office/drawing/2014/main" id="{BE396E95-7542-C97A-B6BF-C19D0C3C9A6D}"/>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2</a:t>
            </a:r>
          </a:p>
        </p:txBody>
      </p:sp>
      <p:sp>
        <p:nvSpPr>
          <p:cNvPr id="16" name="TextBox 15">
            <a:extLst>
              <a:ext uri="{FF2B5EF4-FFF2-40B4-BE49-F238E27FC236}">
                <a16:creationId xmlns:a16="http://schemas.microsoft.com/office/drawing/2014/main" id="{F473607B-A101-D59A-6488-F1BFC526CCD0}"/>
              </a:ext>
            </a:extLst>
          </p:cNvPr>
          <p:cNvSpPr txBox="1"/>
          <p:nvPr/>
        </p:nvSpPr>
        <p:spPr>
          <a:xfrm>
            <a:off x="1609725" y="495300"/>
            <a:ext cx="10172700" cy="1766702"/>
          </a:xfrm>
          <a:prstGeom prst="rect">
            <a:avLst/>
          </a:prstGeom>
          <a:noFill/>
        </p:spPr>
        <p:txBody>
          <a:bodyPr wrap="square" rtlCol="0">
            <a:spAutoFit/>
          </a:bodyPr>
          <a:lstStyle/>
          <a:p>
            <a:pPr algn="just">
              <a:lnSpc>
                <a:spcPct val="150000"/>
              </a:lnSpc>
            </a:pPr>
            <a:r>
              <a:rPr lang="en-US" sz="2400" b="1" dirty="0">
                <a:latin typeface="Cambria" panose="02040503050406030204" pitchFamily="18" charset="0"/>
                <a:ea typeface="Cambria" panose="02040503050406030204" pitchFamily="18" charset="0"/>
              </a:rPr>
              <a:t>Cho </a:t>
            </a:r>
            <a:r>
              <a:rPr lang="en-US" sz="2400" b="1" dirty="0" err="1">
                <a:latin typeface="Cambria" panose="02040503050406030204" pitchFamily="18" charset="0"/>
                <a:ea typeface="Cambria" panose="02040503050406030204" pitchFamily="18" charset="0"/>
              </a:rPr>
              <a:t>biết</a:t>
            </a:r>
            <a:r>
              <a:rPr lang="en-US" sz="2400" b="1" dirty="0">
                <a:latin typeface="Cambria" panose="02040503050406030204" pitchFamily="18" charset="0"/>
                <a:ea typeface="Cambria" panose="02040503050406030204" pitchFamily="18" charset="0"/>
              </a:rPr>
              <a:t> 7 657 : 31 = 247. </a:t>
            </a:r>
            <a:r>
              <a:rPr lang="en-US" sz="2400" b="1" dirty="0" err="1">
                <a:latin typeface="Cambria" panose="02040503050406030204" pitchFamily="18" charset="0"/>
                <a:ea typeface="Cambria" panose="02040503050406030204" pitchFamily="18" charset="0"/>
              </a:rPr>
              <a:t>Không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thực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hiện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phép</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tính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hãy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tìm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kết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quả</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các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phép</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tính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sau</a:t>
            </a:r>
            <a:r>
              <a:rPr lang="en-US" sz="2400" b="1" dirty="0">
                <a:latin typeface="Cambria" panose="02040503050406030204" pitchFamily="18" charset="0"/>
                <a:ea typeface="Cambria" panose="02040503050406030204" pitchFamily="18" charset="0"/>
              </a:rPr>
              <a:t>:</a:t>
            </a:r>
          </a:p>
          <a:p>
            <a:pPr>
              <a:lnSpc>
                <a:spcPct val="150000"/>
              </a:lnSpc>
            </a:pPr>
            <a:r>
              <a:rPr lang="en-US" sz="2400" dirty="0">
                <a:latin typeface="Cambria" panose="02040503050406030204" pitchFamily="18" charset="0"/>
                <a:ea typeface="Cambria" panose="02040503050406030204" pitchFamily="18" charset="0"/>
              </a:rPr>
              <a:t>a</a:t>
            </a:r>
            <a:r>
              <a:rPr lang="en-US" sz="2800" dirty="0">
                <a:latin typeface="Cambria" panose="02040503050406030204" pitchFamily="18" charset="0"/>
                <a:ea typeface="Cambria" panose="02040503050406030204" pitchFamily="18" charset="0"/>
              </a:rPr>
              <a:t>) 765,7 : 31                                     b) 76,57 : 31                                     </a:t>
            </a:r>
            <a:endParaRPr lang="en-US" sz="2400" dirty="0">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82D26DC1-5DF9-9027-6F72-43AE26B5347B}"/>
              </a:ext>
            </a:extLst>
          </p:cNvPr>
          <p:cNvSpPr txBox="1"/>
          <p:nvPr/>
        </p:nvSpPr>
        <p:spPr>
          <a:xfrm>
            <a:off x="3554186" y="1760764"/>
            <a:ext cx="14382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24,7</a:t>
            </a:r>
          </a:p>
        </p:txBody>
      </p:sp>
      <p:sp>
        <p:nvSpPr>
          <p:cNvPr id="34" name="TextBox 33">
            <a:extLst>
              <a:ext uri="{FF2B5EF4-FFF2-40B4-BE49-F238E27FC236}">
                <a16:creationId xmlns:a16="http://schemas.microsoft.com/office/drawing/2014/main" id="{DC506D2B-7034-978E-4543-5A99B6D7CD1B}"/>
              </a:ext>
            </a:extLst>
          </p:cNvPr>
          <p:cNvSpPr txBox="1"/>
          <p:nvPr/>
        </p:nvSpPr>
        <p:spPr>
          <a:xfrm>
            <a:off x="8386082" y="1748518"/>
            <a:ext cx="14382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2,47</a:t>
            </a:r>
          </a:p>
        </p:txBody>
      </p:sp>
      <p:sp>
        <p:nvSpPr>
          <p:cNvPr id="35" name="TextBox 34">
            <a:extLst>
              <a:ext uri="{FF2B5EF4-FFF2-40B4-BE49-F238E27FC236}">
                <a16:creationId xmlns:a16="http://schemas.microsoft.com/office/drawing/2014/main" id="{570C22DE-E483-2CB8-1F2E-8C84C402AC9F}"/>
              </a:ext>
            </a:extLst>
          </p:cNvPr>
          <p:cNvSpPr txBox="1"/>
          <p:nvPr/>
        </p:nvSpPr>
        <p:spPr>
          <a:xfrm>
            <a:off x="4257675" y="2876550"/>
            <a:ext cx="3514725"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c) 76,57 : 247</a:t>
            </a:r>
            <a:endParaRPr lang="en-US" sz="2800" dirty="0"/>
          </a:p>
        </p:txBody>
      </p:sp>
      <p:sp>
        <p:nvSpPr>
          <p:cNvPr id="36" name="TextBox 35">
            <a:extLst>
              <a:ext uri="{FF2B5EF4-FFF2-40B4-BE49-F238E27FC236}">
                <a16:creationId xmlns:a16="http://schemas.microsoft.com/office/drawing/2014/main" id="{577AD733-7BD8-8A7B-CDA4-A2890AC1E650}"/>
              </a:ext>
            </a:extLst>
          </p:cNvPr>
          <p:cNvSpPr txBox="1"/>
          <p:nvPr/>
        </p:nvSpPr>
        <p:spPr>
          <a:xfrm>
            <a:off x="6404882" y="2869747"/>
            <a:ext cx="14382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0,31</a:t>
            </a:r>
          </a:p>
        </p:txBody>
      </p:sp>
      <p:pic>
        <p:nvPicPr>
          <p:cNvPr id="37" name="Picture 36">
            <a:extLst>
              <a:ext uri="{FF2B5EF4-FFF2-40B4-BE49-F238E27FC236}">
                <a16:creationId xmlns:a16="http://schemas.microsoft.com/office/drawing/2014/main" id="{617B8061-78F4-6C75-27A0-BABDEF3559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8095" y="3081902"/>
            <a:ext cx="3891847" cy="3143415"/>
          </a:xfrm>
          <a:prstGeom prst="rect">
            <a:avLst/>
          </a:prstGeom>
        </p:spPr>
      </p:pic>
    </p:spTree>
    <p:extLst>
      <p:ext uri="{BB962C8B-B14F-4D97-AF65-F5344CB8AC3E}">
        <p14:creationId xmlns:p14="http://schemas.microsoft.com/office/powerpoint/2010/main" val="3485369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down)">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down)">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par>
                          <p:cTn id="41" fill="hold">
                            <p:stCondLst>
                              <p:cond delay="0"/>
                            </p:stCondLst>
                            <p:childTnLst>
                              <p:par>
                                <p:cTn id="42" presetID="10" presetClass="exit" presetSubtype="0" fill="hold" nodeType="afterEffect">
                                  <p:stCondLst>
                                    <p:cond delay="900"/>
                                  </p:stCondLst>
                                  <p:childTnLst>
                                    <p:animEffect transition="out" filter="fade">
                                      <p:cBhvr>
                                        <p:cTn id="43" dur="500"/>
                                        <p:tgtEl>
                                          <p:spTgt spid="37"/>
                                        </p:tgtEl>
                                      </p:cBhvr>
                                    </p:animEffect>
                                    <p:set>
                                      <p:cBhvr>
                                        <p:cTn id="44"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6" grpId="0"/>
      <p:bldP spid="25" grpId="0"/>
      <p:bldP spid="34" grpId="0"/>
      <p:bldP spid="35" grpId="0"/>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6858000"/>
          </a:xfrm>
          <a:prstGeom prst="rect">
            <a:avLst/>
          </a:prstGeom>
        </p:spPr>
      </p:pic>
      <p:sp>
        <p:nvSpPr>
          <p:cNvPr id="7" name="Rectangle 6"/>
          <p:cNvSpPr/>
          <p:nvPr/>
        </p:nvSpPr>
        <p:spPr>
          <a:xfrm>
            <a:off x="628650" y="398175"/>
            <a:ext cx="11280710" cy="61103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6" name="Picture 2" descr="Cartoon knight boy">
            <a:extLst>
              <a:ext uri="{FF2B5EF4-FFF2-40B4-BE49-F238E27FC236}">
                <a16:creationId xmlns:a16="http://schemas.microsoft.com/office/drawing/2014/main" id="{07DE8D2F-3AC3-BEEC-9DC0-FD0C629114D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73676" y="3153376"/>
            <a:ext cx="4021701" cy="3704624"/>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4">
            <a:extLst>
              <a:ext uri="{FF2B5EF4-FFF2-40B4-BE49-F238E27FC236}">
                <a16:creationId xmlns:a16="http://schemas.microsoft.com/office/drawing/2014/main" id="{70BF8606-6115-7FC3-73B7-65C9753E4EFC}"/>
              </a:ext>
            </a:extLst>
          </p:cNvPr>
          <p:cNvSpPr/>
          <p:nvPr/>
        </p:nvSpPr>
        <p:spPr>
          <a:xfrm rot="20983327">
            <a:off x="8836803" y="3576347"/>
            <a:ext cx="3228084" cy="3209925"/>
          </a:xfrm>
          <a:custGeom>
            <a:avLst/>
            <a:gdLst/>
            <a:ahLst/>
            <a:cxnLst/>
            <a:rect l="l" t="t" r="r" b="b"/>
            <a:pathLst>
              <a:path w="9199367" h="8229600">
                <a:moveTo>
                  <a:pt x="0" y="0"/>
                </a:moveTo>
                <a:lnTo>
                  <a:pt x="9199366" y="0"/>
                </a:lnTo>
                <a:lnTo>
                  <a:pt x="9199366"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BE396E95-7542-C97A-B6BF-C19D0C3C9A6D}"/>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16" name="TextBox 15">
            <a:extLst>
              <a:ext uri="{FF2B5EF4-FFF2-40B4-BE49-F238E27FC236}">
                <a16:creationId xmlns:a16="http://schemas.microsoft.com/office/drawing/2014/main" id="{F473607B-A101-D59A-6488-F1BFC526CCD0}"/>
              </a:ext>
            </a:extLst>
          </p:cNvPr>
          <p:cNvSpPr txBox="1"/>
          <p:nvPr/>
        </p:nvSpPr>
        <p:spPr>
          <a:xfrm>
            <a:off x="1609725" y="495300"/>
            <a:ext cx="10172700" cy="1077218"/>
          </a:xfrm>
          <a:prstGeom prst="rect">
            <a:avLst/>
          </a:prstGeom>
          <a:noFill/>
        </p:spPr>
        <p:txBody>
          <a:bodyPr wrap="square" rtlCol="0">
            <a:spAutoFit/>
          </a:bodyPr>
          <a:lstStyle/>
          <a:p>
            <a:pPr lvl="0" algn="just"/>
            <a:r>
              <a:rPr lang="en-US" sz="3200" b="1" dirty="0" err="1">
                <a:solidFill>
                  <a:prstClr val="black"/>
                </a:solidFill>
                <a:latin typeface="Cambria" panose="02040503050406030204" pitchFamily="18" charset="0"/>
                <a:ea typeface="Cambria" panose="02040503050406030204" pitchFamily="18" charset="0"/>
              </a:rPr>
              <a:t>Rô-bốt</a:t>
            </a:r>
            <a:r>
              <a:rPr lang="en-US" sz="3200" b="1" dirty="0">
                <a:solidFill>
                  <a:prstClr val="black"/>
                </a:solidFill>
                <a:latin typeface="Cambria" panose="02040503050406030204" pitchFamily="18" charset="0"/>
                <a:ea typeface="Cambria" panose="02040503050406030204" pitchFamily="18" charset="0"/>
              </a:rPr>
              <a:t> chia </a:t>
            </a:r>
            <a:r>
              <a:rPr lang="en-US" sz="3200" b="1" dirty="0" err="1">
                <a:solidFill>
                  <a:prstClr val="black"/>
                </a:solidFill>
                <a:latin typeface="Cambria" panose="02040503050406030204" pitchFamily="18" charset="0"/>
                <a:ea typeface="Cambria" panose="02040503050406030204" pitchFamily="18" charset="0"/>
              </a:rPr>
              <a:t>đều</a:t>
            </a:r>
            <a:r>
              <a:rPr lang="en-US" sz="3200" b="1" dirty="0">
                <a:solidFill>
                  <a:prstClr val="black"/>
                </a:solidFill>
                <a:latin typeface="Cambria" panose="02040503050406030204" pitchFamily="18" charset="0"/>
                <a:ea typeface="Cambria" panose="02040503050406030204" pitchFamily="18" charset="0"/>
              </a:rPr>
              <a:t> 9,68 </a:t>
            </a:r>
            <a:r>
              <a:rPr lang="en-US" sz="3200" b="1" dirty="0" err="1">
                <a:solidFill>
                  <a:prstClr val="black"/>
                </a:solidFill>
                <a:latin typeface="Cambria" panose="02040503050406030204" pitchFamily="18" charset="0"/>
                <a:ea typeface="Cambria" panose="02040503050406030204" pitchFamily="18" charset="0"/>
              </a:rPr>
              <a:t>yến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cá</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vào</a:t>
            </a:r>
            <a:r>
              <a:rPr lang="en-US" sz="3200" b="1" dirty="0">
                <a:solidFill>
                  <a:prstClr val="black"/>
                </a:solidFill>
                <a:latin typeface="Cambria" panose="02040503050406030204" pitchFamily="18" charset="0"/>
                <a:ea typeface="Cambria" panose="02040503050406030204" pitchFamily="18" charset="0"/>
              </a:rPr>
              <a:t> 8 </a:t>
            </a:r>
            <a:r>
              <a:rPr lang="en-US" sz="3200" b="1" dirty="0" err="1">
                <a:solidFill>
                  <a:prstClr val="black"/>
                </a:solidFill>
                <a:latin typeface="Cambria" panose="02040503050406030204" pitchFamily="18" charset="0"/>
                <a:ea typeface="Cambria" panose="02040503050406030204" pitchFamily="18" charset="0"/>
              </a:rPr>
              <a:t>khay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Hỏi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mỗi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khay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đựng</a:t>
            </a:r>
            <a:r>
              <a:rPr lang="en-US" sz="3200" b="1" dirty="0">
                <a:solidFill>
                  <a:prstClr val="black"/>
                </a:solidFill>
                <a:latin typeface="Cambria" panose="02040503050406030204" pitchFamily="18" charset="0"/>
                <a:ea typeface="Cambria" panose="02040503050406030204" pitchFamily="18" charset="0"/>
              </a:rPr>
              <a:t> bao </a:t>
            </a:r>
            <a:r>
              <a:rPr lang="en-US" sz="3200" b="1" dirty="0" err="1">
                <a:solidFill>
                  <a:prstClr val="black"/>
                </a:solidFill>
                <a:latin typeface="Cambria" panose="02040503050406030204" pitchFamily="18" charset="0"/>
                <a:ea typeface="Cambria" panose="02040503050406030204" pitchFamily="18" charset="0"/>
              </a:rPr>
              <a:t>nhiêu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yến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cá</a:t>
            </a:r>
            <a:r>
              <a:rPr lang="en-US" sz="3200" b="1" dirty="0">
                <a:solidFill>
                  <a:prstClr val="black"/>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BE99DAED-7AAE-2C63-D0CB-D841DA149D48}"/>
              </a:ext>
            </a:extLst>
          </p:cNvPr>
          <p:cNvPicPr>
            <a:picLocks noChangeAspect="1"/>
          </p:cNvPicPr>
          <p:nvPr/>
        </p:nvPicPr>
        <p:blipFill>
          <a:blip r:embed="rId7"/>
          <a:stretch>
            <a:fillRect/>
          </a:stretch>
        </p:blipFill>
        <p:spPr>
          <a:xfrm>
            <a:off x="3019425" y="1599457"/>
            <a:ext cx="5891212" cy="2548680"/>
          </a:xfrm>
          <a:prstGeom prst="rect">
            <a:avLst/>
          </a:prstGeom>
        </p:spPr>
      </p:pic>
      <p:sp>
        <p:nvSpPr>
          <p:cNvPr id="8" name="TextBox 7">
            <a:extLst>
              <a:ext uri="{FF2B5EF4-FFF2-40B4-BE49-F238E27FC236}">
                <a16:creationId xmlns:a16="http://schemas.microsoft.com/office/drawing/2014/main" id="{39314A6A-FFC1-1ADA-047C-769B82FDB289}"/>
              </a:ext>
            </a:extLst>
          </p:cNvPr>
          <p:cNvSpPr txBox="1"/>
          <p:nvPr/>
        </p:nvSpPr>
        <p:spPr>
          <a:xfrm>
            <a:off x="2695575" y="4333875"/>
            <a:ext cx="6572250" cy="2060179"/>
          </a:xfrm>
          <a:prstGeom prst="rect">
            <a:avLst/>
          </a:prstGeom>
          <a:noFill/>
        </p:spPr>
        <p:txBody>
          <a:bodyPr wrap="square" rtlCol="0">
            <a:spAutoFit/>
          </a:bodyPr>
          <a:lstStyle/>
          <a:p>
            <a:pPr marL="0" marR="0" algn="ctr">
              <a:spcBef>
                <a:spcPts val="0"/>
              </a:spcBef>
              <a:spcAft>
                <a:spcPts val="0"/>
              </a:spcAft>
            </a:pPr>
            <a:r>
              <a:rPr lang="en-US" sz="2800" b="1" dirty="0" err="1">
                <a:solidFill>
                  <a:srgbClr val="FF0000"/>
                </a:solidFill>
                <a:effectLst/>
                <a:latin typeface="Cambria" panose="02040503050406030204" pitchFamily="18" charset="0"/>
                <a:ea typeface="Cambria" panose="02040503050406030204" pitchFamily="18" charset="0"/>
              </a:rPr>
              <a:t>Bài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giải</a:t>
            </a:r>
            <a:r>
              <a:rPr lang="en-US" sz="2800" b="1" dirty="0">
                <a:solidFill>
                  <a:srgbClr val="FF0000"/>
                </a:solidFill>
                <a:effectLst/>
                <a:latin typeface="Cambria" panose="02040503050406030204" pitchFamily="18" charset="0"/>
                <a:ea typeface="Cambria" panose="02040503050406030204" pitchFamily="18" charset="0"/>
              </a:rPr>
              <a:t>:</a:t>
            </a:r>
          </a:p>
          <a:p>
            <a:pPr marL="0" marR="0" algn="ctr">
              <a:lnSpc>
                <a:spcPct val="112000"/>
              </a:lnSpc>
              <a:spcBef>
                <a:spcPts val="0"/>
              </a:spcBef>
              <a:spcAft>
                <a:spcPts val="500"/>
              </a:spcAft>
            </a:pPr>
            <a:r>
              <a:rPr lang="en-US" sz="2800" dirty="0" err="1">
                <a:solidFill>
                  <a:srgbClr val="FF0000"/>
                </a:solidFill>
                <a:effectLst/>
                <a:latin typeface="Cambria" panose="02040503050406030204" pitchFamily="18" charset="0"/>
                <a:ea typeface="Cambria" panose="02040503050406030204" pitchFamily="18" charset="0"/>
              </a:rPr>
              <a:t>Số</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yến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cá</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trong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mỗi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khay</a:t>
            </a:r>
            <a:r>
              <a:rPr lang="en-US" sz="2800" dirty="0">
                <a:solidFill>
                  <a:srgbClr val="FF0000"/>
                </a:solidFill>
                <a:effectLst/>
                <a:latin typeface="Cambria" panose="02040503050406030204" pitchFamily="18" charset="0"/>
                <a:ea typeface="Cambria" panose="02040503050406030204" pitchFamily="18" charset="0"/>
              </a:rPr>
              <a:t> </a:t>
            </a:r>
            <a:r>
              <a:rPr lang="en-US" sz="2800">
                <a:solidFill>
                  <a:srgbClr val="FF0000"/>
                </a:solidFill>
                <a:effectLst/>
                <a:latin typeface="Cambria" panose="02040503050406030204" pitchFamily="18" charset="0"/>
                <a:ea typeface="Cambria" panose="02040503050406030204" pitchFamily="18" charset="0"/>
              </a:rPr>
              <a:t>là:</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2000"/>
              </a:lnSpc>
              <a:spcBef>
                <a:spcPts val="0"/>
              </a:spcBef>
              <a:spcAft>
                <a:spcPts val="500"/>
              </a:spcAft>
            </a:pPr>
            <a:r>
              <a:rPr lang="en-US" sz="2800" dirty="0">
                <a:solidFill>
                  <a:srgbClr val="FF0000"/>
                </a:solidFill>
                <a:effectLst/>
                <a:latin typeface="Cambria" panose="02040503050406030204" pitchFamily="18" charset="0"/>
                <a:ea typeface="Cambria" panose="02040503050406030204" pitchFamily="18" charset="0"/>
              </a:rPr>
              <a:t>9,68 : 8 = 1,21 (</a:t>
            </a:r>
            <a:r>
              <a:rPr lang="en-US" sz="2800" dirty="0" err="1">
                <a:solidFill>
                  <a:srgbClr val="FF0000"/>
                </a:solidFill>
                <a:effectLst/>
                <a:latin typeface="Cambria" panose="02040503050406030204" pitchFamily="18" charset="0"/>
                <a:ea typeface="Cambria" panose="02040503050406030204" pitchFamily="18" charset="0"/>
              </a:rPr>
              <a:t>yến</a:t>
            </a:r>
            <a:r>
              <a:rPr lang="en-US" sz="2800" dirty="0">
                <a:solidFill>
                  <a:srgbClr val="FF0000"/>
                </a:solidFill>
                <a:effectLst/>
                <a:latin typeface="Cambria" panose="02040503050406030204" pitchFamily="18" charset="0"/>
                <a:ea typeface="Cambria" panose="02040503050406030204" pitchFamily="18" charset="0"/>
              </a:rPr>
              <a:t>)</a:t>
            </a:r>
          </a:p>
          <a:p>
            <a:pPr marL="0" marR="0" algn="r">
              <a:lnSpc>
                <a:spcPct val="112000"/>
              </a:lnSpc>
              <a:spcBef>
                <a:spcPts val="0"/>
              </a:spcBef>
              <a:spcAft>
                <a:spcPts val="500"/>
              </a:spcAft>
            </a:pPr>
            <a:r>
              <a:rPr lang="en-US" sz="2800" i="1" dirty="0" err="1">
                <a:solidFill>
                  <a:srgbClr val="FF0000"/>
                </a:solidFill>
                <a:effectLst/>
                <a:latin typeface="Cambria" panose="02040503050406030204" pitchFamily="18" charset="0"/>
                <a:ea typeface="Cambria" panose="02040503050406030204" pitchFamily="18" charset="0"/>
              </a:rPr>
              <a:t>Đáp</a:t>
            </a:r>
            <a:r>
              <a:rPr lang="en-US" sz="2800" i="1" dirty="0">
                <a:solidFill>
                  <a:srgbClr val="FF0000"/>
                </a:solidFill>
                <a:effectLst/>
                <a:latin typeface="Cambria" panose="02040503050406030204" pitchFamily="18" charset="0"/>
                <a:ea typeface="Cambria" panose="02040503050406030204" pitchFamily="18" charset="0"/>
              </a:rPr>
              <a:t> </a:t>
            </a:r>
            <a:r>
              <a:rPr lang="en-US" sz="2800" i="1" dirty="0" err="1">
                <a:solidFill>
                  <a:srgbClr val="FF0000"/>
                </a:solidFill>
                <a:effectLst/>
                <a:latin typeface="Cambria" panose="02040503050406030204" pitchFamily="18" charset="0"/>
                <a:ea typeface="Cambria" panose="02040503050406030204" pitchFamily="18" charset="0"/>
              </a:rPr>
              <a:t>số</a:t>
            </a:r>
            <a:r>
              <a:rPr lang="en-US" sz="2800" i="1" dirty="0">
                <a:solidFill>
                  <a:srgbClr val="FF0000"/>
                </a:solidFill>
                <a:effectLst/>
                <a:latin typeface="Cambria" panose="02040503050406030204" pitchFamily="18" charset="0"/>
                <a:ea typeface="Cambria" panose="02040503050406030204" pitchFamily="18" charset="0"/>
              </a:rPr>
              <a:t>:</a:t>
            </a:r>
            <a:r>
              <a:rPr lang="en-US" sz="2800" dirty="0">
                <a:solidFill>
                  <a:srgbClr val="FF0000"/>
                </a:solidFill>
                <a:effectLst/>
                <a:latin typeface="Cambria" panose="02040503050406030204" pitchFamily="18" charset="0"/>
                <a:ea typeface="Cambria" panose="02040503050406030204" pitchFamily="18" charset="0"/>
              </a:rPr>
              <a:t> 1,21 </a:t>
            </a:r>
            <a:r>
              <a:rPr lang="en-US" sz="2800" dirty="0" err="1">
                <a:solidFill>
                  <a:srgbClr val="FF0000"/>
                </a:solidFill>
                <a:effectLst/>
                <a:latin typeface="Cambria" panose="02040503050406030204" pitchFamily="18" charset="0"/>
                <a:ea typeface="Cambria" panose="02040503050406030204" pitchFamily="18" charset="0"/>
              </a:rPr>
              <a:t>yến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cá</a:t>
            </a:r>
            <a:r>
              <a:rPr lang="en-US" sz="2800" dirty="0">
                <a:solidFill>
                  <a:srgbClr val="FF0000"/>
                </a:solidFill>
                <a:effectLst/>
                <a:latin typeface="Cambria" panose="02040503050406030204" pitchFamily="18" charset="0"/>
                <a:ea typeface="Cambria" panose="02040503050406030204" pitchFamily="18" charset="0"/>
              </a:rPr>
              <a:t>.</a:t>
            </a:r>
          </a:p>
        </p:txBody>
      </p:sp>
      <p:pic>
        <p:nvPicPr>
          <p:cNvPr id="9" name="Picture 8">
            <a:extLst>
              <a:ext uri="{FF2B5EF4-FFF2-40B4-BE49-F238E27FC236}">
                <a16:creationId xmlns:a16="http://schemas.microsoft.com/office/drawing/2014/main" id="{22605DF2-64EB-F804-C139-00631DA946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35770" y="3447885"/>
            <a:ext cx="3891847" cy="3143415"/>
          </a:xfrm>
          <a:prstGeom prst="rect">
            <a:avLst/>
          </a:prstGeom>
        </p:spPr>
      </p:pic>
    </p:spTree>
    <p:extLst>
      <p:ext uri="{BB962C8B-B14F-4D97-AF65-F5344CB8AC3E}">
        <p14:creationId xmlns:p14="http://schemas.microsoft.com/office/powerpoint/2010/main" val="1084857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par>
                          <p:cTn id="33" fill="hold">
                            <p:stCondLst>
                              <p:cond delay="0"/>
                            </p:stCondLst>
                            <p:childTnLst>
                              <p:par>
                                <p:cTn id="34" presetID="10" presetClass="exit" presetSubtype="0" fill="hold" nodeType="afterEffect">
                                  <p:stCondLst>
                                    <p:cond delay="90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4"/>
                                        </p:tgtEl>
                                      </p:cBhvr>
                                    </p:animEffect>
                                    <p:set>
                                      <p:cBhvr>
                                        <p:cTn id="41" dur="1" fill="hold">
                                          <p:stCondLst>
                                            <p:cond delay="499"/>
                                          </p:stCondLst>
                                        </p:cTn>
                                        <p:tgtEl>
                                          <p:spTgt spid="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32" presetClass="emph" presetSubtype="0" fill="hold" nodeType="clickEffect">
                                  <p:stCondLst>
                                    <p:cond delay="0"/>
                                  </p:stCondLst>
                                  <p:childTnLst>
                                    <p:animRot by="120000">
                                      <p:cBhvr>
                                        <p:cTn id="45" dur="100" fill="hold">
                                          <p:stCondLst>
                                            <p:cond delay="0"/>
                                          </p:stCondLst>
                                        </p:cTn>
                                        <p:tgtEl>
                                          <p:spTgt spid="46"/>
                                        </p:tgtEl>
                                        <p:attrNameLst>
                                          <p:attrName>r</p:attrName>
                                        </p:attrNameLst>
                                      </p:cBhvr>
                                    </p:animRot>
                                    <p:animRot by="-240000">
                                      <p:cBhvr>
                                        <p:cTn id="46" dur="200" fill="hold">
                                          <p:stCondLst>
                                            <p:cond delay="200"/>
                                          </p:stCondLst>
                                        </p:cTn>
                                        <p:tgtEl>
                                          <p:spTgt spid="46"/>
                                        </p:tgtEl>
                                        <p:attrNameLst>
                                          <p:attrName>r</p:attrName>
                                        </p:attrNameLst>
                                      </p:cBhvr>
                                    </p:animRot>
                                    <p:animRot by="240000">
                                      <p:cBhvr>
                                        <p:cTn id="47" dur="200" fill="hold">
                                          <p:stCondLst>
                                            <p:cond delay="400"/>
                                          </p:stCondLst>
                                        </p:cTn>
                                        <p:tgtEl>
                                          <p:spTgt spid="46"/>
                                        </p:tgtEl>
                                        <p:attrNameLst>
                                          <p:attrName>r</p:attrName>
                                        </p:attrNameLst>
                                      </p:cBhvr>
                                    </p:animRot>
                                    <p:animRot by="-240000">
                                      <p:cBhvr>
                                        <p:cTn id="48" dur="200" fill="hold">
                                          <p:stCondLst>
                                            <p:cond delay="600"/>
                                          </p:stCondLst>
                                        </p:cTn>
                                        <p:tgtEl>
                                          <p:spTgt spid="46"/>
                                        </p:tgtEl>
                                        <p:attrNameLst>
                                          <p:attrName>r</p:attrName>
                                        </p:attrNameLst>
                                      </p:cBhvr>
                                    </p:animRot>
                                    <p:animRot by="120000">
                                      <p:cBhvr>
                                        <p:cTn id="49" dur="200" fill="hold">
                                          <p:stCondLst>
                                            <p:cond delay="800"/>
                                          </p:stCondLst>
                                        </p:cTn>
                                        <p:tgtEl>
                                          <p:spTgt spid="46"/>
                                        </p:tgtEl>
                                        <p:attrNameLst>
                                          <p:attrName>r</p:attrName>
                                        </p:attrNameLst>
                                      </p:cBhvr>
                                    </p:animRot>
                                  </p:childTnLst>
                                  <p:subTnLst>
                                    <p:audio>
                                      <p:cMediaNode>
                                        <p:cTn display="0" masterRel="sameClick">
                                          <p:stCondLst>
                                            <p:cond evt="begin" delay="0">
                                              <p:tn val="4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1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3175"/>
            <a:ext cx="12192000" cy="6858000"/>
          </a:xfrm>
          <a:prstGeom prst="rect">
            <a:avLst/>
          </a:prstGeom>
        </p:spPr>
      </p:pic>
      <p:sp>
        <p:nvSpPr>
          <p:cNvPr id="6" name="Rounded Rectangle 5"/>
          <p:cNvSpPr/>
          <p:nvPr/>
        </p:nvSpPr>
        <p:spPr>
          <a:xfrm>
            <a:off x="551935" y="195282"/>
            <a:ext cx="11182865" cy="1887517"/>
          </a:xfrm>
          <a:prstGeom prst="roundRect">
            <a:avLst/>
          </a:prstGeom>
          <a:solidFill>
            <a:schemeClr val="lt1">
              <a:alpha val="61000"/>
            </a:schemeClr>
          </a:solidFill>
          <a:ln w="38100">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vi-VN" sz="2400" dirty="0">
                <a:latin typeface="Cambria" panose="02040503050406030204" pitchFamily="18" charset="0"/>
                <a:ea typeface="Cambria" panose="02040503050406030204" pitchFamily="18" charset="0"/>
              </a:rPr>
              <a:t>Vương quốc vui vẻ bị quấy rầy bởi một con rồng hung ác, nhà vua vô cùng đau đầu tìm cách diệt trừ nhưng không lần nào thành công. Nghe lời các đại thần, vua cho tìm tất cả dũng sĩ trong vương quốc và đưa ra phần thưởng rằng ai chiến thắng sẽ gả công chúa và nhường ngôi vua!</a:t>
            </a:r>
            <a:endParaRPr lang="en-US" sz="2400" dirty="0">
              <a:latin typeface="Cambria" panose="02040503050406030204" pitchFamily="18" charset="0"/>
              <a:ea typeface="Cambria" panose="02040503050406030204" pitchFamily="18" charset="0"/>
            </a:endParaRPr>
          </a:p>
        </p:txBody>
      </p:sp>
      <p:sp>
        <p:nvSpPr>
          <p:cNvPr id="7" name="Freeform 4">
            <a:extLst>
              <a:ext uri="{FF2B5EF4-FFF2-40B4-BE49-F238E27FC236}">
                <a16:creationId xmlns:a16="http://schemas.microsoft.com/office/drawing/2014/main" id="{49547974-870B-2D70-9EF9-5948F35F4F5D}"/>
              </a:ext>
            </a:extLst>
          </p:cNvPr>
          <p:cNvSpPr/>
          <p:nvPr/>
        </p:nvSpPr>
        <p:spPr>
          <a:xfrm rot="20983327">
            <a:off x="8703453" y="1390651"/>
            <a:ext cx="3228084" cy="3209925"/>
          </a:xfrm>
          <a:custGeom>
            <a:avLst/>
            <a:gdLst/>
            <a:ahLst/>
            <a:cxnLst/>
            <a:rect l="l" t="t" r="r" b="b"/>
            <a:pathLst>
              <a:path w="9199367" h="8229600">
                <a:moveTo>
                  <a:pt x="0" y="0"/>
                </a:moveTo>
                <a:lnTo>
                  <a:pt x="9199366" y="0"/>
                </a:lnTo>
                <a:lnTo>
                  <a:pt x="9199366" y="8229600"/>
                </a:lnTo>
                <a:lnTo>
                  <a:pt x="0" y="8229600"/>
                </a:lnTo>
                <a:lnTo>
                  <a:pt x="0" y="0"/>
                </a:lnTo>
                <a:close/>
              </a:path>
            </a:pathLst>
          </a:custGeom>
          <a:blipFill>
            <a:blip r:embed="rId3"/>
            <a:stretch>
              <a:fillRect/>
            </a:stretch>
          </a:blipFill>
        </p:spPr>
        <p:txBody>
          <a:bodyPr/>
          <a:lstStyle/>
          <a:p>
            <a:endParaRPr lang="en-US"/>
          </a:p>
        </p:txBody>
      </p:sp>
      <p:sp>
        <p:nvSpPr>
          <p:cNvPr id="8" name="Freeform 2">
            <a:extLst>
              <a:ext uri="{FF2B5EF4-FFF2-40B4-BE49-F238E27FC236}">
                <a16:creationId xmlns:a16="http://schemas.microsoft.com/office/drawing/2014/main" id="{251982F4-CEDA-201E-E33A-ED45B15A084F}"/>
              </a:ext>
            </a:extLst>
          </p:cNvPr>
          <p:cNvSpPr/>
          <p:nvPr/>
        </p:nvSpPr>
        <p:spPr>
          <a:xfrm>
            <a:off x="3760716" y="2457450"/>
            <a:ext cx="3964059" cy="4305300"/>
          </a:xfrm>
          <a:custGeom>
            <a:avLst/>
            <a:gdLst/>
            <a:ahLst/>
            <a:cxnLst/>
            <a:rect l="l" t="t" r="r" b="b"/>
            <a:pathLst>
              <a:path w="5774183" h="6636992">
                <a:moveTo>
                  <a:pt x="0" y="0"/>
                </a:moveTo>
                <a:lnTo>
                  <a:pt x="5774183" y="0"/>
                </a:lnTo>
                <a:lnTo>
                  <a:pt x="5774183" y="6636992"/>
                </a:lnTo>
                <a:lnTo>
                  <a:pt x="0" y="66369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2678583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par>
                                <p:cTn id="12" presetID="32" presetClass="emph" presetSubtype="0" repeatCount="indefinite" fill="hold" grpId="0" nodeType="withEffect">
                                  <p:stCondLst>
                                    <p:cond delay="0"/>
                                  </p:stCondLst>
                                  <p:childTnLst>
                                    <p:animRot by="120000">
                                      <p:cBhvr>
                                        <p:cTn id="13" dur="100" fill="hold">
                                          <p:stCondLst>
                                            <p:cond delay="0"/>
                                          </p:stCondLst>
                                        </p:cTn>
                                        <p:tgtEl>
                                          <p:spTgt spid="7"/>
                                        </p:tgtEl>
                                        <p:attrNameLst>
                                          <p:attrName>r</p:attrName>
                                        </p:attrNameLst>
                                      </p:cBhvr>
                                    </p:animRot>
                                    <p:animRot by="-240000">
                                      <p:cBhvr>
                                        <p:cTn id="14" dur="200" fill="hold">
                                          <p:stCondLst>
                                            <p:cond delay="200"/>
                                          </p:stCondLst>
                                        </p:cTn>
                                        <p:tgtEl>
                                          <p:spTgt spid="7"/>
                                        </p:tgtEl>
                                        <p:attrNameLst>
                                          <p:attrName>r</p:attrName>
                                        </p:attrNameLst>
                                      </p:cBhvr>
                                    </p:animRot>
                                    <p:animRot by="240000">
                                      <p:cBhvr>
                                        <p:cTn id="15" dur="200" fill="hold">
                                          <p:stCondLst>
                                            <p:cond delay="400"/>
                                          </p:stCondLst>
                                        </p:cTn>
                                        <p:tgtEl>
                                          <p:spTgt spid="7"/>
                                        </p:tgtEl>
                                        <p:attrNameLst>
                                          <p:attrName>r</p:attrName>
                                        </p:attrNameLst>
                                      </p:cBhvr>
                                    </p:animRot>
                                    <p:animRot by="-240000">
                                      <p:cBhvr>
                                        <p:cTn id="16" dur="200" fill="hold">
                                          <p:stCondLst>
                                            <p:cond delay="600"/>
                                          </p:stCondLst>
                                        </p:cTn>
                                        <p:tgtEl>
                                          <p:spTgt spid="7"/>
                                        </p:tgtEl>
                                        <p:attrNameLst>
                                          <p:attrName>r</p:attrName>
                                        </p:attrNameLst>
                                      </p:cBhvr>
                                    </p:animRot>
                                    <p:animRot by="120000">
                                      <p:cBhvr>
                                        <p:cTn id="17"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C2DE0D6-FCBB-B65E-F55D-C923F6E274F9}"/>
              </a:ext>
            </a:extLst>
          </p:cNvPr>
          <p:cNvSpPr/>
          <p:nvPr/>
        </p:nvSpPr>
        <p:spPr>
          <a:xfrm>
            <a:off x="-1" y="0"/>
            <a:ext cx="12192001" cy="6858000"/>
          </a:xfrm>
          <a:custGeom>
            <a:avLst/>
            <a:gdLst/>
            <a:ahLst/>
            <a:cxnLst/>
            <a:rect l="l" t="t" r="r" b="b"/>
            <a:pathLst>
              <a:path w="6829544" h="4114800">
                <a:moveTo>
                  <a:pt x="0" y="0"/>
                </a:moveTo>
                <a:lnTo>
                  <a:pt x="6829544" y="0"/>
                </a:lnTo>
                <a:lnTo>
                  <a:pt x="682954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Rounded Rectangle 6">
            <a:extLst>
              <a:ext uri="{FF2B5EF4-FFF2-40B4-BE49-F238E27FC236}">
                <a16:creationId xmlns:a16="http://schemas.microsoft.com/office/drawing/2014/main" id="{6A710544-B692-8031-D7F3-8261AAFF03F2}"/>
              </a:ext>
            </a:extLst>
          </p:cNvPr>
          <p:cNvSpPr/>
          <p:nvPr/>
        </p:nvSpPr>
        <p:spPr>
          <a:xfrm>
            <a:off x="381000" y="409575"/>
            <a:ext cx="11296650" cy="1443675"/>
          </a:xfrm>
          <a:prstGeom prst="roundRect">
            <a:avLst/>
          </a:prstGeom>
          <a:solidFill>
            <a:schemeClr val="lt1">
              <a:alpha val="61000"/>
            </a:schemeClr>
          </a:solidFill>
          <a:ln w="38100">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vi-VN" sz="2800" dirty="0">
                <a:latin typeface="Cambria" panose="02040503050406030204" pitchFamily="18" charset="0"/>
                <a:ea typeface="Cambria" panose="02040503050406030204" pitchFamily="18" charset="0"/>
              </a:rPr>
              <a:t>Thật tuyệt vời, sau khi giết chết rồng lửa  hung ác, dũng sĩ còn tìm thấy một hang động đầy vàng bạc. Mau giúp chàng quay về cung điện gặp nhà vua nào!</a:t>
            </a:r>
            <a:endParaRPr lang="en-US" sz="2800" dirty="0">
              <a:latin typeface="Cambria" panose="02040503050406030204" pitchFamily="18" charset="0"/>
              <a:ea typeface="Cambria" panose="02040503050406030204" pitchFamily="18" charset="0"/>
            </a:endParaRPr>
          </a:p>
        </p:txBody>
      </p:sp>
      <p:pic>
        <p:nvPicPr>
          <p:cNvPr id="6" name="Picture 2" descr="Cartoon knight boy">
            <a:extLst>
              <a:ext uri="{FF2B5EF4-FFF2-40B4-BE49-F238E27FC236}">
                <a16:creationId xmlns:a16="http://schemas.microsoft.com/office/drawing/2014/main" id="{14B25003-377E-1FF9-E505-319F07BCC3A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331849" y="3153376"/>
            <a:ext cx="4021701" cy="370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339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8B9B7E9C-4EDE-691A-5F7A-ADB024460C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93590" y="1825625"/>
            <a:ext cx="5404819" cy="4351338"/>
          </a:xfrm>
        </p:spPr>
      </p:pic>
      <p:pic>
        <p:nvPicPr>
          <p:cNvPr id="4" name="Picture 3"/>
          <p:cNvPicPr>
            <a:picLocks noChangeAspect="1"/>
          </p:cNvPicPr>
          <p:nvPr/>
        </p:nvPicPr>
        <p:blipFill>
          <a:blip r:embed="rId3"/>
          <a:stretch>
            <a:fillRect/>
          </a:stretch>
        </p:blipFill>
        <p:spPr>
          <a:xfrm>
            <a:off x="0" y="0"/>
            <a:ext cx="12192000" cy="6858000"/>
          </a:xfrm>
          <a:prstGeom prst="rect">
            <a:avLst/>
          </a:prstGeom>
        </p:spPr>
      </p:pic>
      <p:sp>
        <p:nvSpPr>
          <p:cNvPr id="5" name="Rectangle 4"/>
          <p:cNvSpPr/>
          <p:nvPr/>
        </p:nvSpPr>
        <p:spPr>
          <a:xfrm>
            <a:off x="1754154" y="1380930"/>
            <a:ext cx="8854751" cy="378822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1500" dirty="0">
              <a:solidFill>
                <a:schemeClr val="accent4"/>
              </a:solidFill>
              <a:effectLst>
                <a:outerShdw blurRad="38100" dist="38100" dir="2700000" algn="tl">
                  <a:srgbClr val="000000">
                    <a:alpha val="43137"/>
                  </a:srgbClr>
                </a:outerShdw>
              </a:effectLst>
              <a:latin typeface="iCiel Brawls" pitchFamily="2" charset="-93"/>
            </a:endParaRPr>
          </a:p>
        </p:txBody>
      </p:sp>
      <p:pic>
        <p:nvPicPr>
          <p:cNvPr id="9" name="Picture 8">
            <a:extLst>
              <a:ext uri="{FF2B5EF4-FFF2-40B4-BE49-F238E27FC236}">
                <a16:creationId xmlns:a16="http://schemas.microsoft.com/office/drawing/2014/main" id="{52094F20-F75E-14E4-46C3-E7747ED5A3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8550" y="1347303"/>
            <a:ext cx="5378126" cy="4329848"/>
          </a:xfrm>
          <a:prstGeom prst="rect">
            <a:avLst/>
          </a:prstGeom>
        </p:spPr>
      </p:pic>
    </p:spTree>
    <p:extLst>
      <p:ext uri="{BB962C8B-B14F-4D97-AF65-F5344CB8AC3E}">
        <p14:creationId xmlns:p14="http://schemas.microsoft.com/office/powerpoint/2010/main" val="1062074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100" y="1330325"/>
            <a:ext cx="10515600" cy="1325563"/>
          </a:xfrm>
        </p:spPr>
        <p:txBody>
          <a:bodyPr/>
          <a:lstStyle/>
          <a:p>
            <a:endParaRPr lang="en-US" b="1">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a:xfrm>
            <a:off x="927100" y="2790825"/>
            <a:ext cx="10515600" cy="4351338"/>
          </a:xfrm>
        </p:spPr>
        <p:txBody>
          <a:bodyPr/>
          <a:lstStyle/>
          <a:p>
            <a:endParaRPr lang="en-US" b="1">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4"/>
          <a:stretch>
            <a:fillRect/>
          </a:stretch>
        </p:blipFill>
        <p:spPr>
          <a:xfrm>
            <a:off x="0" y="0"/>
            <a:ext cx="12192000" cy="6858000"/>
          </a:xfrm>
          <a:prstGeom prst="rect">
            <a:avLst/>
          </a:prstGeom>
        </p:spPr>
      </p:pic>
      <p:sp>
        <p:nvSpPr>
          <p:cNvPr id="7" name="Rectangle 6"/>
          <p:cNvSpPr/>
          <p:nvPr/>
        </p:nvSpPr>
        <p:spPr>
          <a:xfrm>
            <a:off x="0" y="0"/>
            <a:ext cx="12192000" cy="6858000"/>
          </a:xfrm>
          <a:prstGeom prst="rect">
            <a:avLst/>
          </a:prstGeom>
          <a:solidFill>
            <a:schemeClr val="bg1">
              <a:lumMod val="95000"/>
              <a:alpha val="73000"/>
            </a:schemeClr>
          </a:soli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5"/>
          <a:stretch>
            <a:fillRect/>
          </a:stretch>
        </p:blipFill>
        <p:spPr>
          <a:xfrm>
            <a:off x="1678411" y="2549390"/>
            <a:ext cx="2851700" cy="3911600"/>
          </a:xfrm>
          <a:prstGeom prst="rect">
            <a:avLst/>
          </a:prstGeom>
        </p:spPr>
      </p:pic>
      <p:pic>
        <p:nvPicPr>
          <p:cNvPr id="5" name="Picture 4"/>
          <p:cNvPicPr>
            <a:picLocks noChangeAspect="1"/>
          </p:cNvPicPr>
          <p:nvPr/>
        </p:nvPicPr>
        <p:blipFill>
          <a:blip r:embed="rId6"/>
          <a:stretch>
            <a:fillRect/>
          </a:stretch>
        </p:blipFill>
        <p:spPr>
          <a:xfrm>
            <a:off x="6123335" y="2540165"/>
            <a:ext cx="3147596" cy="3855107"/>
          </a:xfrm>
          <a:prstGeom prst="rect">
            <a:avLst/>
          </a:prstGeom>
        </p:spPr>
      </p:pic>
      <p:pic>
        <p:nvPicPr>
          <p:cNvPr id="9" name="Picture 8"/>
          <p:cNvPicPr>
            <a:picLocks noChangeAspect="1"/>
          </p:cNvPicPr>
          <p:nvPr/>
        </p:nvPicPr>
        <p:blipFill>
          <a:blip r:embed="rId7"/>
          <a:stretch>
            <a:fillRect/>
          </a:stretch>
        </p:blipFill>
        <p:spPr>
          <a:xfrm>
            <a:off x="8606161" y="2582862"/>
            <a:ext cx="3115275" cy="3690937"/>
          </a:xfrm>
          <a:prstGeom prst="rect">
            <a:avLst/>
          </a:prstGeom>
        </p:spPr>
      </p:pic>
      <p:sp>
        <p:nvSpPr>
          <p:cNvPr id="12" name="8-Point Star 11"/>
          <p:cNvSpPr/>
          <p:nvPr/>
        </p:nvSpPr>
        <p:spPr>
          <a:xfrm>
            <a:off x="4856930" y="1799035"/>
            <a:ext cx="987669" cy="890588"/>
          </a:xfrm>
          <a:prstGeom prst="star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a:t>
            </a:r>
            <a:endParaRPr lang="en-US"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3" name="8-Point Star 12"/>
          <p:cNvSpPr/>
          <p:nvPr/>
        </p:nvSpPr>
        <p:spPr>
          <a:xfrm>
            <a:off x="7217581" y="1782300"/>
            <a:ext cx="987669" cy="890588"/>
          </a:xfrm>
          <a:prstGeom prst="star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3</a:t>
            </a:r>
            <a:endParaRPr lang="en-US"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4" name="8-Point Star 13"/>
          <p:cNvSpPr/>
          <p:nvPr/>
        </p:nvSpPr>
        <p:spPr>
          <a:xfrm>
            <a:off x="9655281" y="1782035"/>
            <a:ext cx="987669" cy="890588"/>
          </a:xfrm>
          <a:prstGeom prst="star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4</a:t>
            </a:r>
            <a:endParaRPr lang="en-US"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rotWithShape="1">
          <a:blip r:embed="rId8"/>
          <a:srcRect l="25543" r="24293"/>
          <a:stretch/>
        </p:blipFill>
        <p:spPr>
          <a:xfrm>
            <a:off x="4189531" y="2348412"/>
            <a:ext cx="2343472" cy="4002619"/>
          </a:xfrm>
          <a:prstGeom prst="rect">
            <a:avLst/>
          </a:prstGeom>
        </p:spPr>
      </p:pic>
      <p:sp>
        <p:nvSpPr>
          <p:cNvPr id="16" name="Rounded Rectangle 15"/>
          <p:cNvSpPr/>
          <p:nvPr/>
        </p:nvSpPr>
        <p:spPr>
          <a:xfrm>
            <a:off x="576648" y="182583"/>
            <a:ext cx="11038703" cy="1295766"/>
          </a:xfrm>
          <a:prstGeom prst="roundRect">
            <a:avLst/>
          </a:prstGeom>
          <a:solidFill>
            <a:schemeClr val="lt1">
              <a:alpha val="61000"/>
            </a:schemeClr>
          </a:solidFill>
          <a:ln w="38100">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Để quay trở về nhanh hơn các bạn giúp dũng sĩ vượt qua 4 cánh cửa ma quái này nhé!</a:t>
            </a:r>
            <a:endParaRPr lang="en-US" sz="2800" b="1" dirty="0">
              <a:latin typeface="Cambria" panose="02040503050406030204" pitchFamily="18" charset="0"/>
              <a:ea typeface="Cambria" panose="02040503050406030204" pitchFamily="18" charset="0"/>
            </a:endParaRPr>
          </a:p>
        </p:txBody>
      </p:sp>
      <p:grpSp>
        <p:nvGrpSpPr>
          <p:cNvPr id="17" name="Group 16"/>
          <p:cNvGrpSpPr/>
          <p:nvPr/>
        </p:nvGrpSpPr>
        <p:grpSpPr>
          <a:xfrm>
            <a:off x="2442686" y="1626249"/>
            <a:ext cx="1746844" cy="1277956"/>
            <a:chOff x="2372026" y="1631043"/>
            <a:chExt cx="1746844" cy="1277956"/>
          </a:xfrm>
        </p:grpSpPr>
        <p:sp>
          <p:nvSpPr>
            <p:cNvPr id="11" name="8-Point Star 10"/>
            <p:cNvSpPr/>
            <p:nvPr/>
          </p:nvSpPr>
          <p:spPr>
            <a:xfrm>
              <a:off x="2535692" y="1832769"/>
              <a:ext cx="987669" cy="890588"/>
            </a:xfrm>
            <a:prstGeom prst="star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a:t>
              </a:r>
              <a:endParaRPr lang="en-US"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8" name="Action Button: Forward or Next 7">
              <a:hlinkClick r:id="" action="ppaction://hlinkshowjump?jump=nextslide" highlightClick="1"/>
            </p:cNvPr>
            <p:cNvSpPr/>
            <p:nvPr/>
          </p:nvSpPr>
          <p:spPr>
            <a:xfrm>
              <a:off x="2372026" y="1631043"/>
              <a:ext cx="1746844" cy="1277956"/>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mbria" panose="02040503050406030204" pitchFamily="18" charset="0"/>
                <a:ea typeface="Cambria" panose="02040503050406030204" pitchFamily="18" charset="0"/>
              </a:endParaRPr>
            </a:p>
          </p:txBody>
        </p:sp>
      </p:grpSp>
      <p:sp>
        <p:nvSpPr>
          <p:cNvPr id="18" name="Action Button: Forward or Next 17">
            <a:hlinkClick r:id="rId9" action="ppaction://hlinksldjump" highlightClick="1"/>
          </p:cNvPr>
          <p:cNvSpPr/>
          <p:nvPr/>
        </p:nvSpPr>
        <p:spPr>
          <a:xfrm>
            <a:off x="4530111" y="1626249"/>
            <a:ext cx="1870689" cy="1277956"/>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mbria" panose="02040503050406030204" pitchFamily="18" charset="0"/>
              <a:ea typeface="Cambria" panose="02040503050406030204" pitchFamily="18" charset="0"/>
            </a:endParaRPr>
          </a:p>
        </p:txBody>
      </p:sp>
      <p:sp>
        <p:nvSpPr>
          <p:cNvPr id="19" name="Action Button: Forward or Next 18">
            <a:hlinkClick r:id="rId10" action="ppaction://hlinksldjump" highlightClick="1"/>
          </p:cNvPr>
          <p:cNvSpPr/>
          <p:nvPr/>
        </p:nvSpPr>
        <p:spPr>
          <a:xfrm>
            <a:off x="6940627" y="1478349"/>
            <a:ext cx="1994053" cy="1529256"/>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mbria" panose="02040503050406030204" pitchFamily="18" charset="0"/>
              <a:ea typeface="Cambria" panose="02040503050406030204" pitchFamily="18" charset="0"/>
            </a:endParaRPr>
          </a:p>
        </p:txBody>
      </p:sp>
      <p:sp>
        <p:nvSpPr>
          <p:cNvPr id="20" name="Action Button: Forward or Next 19">
            <a:hlinkClick r:id="rId11" action="ppaction://hlinksldjump" highlightClick="1"/>
          </p:cNvPr>
          <p:cNvSpPr/>
          <p:nvPr/>
        </p:nvSpPr>
        <p:spPr>
          <a:xfrm>
            <a:off x="9270931" y="1478349"/>
            <a:ext cx="1911189" cy="1312476"/>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mbria" panose="02040503050406030204" pitchFamily="18" charset="0"/>
              <a:ea typeface="Cambria" panose="02040503050406030204" pitchFamily="18" charset="0"/>
            </a:endParaRPr>
          </a:p>
        </p:txBody>
      </p:sp>
      <p:pic>
        <p:nvPicPr>
          <p:cNvPr id="21" name="Picture 2" descr="Cartoon knight boy">
            <a:extLst>
              <a:ext uri="{FF2B5EF4-FFF2-40B4-BE49-F238E27FC236}">
                <a16:creationId xmlns:a16="http://schemas.microsoft.com/office/drawing/2014/main" id="{2EDEA0FA-ED91-11FB-E9B8-EAA21ADB3E2F}"/>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2726" y="3267676"/>
            <a:ext cx="4021701" cy="370462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hlinkClick r:id="rId14" action="ppaction://hlinksldjump"/>
            <a:extLst>
              <a:ext uri="{FF2B5EF4-FFF2-40B4-BE49-F238E27FC236}">
                <a16:creationId xmlns:a16="http://schemas.microsoft.com/office/drawing/2014/main" id="{6BD4DF76-FFA7-9763-2C16-CB3DF32C1004}"/>
              </a:ext>
            </a:extLst>
          </p:cNvPr>
          <p:cNvSpPr/>
          <p:nvPr/>
        </p:nvSpPr>
        <p:spPr>
          <a:xfrm>
            <a:off x="10331669" y="6274676"/>
            <a:ext cx="1040524" cy="4204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Tiếp</a:t>
            </a:r>
            <a:endParaRPr lang="en-US" dirty="0"/>
          </a:p>
        </p:txBody>
      </p:sp>
    </p:spTree>
    <p:extLst>
      <p:ext uri="{BB962C8B-B14F-4D97-AF65-F5344CB8AC3E}">
        <p14:creationId xmlns:p14="http://schemas.microsoft.com/office/powerpoint/2010/main" val="3188030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2" presetClass="exit" presetSubtype="4" fill="hold" nodeType="clickEffect">
                                  <p:stCondLst>
                                    <p:cond delay="0"/>
                                  </p:stCondLst>
                                  <p:childTnLst>
                                    <p:animEffect transition="out" filter="wipe(down)">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5"/>
          <a:stretch>
            <a:fillRect/>
          </a:stretch>
        </p:blipFill>
        <p:spPr>
          <a:xfrm>
            <a:off x="0" y="0"/>
            <a:ext cx="12192000" cy="6858000"/>
          </a:xfrm>
          <a:prstGeom prst="rect">
            <a:avLst/>
          </a:prstGeom>
        </p:spPr>
      </p:pic>
      <p:sp>
        <p:nvSpPr>
          <p:cNvPr id="7" name="Rectangle 6"/>
          <p:cNvSpPr/>
          <p:nvPr/>
        </p:nvSpPr>
        <p:spPr>
          <a:xfrm>
            <a:off x="0" y="0"/>
            <a:ext cx="12192000" cy="6858000"/>
          </a:xfrm>
          <a:prstGeom prst="rect">
            <a:avLst/>
          </a:prstGeom>
          <a:solidFill>
            <a:schemeClr val="bg1">
              <a:lumMod val="95000"/>
              <a:alpha val="73000"/>
            </a:schemeClr>
          </a:soli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Box 9"/>
          <p:cNvSpPr txBox="1">
            <a:spLocks noChangeArrowheads="1"/>
          </p:cNvSpPr>
          <p:nvPr/>
        </p:nvSpPr>
        <p:spPr bwMode="auto">
          <a:xfrm>
            <a:off x="1088806" y="99189"/>
            <a:ext cx="1052902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Một</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người</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đi</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xe</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máy</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trong</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3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giờ</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đi</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được</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126,54 km.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Hỏi</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trung</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bình</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mỗi</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giờ</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người</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đó</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đi</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được</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bao</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nhiêu</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ki-lô-mét</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marL="457200" marR="0" lvl="0" indent="-457200" algn="just" defTabSz="914400" eaLnBrk="1" fontAlgn="base" latinLnBrk="0" hangingPunct="1">
              <a:lnSpc>
                <a:spcPct val="100000"/>
              </a:lnSpc>
              <a:spcBef>
                <a:spcPct val="50000"/>
              </a:spcBef>
              <a:spcAft>
                <a:spcPct val="0"/>
              </a:spcAft>
              <a:buClrTx/>
              <a:buSzTx/>
              <a:buFont typeface="Wingdings" panose="05000000000000000000" pitchFamily="2" charset="2"/>
              <a:buChar char="v"/>
              <a:tabLst/>
              <a:defRPr/>
            </a:pPr>
            <a:endParaRPr kumimoji="0" lang="en-US" altLang="en-US" sz="4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5" name="Group 4"/>
          <p:cNvGrpSpPr/>
          <p:nvPr/>
        </p:nvGrpSpPr>
        <p:grpSpPr>
          <a:xfrm>
            <a:off x="9076725" y="6723680"/>
            <a:ext cx="3115275" cy="4082454"/>
            <a:chOff x="9495823" y="2984688"/>
            <a:chExt cx="3115275" cy="4082454"/>
          </a:xfrm>
        </p:grpSpPr>
        <p:pic>
          <p:nvPicPr>
            <p:cNvPr id="9" name="Picture 8"/>
            <p:cNvPicPr>
              <a:picLocks noChangeAspect="1"/>
            </p:cNvPicPr>
            <p:nvPr/>
          </p:nvPicPr>
          <p:blipFill>
            <a:blip r:embed="rId6"/>
            <a:stretch>
              <a:fillRect/>
            </a:stretch>
          </p:blipFill>
          <p:spPr>
            <a:xfrm>
              <a:off x="9495823" y="3376205"/>
              <a:ext cx="3115275" cy="3690937"/>
            </a:xfrm>
            <a:prstGeom prst="rect">
              <a:avLst/>
            </a:prstGeom>
          </p:spPr>
        </p:pic>
        <p:sp>
          <p:nvSpPr>
            <p:cNvPr id="4" name="Action Button: Forward or Next 3">
              <a:hlinkClick r:id="rId7" action="ppaction://hlinksldjump" highlightClick="1"/>
            </p:cNvPr>
            <p:cNvSpPr/>
            <p:nvPr/>
          </p:nvSpPr>
          <p:spPr>
            <a:xfrm>
              <a:off x="10198051" y="2984688"/>
              <a:ext cx="1876331" cy="3933022"/>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1031279" y="2337099"/>
            <a:ext cx="3484726" cy="969485"/>
            <a:chOff x="1031279" y="2337099"/>
            <a:chExt cx="3484726" cy="969485"/>
          </a:xfrm>
        </p:grpSpPr>
        <p:sp>
          <p:nvSpPr>
            <p:cNvPr id="8" name="Rounded Rectangle 7"/>
            <p:cNvSpPr/>
            <p:nvPr/>
          </p:nvSpPr>
          <p:spPr>
            <a:xfrm>
              <a:off x="1031279" y="2337099"/>
              <a:ext cx="3205908" cy="969485"/>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800" b="1">
                <a:latin typeface="Arial" panose="020B0604020202020204" pitchFamily="34" charset="0"/>
                <a:cs typeface="Arial" panose="020B0604020202020204" pitchFamily="34" charset="0"/>
              </a:endParaRPr>
            </a:p>
          </p:txBody>
        </p:sp>
        <p:sp>
          <p:nvSpPr>
            <p:cNvPr id="11" name="Rectangle 10"/>
            <p:cNvSpPr/>
            <p:nvPr/>
          </p:nvSpPr>
          <p:spPr>
            <a:xfrm>
              <a:off x="1561350" y="2545549"/>
              <a:ext cx="2954655" cy="523220"/>
            </a:xfrm>
            <a:prstGeom prst="rect">
              <a:avLst/>
            </a:prstGeom>
          </p:spPr>
          <p:txBody>
            <a:bodyPr wrap="none">
              <a:spAutoFit/>
            </a:bodyPr>
            <a:lstStyle/>
            <a:p>
              <a:pPr algn="ctr"/>
              <a:r>
                <a:rPr lang="en-US" sz="2800" b="1" dirty="0">
                  <a:solidFill>
                    <a:srgbClr val="C00000"/>
                  </a:solidFill>
                  <a:latin typeface="Arial" panose="020B0604020202020204" pitchFamily="34" charset="0"/>
                  <a:cs typeface="Arial" panose="020B0604020202020204" pitchFamily="34" charset="0"/>
                </a:rPr>
                <a:t>A.  4 218km 	</a:t>
              </a:r>
              <a:endParaRPr lang="en-US" sz="2800" b="1" dirty="0">
                <a:latin typeface="Arial" panose="020B0604020202020204" pitchFamily="34" charset="0"/>
                <a:cs typeface="Arial" panose="020B0604020202020204" pitchFamily="34" charset="0"/>
              </a:endParaRPr>
            </a:p>
          </p:txBody>
        </p:sp>
      </p:grpSp>
      <p:grpSp>
        <p:nvGrpSpPr>
          <p:cNvPr id="22" name="Group 21"/>
          <p:cNvGrpSpPr/>
          <p:nvPr/>
        </p:nvGrpSpPr>
        <p:grpSpPr>
          <a:xfrm>
            <a:off x="1038966" y="3515311"/>
            <a:ext cx="3477039" cy="969485"/>
            <a:chOff x="1038966" y="3515311"/>
            <a:chExt cx="3477039" cy="969485"/>
          </a:xfrm>
        </p:grpSpPr>
        <p:sp>
          <p:nvSpPr>
            <p:cNvPr id="14" name="Rounded Rectangle 13"/>
            <p:cNvSpPr/>
            <p:nvPr/>
          </p:nvSpPr>
          <p:spPr>
            <a:xfrm>
              <a:off x="1038966" y="3515311"/>
              <a:ext cx="3205908" cy="969485"/>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800" b="1">
                <a:latin typeface="Arial" panose="020B0604020202020204" pitchFamily="34" charset="0"/>
                <a:cs typeface="Arial" panose="020B0604020202020204" pitchFamily="34" charset="0"/>
              </a:endParaRPr>
            </a:p>
          </p:txBody>
        </p:sp>
        <p:sp>
          <p:nvSpPr>
            <p:cNvPr id="12" name="Rectangle 11"/>
            <p:cNvSpPr/>
            <p:nvPr/>
          </p:nvSpPr>
          <p:spPr>
            <a:xfrm>
              <a:off x="1561350" y="3790180"/>
              <a:ext cx="2954655" cy="523220"/>
            </a:xfrm>
            <a:prstGeom prst="rect">
              <a:avLst/>
            </a:prstGeom>
          </p:spPr>
          <p:txBody>
            <a:bodyPr wrap="none">
              <a:spAutoFit/>
            </a:bodyPr>
            <a:lstStyle/>
            <a:p>
              <a:pPr algn="ctr"/>
              <a:r>
                <a:rPr lang="en-US" sz="2800" b="1" dirty="0">
                  <a:solidFill>
                    <a:srgbClr val="C00000"/>
                  </a:solidFill>
                  <a:latin typeface="Arial" panose="020B0604020202020204" pitchFamily="34" charset="0"/>
                  <a:cs typeface="Arial" panose="020B0604020202020204" pitchFamily="34" charset="0"/>
                </a:rPr>
                <a:t>C. 421,8km	</a:t>
              </a:r>
              <a:endParaRPr lang="en-US" sz="2800" b="1" dirty="0">
                <a:latin typeface="Arial" panose="020B0604020202020204" pitchFamily="34" charset="0"/>
                <a:cs typeface="Arial" panose="020B0604020202020204" pitchFamily="34" charset="0"/>
              </a:endParaRPr>
            </a:p>
          </p:txBody>
        </p:sp>
      </p:grpSp>
      <p:grpSp>
        <p:nvGrpSpPr>
          <p:cNvPr id="24" name="Group 23"/>
          <p:cNvGrpSpPr/>
          <p:nvPr/>
        </p:nvGrpSpPr>
        <p:grpSpPr>
          <a:xfrm>
            <a:off x="6901629" y="2337098"/>
            <a:ext cx="3205908" cy="969485"/>
            <a:chOff x="6901629" y="2337098"/>
            <a:chExt cx="3205908" cy="969485"/>
          </a:xfrm>
        </p:grpSpPr>
        <p:sp>
          <p:nvSpPr>
            <p:cNvPr id="15" name="Rounded Rectangle 14"/>
            <p:cNvSpPr/>
            <p:nvPr/>
          </p:nvSpPr>
          <p:spPr>
            <a:xfrm>
              <a:off x="6901629" y="2337098"/>
              <a:ext cx="3205908" cy="969485"/>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800" b="1">
                <a:latin typeface="Arial" panose="020B0604020202020204" pitchFamily="34" charset="0"/>
                <a:cs typeface="Arial" panose="020B0604020202020204" pitchFamily="34" charset="0"/>
              </a:endParaRPr>
            </a:p>
          </p:txBody>
        </p:sp>
        <p:sp>
          <p:nvSpPr>
            <p:cNvPr id="13" name="Rectangle 12"/>
            <p:cNvSpPr/>
            <p:nvPr/>
          </p:nvSpPr>
          <p:spPr>
            <a:xfrm>
              <a:off x="7496594" y="2552112"/>
              <a:ext cx="2162772" cy="523220"/>
            </a:xfrm>
            <a:prstGeom prst="rect">
              <a:avLst/>
            </a:prstGeom>
          </p:spPr>
          <p:txBody>
            <a:bodyPr wrap="none">
              <a:spAutoFit/>
            </a:bodyPr>
            <a:lstStyle/>
            <a:p>
              <a:pPr algn="ctr"/>
              <a:r>
                <a:rPr lang="en-US" sz="2800" b="1" dirty="0">
                  <a:solidFill>
                    <a:srgbClr val="C00000"/>
                  </a:solidFill>
                  <a:latin typeface="Arial" panose="020B0604020202020204" pitchFamily="34" charset="0"/>
                  <a:cs typeface="Arial" panose="020B0604020202020204" pitchFamily="34" charset="0"/>
                </a:rPr>
                <a:t>B. 42,18km </a:t>
              </a:r>
              <a:endParaRPr lang="en-US" sz="2800" b="1" dirty="0">
                <a:latin typeface="Arial" panose="020B0604020202020204" pitchFamily="34" charset="0"/>
                <a:cs typeface="Arial" panose="020B0604020202020204" pitchFamily="34" charset="0"/>
              </a:endParaRPr>
            </a:p>
          </p:txBody>
        </p:sp>
      </p:grpSp>
      <p:grpSp>
        <p:nvGrpSpPr>
          <p:cNvPr id="23" name="Group 22"/>
          <p:cNvGrpSpPr/>
          <p:nvPr/>
        </p:nvGrpSpPr>
        <p:grpSpPr>
          <a:xfrm>
            <a:off x="6932333" y="3525452"/>
            <a:ext cx="3205908" cy="969485"/>
            <a:chOff x="6932333" y="3525452"/>
            <a:chExt cx="3205908" cy="969485"/>
          </a:xfrm>
        </p:grpSpPr>
        <p:sp>
          <p:nvSpPr>
            <p:cNvPr id="19" name="Rounded Rectangle 18"/>
            <p:cNvSpPr/>
            <p:nvPr/>
          </p:nvSpPr>
          <p:spPr>
            <a:xfrm>
              <a:off x="6932333" y="3525452"/>
              <a:ext cx="3205908" cy="969485"/>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800" b="1">
                <a:latin typeface="Arial" panose="020B0604020202020204" pitchFamily="34" charset="0"/>
                <a:cs typeface="Arial" panose="020B0604020202020204" pitchFamily="34" charset="0"/>
              </a:endParaRPr>
            </a:p>
          </p:txBody>
        </p:sp>
        <p:sp>
          <p:nvSpPr>
            <p:cNvPr id="20" name="Rectangle 19"/>
            <p:cNvSpPr/>
            <p:nvPr/>
          </p:nvSpPr>
          <p:spPr>
            <a:xfrm>
              <a:off x="7550245" y="3611256"/>
              <a:ext cx="2063385" cy="658835"/>
            </a:xfrm>
            <a:prstGeom prst="rect">
              <a:avLst/>
            </a:prstGeom>
          </p:spPr>
          <p:txBody>
            <a:bodyPr wrap="none">
              <a:spAutoFit/>
            </a:bodyPr>
            <a:lstStyle/>
            <a:p>
              <a:pPr algn="ctr">
                <a:lnSpc>
                  <a:spcPct val="150000"/>
                </a:lnSpc>
                <a:defRPr/>
              </a:pPr>
              <a:r>
                <a:rPr lang="en-US" sz="2800" b="1" dirty="0">
                  <a:solidFill>
                    <a:srgbClr val="C00000"/>
                  </a:solidFill>
                  <a:latin typeface="Arial" panose="020B0604020202020204" pitchFamily="34" charset="0"/>
                  <a:cs typeface="Arial" panose="020B0604020202020204" pitchFamily="34" charset="0"/>
                </a:rPr>
                <a:t>D. 4,218km</a:t>
              </a:r>
            </a:p>
          </p:txBody>
        </p:sp>
      </p:grpSp>
      <p:pic>
        <p:nvPicPr>
          <p:cNvPr id="25" name="Picture 24"/>
          <p:cNvPicPr>
            <a:picLocks noChangeAspect="1"/>
          </p:cNvPicPr>
          <p:nvPr/>
        </p:nvPicPr>
        <p:blipFill>
          <a:blip r:embed="rId8"/>
          <a:stretch>
            <a:fillRect/>
          </a:stretch>
        </p:blipFill>
        <p:spPr>
          <a:xfrm>
            <a:off x="9759400" y="3286919"/>
            <a:ext cx="2851700" cy="3911600"/>
          </a:xfrm>
          <a:prstGeom prst="rect">
            <a:avLst/>
          </a:prstGeom>
        </p:spPr>
      </p:pic>
      <p:sp>
        <p:nvSpPr>
          <p:cNvPr id="26" name="Action Button: Forward or Next 25">
            <a:hlinkClick r:id="rId7" action="ppaction://hlinksldjump" highlightClick="1"/>
          </p:cNvPr>
          <p:cNvSpPr/>
          <p:nvPr/>
        </p:nvSpPr>
        <p:spPr>
          <a:xfrm>
            <a:off x="10198051" y="2984688"/>
            <a:ext cx="1876331" cy="3933022"/>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descr="Cartoon knight boy">
            <a:extLst>
              <a:ext uri="{FF2B5EF4-FFF2-40B4-BE49-F238E27FC236}">
                <a16:creationId xmlns:a16="http://schemas.microsoft.com/office/drawing/2014/main" id="{F695C3AC-0DD6-BFEF-A8DC-8CCFF61F407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684024" y="3277201"/>
            <a:ext cx="4021701" cy="370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580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amond(in)">
                                      <p:cBhvr>
                                        <p:cTn id="7" dur="1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1000"/>
                                        <p:tgtEl>
                                          <p:spTgt spid="16">
                                            <p:txEl>
                                              <p:pRg st="0" end="0"/>
                                            </p:txEl>
                                          </p:spTgt>
                                        </p:tgtEl>
                                      </p:cBhvr>
                                    </p:animEffect>
                                    <p:anim calcmode="lin" valueType="num">
                                      <p:cBhvr>
                                        <p:cTn id="13"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1"/>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21"/>
                                        </p:tgtEl>
                                        <p:attrNameLst>
                                          <p:attrName>r</p:attrName>
                                        </p:attrNameLst>
                                      </p:cBhvr>
                                    </p:animRot>
                                    <p:animRot by="-240000">
                                      <p:cBhvr>
                                        <p:cTn id="20" dur="200" fill="hold">
                                          <p:stCondLst>
                                            <p:cond delay="200"/>
                                          </p:stCondLst>
                                        </p:cTn>
                                        <p:tgtEl>
                                          <p:spTgt spid="21"/>
                                        </p:tgtEl>
                                        <p:attrNameLst>
                                          <p:attrName>r</p:attrName>
                                        </p:attrNameLst>
                                      </p:cBhvr>
                                    </p:animRot>
                                    <p:animRot by="240000">
                                      <p:cBhvr>
                                        <p:cTn id="21" dur="200" fill="hold">
                                          <p:stCondLst>
                                            <p:cond delay="400"/>
                                          </p:stCondLst>
                                        </p:cTn>
                                        <p:tgtEl>
                                          <p:spTgt spid="21"/>
                                        </p:tgtEl>
                                        <p:attrNameLst>
                                          <p:attrName>r</p:attrName>
                                        </p:attrNameLst>
                                      </p:cBhvr>
                                    </p:animRot>
                                    <p:animRot by="-240000">
                                      <p:cBhvr>
                                        <p:cTn id="22" dur="200" fill="hold">
                                          <p:stCondLst>
                                            <p:cond delay="600"/>
                                          </p:stCondLst>
                                        </p:cTn>
                                        <p:tgtEl>
                                          <p:spTgt spid="21"/>
                                        </p:tgtEl>
                                        <p:attrNameLst>
                                          <p:attrName>r</p:attrName>
                                        </p:attrNameLst>
                                      </p:cBhvr>
                                    </p:animRot>
                                    <p:animRot by="120000">
                                      <p:cBhvr>
                                        <p:cTn id="23" dur="200" fill="hold">
                                          <p:stCondLst>
                                            <p:cond delay="800"/>
                                          </p:stCondLst>
                                        </p:cTn>
                                        <p:tgtEl>
                                          <p:spTgt spid="21"/>
                                        </p:tgtEl>
                                        <p:attrNameLst>
                                          <p:attrName>r</p:attrName>
                                        </p:attrNameLst>
                                      </p:cBhvr>
                                    </p:animRot>
                                  </p:childTnLst>
                                  <p:subTnLst>
                                    <p:audio>
                                      <p:cMediaNode>
                                        <p:cTn display="0" masterRel="sameClick">
                                          <p:stCondLst>
                                            <p:cond evt="begin" delay="0">
                                              <p:tn val="18"/>
                                            </p:cond>
                                          </p:stCondLst>
                                          <p:endCondLst>
                                            <p:cond evt="onStopAudio" delay="0">
                                              <p:tgtEl>
                                                <p:sldTgt/>
                                              </p:tgtEl>
                                            </p:cond>
                                          </p:endCondLst>
                                        </p:cTn>
                                        <p:tgtEl>
                                          <p:sndTgt r:embed="rId3" name="Am-thanh-tra-loi-sai-www_nhacchuongvui_com (online-audio-converter.com).wav"/>
                                        </p:tgtEl>
                                      </p:cMediaNode>
                                    </p:audio>
                                  </p:subTnLst>
                                </p:cTn>
                              </p:par>
                            </p:childTnLst>
                          </p:cTn>
                        </p:par>
                      </p:childTnLst>
                    </p:cTn>
                  </p:par>
                </p:childTnLst>
              </p:cTn>
              <p:nextCondLst>
                <p:cond evt="onClick" delay="0">
                  <p:tgtEl>
                    <p:spTgt spid="21"/>
                  </p:tgtEl>
                </p:cond>
              </p:nextCondLst>
            </p:seq>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32" presetClass="emph" presetSubtype="0" fill="hold" nodeType="click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3" name="Am-thanh-tra-loi-sai-www_nhacchuongvui_com (online-audio-converter.com).wav"/>
                                        </p:tgtEl>
                                      </p:cMediaNode>
                                    </p:audio>
                                  </p:subTnLst>
                                </p:cTn>
                              </p:par>
                            </p:childTnLst>
                          </p:cTn>
                        </p:par>
                      </p:childTnLst>
                    </p:cTn>
                  </p:par>
                </p:childTnLst>
              </p:cTn>
              <p:nextCondLst>
                <p:cond evt="onClick" delay="0">
                  <p:tgtEl>
                    <p:spTgt spid="22"/>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24"/>
                                        </p:tgtEl>
                                      </p:cBhvr>
                                    </p:animEffect>
                                    <p:animScale>
                                      <p:cBhvr>
                                        <p:cTn id="38" dur="250" autoRev="1" fill="hold"/>
                                        <p:tgtEl>
                                          <p:spTgt spid="24"/>
                                        </p:tgtEl>
                                      </p:cBhvr>
                                      <p:by x="105000" y="105000"/>
                                    </p:animScale>
                                  </p:childTnLst>
                                  <p:subTnLst>
                                    <p:audio>
                                      <p:cMediaNode>
                                        <p:cTn display="0" masterRel="sameClick">
                                          <p:stCondLst>
                                            <p:cond evt="begin" delay="0">
                                              <p:tn val="3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4"/>
                  </p:tgtEl>
                </p:cond>
              </p:nextCondLst>
            </p:seq>
            <p:seq concurrent="1" nextAc="seek">
              <p:cTn id="39" restart="whenNotActive" fill="hold" evtFilter="cancelBubble" nodeType="interactiveSeq">
                <p:stCondLst>
                  <p:cond evt="onClick" delay="0">
                    <p:tgtEl>
                      <p:spTgt spid="23"/>
                    </p:tgtEl>
                  </p:cond>
                </p:stCondLst>
                <p:endSync evt="end" delay="0">
                  <p:rtn val="all"/>
                </p:endSync>
                <p:childTnLst>
                  <p:par>
                    <p:cTn id="40" fill="hold">
                      <p:stCondLst>
                        <p:cond delay="0"/>
                      </p:stCondLst>
                      <p:childTnLst>
                        <p:par>
                          <p:cTn id="41" fill="hold">
                            <p:stCondLst>
                              <p:cond delay="0"/>
                            </p:stCondLst>
                            <p:childTnLst>
                              <p:par>
                                <p:cTn id="42" presetID="32" presetClass="emph" presetSubtype="0" fill="hold" nodeType="clickEffect">
                                  <p:stCondLst>
                                    <p:cond delay="0"/>
                                  </p:stCondLst>
                                  <p:childTnLst>
                                    <p:animRot by="120000">
                                      <p:cBhvr>
                                        <p:cTn id="43" dur="100" fill="hold">
                                          <p:stCondLst>
                                            <p:cond delay="0"/>
                                          </p:stCondLst>
                                        </p:cTn>
                                        <p:tgtEl>
                                          <p:spTgt spid="23"/>
                                        </p:tgtEl>
                                        <p:attrNameLst>
                                          <p:attrName>r</p:attrName>
                                        </p:attrNameLst>
                                      </p:cBhvr>
                                    </p:animRot>
                                    <p:animRot by="-240000">
                                      <p:cBhvr>
                                        <p:cTn id="44" dur="200" fill="hold">
                                          <p:stCondLst>
                                            <p:cond delay="200"/>
                                          </p:stCondLst>
                                        </p:cTn>
                                        <p:tgtEl>
                                          <p:spTgt spid="23"/>
                                        </p:tgtEl>
                                        <p:attrNameLst>
                                          <p:attrName>r</p:attrName>
                                        </p:attrNameLst>
                                      </p:cBhvr>
                                    </p:animRot>
                                    <p:animRot by="240000">
                                      <p:cBhvr>
                                        <p:cTn id="45" dur="200" fill="hold">
                                          <p:stCondLst>
                                            <p:cond delay="400"/>
                                          </p:stCondLst>
                                        </p:cTn>
                                        <p:tgtEl>
                                          <p:spTgt spid="23"/>
                                        </p:tgtEl>
                                        <p:attrNameLst>
                                          <p:attrName>r</p:attrName>
                                        </p:attrNameLst>
                                      </p:cBhvr>
                                    </p:animRot>
                                    <p:animRot by="-240000">
                                      <p:cBhvr>
                                        <p:cTn id="46" dur="200" fill="hold">
                                          <p:stCondLst>
                                            <p:cond delay="600"/>
                                          </p:stCondLst>
                                        </p:cTn>
                                        <p:tgtEl>
                                          <p:spTgt spid="23"/>
                                        </p:tgtEl>
                                        <p:attrNameLst>
                                          <p:attrName>r</p:attrName>
                                        </p:attrNameLst>
                                      </p:cBhvr>
                                    </p:animRot>
                                    <p:animRot by="120000">
                                      <p:cBhvr>
                                        <p:cTn id="47" dur="200" fill="hold">
                                          <p:stCondLst>
                                            <p:cond delay="800"/>
                                          </p:stCondLst>
                                        </p:cTn>
                                        <p:tgtEl>
                                          <p:spTgt spid="23"/>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3" name="Am-thanh-tra-loi-sai-www_nhacchuongvui_com (online-audio-converter.com).wav"/>
                                        </p:tgtEl>
                                      </p:cMediaNode>
                                    </p:audio>
                                  </p:subTnLst>
                                </p:cTn>
                              </p:par>
                            </p:childTnLst>
                          </p:cTn>
                        </p:par>
                      </p:childTnLst>
                    </p:cTn>
                  </p:par>
                </p:childTnLst>
              </p:cTn>
              <p:nextCondLst>
                <p:cond evt="onClick" delay="0">
                  <p:tgtEl>
                    <p:spTgt spid="23"/>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4"/>
          <a:stretch>
            <a:fillRect/>
          </a:stretch>
        </p:blipFill>
        <p:spPr>
          <a:xfrm>
            <a:off x="0" y="0"/>
            <a:ext cx="12192000" cy="6858000"/>
          </a:xfrm>
          <a:prstGeom prst="rect">
            <a:avLst/>
          </a:prstGeom>
        </p:spPr>
      </p:pic>
      <p:sp>
        <p:nvSpPr>
          <p:cNvPr id="7" name="Rectangle 6"/>
          <p:cNvSpPr/>
          <p:nvPr/>
        </p:nvSpPr>
        <p:spPr>
          <a:xfrm>
            <a:off x="35725" y="0"/>
            <a:ext cx="12192000" cy="6858000"/>
          </a:xfrm>
          <a:prstGeom prst="rect">
            <a:avLst/>
          </a:prstGeom>
          <a:solidFill>
            <a:schemeClr val="bg1">
              <a:lumMod val="95000"/>
              <a:alpha val="73000"/>
            </a:schemeClr>
          </a:soli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 name="TextBox 7"/>
          <p:cNvSpPr txBox="1"/>
          <p:nvPr/>
        </p:nvSpPr>
        <p:spPr>
          <a:xfrm>
            <a:off x="3893870" y="425658"/>
            <a:ext cx="5418306" cy="769441"/>
          </a:xfrm>
          <a:prstGeom prst="rect">
            <a:avLst/>
          </a:prstGeom>
          <a:noFill/>
        </p:spPr>
        <p:txBody>
          <a:bodyPr wrap="square" rtlCol="0">
            <a:spAutoFit/>
          </a:bodyPr>
          <a:lstStyle/>
          <a:p>
            <a:r>
              <a:rPr lang="vi-VN" sz="4400" dirty="0">
                <a:latin typeface="Cambria" panose="02040503050406030204" pitchFamily="18" charset="0"/>
                <a:ea typeface="Cambria" panose="02040503050406030204" pitchFamily="18" charset="0"/>
              </a:rPr>
              <a:t>Đúng hay sai</a:t>
            </a:r>
            <a:r>
              <a:rPr lang="en-US" sz="4400" dirty="0">
                <a:latin typeface="Cambria" panose="02040503050406030204" pitchFamily="18" charset="0"/>
                <a:ea typeface="Cambria" panose="02040503050406030204" pitchFamily="18" charset="0"/>
              </a:rPr>
              <a:t>?</a:t>
            </a:r>
            <a:r>
              <a:rPr lang="vi-VN" sz="4400" dirty="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p:txBody>
      </p:sp>
      <p:grpSp>
        <p:nvGrpSpPr>
          <p:cNvPr id="24" name="Group 23"/>
          <p:cNvGrpSpPr/>
          <p:nvPr/>
        </p:nvGrpSpPr>
        <p:grpSpPr>
          <a:xfrm>
            <a:off x="2955394" y="5147114"/>
            <a:ext cx="2362200" cy="1164786"/>
            <a:chOff x="2712770" y="3968202"/>
            <a:chExt cx="2362200" cy="1164786"/>
          </a:xfrm>
        </p:grpSpPr>
        <p:sp>
          <p:nvSpPr>
            <p:cNvPr id="20" name="Rounded Rectangle 19"/>
            <p:cNvSpPr/>
            <p:nvPr/>
          </p:nvSpPr>
          <p:spPr>
            <a:xfrm>
              <a:off x="2712770" y="4117742"/>
              <a:ext cx="2362200" cy="101524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latin typeface="Cambria" panose="02040503050406030204" pitchFamily="18" charset="0"/>
                <a:ea typeface="Cambria" panose="02040503050406030204" pitchFamily="18" charset="0"/>
              </a:endParaRPr>
            </a:p>
          </p:txBody>
        </p:sp>
        <p:sp>
          <p:nvSpPr>
            <p:cNvPr id="22" name="Rectangle 21"/>
            <p:cNvSpPr/>
            <p:nvPr/>
          </p:nvSpPr>
          <p:spPr>
            <a:xfrm>
              <a:off x="2938861" y="3968202"/>
              <a:ext cx="1930337" cy="1015663"/>
            </a:xfrm>
            <a:prstGeom prst="rect">
              <a:avLst/>
            </a:prstGeom>
          </p:spPr>
          <p:txBody>
            <a:bodyPr wrap="none">
              <a:spAutoFit/>
            </a:bodyPr>
            <a:lstStyle/>
            <a:p>
              <a:pPr algn="ctr"/>
              <a:r>
                <a:rPr lang="en-US" sz="6000" dirty="0">
                  <a:latin typeface="Cambria" panose="02040503050406030204" pitchFamily="18" charset="0"/>
                  <a:ea typeface="Cambria" panose="02040503050406030204" pitchFamily="18" charset="0"/>
                </a:rPr>
                <a:t>Đ</a:t>
              </a:r>
              <a:r>
                <a:rPr lang="vi-VN" sz="6000" dirty="0">
                  <a:latin typeface="Cambria" panose="02040503050406030204" pitchFamily="18" charset="0"/>
                  <a:ea typeface="Cambria" panose="02040503050406030204" pitchFamily="18" charset="0"/>
                </a:rPr>
                <a:t>úng</a:t>
              </a:r>
              <a:endParaRPr lang="en-US" sz="6000" dirty="0">
                <a:latin typeface="Cambria" panose="02040503050406030204" pitchFamily="18" charset="0"/>
                <a:ea typeface="Cambria" panose="02040503050406030204" pitchFamily="18" charset="0"/>
              </a:endParaRPr>
            </a:p>
          </p:txBody>
        </p:sp>
      </p:grpSp>
      <p:grpSp>
        <p:nvGrpSpPr>
          <p:cNvPr id="26" name="Group 25"/>
          <p:cNvGrpSpPr/>
          <p:nvPr/>
        </p:nvGrpSpPr>
        <p:grpSpPr>
          <a:xfrm>
            <a:off x="6310144" y="5230691"/>
            <a:ext cx="2362200" cy="1111372"/>
            <a:chOff x="6046520" y="4004699"/>
            <a:chExt cx="2362200" cy="1111372"/>
          </a:xfrm>
        </p:grpSpPr>
        <p:sp>
          <p:nvSpPr>
            <p:cNvPr id="21" name="Rounded Rectangle 20"/>
            <p:cNvSpPr/>
            <p:nvPr/>
          </p:nvSpPr>
          <p:spPr>
            <a:xfrm>
              <a:off x="6046520" y="4100825"/>
              <a:ext cx="2362200" cy="101524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6000" dirty="0">
                <a:latin typeface="Cambria" panose="02040503050406030204" pitchFamily="18" charset="0"/>
                <a:ea typeface="Cambria" panose="02040503050406030204" pitchFamily="18" charset="0"/>
              </a:endParaRPr>
            </a:p>
          </p:txBody>
        </p:sp>
        <p:sp>
          <p:nvSpPr>
            <p:cNvPr id="23" name="Rectangle 22"/>
            <p:cNvSpPr/>
            <p:nvPr/>
          </p:nvSpPr>
          <p:spPr>
            <a:xfrm>
              <a:off x="6675935" y="4004699"/>
              <a:ext cx="1154483" cy="1015663"/>
            </a:xfrm>
            <a:prstGeom prst="rect">
              <a:avLst/>
            </a:prstGeom>
          </p:spPr>
          <p:txBody>
            <a:bodyPr wrap="none">
              <a:spAutoFit/>
            </a:bodyPr>
            <a:lstStyle/>
            <a:p>
              <a:pPr algn="ctr"/>
              <a:r>
                <a:rPr lang="en-US" sz="6000" dirty="0">
                  <a:latin typeface="Cambria" panose="02040503050406030204" pitchFamily="18" charset="0"/>
                  <a:ea typeface="Cambria" panose="02040503050406030204" pitchFamily="18" charset="0"/>
                </a:rPr>
                <a:t>S</a:t>
              </a:r>
              <a:r>
                <a:rPr lang="vi-VN" sz="6000" dirty="0">
                  <a:latin typeface="Cambria" panose="02040503050406030204" pitchFamily="18" charset="0"/>
                  <a:ea typeface="Cambria" panose="02040503050406030204" pitchFamily="18" charset="0"/>
                </a:rPr>
                <a:t>ai</a:t>
              </a:r>
              <a:endParaRPr lang="en-US" sz="6000" dirty="0">
                <a:latin typeface="Cambria" panose="02040503050406030204" pitchFamily="18" charset="0"/>
                <a:ea typeface="Cambria" panose="02040503050406030204" pitchFamily="18" charset="0"/>
              </a:endParaRPr>
            </a:p>
          </p:txBody>
        </p:sp>
      </p:grpSp>
      <p:sp>
        <p:nvSpPr>
          <p:cNvPr id="25" name="Rectangle 26"/>
          <p:cNvSpPr>
            <a:spLocks noChangeArrowheads="1"/>
          </p:cNvSpPr>
          <p:nvPr/>
        </p:nvSpPr>
        <p:spPr bwMode="auto">
          <a:xfrm>
            <a:off x="4352974" y="1739287"/>
            <a:ext cx="2731309"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dirty="0">
                <a:solidFill>
                  <a:srgbClr val="FF0066"/>
                </a:solidFill>
                <a:latin typeface="Cambria" panose="02040503050406030204" pitchFamily="18" charset="0"/>
                <a:ea typeface="Cambria" panose="02040503050406030204" pitchFamily="18" charset="0"/>
              </a:rPr>
              <a:t>13,53     3</a:t>
            </a:r>
          </a:p>
          <a:p>
            <a:pPr eaLnBrk="1" hangingPunct="1">
              <a:spcBef>
                <a:spcPct val="0"/>
              </a:spcBef>
              <a:buFontTx/>
              <a:buNone/>
            </a:pPr>
            <a:r>
              <a:rPr lang="en-US" altLang="en-US" b="1" dirty="0">
                <a:solidFill>
                  <a:srgbClr val="FF0066"/>
                </a:solidFill>
                <a:latin typeface="Cambria" panose="02040503050406030204" pitchFamily="18" charset="0"/>
                <a:ea typeface="Cambria" panose="02040503050406030204" pitchFamily="18" charset="0"/>
              </a:rPr>
              <a:t>  1 5       4,51                                          </a:t>
            </a:r>
          </a:p>
          <a:p>
            <a:pPr eaLnBrk="1" hangingPunct="1">
              <a:spcBef>
                <a:spcPct val="0"/>
              </a:spcBef>
              <a:buFontTx/>
              <a:buNone/>
            </a:pPr>
            <a:r>
              <a:rPr lang="en-US" altLang="en-US" b="1" dirty="0">
                <a:solidFill>
                  <a:srgbClr val="FF0066"/>
                </a:solidFill>
                <a:latin typeface="Cambria" panose="02040503050406030204" pitchFamily="18" charset="0"/>
                <a:ea typeface="Cambria" panose="02040503050406030204" pitchFamily="18" charset="0"/>
              </a:rPr>
              <a:t>     03</a:t>
            </a:r>
          </a:p>
          <a:p>
            <a:pPr eaLnBrk="1" hangingPunct="1">
              <a:spcBef>
                <a:spcPct val="0"/>
              </a:spcBef>
              <a:buFontTx/>
              <a:buNone/>
            </a:pPr>
            <a:r>
              <a:rPr lang="en-US" altLang="en-US" b="1" dirty="0">
                <a:solidFill>
                  <a:srgbClr val="FF0066"/>
                </a:solidFill>
                <a:latin typeface="Cambria" panose="02040503050406030204" pitchFamily="18" charset="0"/>
                <a:ea typeface="Cambria" panose="02040503050406030204" pitchFamily="18" charset="0"/>
              </a:rPr>
              <a:t>       0</a:t>
            </a:r>
          </a:p>
          <a:p>
            <a:pPr>
              <a:spcBef>
                <a:spcPct val="50000"/>
              </a:spcBef>
              <a:buFontTx/>
              <a:buNone/>
            </a:pPr>
            <a:endParaRPr lang="en-US" altLang="en-US" b="1" dirty="0">
              <a:solidFill>
                <a:srgbClr val="FF0066"/>
              </a:solidFill>
              <a:latin typeface="Cambria" panose="02040503050406030204" pitchFamily="18" charset="0"/>
              <a:ea typeface="Cambria" panose="02040503050406030204" pitchFamily="18" charset="0"/>
            </a:endParaRPr>
          </a:p>
        </p:txBody>
      </p:sp>
      <p:grpSp>
        <p:nvGrpSpPr>
          <p:cNvPr id="27" name="Group 29"/>
          <p:cNvGrpSpPr>
            <a:grpSpLocks/>
          </p:cNvGrpSpPr>
          <p:nvPr/>
        </p:nvGrpSpPr>
        <p:grpSpPr bwMode="auto">
          <a:xfrm>
            <a:off x="5731329" y="1844797"/>
            <a:ext cx="762000" cy="1702633"/>
            <a:chOff x="3648" y="2544"/>
            <a:chExt cx="480" cy="576"/>
          </a:xfrm>
        </p:grpSpPr>
        <p:sp>
          <p:nvSpPr>
            <p:cNvPr id="28" name="Line 30"/>
            <p:cNvSpPr>
              <a:spLocks noChangeShapeType="1"/>
            </p:cNvSpPr>
            <p:nvPr/>
          </p:nvSpPr>
          <p:spPr bwMode="auto">
            <a:xfrm>
              <a:off x="3648" y="2544"/>
              <a:ext cx="0" cy="576"/>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b="1">
                <a:latin typeface="Cambria" panose="02040503050406030204" pitchFamily="18" charset="0"/>
                <a:ea typeface="Cambria" panose="02040503050406030204" pitchFamily="18" charset="0"/>
              </a:endParaRPr>
            </a:p>
          </p:txBody>
        </p:sp>
        <p:sp>
          <p:nvSpPr>
            <p:cNvPr id="29" name="Line 31"/>
            <p:cNvSpPr>
              <a:spLocks noChangeShapeType="1"/>
            </p:cNvSpPr>
            <p:nvPr/>
          </p:nvSpPr>
          <p:spPr bwMode="auto">
            <a:xfrm>
              <a:off x="3648" y="2711"/>
              <a:ext cx="480" cy="0"/>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b="1">
                <a:latin typeface="Cambria" panose="02040503050406030204" pitchFamily="18" charset="0"/>
                <a:ea typeface="Cambria" panose="02040503050406030204" pitchFamily="18" charset="0"/>
              </a:endParaRPr>
            </a:p>
          </p:txBody>
        </p:sp>
      </p:grpSp>
      <p:pic>
        <p:nvPicPr>
          <p:cNvPr id="31" name="Picture 30"/>
          <p:cNvPicPr>
            <a:picLocks noChangeAspect="1"/>
          </p:cNvPicPr>
          <p:nvPr/>
        </p:nvPicPr>
        <p:blipFill>
          <a:blip r:embed="rId5"/>
          <a:stretch>
            <a:fillRect/>
          </a:stretch>
        </p:blipFill>
        <p:spPr>
          <a:xfrm>
            <a:off x="8693726" y="3103563"/>
            <a:ext cx="4733287" cy="4002619"/>
          </a:xfrm>
          <a:prstGeom prst="rect">
            <a:avLst/>
          </a:prstGeom>
        </p:spPr>
      </p:pic>
      <p:sp>
        <p:nvSpPr>
          <p:cNvPr id="32" name="Action Button: Forward or Next 31">
            <a:hlinkClick r:id="rId6" action="ppaction://hlinksldjump" highlightClick="1"/>
          </p:cNvPr>
          <p:cNvSpPr/>
          <p:nvPr/>
        </p:nvSpPr>
        <p:spPr>
          <a:xfrm>
            <a:off x="10198051" y="2984688"/>
            <a:ext cx="1876331" cy="3933022"/>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4" name="Picture 2" descr="Cartoon knight boy">
            <a:extLst>
              <a:ext uri="{FF2B5EF4-FFF2-40B4-BE49-F238E27FC236}">
                <a16:creationId xmlns:a16="http://schemas.microsoft.com/office/drawing/2014/main" id="{654F87C9-AB86-6160-8F19-0CB0E830E88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8876" y="3305776"/>
            <a:ext cx="4021701" cy="370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324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4" decel="100000"/>
                                        <p:tgtEl>
                                          <p:spTgt spid="25"/>
                                        </p:tgtEl>
                                      </p:cBhvr>
                                    </p:animEffect>
                                    <p:animScale>
                                      <p:cBhvr>
                                        <p:cTn id="8" dur="4" decel="100000"/>
                                        <p:tgtEl>
                                          <p:spTgt spid="25"/>
                                        </p:tgtEl>
                                      </p:cBhvr>
                                      <p:from x="10000" y="10000"/>
                                      <p:to x="200000" y="450000"/>
                                    </p:animScale>
                                    <p:animScale>
                                      <p:cBhvr>
                                        <p:cTn id="9" dur="6" accel="100000" fill="hold">
                                          <p:stCondLst>
                                            <p:cond delay="4"/>
                                          </p:stCondLst>
                                        </p:cTn>
                                        <p:tgtEl>
                                          <p:spTgt spid="25"/>
                                        </p:tgtEl>
                                      </p:cBhvr>
                                      <p:from x="200000" y="450000"/>
                                      <p:to x="100000" y="100000"/>
                                    </p:animScale>
                                    <p:set>
                                      <p:cBhvr>
                                        <p:cTn id="10" dur="4" fill="hold"/>
                                        <p:tgtEl>
                                          <p:spTgt spid="25"/>
                                        </p:tgtEl>
                                        <p:attrNameLst>
                                          <p:attrName>ppt_x</p:attrName>
                                        </p:attrNameLst>
                                      </p:cBhvr>
                                      <p:to>
                                        <p:strVal val="(0.5)"/>
                                      </p:to>
                                    </p:set>
                                    <p:anim from="(0.5)" to="(#ppt_x)" calcmode="lin" valueType="num">
                                      <p:cBhvr>
                                        <p:cTn id="11" dur="6" accel="100000" fill="hold">
                                          <p:stCondLst>
                                            <p:cond delay="4"/>
                                          </p:stCondLst>
                                        </p:cTn>
                                        <p:tgtEl>
                                          <p:spTgt spid="25"/>
                                        </p:tgtEl>
                                        <p:attrNameLst>
                                          <p:attrName>ppt_x</p:attrName>
                                        </p:attrNameLst>
                                      </p:cBhvr>
                                    </p:anim>
                                    <p:set>
                                      <p:cBhvr>
                                        <p:cTn id="12" dur="4" fill="hold"/>
                                        <p:tgtEl>
                                          <p:spTgt spid="25"/>
                                        </p:tgtEl>
                                        <p:attrNameLst>
                                          <p:attrName>ppt_y</p:attrName>
                                        </p:attrNameLst>
                                      </p:cBhvr>
                                      <p:to>
                                        <p:strVal val="(#ppt_y+0.4)"/>
                                      </p:to>
                                    </p:set>
                                    <p:anim from="(#ppt_y+0.4)" to="(#ppt_y)" calcmode="lin" valueType="num">
                                      <p:cBhvr>
                                        <p:cTn id="13" dur="6" accel="100000" fill="hold">
                                          <p:stCondLst>
                                            <p:cond delay="4"/>
                                          </p:stCondLst>
                                        </p:cTn>
                                        <p:tgtEl>
                                          <p:spTgt spid="25"/>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4" decel="100000"/>
                                        <p:tgtEl>
                                          <p:spTgt spid="27"/>
                                        </p:tgtEl>
                                      </p:cBhvr>
                                    </p:animEffect>
                                    <p:animScale>
                                      <p:cBhvr>
                                        <p:cTn id="17" dur="4" decel="100000"/>
                                        <p:tgtEl>
                                          <p:spTgt spid="27"/>
                                        </p:tgtEl>
                                      </p:cBhvr>
                                      <p:from x="10000" y="10000"/>
                                      <p:to x="200000" y="450000"/>
                                    </p:animScale>
                                    <p:animScale>
                                      <p:cBhvr>
                                        <p:cTn id="18" dur="6" accel="100000" fill="hold">
                                          <p:stCondLst>
                                            <p:cond delay="4"/>
                                          </p:stCondLst>
                                        </p:cTn>
                                        <p:tgtEl>
                                          <p:spTgt spid="27"/>
                                        </p:tgtEl>
                                      </p:cBhvr>
                                      <p:from x="200000" y="450000"/>
                                      <p:to x="100000" y="100000"/>
                                    </p:animScale>
                                    <p:set>
                                      <p:cBhvr>
                                        <p:cTn id="19" dur="4" fill="hold"/>
                                        <p:tgtEl>
                                          <p:spTgt spid="27"/>
                                        </p:tgtEl>
                                        <p:attrNameLst>
                                          <p:attrName>ppt_x</p:attrName>
                                        </p:attrNameLst>
                                      </p:cBhvr>
                                      <p:to>
                                        <p:strVal val="(0.5)"/>
                                      </p:to>
                                    </p:set>
                                    <p:anim from="(0.5)" to="(#ppt_x)" calcmode="lin" valueType="num">
                                      <p:cBhvr>
                                        <p:cTn id="20" dur="6" accel="100000" fill="hold">
                                          <p:stCondLst>
                                            <p:cond delay="4"/>
                                          </p:stCondLst>
                                        </p:cTn>
                                        <p:tgtEl>
                                          <p:spTgt spid="27"/>
                                        </p:tgtEl>
                                        <p:attrNameLst>
                                          <p:attrName>ppt_x</p:attrName>
                                        </p:attrNameLst>
                                      </p:cBhvr>
                                    </p:anim>
                                    <p:set>
                                      <p:cBhvr>
                                        <p:cTn id="21" dur="4" fill="hold"/>
                                        <p:tgtEl>
                                          <p:spTgt spid="27"/>
                                        </p:tgtEl>
                                        <p:attrNameLst>
                                          <p:attrName>ppt_y</p:attrName>
                                        </p:attrNameLst>
                                      </p:cBhvr>
                                      <p:to>
                                        <p:strVal val="(#ppt_y+0.4)"/>
                                      </p:to>
                                    </p:set>
                                    <p:anim from="(#ppt_y+0.4)" to="(#ppt_y)" calcmode="lin" valueType="num">
                                      <p:cBhvr>
                                        <p:cTn id="22" dur="6" accel="100000" fill="hold">
                                          <p:stCondLst>
                                            <p:cond delay="4"/>
                                          </p:stCondLst>
                                        </p:cTn>
                                        <p:tgtEl>
                                          <p:spTgt spid="2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4"/>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24"/>
                                        </p:tgtEl>
                                      </p:cBhvr>
                                    </p:animEffect>
                                    <p:animScale>
                                      <p:cBhvr>
                                        <p:cTn id="28" dur="250" autoRev="1" fill="hold"/>
                                        <p:tgtEl>
                                          <p:spTgt spid="24"/>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4"/>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nodeType="clickEffect">
                                  <p:stCondLst>
                                    <p:cond delay="0"/>
                                  </p:stCondLst>
                                  <p:childTnLst>
                                    <p:animRot by="120000">
                                      <p:cBhvr>
                                        <p:cTn id="33" dur="100" fill="hold">
                                          <p:stCondLst>
                                            <p:cond delay="0"/>
                                          </p:stCondLst>
                                        </p:cTn>
                                        <p:tgtEl>
                                          <p:spTgt spid="26"/>
                                        </p:tgtEl>
                                        <p:attrNameLst>
                                          <p:attrName>r</p:attrName>
                                        </p:attrNameLst>
                                      </p:cBhvr>
                                    </p:animRot>
                                    <p:animRot by="-240000">
                                      <p:cBhvr>
                                        <p:cTn id="34" dur="200" fill="hold">
                                          <p:stCondLst>
                                            <p:cond delay="200"/>
                                          </p:stCondLst>
                                        </p:cTn>
                                        <p:tgtEl>
                                          <p:spTgt spid="26"/>
                                        </p:tgtEl>
                                        <p:attrNameLst>
                                          <p:attrName>r</p:attrName>
                                        </p:attrNameLst>
                                      </p:cBhvr>
                                    </p:animRot>
                                    <p:animRot by="240000">
                                      <p:cBhvr>
                                        <p:cTn id="35" dur="200" fill="hold">
                                          <p:stCondLst>
                                            <p:cond delay="400"/>
                                          </p:stCondLst>
                                        </p:cTn>
                                        <p:tgtEl>
                                          <p:spTgt spid="26"/>
                                        </p:tgtEl>
                                        <p:attrNameLst>
                                          <p:attrName>r</p:attrName>
                                        </p:attrNameLst>
                                      </p:cBhvr>
                                    </p:animRot>
                                    <p:animRot by="-240000">
                                      <p:cBhvr>
                                        <p:cTn id="36" dur="200" fill="hold">
                                          <p:stCondLst>
                                            <p:cond delay="600"/>
                                          </p:stCondLst>
                                        </p:cTn>
                                        <p:tgtEl>
                                          <p:spTgt spid="26"/>
                                        </p:tgtEl>
                                        <p:attrNameLst>
                                          <p:attrName>r</p:attrName>
                                        </p:attrNameLst>
                                      </p:cBhvr>
                                    </p:animRot>
                                    <p:animRot by="120000">
                                      <p:cBhvr>
                                        <p:cTn id="37" dur="200" fill="hold">
                                          <p:stCondLst>
                                            <p:cond delay="800"/>
                                          </p:stCondLst>
                                        </p:cTn>
                                        <p:tgtEl>
                                          <p:spTgt spid="26"/>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3" name="Am-thanh-tra-loi-sai-www_nhacchuongvui_com (online-audio-converter.com).wav"/>
                                        </p:tgtEl>
                                      </p:cMediaNode>
                                    </p:audio>
                                  </p:subTnLst>
                                </p:cTn>
                              </p:par>
                            </p:childTnLst>
                          </p:cTn>
                        </p:par>
                      </p:childTnLst>
                    </p:cTn>
                  </p:par>
                </p:childTnLst>
              </p:cTn>
              <p:nextCondLst>
                <p:cond evt="onClick" delay="0">
                  <p:tgtEl>
                    <p:spTgt spid="26"/>
                  </p:tgtEl>
                </p:cond>
              </p:nextCondLst>
            </p:seq>
          </p:childTnLst>
        </p:cTn>
      </p:par>
    </p:tnLst>
    <p:bldLst>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5"/>
          <a:stretch>
            <a:fillRect/>
          </a:stretch>
        </p:blipFill>
        <p:spPr>
          <a:xfrm>
            <a:off x="0" y="0"/>
            <a:ext cx="12192000" cy="6858000"/>
          </a:xfrm>
          <a:prstGeom prst="rect">
            <a:avLst/>
          </a:prstGeom>
        </p:spPr>
      </p:pic>
      <p:sp>
        <p:nvSpPr>
          <p:cNvPr id="7" name="Rectangle 6"/>
          <p:cNvSpPr/>
          <p:nvPr/>
        </p:nvSpPr>
        <p:spPr>
          <a:xfrm>
            <a:off x="0" y="0"/>
            <a:ext cx="12192000" cy="6858000"/>
          </a:xfrm>
          <a:prstGeom prst="rect">
            <a:avLst/>
          </a:prstGeom>
          <a:solidFill>
            <a:schemeClr val="bg1">
              <a:lumMod val="95000"/>
              <a:alpha val="73000"/>
            </a:schemeClr>
          </a:soli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9" name="TextBox 28"/>
          <p:cNvSpPr txBox="1"/>
          <p:nvPr/>
        </p:nvSpPr>
        <p:spPr>
          <a:xfrm>
            <a:off x="4249470" y="417215"/>
            <a:ext cx="5418306" cy="769441"/>
          </a:xfrm>
          <a:prstGeom prst="rect">
            <a:avLst/>
          </a:prstGeom>
          <a:noFill/>
        </p:spPr>
        <p:txBody>
          <a:bodyPr wrap="square" rtlCol="0">
            <a:spAutoFit/>
          </a:bodyPr>
          <a:lstStyle/>
          <a:p>
            <a:r>
              <a:rPr lang="vi-VN" sz="4400" dirty="0">
                <a:latin typeface="Cambria" panose="02040503050406030204" pitchFamily="18" charset="0"/>
                <a:ea typeface="Cambria" panose="02040503050406030204" pitchFamily="18" charset="0"/>
              </a:rPr>
              <a:t>Đúng hay sai </a:t>
            </a:r>
            <a:endParaRPr lang="en-US" sz="4400" dirty="0">
              <a:latin typeface="Cambria" panose="02040503050406030204" pitchFamily="18" charset="0"/>
              <a:ea typeface="Cambria" panose="02040503050406030204" pitchFamily="18" charset="0"/>
            </a:endParaRPr>
          </a:p>
        </p:txBody>
      </p:sp>
      <p:grpSp>
        <p:nvGrpSpPr>
          <p:cNvPr id="30" name="Group 29"/>
          <p:cNvGrpSpPr/>
          <p:nvPr/>
        </p:nvGrpSpPr>
        <p:grpSpPr>
          <a:xfrm>
            <a:off x="2860452" y="4992076"/>
            <a:ext cx="2362200" cy="1113986"/>
            <a:chOff x="2712770" y="4019002"/>
            <a:chExt cx="2362200" cy="1113986"/>
          </a:xfrm>
        </p:grpSpPr>
        <p:sp>
          <p:nvSpPr>
            <p:cNvPr id="31" name="Rounded Rectangle 30"/>
            <p:cNvSpPr/>
            <p:nvPr/>
          </p:nvSpPr>
          <p:spPr>
            <a:xfrm>
              <a:off x="2712770" y="4117742"/>
              <a:ext cx="2362200" cy="101524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latin typeface="Cambria" panose="02040503050406030204" pitchFamily="18" charset="0"/>
                <a:ea typeface="Cambria" panose="02040503050406030204" pitchFamily="18" charset="0"/>
              </a:endParaRPr>
            </a:p>
          </p:txBody>
        </p:sp>
        <p:sp>
          <p:nvSpPr>
            <p:cNvPr id="32" name="Rectangle 31"/>
            <p:cNvSpPr/>
            <p:nvPr/>
          </p:nvSpPr>
          <p:spPr>
            <a:xfrm>
              <a:off x="2969341" y="4019002"/>
              <a:ext cx="1930337" cy="1015663"/>
            </a:xfrm>
            <a:prstGeom prst="rect">
              <a:avLst/>
            </a:prstGeom>
          </p:spPr>
          <p:txBody>
            <a:bodyPr wrap="none">
              <a:spAutoFit/>
            </a:bodyPr>
            <a:lstStyle/>
            <a:p>
              <a:pPr algn="ctr"/>
              <a:r>
                <a:rPr lang="en-US" sz="6000" dirty="0">
                  <a:latin typeface="Cambria" panose="02040503050406030204" pitchFamily="18" charset="0"/>
                  <a:ea typeface="Cambria" panose="02040503050406030204" pitchFamily="18" charset="0"/>
                </a:rPr>
                <a:t>Đ</a:t>
              </a:r>
              <a:r>
                <a:rPr lang="vi-VN" sz="6000" dirty="0">
                  <a:latin typeface="Cambria" panose="02040503050406030204" pitchFamily="18" charset="0"/>
                  <a:ea typeface="Cambria" panose="02040503050406030204" pitchFamily="18" charset="0"/>
                </a:rPr>
                <a:t>úng</a:t>
              </a:r>
              <a:endParaRPr lang="en-US" sz="6000" dirty="0">
                <a:latin typeface="Cambria" panose="02040503050406030204" pitchFamily="18" charset="0"/>
                <a:ea typeface="Cambria" panose="02040503050406030204" pitchFamily="18" charset="0"/>
              </a:endParaRPr>
            </a:p>
          </p:txBody>
        </p:sp>
      </p:grpSp>
      <p:grpSp>
        <p:nvGrpSpPr>
          <p:cNvPr id="33" name="Group 32"/>
          <p:cNvGrpSpPr/>
          <p:nvPr/>
        </p:nvGrpSpPr>
        <p:grpSpPr>
          <a:xfrm>
            <a:off x="6959478" y="4864658"/>
            <a:ext cx="2362200" cy="1192652"/>
            <a:chOff x="6046520" y="3923419"/>
            <a:chExt cx="2362200" cy="1192652"/>
          </a:xfrm>
        </p:grpSpPr>
        <p:sp>
          <p:nvSpPr>
            <p:cNvPr id="34" name="Rounded Rectangle 33"/>
            <p:cNvSpPr/>
            <p:nvPr/>
          </p:nvSpPr>
          <p:spPr>
            <a:xfrm>
              <a:off x="6046520" y="4100825"/>
              <a:ext cx="2362200" cy="101524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6000" dirty="0">
                <a:latin typeface="Cambria" panose="02040503050406030204" pitchFamily="18" charset="0"/>
                <a:ea typeface="Cambria" panose="02040503050406030204" pitchFamily="18" charset="0"/>
              </a:endParaRPr>
            </a:p>
          </p:txBody>
        </p:sp>
        <p:sp>
          <p:nvSpPr>
            <p:cNvPr id="35" name="Rectangle 34"/>
            <p:cNvSpPr/>
            <p:nvPr/>
          </p:nvSpPr>
          <p:spPr>
            <a:xfrm>
              <a:off x="6655615" y="3923419"/>
              <a:ext cx="1154483" cy="1015663"/>
            </a:xfrm>
            <a:prstGeom prst="rect">
              <a:avLst/>
            </a:prstGeom>
          </p:spPr>
          <p:txBody>
            <a:bodyPr wrap="none">
              <a:spAutoFit/>
            </a:bodyPr>
            <a:lstStyle/>
            <a:p>
              <a:pPr algn="ctr"/>
              <a:r>
                <a:rPr lang="en-US" sz="6000" dirty="0">
                  <a:latin typeface="Cambria" panose="02040503050406030204" pitchFamily="18" charset="0"/>
                  <a:ea typeface="Cambria" panose="02040503050406030204" pitchFamily="18" charset="0"/>
                </a:rPr>
                <a:t>S</a:t>
              </a:r>
              <a:r>
                <a:rPr lang="vi-VN" sz="6000" dirty="0">
                  <a:latin typeface="Cambria" panose="02040503050406030204" pitchFamily="18" charset="0"/>
                  <a:ea typeface="Cambria" panose="02040503050406030204" pitchFamily="18" charset="0"/>
                </a:rPr>
                <a:t>ai</a:t>
              </a:r>
              <a:endParaRPr lang="en-US" sz="6000" dirty="0">
                <a:latin typeface="Cambria" panose="02040503050406030204" pitchFamily="18" charset="0"/>
                <a:ea typeface="Cambria" panose="02040503050406030204" pitchFamily="18" charset="0"/>
              </a:endParaRPr>
            </a:p>
          </p:txBody>
        </p:sp>
      </p:grpSp>
      <p:pic>
        <p:nvPicPr>
          <p:cNvPr id="37" name="Picture 36"/>
          <p:cNvPicPr>
            <a:picLocks noChangeAspect="1"/>
          </p:cNvPicPr>
          <p:nvPr/>
        </p:nvPicPr>
        <p:blipFill>
          <a:blip r:embed="rId6"/>
          <a:stretch>
            <a:fillRect/>
          </a:stretch>
        </p:blipFill>
        <p:spPr>
          <a:xfrm>
            <a:off x="9463504" y="3231493"/>
            <a:ext cx="3147596" cy="3855107"/>
          </a:xfrm>
          <a:prstGeom prst="rect">
            <a:avLst/>
          </a:prstGeom>
        </p:spPr>
      </p:pic>
      <p:sp>
        <p:nvSpPr>
          <p:cNvPr id="38" name="Action Button: Forward or Next 37">
            <a:hlinkClick r:id="rId7" action="ppaction://hlinksldjump" highlightClick="1"/>
          </p:cNvPr>
          <p:cNvSpPr/>
          <p:nvPr/>
        </p:nvSpPr>
        <p:spPr>
          <a:xfrm>
            <a:off x="10198051" y="2984688"/>
            <a:ext cx="1876331" cy="3933022"/>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9" name="Rectangle 27"/>
          <p:cNvSpPr>
            <a:spLocks noChangeArrowheads="1"/>
          </p:cNvSpPr>
          <p:nvPr/>
        </p:nvSpPr>
        <p:spPr bwMode="auto">
          <a:xfrm>
            <a:off x="5169593" y="1901188"/>
            <a:ext cx="2272642"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13,53    3     </a:t>
            </a:r>
          </a:p>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  1 5     451</a:t>
            </a:r>
          </a:p>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     03</a:t>
            </a:r>
          </a:p>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        0</a:t>
            </a:r>
          </a:p>
          <a:p>
            <a:pPr>
              <a:spcBef>
                <a:spcPct val="50000"/>
              </a:spcBef>
              <a:buFontTx/>
              <a:buNone/>
            </a:pPr>
            <a:endParaRPr lang="en-US" altLang="en-US" sz="2800" b="1" dirty="0">
              <a:solidFill>
                <a:srgbClr val="FF0066"/>
              </a:solidFill>
              <a:latin typeface="Cambria" panose="02040503050406030204" pitchFamily="18" charset="0"/>
              <a:ea typeface="Cambria" panose="02040503050406030204" pitchFamily="18" charset="0"/>
            </a:endParaRPr>
          </a:p>
        </p:txBody>
      </p:sp>
      <p:grpSp>
        <p:nvGrpSpPr>
          <p:cNvPr id="40" name="Group 32"/>
          <p:cNvGrpSpPr>
            <a:grpSpLocks/>
          </p:cNvGrpSpPr>
          <p:nvPr/>
        </p:nvGrpSpPr>
        <p:grpSpPr bwMode="auto">
          <a:xfrm>
            <a:off x="6226359" y="1915872"/>
            <a:ext cx="909057" cy="914400"/>
            <a:chOff x="1816" y="2572"/>
            <a:chExt cx="480" cy="576"/>
          </a:xfrm>
        </p:grpSpPr>
        <p:sp>
          <p:nvSpPr>
            <p:cNvPr id="41" name="Line 33"/>
            <p:cNvSpPr>
              <a:spLocks noChangeShapeType="1"/>
            </p:cNvSpPr>
            <p:nvPr/>
          </p:nvSpPr>
          <p:spPr bwMode="auto">
            <a:xfrm>
              <a:off x="1824" y="2572"/>
              <a:ext cx="0" cy="576"/>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b="1">
                <a:latin typeface="Cambria" panose="02040503050406030204" pitchFamily="18" charset="0"/>
                <a:ea typeface="Cambria" panose="02040503050406030204" pitchFamily="18" charset="0"/>
              </a:endParaRPr>
            </a:p>
          </p:txBody>
        </p:sp>
        <p:sp>
          <p:nvSpPr>
            <p:cNvPr id="42" name="Line 34"/>
            <p:cNvSpPr>
              <a:spLocks noChangeShapeType="1"/>
            </p:cNvSpPr>
            <p:nvPr/>
          </p:nvSpPr>
          <p:spPr bwMode="auto">
            <a:xfrm>
              <a:off x="1816" y="2836"/>
              <a:ext cx="480" cy="0"/>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b="1">
                <a:latin typeface="Cambria" panose="02040503050406030204" pitchFamily="18" charset="0"/>
                <a:ea typeface="Cambria" panose="02040503050406030204" pitchFamily="18" charset="0"/>
              </a:endParaRPr>
            </a:p>
          </p:txBody>
        </p:sp>
      </p:grpSp>
      <p:pic>
        <p:nvPicPr>
          <p:cNvPr id="4" name="Picture 2" descr="Cartoon knight boy">
            <a:extLst>
              <a:ext uri="{FF2B5EF4-FFF2-40B4-BE49-F238E27FC236}">
                <a16:creationId xmlns:a16="http://schemas.microsoft.com/office/drawing/2014/main" id="{092A9A20-E0EA-9E4F-7471-A907C477FC8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21251" y="3086701"/>
            <a:ext cx="4021701" cy="370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781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4" decel="100000"/>
                                        <p:tgtEl>
                                          <p:spTgt spid="40"/>
                                        </p:tgtEl>
                                      </p:cBhvr>
                                    </p:animEffect>
                                    <p:animScale>
                                      <p:cBhvr>
                                        <p:cTn id="8" dur="4" decel="100000"/>
                                        <p:tgtEl>
                                          <p:spTgt spid="40"/>
                                        </p:tgtEl>
                                      </p:cBhvr>
                                      <p:from x="10000" y="10000"/>
                                      <p:to x="200000" y="450000"/>
                                    </p:animScale>
                                    <p:animScale>
                                      <p:cBhvr>
                                        <p:cTn id="9" dur="6" accel="100000" fill="hold">
                                          <p:stCondLst>
                                            <p:cond delay="4"/>
                                          </p:stCondLst>
                                        </p:cTn>
                                        <p:tgtEl>
                                          <p:spTgt spid="40"/>
                                        </p:tgtEl>
                                      </p:cBhvr>
                                      <p:from x="200000" y="450000"/>
                                      <p:to x="100000" y="100000"/>
                                    </p:animScale>
                                    <p:set>
                                      <p:cBhvr>
                                        <p:cTn id="10" dur="4" fill="hold"/>
                                        <p:tgtEl>
                                          <p:spTgt spid="40"/>
                                        </p:tgtEl>
                                        <p:attrNameLst>
                                          <p:attrName>ppt_x</p:attrName>
                                        </p:attrNameLst>
                                      </p:cBhvr>
                                      <p:to>
                                        <p:strVal val="(0.5)"/>
                                      </p:to>
                                    </p:set>
                                    <p:anim from="(0.5)" to="(#ppt_x)" calcmode="lin" valueType="num">
                                      <p:cBhvr>
                                        <p:cTn id="11" dur="6" accel="100000" fill="hold">
                                          <p:stCondLst>
                                            <p:cond delay="4"/>
                                          </p:stCondLst>
                                        </p:cTn>
                                        <p:tgtEl>
                                          <p:spTgt spid="40"/>
                                        </p:tgtEl>
                                        <p:attrNameLst>
                                          <p:attrName>ppt_x</p:attrName>
                                        </p:attrNameLst>
                                      </p:cBhvr>
                                    </p:anim>
                                    <p:set>
                                      <p:cBhvr>
                                        <p:cTn id="12" dur="4" fill="hold"/>
                                        <p:tgtEl>
                                          <p:spTgt spid="40"/>
                                        </p:tgtEl>
                                        <p:attrNameLst>
                                          <p:attrName>ppt_y</p:attrName>
                                        </p:attrNameLst>
                                      </p:cBhvr>
                                      <p:to>
                                        <p:strVal val="(#ppt_y+0.4)"/>
                                      </p:to>
                                    </p:set>
                                    <p:anim from="(#ppt_y+0.4)" to="(#ppt_y)" calcmode="lin" valueType="num">
                                      <p:cBhvr>
                                        <p:cTn id="13" dur="6" accel="100000" fill="hold">
                                          <p:stCondLst>
                                            <p:cond delay="4"/>
                                          </p:stCondLst>
                                        </p:cTn>
                                        <p:tgtEl>
                                          <p:spTgt spid="4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30"/>
                                        </p:tgtEl>
                                        <p:attrNameLst>
                                          <p:attrName>r</p:attrName>
                                        </p:attrNameLst>
                                      </p:cBhvr>
                                    </p:animRot>
                                    <p:animRot by="-240000">
                                      <p:cBhvr>
                                        <p:cTn id="19" dur="200" fill="hold">
                                          <p:stCondLst>
                                            <p:cond delay="200"/>
                                          </p:stCondLst>
                                        </p:cTn>
                                        <p:tgtEl>
                                          <p:spTgt spid="30"/>
                                        </p:tgtEl>
                                        <p:attrNameLst>
                                          <p:attrName>r</p:attrName>
                                        </p:attrNameLst>
                                      </p:cBhvr>
                                    </p:animRot>
                                    <p:animRot by="240000">
                                      <p:cBhvr>
                                        <p:cTn id="20" dur="200" fill="hold">
                                          <p:stCondLst>
                                            <p:cond delay="400"/>
                                          </p:stCondLst>
                                        </p:cTn>
                                        <p:tgtEl>
                                          <p:spTgt spid="30"/>
                                        </p:tgtEl>
                                        <p:attrNameLst>
                                          <p:attrName>r</p:attrName>
                                        </p:attrNameLst>
                                      </p:cBhvr>
                                    </p:animRot>
                                    <p:animRot by="-240000">
                                      <p:cBhvr>
                                        <p:cTn id="21" dur="200" fill="hold">
                                          <p:stCondLst>
                                            <p:cond delay="600"/>
                                          </p:stCondLst>
                                        </p:cTn>
                                        <p:tgtEl>
                                          <p:spTgt spid="30"/>
                                        </p:tgtEl>
                                        <p:attrNameLst>
                                          <p:attrName>r</p:attrName>
                                        </p:attrNameLst>
                                      </p:cBhvr>
                                    </p:animRot>
                                    <p:animRot by="120000">
                                      <p:cBhvr>
                                        <p:cTn id="22" dur="200" fill="hold">
                                          <p:stCondLst>
                                            <p:cond delay="800"/>
                                          </p:stCondLst>
                                        </p:cTn>
                                        <p:tgtEl>
                                          <p:spTgt spid="30"/>
                                        </p:tgtEl>
                                        <p:attrNameLst>
                                          <p:attrName>r</p:attrName>
                                        </p:attrNameLst>
                                      </p:cBhvr>
                                    </p:animRo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 (online-audio-converter.com).wav"/>
                                        </p:tgtEl>
                                      </p:cMediaNode>
                                    </p:audio>
                                  </p:subTnLst>
                                </p:cTn>
                              </p:par>
                            </p:childTnLst>
                          </p:cTn>
                        </p:par>
                      </p:childTnLst>
                    </p:cTn>
                  </p:par>
                </p:childTnLst>
              </p:cTn>
              <p:nextCondLst>
                <p:cond evt="onClick" delay="0">
                  <p:tgtEl>
                    <p:spTgt spid="30"/>
                  </p:tgtEl>
                </p:cond>
              </p:nextCondLst>
            </p:seq>
            <p:seq concurrent="1" nextAc="seek">
              <p:cTn id="23" restart="whenNotActive" fill="hold" evtFilter="cancelBubble" nodeType="interactiveSeq">
                <p:stCondLst>
                  <p:cond evt="onClick" delay="0">
                    <p:tgtEl>
                      <p:spTgt spid="33"/>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33"/>
                                        </p:tgtEl>
                                      </p:cBhvr>
                                    </p:animEffect>
                                    <p:animScale>
                                      <p:cBhvr>
                                        <p:cTn id="28" dur="250" autoRev="1" fill="hold"/>
                                        <p:tgtEl>
                                          <p:spTgt spid="33"/>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5"/>
          <a:stretch>
            <a:fillRect/>
          </a:stretch>
        </p:blipFill>
        <p:spPr>
          <a:xfrm>
            <a:off x="0" y="0"/>
            <a:ext cx="12192000" cy="6858000"/>
          </a:xfrm>
          <a:prstGeom prst="rect">
            <a:avLst/>
          </a:prstGeom>
        </p:spPr>
      </p:pic>
      <p:sp>
        <p:nvSpPr>
          <p:cNvPr id="7" name="Rectangle 6"/>
          <p:cNvSpPr/>
          <p:nvPr/>
        </p:nvSpPr>
        <p:spPr>
          <a:xfrm>
            <a:off x="0" y="0"/>
            <a:ext cx="12192000" cy="6858000"/>
          </a:xfrm>
          <a:prstGeom prst="rect">
            <a:avLst/>
          </a:prstGeom>
          <a:solidFill>
            <a:schemeClr val="bg1">
              <a:lumMod val="95000"/>
              <a:alpha val="73000"/>
            </a:schemeClr>
          </a:soli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0" name="TextBox 19"/>
          <p:cNvSpPr txBox="1"/>
          <p:nvPr/>
        </p:nvSpPr>
        <p:spPr>
          <a:xfrm>
            <a:off x="4249470" y="417215"/>
            <a:ext cx="5418306" cy="769441"/>
          </a:xfrm>
          <a:prstGeom prst="rect">
            <a:avLst/>
          </a:prstGeom>
          <a:noFill/>
        </p:spPr>
        <p:txBody>
          <a:bodyPr wrap="square" rtlCol="0">
            <a:spAutoFit/>
          </a:bodyPr>
          <a:lstStyle/>
          <a:p>
            <a:r>
              <a:rPr lang="vi-VN" sz="4400" dirty="0">
                <a:latin typeface="Cambria" panose="02040503050406030204" pitchFamily="18" charset="0"/>
                <a:ea typeface="Cambria" panose="02040503050406030204" pitchFamily="18" charset="0"/>
              </a:rPr>
              <a:t>Đúng hay sai</a:t>
            </a:r>
            <a:r>
              <a:rPr lang="en-US" sz="4400" dirty="0">
                <a:latin typeface="Cambria" panose="02040503050406030204" pitchFamily="18" charset="0"/>
                <a:ea typeface="Cambria" panose="02040503050406030204" pitchFamily="18" charset="0"/>
              </a:rPr>
              <a:t>?</a:t>
            </a:r>
            <a:r>
              <a:rPr lang="vi-VN" sz="4400" dirty="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p:txBody>
      </p:sp>
      <p:grpSp>
        <p:nvGrpSpPr>
          <p:cNvPr id="28" name="Group 27"/>
          <p:cNvGrpSpPr/>
          <p:nvPr/>
        </p:nvGrpSpPr>
        <p:grpSpPr>
          <a:xfrm>
            <a:off x="2860452" y="4951436"/>
            <a:ext cx="2362200" cy="1154626"/>
            <a:chOff x="2712770" y="3978362"/>
            <a:chExt cx="2362200" cy="1154626"/>
          </a:xfrm>
        </p:grpSpPr>
        <p:sp>
          <p:nvSpPr>
            <p:cNvPr id="29" name="Rounded Rectangle 28"/>
            <p:cNvSpPr/>
            <p:nvPr/>
          </p:nvSpPr>
          <p:spPr>
            <a:xfrm>
              <a:off x="2712770" y="4117742"/>
              <a:ext cx="2362200" cy="101524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latin typeface="Cambria" panose="02040503050406030204" pitchFamily="18" charset="0"/>
                <a:ea typeface="Cambria" panose="02040503050406030204" pitchFamily="18" charset="0"/>
              </a:endParaRPr>
            </a:p>
          </p:txBody>
        </p:sp>
        <p:sp>
          <p:nvSpPr>
            <p:cNvPr id="30" name="Rectangle 29"/>
            <p:cNvSpPr/>
            <p:nvPr/>
          </p:nvSpPr>
          <p:spPr>
            <a:xfrm>
              <a:off x="2877901" y="3978362"/>
              <a:ext cx="1930337" cy="1015663"/>
            </a:xfrm>
            <a:prstGeom prst="rect">
              <a:avLst/>
            </a:prstGeom>
          </p:spPr>
          <p:txBody>
            <a:bodyPr wrap="none">
              <a:spAutoFit/>
            </a:bodyPr>
            <a:lstStyle/>
            <a:p>
              <a:pPr algn="ctr"/>
              <a:r>
                <a:rPr lang="en-US" sz="6000" dirty="0">
                  <a:latin typeface="Cambria" panose="02040503050406030204" pitchFamily="18" charset="0"/>
                  <a:ea typeface="Cambria" panose="02040503050406030204" pitchFamily="18" charset="0"/>
                </a:rPr>
                <a:t>Đ</a:t>
              </a:r>
              <a:r>
                <a:rPr lang="vi-VN" sz="6000" dirty="0">
                  <a:latin typeface="Cambria" panose="02040503050406030204" pitchFamily="18" charset="0"/>
                  <a:ea typeface="Cambria" panose="02040503050406030204" pitchFamily="18" charset="0"/>
                </a:rPr>
                <a:t>úng</a:t>
              </a:r>
              <a:endParaRPr lang="en-US" sz="6000" dirty="0">
                <a:latin typeface="Cambria" panose="02040503050406030204" pitchFamily="18" charset="0"/>
                <a:ea typeface="Cambria" panose="02040503050406030204" pitchFamily="18" charset="0"/>
              </a:endParaRPr>
            </a:p>
          </p:txBody>
        </p:sp>
      </p:grpSp>
      <p:grpSp>
        <p:nvGrpSpPr>
          <p:cNvPr id="31" name="Group 30"/>
          <p:cNvGrpSpPr/>
          <p:nvPr/>
        </p:nvGrpSpPr>
        <p:grpSpPr>
          <a:xfrm>
            <a:off x="6959478" y="4864658"/>
            <a:ext cx="2362200" cy="1192652"/>
            <a:chOff x="6046520" y="3923419"/>
            <a:chExt cx="2362200" cy="1192652"/>
          </a:xfrm>
        </p:grpSpPr>
        <p:sp>
          <p:nvSpPr>
            <p:cNvPr id="32" name="Rounded Rectangle 31"/>
            <p:cNvSpPr/>
            <p:nvPr/>
          </p:nvSpPr>
          <p:spPr>
            <a:xfrm>
              <a:off x="6046520" y="4100825"/>
              <a:ext cx="2362200" cy="101524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6000" dirty="0">
                <a:latin typeface="Cambria" panose="02040503050406030204" pitchFamily="18" charset="0"/>
                <a:ea typeface="Cambria" panose="02040503050406030204" pitchFamily="18" charset="0"/>
              </a:endParaRPr>
            </a:p>
          </p:txBody>
        </p:sp>
        <p:sp>
          <p:nvSpPr>
            <p:cNvPr id="33" name="Rectangle 32"/>
            <p:cNvSpPr/>
            <p:nvPr/>
          </p:nvSpPr>
          <p:spPr>
            <a:xfrm>
              <a:off x="6681263" y="3923419"/>
              <a:ext cx="1103186" cy="1015663"/>
            </a:xfrm>
            <a:prstGeom prst="rect">
              <a:avLst/>
            </a:prstGeom>
          </p:spPr>
          <p:txBody>
            <a:bodyPr wrap="none">
              <a:spAutoFit/>
            </a:bodyPr>
            <a:lstStyle/>
            <a:p>
              <a:pPr algn="ctr"/>
              <a:r>
                <a:rPr lang="vi-VN" sz="6000" dirty="0">
                  <a:latin typeface="Cambria" panose="02040503050406030204" pitchFamily="18" charset="0"/>
                  <a:ea typeface="Cambria" panose="02040503050406030204" pitchFamily="18" charset="0"/>
                </a:rPr>
                <a:t>sai</a:t>
              </a:r>
              <a:endParaRPr lang="en-US" sz="6000" dirty="0">
                <a:latin typeface="Cambria" panose="02040503050406030204" pitchFamily="18" charset="0"/>
                <a:ea typeface="Cambria" panose="02040503050406030204" pitchFamily="18" charset="0"/>
              </a:endParaRPr>
            </a:p>
          </p:txBody>
        </p:sp>
      </p:grpSp>
      <p:sp>
        <p:nvSpPr>
          <p:cNvPr id="34" name="Rectangle 28"/>
          <p:cNvSpPr>
            <a:spLocks noChangeArrowheads="1"/>
          </p:cNvSpPr>
          <p:nvPr/>
        </p:nvSpPr>
        <p:spPr bwMode="auto">
          <a:xfrm>
            <a:off x="5064554" y="2055813"/>
            <a:ext cx="22860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13,53    3</a:t>
            </a:r>
          </a:p>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  1 5      45,1</a:t>
            </a:r>
          </a:p>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     03</a:t>
            </a:r>
          </a:p>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        0</a:t>
            </a:r>
          </a:p>
          <a:p>
            <a:pPr>
              <a:spcBef>
                <a:spcPct val="50000"/>
              </a:spcBef>
              <a:buFontTx/>
              <a:buNone/>
            </a:pPr>
            <a:endParaRPr lang="en-US" altLang="en-US" sz="2800" b="1" dirty="0">
              <a:solidFill>
                <a:srgbClr val="FF0066"/>
              </a:solidFill>
              <a:latin typeface="Cambria" panose="02040503050406030204" pitchFamily="18" charset="0"/>
              <a:ea typeface="Cambria" panose="02040503050406030204" pitchFamily="18" charset="0"/>
            </a:endParaRPr>
          </a:p>
        </p:txBody>
      </p:sp>
      <p:grpSp>
        <p:nvGrpSpPr>
          <p:cNvPr id="35" name="Group 35"/>
          <p:cNvGrpSpPr>
            <a:grpSpLocks/>
          </p:cNvGrpSpPr>
          <p:nvPr/>
        </p:nvGrpSpPr>
        <p:grpSpPr bwMode="auto">
          <a:xfrm>
            <a:off x="6189509" y="2083581"/>
            <a:ext cx="1160463" cy="914400"/>
            <a:chOff x="1816" y="2572"/>
            <a:chExt cx="731" cy="576"/>
          </a:xfrm>
        </p:grpSpPr>
        <p:sp>
          <p:nvSpPr>
            <p:cNvPr id="36" name="Line 36"/>
            <p:cNvSpPr>
              <a:spLocks noChangeShapeType="1"/>
            </p:cNvSpPr>
            <p:nvPr/>
          </p:nvSpPr>
          <p:spPr bwMode="auto">
            <a:xfrm>
              <a:off x="1824" y="2572"/>
              <a:ext cx="0" cy="576"/>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b="1">
                <a:latin typeface="Cambria" panose="02040503050406030204" pitchFamily="18" charset="0"/>
                <a:ea typeface="Cambria" panose="02040503050406030204" pitchFamily="18" charset="0"/>
              </a:endParaRPr>
            </a:p>
          </p:txBody>
        </p:sp>
        <p:sp>
          <p:nvSpPr>
            <p:cNvPr id="37" name="Line 37"/>
            <p:cNvSpPr>
              <a:spLocks noChangeShapeType="1"/>
            </p:cNvSpPr>
            <p:nvPr/>
          </p:nvSpPr>
          <p:spPr bwMode="auto">
            <a:xfrm>
              <a:off x="1816" y="2836"/>
              <a:ext cx="731" cy="6"/>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b="1">
                <a:latin typeface="Cambria" panose="02040503050406030204" pitchFamily="18" charset="0"/>
                <a:ea typeface="Cambria" panose="02040503050406030204" pitchFamily="18" charset="0"/>
              </a:endParaRPr>
            </a:p>
          </p:txBody>
        </p:sp>
      </p:grpSp>
      <p:grpSp>
        <p:nvGrpSpPr>
          <p:cNvPr id="38" name="Group 37"/>
          <p:cNvGrpSpPr/>
          <p:nvPr/>
        </p:nvGrpSpPr>
        <p:grpSpPr>
          <a:xfrm>
            <a:off x="9495825" y="2910483"/>
            <a:ext cx="3115275" cy="4082454"/>
            <a:chOff x="9495823" y="2984688"/>
            <a:chExt cx="3115275" cy="4082454"/>
          </a:xfrm>
        </p:grpSpPr>
        <p:pic>
          <p:nvPicPr>
            <p:cNvPr id="39" name="Picture 38"/>
            <p:cNvPicPr>
              <a:picLocks noChangeAspect="1"/>
            </p:cNvPicPr>
            <p:nvPr/>
          </p:nvPicPr>
          <p:blipFill>
            <a:blip r:embed="rId6"/>
            <a:stretch>
              <a:fillRect/>
            </a:stretch>
          </p:blipFill>
          <p:spPr>
            <a:xfrm>
              <a:off x="9495823" y="3376205"/>
              <a:ext cx="3115275" cy="3690937"/>
            </a:xfrm>
            <a:prstGeom prst="rect">
              <a:avLst/>
            </a:prstGeom>
          </p:spPr>
        </p:pic>
        <p:sp>
          <p:nvSpPr>
            <p:cNvPr id="40" name="Action Button: Forward or Next 39">
              <a:hlinkClick r:id="rId7" action="ppaction://hlinksldjump" highlightClick="1"/>
            </p:cNvPr>
            <p:cNvSpPr/>
            <p:nvPr/>
          </p:nvSpPr>
          <p:spPr>
            <a:xfrm>
              <a:off x="10198051" y="2984688"/>
              <a:ext cx="1876331" cy="3933022"/>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pic>
        <p:nvPicPr>
          <p:cNvPr id="4" name="Picture 2" descr="Cartoon knight boy">
            <a:extLst>
              <a:ext uri="{FF2B5EF4-FFF2-40B4-BE49-F238E27FC236}">
                <a16:creationId xmlns:a16="http://schemas.microsoft.com/office/drawing/2014/main" id="{F3857C47-3AA7-A5E2-432D-7B4E286EC97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73651" y="3029551"/>
            <a:ext cx="4021701" cy="370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569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4" decel="100000"/>
                                        <p:tgtEl>
                                          <p:spTgt spid="34"/>
                                        </p:tgtEl>
                                      </p:cBhvr>
                                    </p:animEffect>
                                    <p:animScale>
                                      <p:cBhvr>
                                        <p:cTn id="8" dur="4" decel="100000"/>
                                        <p:tgtEl>
                                          <p:spTgt spid="34"/>
                                        </p:tgtEl>
                                      </p:cBhvr>
                                      <p:from x="10000" y="10000"/>
                                      <p:to x="200000" y="450000"/>
                                    </p:animScale>
                                    <p:animScale>
                                      <p:cBhvr>
                                        <p:cTn id="9" dur="6" accel="100000" fill="hold">
                                          <p:stCondLst>
                                            <p:cond delay="4"/>
                                          </p:stCondLst>
                                        </p:cTn>
                                        <p:tgtEl>
                                          <p:spTgt spid="34"/>
                                        </p:tgtEl>
                                      </p:cBhvr>
                                      <p:from x="200000" y="450000"/>
                                      <p:to x="100000" y="100000"/>
                                    </p:animScale>
                                    <p:set>
                                      <p:cBhvr>
                                        <p:cTn id="10" dur="4" fill="hold"/>
                                        <p:tgtEl>
                                          <p:spTgt spid="34"/>
                                        </p:tgtEl>
                                        <p:attrNameLst>
                                          <p:attrName>ppt_x</p:attrName>
                                        </p:attrNameLst>
                                      </p:cBhvr>
                                      <p:to>
                                        <p:strVal val="(0.5)"/>
                                      </p:to>
                                    </p:set>
                                    <p:anim from="(0.5)" to="(#ppt_x)" calcmode="lin" valueType="num">
                                      <p:cBhvr>
                                        <p:cTn id="11" dur="6" accel="100000" fill="hold">
                                          <p:stCondLst>
                                            <p:cond delay="4"/>
                                          </p:stCondLst>
                                        </p:cTn>
                                        <p:tgtEl>
                                          <p:spTgt spid="34"/>
                                        </p:tgtEl>
                                        <p:attrNameLst>
                                          <p:attrName>ppt_x</p:attrName>
                                        </p:attrNameLst>
                                      </p:cBhvr>
                                    </p:anim>
                                    <p:set>
                                      <p:cBhvr>
                                        <p:cTn id="12" dur="4" fill="hold"/>
                                        <p:tgtEl>
                                          <p:spTgt spid="34"/>
                                        </p:tgtEl>
                                        <p:attrNameLst>
                                          <p:attrName>ppt_y</p:attrName>
                                        </p:attrNameLst>
                                      </p:cBhvr>
                                      <p:to>
                                        <p:strVal val="(#ppt_y+0.4)"/>
                                      </p:to>
                                    </p:set>
                                    <p:anim from="(#ppt_y+0.4)" to="(#ppt_y)" calcmode="lin" valueType="num">
                                      <p:cBhvr>
                                        <p:cTn id="13" dur="6" accel="100000" fill="hold">
                                          <p:stCondLst>
                                            <p:cond delay="4"/>
                                          </p:stCondLst>
                                        </p:cTn>
                                        <p:tgtEl>
                                          <p:spTgt spid="34"/>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4" decel="100000"/>
                                        <p:tgtEl>
                                          <p:spTgt spid="35"/>
                                        </p:tgtEl>
                                      </p:cBhvr>
                                    </p:animEffect>
                                    <p:animScale>
                                      <p:cBhvr>
                                        <p:cTn id="17" dur="4" decel="100000"/>
                                        <p:tgtEl>
                                          <p:spTgt spid="35"/>
                                        </p:tgtEl>
                                      </p:cBhvr>
                                      <p:from x="10000" y="10000"/>
                                      <p:to x="200000" y="450000"/>
                                    </p:animScale>
                                    <p:animScale>
                                      <p:cBhvr>
                                        <p:cTn id="18" dur="6" accel="100000" fill="hold">
                                          <p:stCondLst>
                                            <p:cond delay="4"/>
                                          </p:stCondLst>
                                        </p:cTn>
                                        <p:tgtEl>
                                          <p:spTgt spid="35"/>
                                        </p:tgtEl>
                                      </p:cBhvr>
                                      <p:from x="200000" y="450000"/>
                                      <p:to x="100000" y="100000"/>
                                    </p:animScale>
                                    <p:set>
                                      <p:cBhvr>
                                        <p:cTn id="19" dur="4" fill="hold"/>
                                        <p:tgtEl>
                                          <p:spTgt spid="35"/>
                                        </p:tgtEl>
                                        <p:attrNameLst>
                                          <p:attrName>ppt_x</p:attrName>
                                        </p:attrNameLst>
                                      </p:cBhvr>
                                      <p:to>
                                        <p:strVal val="(0.5)"/>
                                      </p:to>
                                    </p:set>
                                    <p:anim from="(0.5)" to="(#ppt_x)" calcmode="lin" valueType="num">
                                      <p:cBhvr>
                                        <p:cTn id="20" dur="6" accel="100000" fill="hold">
                                          <p:stCondLst>
                                            <p:cond delay="4"/>
                                          </p:stCondLst>
                                        </p:cTn>
                                        <p:tgtEl>
                                          <p:spTgt spid="35"/>
                                        </p:tgtEl>
                                        <p:attrNameLst>
                                          <p:attrName>ppt_x</p:attrName>
                                        </p:attrNameLst>
                                      </p:cBhvr>
                                    </p:anim>
                                    <p:set>
                                      <p:cBhvr>
                                        <p:cTn id="21" dur="4" fill="hold"/>
                                        <p:tgtEl>
                                          <p:spTgt spid="35"/>
                                        </p:tgtEl>
                                        <p:attrNameLst>
                                          <p:attrName>ppt_y</p:attrName>
                                        </p:attrNameLst>
                                      </p:cBhvr>
                                      <p:to>
                                        <p:strVal val="(#ppt_y+0.4)"/>
                                      </p:to>
                                    </p:set>
                                    <p:anim from="(#ppt_y+0.4)" to="(#ppt_y)" calcmode="lin" valueType="num">
                                      <p:cBhvr>
                                        <p:cTn id="22" dur="6" accel="100000" fill="hold">
                                          <p:stCondLst>
                                            <p:cond delay="4"/>
                                          </p:stCondLst>
                                        </p:cTn>
                                        <p:tgtEl>
                                          <p:spTgt spid="3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8"/>
                    </p:tgtEl>
                  </p:cond>
                </p:stCondLst>
                <p:endSync evt="end" delay="0">
                  <p:rtn val="all"/>
                </p:endSync>
                <p:childTnLst>
                  <p:par>
                    <p:cTn id="24" fill="hold">
                      <p:stCondLst>
                        <p:cond delay="0"/>
                      </p:stCondLst>
                      <p:childTnLst>
                        <p:par>
                          <p:cTn id="25" fill="hold">
                            <p:stCondLst>
                              <p:cond delay="0"/>
                            </p:stCondLst>
                            <p:childTnLst>
                              <p:par>
                                <p:cTn id="26" presetID="32" presetClass="emph" presetSubtype="0" fill="hold" nodeType="clickEffect">
                                  <p:stCondLst>
                                    <p:cond delay="0"/>
                                  </p:stCondLst>
                                  <p:childTnLst>
                                    <p:animRot by="120000">
                                      <p:cBhvr>
                                        <p:cTn id="27" dur="100" fill="hold">
                                          <p:stCondLst>
                                            <p:cond delay="0"/>
                                          </p:stCondLst>
                                        </p:cTn>
                                        <p:tgtEl>
                                          <p:spTgt spid="28"/>
                                        </p:tgtEl>
                                        <p:attrNameLst>
                                          <p:attrName>r</p:attrName>
                                        </p:attrNameLst>
                                      </p:cBhvr>
                                    </p:animRot>
                                    <p:animRot by="-240000">
                                      <p:cBhvr>
                                        <p:cTn id="28" dur="200" fill="hold">
                                          <p:stCondLst>
                                            <p:cond delay="200"/>
                                          </p:stCondLst>
                                        </p:cTn>
                                        <p:tgtEl>
                                          <p:spTgt spid="28"/>
                                        </p:tgtEl>
                                        <p:attrNameLst>
                                          <p:attrName>r</p:attrName>
                                        </p:attrNameLst>
                                      </p:cBhvr>
                                    </p:animRot>
                                    <p:animRot by="240000">
                                      <p:cBhvr>
                                        <p:cTn id="29" dur="200" fill="hold">
                                          <p:stCondLst>
                                            <p:cond delay="400"/>
                                          </p:stCondLst>
                                        </p:cTn>
                                        <p:tgtEl>
                                          <p:spTgt spid="28"/>
                                        </p:tgtEl>
                                        <p:attrNameLst>
                                          <p:attrName>r</p:attrName>
                                        </p:attrNameLst>
                                      </p:cBhvr>
                                    </p:animRot>
                                    <p:animRot by="-240000">
                                      <p:cBhvr>
                                        <p:cTn id="30" dur="200" fill="hold">
                                          <p:stCondLst>
                                            <p:cond delay="600"/>
                                          </p:stCondLst>
                                        </p:cTn>
                                        <p:tgtEl>
                                          <p:spTgt spid="28"/>
                                        </p:tgtEl>
                                        <p:attrNameLst>
                                          <p:attrName>r</p:attrName>
                                        </p:attrNameLst>
                                      </p:cBhvr>
                                    </p:animRot>
                                    <p:animRot by="120000">
                                      <p:cBhvr>
                                        <p:cTn id="31" dur="200" fill="hold">
                                          <p:stCondLst>
                                            <p:cond delay="800"/>
                                          </p:stCondLst>
                                        </p:cTn>
                                        <p:tgtEl>
                                          <p:spTgt spid="28"/>
                                        </p:tgtEl>
                                        <p:attrNameLst>
                                          <p:attrName>r</p:attrName>
                                        </p:attrNameLst>
                                      </p:cBhvr>
                                    </p:animRo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 (online-audio-converter.com).wav"/>
                                        </p:tgtEl>
                                      </p:cMediaNode>
                                    </p:audio>
                                  </p:subTnLst>
                                </p:cTn>
                              </p:par>
                            </p:childTnLst>
                          </p:cTn>
                        </p:par>
                      </p:childTnLst>
                    </p:cTn>
                  </p:par>
                </p:childTnLst>
              </p:cTn>
              <p:nextCondLst>
                <p:cond evt="onClick" delay="0">
                  <p:tgtEl>
                    <p:spTgt spid="28"/>
                  </p:tgtEl>
                </p:cond>
              </p:nextCondLst>
            </p:seq>
            <p:seq concurrent="1" nextAc="seek">
              <p:cTn id="32" restart="whenNotActive" fill="hold" evtFilter="cancelBubble" nodeType="interactiveSeq">
                <p:stCondLst>
                  <p:cond evt="onClick" delay="0">
                    <p:tgtEl>
                      <p:spTgt spid="31"/>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31"/>
                                        </p:tgtEl>
                                      </p:cBhvr>
                                    </p:animEffect>
                                    <p:animScale>
                                      <p:cBhvr>
                                        <p:cTn id="37" dur="250" autoRev="1" fill="hold"/>
                                        <p:tgtEl>
                                          <p:spTgt spid="31"/>
                                        </p:tgtEl>
                                      </p:cBhvr>
                                      <p:by x="105000" y="105000"/>
                                    </p:animScale>
                                  </p:childTnLst>
                                  <p:subTnLst>
                                    <p:audio>
                                      <p:cMediaNode>
                                        <p:cTn display="0" masterRel="sameClick">
                                          <p:stCondLst>
                                            <p:cond evt="begin" delay="0">
                                              <p:tn val="3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1"/>
                  </p:tgtEl>
                </p:cond>
              </p:nextCondLst>
            </p:seq>
          </p:childTnLst>
        </p:cTn>
      </p:par>
    </p:tnLst>
    <p:bldLst>
      <p:bldP spid="3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8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7" name="Rectangle 6"/>
          <p:cNvSpPr/>
          <p:nvPr/>
        </p:nvSpPr>
        <p:spPr>
          <a:xfrm>
            <a:off x="455645" y="384936"/>
            <a:ext cx="11280710" cy="61103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latin typeface="Cambria" panose="02040503050406030204" pitchFamily="18" charset="0"/>
              <a:ea typeface="Cambria" panose="02040503050406030204" pitchFamily="18" charset="0"/>
              <a:cs typeface="Arial" panose="020B0604020202020204" pitchFamily="34" charset="0"/>
            </a:endParaRPr>
          </a:p>
        </p:txBody>
      </p:sp>
      <p:sp>
        <p:nvSpPr>
          <p:cNvPr id="8" name="Rectangle 7"/>
          <p:cNvSpPr/>
          <p:nvPr/>
        </p:nvSpPr>
        <p:spPr>
          <a:xfrm>
            <a:off x="2238375" y="2446357"/>
            <a:ext cx="9201150" cy="3046988"/>
          </a:xfrm>
          <a:prstGeom prst="rect">
            <a:avLst/>
          </a:prstGeom>
          <a:noFill/>
          <a:ln w="38100" cmpd="tri">
            <a:noFill/>
          </a:ln>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3200" i="0" u="none"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phần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nguyên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bị</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Viết</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dấu</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phẩy</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vào</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bên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phải</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tìm</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trước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lấy</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đầu</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tiên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phần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thập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phân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bị</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chia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để</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thực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hiện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phép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chia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chia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với</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từng</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ở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phần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thập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phân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bị</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chia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9" name="Round Diagonal Corner Rectangle 8"/>
          <p:cNvSpPr/>
          <p:nvPr/>
        </p:nvSpPr>
        <p:spPr>
          <a:xfrm>
            <a:off x="2127403" y="814522"/>
            <a:ext cx="8522924" cy="1066800"/>
          </a:xfrm>
          <a:prstGeom prst="round2DiagRect">
            <a:avLst/>
          </a:prstGeom>
          <a:noFill/>
          <a:ln w="25400" cap="flat" cmpd="sng" algn="ctr">
            <a:no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Muốn</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thập</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phân</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tự</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nhiên</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ta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làm</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như</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thế</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p>
        </p:txBody>
      </p:sp>
      <p:pic>
        <p:nvPicPr>
          <p:cNvPr id="4" name="Picture 2" descr="Cartoon knight boy">
            <a:extLst>
              <a:ext uri="{FF2B5EF4-FFF2-40B4-BE49-F238E27FC236}">
                <a16:creationId xmlns:a16="http://schemas.microsoft.com/office/drawing/2014/main" id="{8C53E15B-8564-D832-E229-922B104B02C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16551" y="3239101"/>
            <a:ext cx="4021701" cy="370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593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1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10"/>
                                        <p:tgtEl>
                                          <p:spTgt spid="9"/>
                                        </p:tgtEl>
                                      </p:cBhvr>
                                    </p:animEffect>
                                    <p:set>
                                      <p:cBhvr>
                                        <p:cTn id="12" dur="1" fill="hold">
                                          <p:stCondLst>
                                            <p:cond delay="9"/>
                                          </p:stCondLst>
                                        </p:cTn>
                                        <p:tgtEl>
                                          <p:spTgt spid="9"/>
                                        </p:tgtEl>
                                        <p:attrNameLst>
                                          <p:attrName>style.visibility</p:attrName>
                                        </p:attrNameLst>
                                      </p:cBhvr>
                                      <p:to>
                                        <p:strVal val="hidden"/>
                                      </p:to>
                                    </p:set>
                                  </p:childTnLst>
                                </p:cTn>
                              </p:par>
                            </p:childTnLst>
                          </p:cTn>
                        </p:par>
                        <p:par>
                          <p:cTn id="13" fill="hold">
                            <p:stCondLst>
                              <p:cond delay="10"/>
                            </p:stCondLst>
                            <p:childTnLst>
                              <p:par>
                                <p:cTn id="14" presetID="2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1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2" descr="Cartoon Castle Wallpapers - Top Free Cartoon Castle Backgrounds -  WallpaperAccess">
            <a:extLst>
              <a:ext uri="{FF2B5EF4-FFF2-40B4-BE49-F238E27FC236}">
                <a16:creationId xmlns:a16="http://schemas.microsoft.com/office/drawing/2014/main" id="{6496D22F-F4C1-5546-0341-4FDB09B287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9">
            <a:extLst>
              <a:ext uri="{FF2B5EF4-FFF2-40B4-BE49-F238E27FC236}">
                <a16:creationId xmlns:a16="http://schemas.microsoft.com/office/drawing/2014/main" id="{CEC6CA2E-C4E2-8E0D-1D0D-36CE9EAA1AA5}"/>
              </a:ext>
            </a:extLst>
          </p:cNvPr>
          <p:cNvPicPr>
            <a:picLocks noChangeAspect="1"/>
          </p:cNvPicPr>
          <p:nvPr/>
        </p:nvPicPr>
        <p:blipFill>
          <a:blip r:embed="rId3"/>
          <a:srcRect/>
          <a:stretch>
            <a:fillRect/>
          </a:stretch>
        </p:blipFill>
        <p:spPr>
          <a:xfrm>
            <a:off x="4883486" y="4082069"/>
            <a:ext cx="1332119" cy="2237288"/>
          </a:xfrm>
          <a:prstGeom prst="rect">
            <a:avLst/>
          </a:prstGeom>
        </p:spPr>
      </p:pic>
      <p:pic>
        <p:nvPicPr>
          <p:cNvPr id="7" name="Hình ảnh 7" descr="Ảnh có chứa bản phác thảo, bờm, Tượng động vật, con ngựa&#10;&#10;Mô tả được tạo tự động">
            <a:extLst>
              <a:ext uri="{FF2B5EF4-FFF2-40B4-BE49-F238E27FC236}">
                <a16:creationId xmlns:a16="http://schemas.microsoft.com/office/drawing/2014/main" id="{3939CF81-689D-EBF8-B1BB-5461F1E8E4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51" y="3123966"/>
            <a:ext cx="4791501" cy="3481824"/>
          </a:xfrm>
          <a:prstGeom prst="rect">
            <a:avLst/>
          </a:prstGeom>
        </p:spPr>
      </p:pic>
      <p:pic>
        <p:nvPicPr>
          <p:cNvPr id="8" name="Picture 2" descr="Cartoon knight boy">
            <a:extLst>
              <a:ext uri="{FF2B5EF4-FFF2-40B4-BE49-F238E27FC236}">
                <a16:creationId xmlns:a16="http://schemas.microsoft.com/office/drawing/2014/main" id="{1CD8776E-62E5-BAE5-3BB8-37602883063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917"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foregroundMark x1="53355" y1="1917" x2="52077" y2="1917"/>
                        <a14:foregroundMark x1="32268" y1="20607" x2="31310" y2="31470"/>
                        <a14:foregroundMark x1="32907" y1="30511" x2="32907" y2="35942"/>
                        <a14:foregroundMark x1="32109" y1="18371" x2="32268" y2="24441"/>
                        <a14:foregroundMark x1="32748" y1="19808" x2="32109" y2="2460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883655" y="4139548"/>
            <a:ext cx="2814224" cy="25923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3">
            <a:extLst>
              <a:ext uri="{FF2B5EF4-FFF2-40B4-BE49-F238E27FC236}">
                <a16:creationId xmlns:a16="http://schemas.microsoft.com/office/drawing/2014/main" id="{0AAF3099-F7F0-A017-7F22-4825C452B5AF}"/>
              </a:ext>
            </a:extLst>
          </p:cNvPr>
          <p:cNvSpPr txBox="1"/>
          <p:nvPr/>
        </p:nvSpPr>
        <p:spPr>
          <a:xfrm>
            <a:off x="2033531" y="949792"/>
            <a:ext cx="8164793" cy="1754326"/>
          </a:xfrm>
          <a:prstGeom prst="rect">
            <a:avLst/>
          </a:prstGeom>
          <a:noFill/>
        </p:spPr>
        <p:txBody>
          <a:bodyPr wrap="square" rtlCol="0">
            <a:spAutoFit/>
          </a:bodyPr>
          <a:lstStyle/>
          <a:p>
            <a:pPr lvl="0" algn="ctr">
              <a:defRPr/>
            </a:pPr>
            <a:r>
              <a:rPr lang="en-US" sz="5400">
                <a:ln w="149225">
                  <a:solidFill>
                    <a:prstClr val="white"/>
                  </a:solidFill>
                </a:ln>
                <a:solidFill>
                  <a:prstClr val="white"/>
                </a:solidFill>
                <a:latin typeface="Coiny" panose="02000903060500060000" pitchFamily="2" charset="0"/>
              </a:rPr>
              <a:t>Chúc mừng Dũng sĩ đã diệt rồng thành công!</a:t>
            </a:r>
            <a:endParaRPr lang="en-US" sz="5400" dirty="0" err="1">
              <a:ln w="149225">
                <a:solidFill>
                  <a:prstClr val="white"/>
                </a:solidFill>
              </a:ln>
              <a:solidFill>
                <a:prstClr val="white"/>
              </a:solidFill>
              <a:latin typeface="Coiny" panose="02000903060500060000" pitchFamily="2" charset="0"/>
            </a:endParaRPr>
          </a:p>
        </p:txBody>
      </p:sp>
      <p:sp>
        <p:nvSpPr>
          <p:cNvPr id="10" name="TextBox 9">
            <a:extLst>
              <a:ext uri="{FF2B5EF4-FFF2-40B4-BE49-F238E27FC236}">
                <a16:creationId xmlns:a16="http://schemas.microsoft.com/office/drawing/2014/main" id="{274ECC35-6566-64E4-61BF-BC08927EB77A}"/>
              </a:ext>
            </a:extLst>
          </p:cNvPr>
          <p:cNvSpPr txBox="1"/>
          <p:nvPr/>
        </p:nvSpPr>
        <p:spPr>
          <a:xfrm>
            <a:off x="2018908" y="978368"/>
            <a:ext cx="816479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srgbClr val="EEECE1">
                      <a:lumMod val="75000"/>
                    </a:srgbClr>
                  </a:solidFill>
                </a:ln>
                <a:solidFill>
                  <a:srgbClr val="FF0000"/>
                </a:solidFill>
                <a:effectLst/>
                <a:uLnTx/>
                <a:uFillTx/>
                <a:latin typeface="Coiny" panose="02000903060500060000" pitchFamily="2" charset="0"/>
                <a:ea typeface="+mn-ea"/>
                <a:cs typeface="+mn-cs"/>
              </a:rPr>
              <a:t>Chúc</a:t>
            </a:r>
            <a:r>
              <a:rPr kumimoji="0" lang="en-US" sz="5400" b="0" i="0" u="none" strike="noStrike" kern="1200" cap="none" spc="0" normalizeH="0" baseline="0" noProof="0" dirty="0">
                <a:ln>
                  <a:solidFill>
                    <a:srgbClr val="EEECE1">
                      <a:lumMod val="75000"/>
                    </a:srgbClr>
                  </a:solidFill>
                </a:ln>
                <a:solidFill>
                  <a:srgbClr val="FF0000"/>
                </a:solidFill>
                <a:effectLst/>
                <a:uLnTx/>
                <a:uFillTx/>
                <a:latin typeface="Coiny" panose="02000903060500060000" pitchFamily="2" charset="0"/>
                <a:ea typeface="+mn-ea"/>
                <a:cs typeface="+mn-cs"/>
              </a:rPr>
              <a:t> </a:t>
            </a:r>
            <a:r>
              <a:rPr kumimoji="0" lang="en-US" sz="5400" b="0" i="0" u="none" strike="noStrike" kern="1200" cap="none" spc="0" normalizeH="0" baseline="0" noProof="0" dirty="0" err="1">
                <a:ln>
                  <a:solidFill>
                    <a:srgbClr val="EEECE1">
                      <a:lumMod val="75000"/>
                    </a:srgbClr>
                  </a:solidFill>
                </a:ln>
                <a:solidFill>
                  <a:srgbClr val="FF0000"/>
                </a:solidFill>
                <a:effectLst/>
                <a:uLnTx/>
                <a:uFillTx/>
                <a:latin typeface="Coiny" panose="02000903060500060000" pitchFamily="2" charset="0"/>
                <a:ea typeface="+mn-ea"/>
                <a:cs typeface="+mn-cs"/>
              </a:rPr>
              <a:t>mừng</a:t>
            </a:r>
            <a:r>
              <a:rPr kumimoji="0" lang="en-US" sz="5400" b="0" i="0" u="none" strike="noStrike" kern="1200" cap="none" spc="0" normalizeH="0" baseline="0" noProof="0" dirty="0">
                <a:ln>
                  <a:solidFill>
                    <a:srgbClr val="EEECE1">
                      <a:lumMod val="75000"/>
                    </a:srgbClr>
                  </a:solidFill>
                </a:ln>
                <a:solidFill>
                  <a:srgbClr val="FF0000"/>
                </a:solidFill>
                <a:effectLst/>
                <a:uLnTx/>
                <a:uFillTx/>
                <a:latin typeface="Coiny" panose="02000903060500060000" pitchFamily="2" charset="0"/>
                <a:ea typeface="+mn-ea"/>
                <a:cs typeface="+mn-cs"/>
              </a:rPr>
              <a:t> Dũng</a:t>
            </a:r>
            <a:r>
              <a:rPr kumimoji="0" lang="en-US" sz="5400" b="0" i="0" u="none" strike="noStrike" kern="1200" cap="none" spc="0" normalizeH="0" noProof="0" dirty="0">
                <a:ln>
                  <a:solidFill>
                    <a:srgbClr val="EEECE1">
                      <a:lumMod val="75000"/>
                    </a:srgbClr>
                  </a:solidFill>
                </a:ln>
                <a:solidFill>
                  <a:srgbClr val="FF0000"/>
                </a:solidFill>
                <a:effectLst/>
                <a:uLnTx/>
                <a:uFillTx/>
                <a:latin typeface="Coiny" panose="02000903060500060000" pitchFamily="2" charset="0"/>
                <a:ea typeface="+mn-ea"/>
                <a:cs typeface="+mn-cs"/>
              </a:rPr>
              <a:t> </a:t>
            </a:r>
            <a:r>
              <a:rPr kumimoji="0" lang="en-US" sz="5400" b="0" i="0" u="none" strike="noStrike" kern="1200" cap="none" spc="0" normalizeH="0" baseline="0" noProof="0" dirty="0" err="1">
                <a:ln>
                  <a:solidFill>
                    <a:srgbClr val="EEECE1">
                      <a:lumMod val="75000"/>
                    </a:srgbClr>
                  </a:solidFill>
                </a:ln>
                <a:solidFill>
                  <a:srgbClr val="FF0000"/>
                </a:solidFill>
                <a:effectLst/>
                <a:uLnTx/>
                <a:uFillTx/>
                <a:latin typeface="Coiny" panose="02000903060500060000" pitchFamily="2" charset="0"/>
                <a:ea typeface="+mn-ea"/>
                <a:cs typeface="+mn-cs"/>
              </a:rPr>
              <a:t>sĩ</a:t>
            </a:r>
            <a:r>
              <a:rPr kumimoji="0" lang="en-US" sz="5400" b="0" i="0" u="none" strike="noStrike" kern="1200" cap="none" spc="0" normalizeH="0" baseline="0" noProof="0" dirty="0">
                <a:ln>
                  <a:solidFill>
                    <a:srgbClr val="EEECE1">
                      <a:lumMod val="75000"/>
                    </a:srgbClr>
                  </a:solidFill>
                </a:ln>
                <a:solidFill>
                  <a:srgbClr val="FF0000"/>
                </a:solidFill>
                <a:effectLst/>
                <a:uLnTx/>
                <a:uFillTx/>
                <a:latin typeface="Coiny" panose="02000903060500060000" pitchFamily="2" charset="0"/>
                <a:ea typeface="+mn-ea"/>
                <a:cs typeface="+mn-cs"/>
              </a:rPr>
              <a:t> </a:t>
            </a:r>
            <a:r>
              <a:rPr kumimoji="0" lang="en-US" sz="5400" b="0" i="0" u="none" strike="noStrike" kern="1200" cap="none" spc="0" normalizeH="0" baseline="0" noProof="0" dirty="0" err="1">
                <a:ln>
                  <a:solidFill>
                    <a:srgbClr val="EEECE1">
                      <a:lumMod val="75000"/>
                    </a:srgbClr>
                  </a:solidFill>
                </a:ln>
                <a:solidFill>
                  <a:srgbClr val="FF0000"/>
                </a:solidFill>
                <a:effectLst/>
                <a:uLnTx/>
                <a:uFillTx/>
                <a:latin typeface="Coiny" panose="02000903060500060000" pitchFamily="2" charset="0"/>
                <a:ea typeface="+mn-ea"/>
                <a:cs typeface="+mn-cs"/>
              </a:rPr>
              <a:t>đã</a:t>
            </a:r>
            <a:r>
              <a:rPr kumimoji="0" lang="en-US" sz="5400" b="0" i="0" u="none" strike="noStrike" kern="1200" cap="none" spc="0" normalizeH="0" baseline="0" noProof="0" dirty="0">
                <a:ln>
                  <a:solidFill>
                    <a:srgbClr val="EEECE1">
                      <a:lumMod val="75000"/>
                    </a:srgbClr>
                  </a:solidFill>
                </a:ln>
                <a:solidFill>
                  <a:srgbClr val="FF0000"/>
                </a:solidFill>
                <a:effectLst/>
                <a:uLnTx/>
                <a:uFillTx/>
                <a:latin typeface="Coiny" panose="02000903060500060000" pitchFamily="2" charset="0"/>
                <a:ea typeface="+mn-ea"/>
                <a:cs typeface="+mn-cs"/>
              </a:rPr>
              <a:t> </a:t>
            </a:r>
            <a:r>
              <a:rPr kumimoji="0" lang="en-US" sz="5400" b="0" i="0" u="none" strike="noStrike" kern="1200" cap="none" spc="0" normalizeH="0" baseline="0" noProof="0" dirty="0" err="1">
                <a:ln>
                  <a:solidFill>
                    <a:srgbClr val="EEECE1">
                      <a:lumMod val="75000"/>
                    </a:srgbClr>
                  </a:solidFill>
                </a:ln>
                <a:solidFill>
                  <a:srgbClr val="FF0000"/>
                </a:solidFill>
                <a:effectLst/>
                <a:uLnTx/>
                <a:uFillTx/>
                <a:latin typeface="Coiny" panose="02000903060500060000" pitchFamily="2" charset="0"/>
                <a:ea typeface="+mn-ea"/>
                <a:cs typeface="+mn-cs"/>
              </a:rPr>
              <a:t>diệt</a:t>
            </a:r>
            <a:r>
              <a:rPr kumimoji="0" lang="en-US" sz="5400" b="0" i="0" u="none" strike="noStrike" kern="1200" cap="none" spc="0" normalizeH="0" noProof="0" dirty="0">
                <a:ln>
                  <a:solidFill>
                    <a:srgbClr val="EEECE1">
                      <a:lumMod val="75000"/>
                    </a:srgbClr>
                  </a:solidFill>
                </a:ln>
                <a:solidFill>
                  <a:srgbClr val="FF0000"/>
                </a:solidFill>
                <a:effectLst/>
                <a:uLnTx/>
                <a:uFillTx/>
                <a:latin typeface="Coiny" panose="02000903060500060000" pitchFamily="2" charset="0"/>
                <a:ea typeface="+mn-ea"/>
                <a:cs typeface="+mn-cs"/>
              </a:rPr>
              <a:t> </a:t>
            </a:r>
            <a:r>
              <a:rPr kumimoji="0" lang="en-US" sz="5400" b="0" i="0" u="none" strike="noStrike" kern="1200" cap="none" spc="0" normalizeH="0" noProof="0" dirty="0" err="1">
                <a:ln>
                  <a:solidFill>
                    <a:srgbClr val="EEECE1">
                      <a:lumMod val="75000"/>
                    </a:srgbClr>
                  </a:solidFill>
                </a:ln>
                <a:solidFill>
                  <a:srgbClr val="FF0000"/>
                </a:solidFill>
                <a:effectLst/>
                <a:uLnTx/>
                <a:uFillTx/>
                <a:latin typeface="Coiny" panose="02000903060500060000" pitchFamily="2" charset="0"/>
                <a:ea typeface="+mn-ea"/>
                <a:cs typeface="+mn-cs"/>
              </a:rPr>
              <a:t>rồng</a:t>
            </a:r>
            <a:r>
              <a:rPr kumimoji="0" lang="en-US" sz="5400" b="0" i="0" u="none" strike="noStrike" kern="1200" cap="none" spc="0" normalizeH="0" noProof="0" dirty="0">
                <a:ln>
                  <a:solidFill>
                    <a:srgbClr val="EEECE1">
                      <a:lumMod val="75000"/>
                    </a:srgbClr>
                  </a:solidFill>
                </a:ln>
                <a:solidFill>
                  <a:srgbClr val="FF0000"/>
                </a:solidFill>
                <a:effectLst/>
                <a:uLnTx/>
                <a:uFillTx/>
                <a:latin typeface="Coiny" panose="02000903060500060000" pitchFamily="2" charset="0"/>
                <a:ea typeface="+mn-ea"/>
                <a:cs typeface="+mn-cs"/>
              </a:rPr>
              <a:t> </a:t>
            </a:r>
            <a:r>
              <a:rPr kumimoji="0" lang="en-US" sz="5400" b="0" i="0" u="none" strike="noStrike" kern="1200" cap="none" spc="0" normalizeH="0" baseline="0" noProof="0" dirty="0" err="1">
                <a:ln>
                  <a:solidFill>
                    <a:srgbClr val="EEECE1">
                      <a:lumMod val="75000"/>
                    </a:srgbClr>
                  </a:solidFill>
                </a:ln>
                <a:solidFill>
                  <a:srgbClr val="FF0000"/>
                </a:solidFill>
                <a:effectLst/>
                <a:uLnTx/>
                <a:uFillTx/>
                <a:latin typeface="Coiny" panose="02000903060500060000" pitchFamily="2" charset="0"/>
                <a:ea typeface="+mn-ea"/>
                <a:cs typeface="+mn-cs"/>
              </a:rPr>
              <a:t>thành</a:t>
            </a:r>
            <a:r>
              <a:rPr kumimoji="0" lang="en-US" sz="5400" b="0" i="0" u="none" strike="noStrike" kern="1200" cap="none" spc="0" normalizeH="0" baseline="0" noProof="0" dirty="0">
                <a:ln>
                  <a:solidFill>
                    <a:srgbClr val="EEECE1">
                      <a:lumMod val="75000"/>
                    </a:srgbClr>
                  </a:solidFill>
                </a:ln>
                <a:solidFill>
                  <a:srgbClr val="FF0000"/>
                </a:solidFill>
                <a:effectLst/>
                <a:uLnTx/>
                <a:uFillTx/>
                <a:latin typeface="Coiny" panose="02000903060500060000" pitchFamily="2" charset="0"/>
                <a:ea typeface="+mn-ea"/>
                <a:cs typeface="+mn-cs"/>
              </a:rPr>
              <a:t> </a:t>
            </a:r>
            <a:r>
              <a:rPr kumimoji="0" lang="en-US" sz="5400" b="0" i="0" u="none" strike="noStrike" kern="1200" cap="none" spc="0" normalizeH="0" baseline="0" noProof="0" dirty="0" err="1">
                <a:ln>
                  <a:solidFill>
                    <a:srgbClr val="EEECE1">
                      <a:lumMod val="75000"/>
                    </a:srgbClr>
                  </a:solidFill>
                </a:ln>
                <a:solidFill>
                  <a:srgbClr val="FF0000"/>
                </a:solidFill>
                <a:effectLst/>
                <a:uLnTx/>
                <a:uFillTx/>
                <a:latin typeface="Coiny" panose="02000903060500060000" pitchFamily="2" charset="0"/>
                <a:ea typeface="+mn-ea"/>
                <a:cs typeface="+mn-cs"/>
              </a:rPr>
              <a:t>công</a:t>
            </a:r>
            <a:r>
              <a:rPr kumimoji="0" lang="en-US" sz="5400" b="0" i="0" u="none" strike="noStrike" kern="1200" cap="none" spc="0" normalizeH="0" baseline="0" noProof="0" dirty="0">
                <a:ln>
                  <a:solidFill>
                    <a:srgbClr val="EEECE1">
                      <a:lumMod val="75000"/>
                    </a:srgbClr>
                  </a:solidFill>
                </a:ln>
                <a:solidFill>
                  <a:srgbClr val="FF0000"/>
                </a:solidFill>
                <a:effectLst/>
                <a:uLnTx/>
                <a:uFillTx/>
                <a:latin typeface="Coiny" panose="02000903060500060000" pitchFamily="2" charset="0"/>
                <a:ea typeface="+mn-ea"/>
                <a:cs typeface="+mn-cs"/>
              </a:rPr>
              <a:t>!</a:t>
            </a:r>
          </a:p>
        </p:txBody>
      </p:sp>
    </p:spTree>
    <p:extLst>
      <p:ext uri="{BB962C8B-B14F-4D97-AF65-F5344CB8AC3E}">
        <p14:creationId xmlns:p14="http://schemas.microsoft.com/office/powerpoint/2010/main" val="3329602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32" presetClass="emph" presetSubtype="0" fill="hold" grpId="1"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par>
                                <p:cTn id="14" presetID="22" presetClass="entr" presetSubtype="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32" presetClass="emph" presetSubtype="0" fill="hold" grpId="1"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3175"/>
            <a:ext cx="12192000" cy="6858000"/>
          </a:xfrm>
          <a:prstGeom prst="rect">
            <a:avLst/>
          </a:prstGeom>
        </p:spPr>
      </p:pic>
      <p:sp>
        <p:nvSpPr>
          <p:cNvPr id="6" name="Rounded Rectangle 5"/>
          <p:cNvSpPr/>
          <p:nvPr/>
        </p:nvSpPr>
        <p:spPr>
          <a:xfrm>
            <a:off x="551935" y="195282"/>
            <a:ext cx="11182865" cy="1887517"/>
          </a:xfrm>
          <a:prstGeom prst="roundRect">
            <a:avLst/>
          </a:prstGeom>
          <a:solidFill>
            <a:schemeClr val="lt1">
              <a:alpha val="61000"/>
            </a:schemeClr>
          </a:solidFill>
          <a:ln w="38100">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vi-VN" sz="3600" dirty="0">
                <a:latin typeface="Cambria" panose="02040503050406030204" pitchFamily="18" charset="0"/>
                <a:ea typeface="Cambria" panose="02040503050406030204" pitchFamily="18" charset="0"/>
              </a:rPr>
              <a:t>Cho đến một hôm, có một dũng sĩ xung phong đi diệt rồng! Hãy chuẩn bị cho dũng sĩ các vũ khí và trợ giúp chàng vượt qua các thử thách nhé!</a:t>
            </a:r>
            <a:endParaRPr lang="en-US" sz="3600" dirty="0">
              <a:latin typeface="Cambria" panose="02040503050406030204" pitchFamily="18" charset="0"/>
              <a:ea typeface="Cambria" panose="02040503050406030204" pitchFamily="18" charset="0"/>
            </a:endParaRPr>
          </a:p>
        </p:txBody>
      </p:sp>
      <p:pic>
        <p:nvPicPr>
          <p:cNvPr id="8" name="Picture 2" descr="Cartoon knight boy">
            <a:extLst>
              <a:ext uri="{FF2B5EF4-FFF2-40B4-BE49-F238E27FC236}">
                <a16:creationId xmlns:a16="http://schemas.microsoft.com/office/drawing/2014/main" id="{A4F2C503-CE0E-0F85-346D-FBCC99AA4D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435053" y="2431802"/>
            <a:ext cx="4805034" cy="4426198"/>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2">
            <a:extLst>
              <a:ext uri="{FF2B5EF4-FFF2-40B4-BE49-F238E27FC236}">
                <a16:creationId xmlns:a16="http://schemas.microsoft.com/office/drawing/2014/main" id="{88E110E1-F8A0-4ABD-92AB-7FB09521D1DB}"/>
              </a:ext>
            </a:extLst>
          </p:cNvPr>
          <p:cNvSpPr/>
          <p:nvPr/>
        </p:nvSpPr>
        <p:spPr>
          <a:xfrm>
            <a:off x="1769991" y="2447925"/>
            <a:ext cx="3964059" cy="4305300"/>
          </a:xfrm>
          <a:custGeom>
            <a:avLst/>
            <a:gdLst/>
            <a:ahLst/>
            <a:cxnLst/>
            <a:rect l="l" t="t" r="r" b="b"/>
            <a:pathLst>
              <a:path w="5774183" h="6636992">
                <a:moveTo>
                  <a:pt x="0" y="0"/>
                </a:moveTo>
                <a:lnTo>
                  <a:pt x="5774183" y="0"/>
                </a:lnTo>
                <a:lnTo>
                  <a:pt x="5774183" y="6636992"/>
                </a:lnTo>
                <a:lnTo>
                  <a:pt x="0" y="66369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497066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5" name="Rectangle 4"/>
          <p:cNvSpPr/>
          <p:nvPr/>
        </p:nvSpPr>
        <p:spPr>
          <a:xfrm>
            <a:off x="1495426" y="1027906"/>
            <a:ext cx="9210674" cy="378822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800" dirty="0">
              <a:solidFill>
                <a:schemeClr val="accent4"/>
              </a:solidFill>
              <a:effectLst>
                <a:outerShdw blurRad="38100" dist="38100" dir="2700000" algn="tl">
                  <a:srgbClr val="000000">
                    <a:alpha val="43137"/>
                  </a:srgbClr>
                </a:outerShdw>
              </a:effectLst>
              <a:latin typeface="iCiel Brawls" pitchFamily="2" charset="-93"/>
            </a:endParaRPr>
          </a:p>
        </p:txBody>
      </p:sp>
      <p:pic>
        <p:nvPicPr>
          <p:cNvPr id="11" name="Hình ảnh 10">
            <a:extLst>
              <a:ext uri="{FF2B5EF4-FFF2-40B4-BE49-F238E27FC236}">
                <a16:creationId xmlns:a16="http://schemas.microsoft.com/office/drawing/2014/main" id="{8BCD9C0C-1249-4EA1-9510-3DCCDFF91400}"/>
              </a:ext>
            </a:extLst>
          </p:cNvPr>
          <p:cNvPicPr>
            <a:picLocks noChangeAspect="1"/>
          </p:cNvPicPr>
          <p:nvPr/>
        </p:nvPicPr>
        <p:blipFill>
          <a:blip r:embed="rId3"/>
          <a:stretch>
            <a:fillRect/>
          </a:stretch>
        </p:blipFill>
        <p:spPr>
          <a:xfrm>
            <a:off x="1566278" y="1784417"/>
            <a:ext cx="9059441" cy="2213040"/>
          </a:xfrm>
          <a:prstGeom prst="rect">
            <a:avLst/>
          </a:prstGeom>
        </p:spPr>
      </p:pic>
    </p:spTree>
    <p:extLst>
      <p:ext uri="{BB962C8B-B14F-4D97-AF65-F5344CB8AC3E}">
        <p14:creationId xmlns:p14="http://schemas.microsoft.com/office/powerpoint/2010/main" val="1276547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2192000" cy="6858000"/>
          </a:xfrm>
          <a:prstGeom prst="rect">
            <a:avLst/>
          </a:prstGeom>
        </p:spPr>
      </p:pic>
      <p:sp>
        <p:nvSpPr>
          <p:cNvPr id="7" name="Rectangle 6"/>
          <p:cNvSpPr/>
          <p:nvPr/>
        </p:nvSpPr>
        <p:spPr>
          <a:xfrm>
            <a:off x="475861" y="365125"/>
            <a:ext cx="11280710" cy="6110320"/>
          </a:xfrm>
          <a:prstGeom prst="rect">
            <a:avLst/>
          </a:prstGeom>
          <a:solidFill>
            <a:schemeClr val="bg1">
              <a:lumMod val="85000"/>
              <a:alpha val="73000"/>
            </a:schemeClr>
          </a:soli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BD60087F-C67D-A587-68C5-D15F66EC0C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14850" y="475167"/>
            <a:ext cx="7325979" cy="6184690"/>
          </a:xfrm>
          <a:prstGeom prst="rect">
            <a:avLst/>
          </a:prstGeom>
        </p:spPr>
      </p:pic>
      <p:pic>
        <p:nvPicPr>
          <p:cNvPr id="5" name="Graphic 4">
            <a:extLst>
              <a:ext uri="{FF2B5EF4-FFF2-40B4-BE49-F238E27FC236}">
                <a16:creationId xmlns:a16="http://schemas.microsoft.com/office/drawing/2014/main" id="{7E074E1F-A601-4D69-85D3-0F54A14A1CE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20119" y="6095585"/>
            <a:ext cx="761545" cy="399811"/>
          </a:xfrm>
          <a:prstGeom prst="rect">
            <a:avLst/>
          </a:prstGeom>
        </p:spPr>
      </p:pic>
      <p:pic>
        <p:nvPicPr>
          <p:cNvPr id="12" name="Graphic 11">
            <a:extLst>
              <a:ext uri="{FF2B5EF4-FFF2-40B4-BE49-F238E27FC236}">
                <a16:creationId xmlns:a16="http://schemas.microsoft.com/office/drawing/2014/main" id="{3188084A-0CE1-2D1E-1C83-32C8642BBDA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67540" y="5296977"/>
            <a:ext cx="2061206" cy="1822835"/>
          </a:xfrm>
          <a:prstGeom prst="rect">
            <a:avLst/>
          </a:prstGeom>
        </p:spPr>
      </p:pic>
      <p:pic>
        <p:nvPicPr>
          <p:cNvPr id="13" name="Graphic 12">
            <a:extLst>
              <a:ext uri="{FF2B5EF4-FFF2-40B4-BE49-F238E27FC236}">
                <a16:creationId xmlns:a16="http://schemas.microsoft.com/office/drawing/2014/main" id="{17F7E207-3F12-2D9A-8B2A-61222C304D7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273648" y="-319548"/>
            <a:ext cx="2108199" cy="1927192"/>
          </a:xfrm>
          <a:prstGeom prst="rect">
            <a:avLst/>
          </a:prstGeom>
        </p:spPr>
      </p:pic>
      <p:pic>
        <p:nvPicPr>
          <p:cNvPr id="14" name="cartoon-jump-6462">
            <a:hlinkClick r:id="" action="ppaction://media"/>
            <a:extLst>
              <a:ext uri="{FF2B5EF4-FFF2-40B4-BE49-F238E27FC236}">
                <a16:creationId xmlns:a16="http://schemas.microsoft.com/office/drawing/2014/main" id="{A069A34F-EED9-CFC0-C9DE-F2A70A9A3CB6}"/>
              </a:ext>
            </a:extLst>
          </p:cNvPr>
          <p:cNvPicPr>
            <a:picLocks noChangeAspect="1"/>
          </p:cNvPicPr>
          <p:nvPr>
            <a:audioFile r:link="rId1"/>
            <p:extLst>
              <p:ext uri="{DAA4B4D4-6D71-4841-9C94-3DE7FCFB9230}">
                <p14:media xmlns:p14="http://schemas.microsoft.com/office/powerpoint/2010/main" r:embed="rId2">
                  <p14:trim end="1302"/>
                </p14:media>
              </p:ext>
            </p:extLst>
          </p:nvPr>
        </p:nvPicPr>
        <p:blipFill>
          <a:blip r:embed="rId14"/>
          <a:stretch>
            <a:fillRect/>
          </a:stretch>
        </p:blipFill>
        <p:spPr>
          <a:xfrm>
            <a:off x="1569011" y="-2128198"/>
            <a:ext cx="406400" cy="406400"/>
          </a:xfrm>
          <a:prstGeom prst="rect">
            <a:avLst/>
          </a:prstGeom>
        </p:spPr>
      </p:pic>
      <p:pic>
        <p:nvPicPr>
          <p:cNvPr id="15" name="Picture 5">
            <a:extLst>
              <a:ext uri="{FF2B5EF4-FFF2-40B4-BE49-F238E27FC236}">
                <a16:creationId xmlns:a16="http://schemas.microsoft.com/office/drawing/2014/main" id="{ED2D080B-934C-B0A4-DA05-E4605A16FEA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4237279" y="0"/>
            <a:ext cx="1668221" cy="1541709"/>
          </a:xfrm>
          <a:prstGeom prst="rect">
            <a:avLst/>
          </a:prstGeom>
        </p:spPr>
      </p:pic>
      <p:grpSp>
        <p:nvGrpSpPr>
          <p:cNvPr id="17" name="Group 16">
            <a:extLst>
              <a:ext uri="{FF2B5EF4-FFF2-40B4-BE49-F238E27FC236}">
                <a16:creationId xmlns:a16="http://schemas.microsoft.com/office/drawing/2014/main" id="{FCC561BA-9E18-4E8D-9E9B-3556CE122308}"/>
              </a:ext>
            </a:extLst>
          </p:cNvPr>
          <p:cNvGrpSpPr/>
          <p:nvPr/>
        </p:nvGrpSpPr>
        <p:grpSpPr>
          <a:xfrm>
            <a:off x="539115" y="642620"/>
            <a:ext cx="4923790" cy="1781810"/>
            <a:chOff x="-100" y="795"/>
            <a:chExt cx="7754" cy="2806"/>
          </a:xfrm>
        </p:grpSpPr>
        <p:pic>
          <p:nvPicPr>
            <p:cNvPr id="18" name="图片 3">
              <a:extLst>
                <a:ext uri="{FF2B5EF4-FFF2-40B4-BE49-F238E27FC236}">
                  <a16:creationId xmlns:a16="http://schemas.microsoft.com/office/drawing/2014/main" id="{335923F2-776A-A4EF-D664-CB928B8A90C5}"/>
                </a:ext>
              </a:extLst>
            </p:cNvPr>
            <p:cNvPicPr>
              <a:picLocks noChangeAspect="1"/>
            </p:cNvPicPr>
            <p:nvPr/>
          </p:nvPicPr>
          <p:blipFill>
            <a:blip r:embed="rId17"/>
            <a:stretch>
              <a:fillRect/>
            </a:stretch>
          </p:blipFill>
          <p:spPr>
            <a:xfrm flipH="1">
              <a:off x="-100" y="795"/>
              <a:ext cx="5583" cy="2807"/>
            </a:xfrm>
            <a:prstGeom prst="rect">
              <a:avLst/>
            </a:prstGeom>
          </p:spPr>
        </p:pic>
        <p:sp>
          <p:nvSpPr>
            <p:cNvPr id="19" name="Rounded Rectangle 9">
              <a:extLst>
                <a:ext uri="{FF2B5EF4-FFF2-40B4-BE49-F238E27FC236}">
                  <a16:creationId xmlns:a16="http://schemas.microsoft.com/office/drawing/2014/main" id="{CA8F797A-42C8-9422-C268-EEC126CAB03A}"/>
                </a:ext>
              </a:extLst>
            </p:cNvPr>
            <p:cNvSpPr/>
            <p:nvPr/>
          </p:nvSpPr>
          <p:spPr>
            <a:xfrm>
              <a:off x="562" y="1356"/>
              <a:ext cx="7092" cy="1449"/>
            </a:xfrm>
            <a:prstGeom prst="roundRect">
              <a:avLst/>
            </a:prstGeom>
            <a:noFill/>
            <a:ln>
              <a:noFill/>
            </a:ln>
            <a:extLst>
              <a:ext uri="{909E8E84-426E-40DD-AFC4-6F175D3DCCD1}">
                <a14:hiddenFill xmlns:a14="http://schemas.microsoft.com/office/drawing/2010/main">
                  <a:solidFill>
                    <a:schemeClr val="bg1"/>
                  </a:solidFill>
                </a14:hiddenFill>
              </a:ext>
            </a:ex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4800" b="1" i="0" u="none" strike="noStrike" kern="1200" cap="none" spc="0" normalizeH="0" baseline="0" noProof="0" dirty="0">
                  <a:ln>
                    <a:noFill/>
                  </a:ln>
                  <a:solidFill>
                    <a:srgbClr val="00B050"/>
                  </a:solidFill>
                  <a:effectLst/>
                  <a:uLnTx/>
                  <a:uFillTx/>
                  <a:latin typeface="#9Slide07 IcielNabila" pitchFamily="2" charset="0"/>
                  <a:ea typeface="+mn-ea"/>
                  <a:cs typeface="+mn-cs"/>
                </a:rPr>
                <a:t>Đố bạn!</a:t>
              </a:r>
            </a:p>
          </p:txBody>
        </p:sp>
      </p:grpSp>
      <p:sp>
        <p:nvSpPr>
          <p:cNvPr id="20" name="Rounded Rectangle 9">
            <a:extLst>
              <a:ext uri="{FF2B5EF4-FFF2-40B4-BE49-F238E27FC236}">
                <a16:creationId xmlns:a16="http://schemas.microsoft.com/office/drawing/2014/main" id="{673A0FC3-9493-D8C0-DB7D-AACFB8CF62C5}"/>
              </a:ext>
            </a:extLst>
          </p:cNvPr>
          <p:cNvSpPr/>
          <p:nvPr/>
        </p:nvSpPr>
        <p:spPr>
          <a:xfrm>
            <a:off x="4759960" y="1328211"/>
            <a:ext cx="4503420" cy="830997"/>
          </a:xfrm>
          <a:prstGeom prst="roundRect">
            <a:avLst>
              <a:gd name="adj" fmla="val 0"/>
            </a:avLst>
          </a:prstGeom>
          <a:noFill/>
          <a:ln>
            <a:noFill/>
          </a:ln>
          <a:extLst>
            <a:ext uri="{909E8E84-426E-40DD-AFC4-6F175D3DCCD1}">
              <a14:hiddenFill xmlns:a14="http://schemas.microsoft.com/office/drawing/2010/main">
                <a:solidFill>
                  <a:schemeClr val="bg1"/>
                </a:solidFill>
              </a14:hiddenFill>
            </a:ext>
          </a:extLst>
        </p:spPr>
        <p:txBody>
          <a:bodyPr wrap="square" anchor="ctr">
            <a:spAutoFit/>
          </a:bodyPr>
          <a:lstStyle/>
          <a:p>
            <a:pPr lvl="0" algn="ctr">
              <a:defRPr/>
            </a:pPr>
            <a:r>
              <a:rPr lang="en-US" altLang="vi-VN" sz="4800" b="1" dirty="0">
                <a:solidFill>
                  <a:srgbClr val="434343">
                    <a:lumMod val="50000"/>
                  </a:srgbClr>
                </a:solidFill>
                <a:latin typeface="Calibri" panose="020F0502020204030204" pitchFamily="34" charset="0"/>
                <a:cs typeface="Calibri" panose="020F0502020204030204" pitchFamily="34" charset="0"/>
              </a:rPr>
              <a:t>7,8 × 2,9 = ?</a:t>
            </a:r>
          </a:p>
        </p:txBody>
      </p:sp>
      <p:sp>
        <p:nvSpPr>
          <p:cNvPr id="21" name="Rounded Rectangle 9">
            <a:extLst>
              <a:ext uri="{FF2B5EF4-FFF2-40B4-BE49-F238E27FC236}">
                <a16:creationId xmlns:a16="http://schemas.microsoft.com/office/drawing/2014/main" id="{2F1DCB43-498B-19BC-C9EE-12C840BC5C30}"/>
              </a:ext>
            </a:extLst>
          </p:cNvPr>
          <p:cNvSpPr/>
          <p:nvPr/>
        </p:nvSpPr>
        <p:spPr>
          <a:xfrm>
            <a:off x="5007610" y="3607466"/>
            <a:ext cx="4503420" cy="1569660"/>
          </a:xfrm>
          <a:prstGeom prst="roundRect">
            <a:avLst>
              <a:gd name="adj" fmla="val 0"/>
            </a:avLst>
          </a:prstGeom>
          <a:noFill/>
          <a:ln>
            <a:noFill/>
          </a:ln>
          <a:extLst>
            <a:ext uri="{909E8E84-426E-40DD-AFC4-6F175D3DCCD1}">
              <a14:hiddenFill xmlns:a14="http://schemas.microsoft.com/office/drawing/2010/main">
                <a:solidFill>
                  <a:schemeClr val="bg1"/>
                </a:solidFill>
              </a14:hiddenFill>
            </a:ext>
          </a:extLst>
        </p:spPr>
        <p:txBody>
          <a:bodyPr wrap="square" anchor="ctr">
            <a:spAutoFit/>
          </a:bodyPr>
          <a:lstStyle/>
          <a:p>
            <a:pPr lvl="0" algn="ctr">
              <a:defRPr/>
            </a:pPr>
            <a:r>
              <a:rPr lang="en-US" altLang="vi-VN" sz="4800" b="1" dirty="0">
                <a:solidFill>
                  <a:srgbClr val="434343">
                    <a:lumMod val="50000"/>
                  </a:srgbClr>
                </a:solidFill>
                <a:latin typeface="Calibri" panose="020F0502020204030204" pitchFamily="34" charset="0"/>
                <a:cs typeface="Calibri" panose="020F0502020204030204" pitchFamily="34" charset="0"/>
              </a:rPr>
              <a:t>	</a:t>
            </a:r>
          </a:p>
          <a:p>
            <a:pPr lvl="0" algn="ctr">
              <a:defRPr/>
            </a:pPr>
            <a:r>
              <a:rPr lang="en-US" altLang="vi-VN" sz="4800" b="1" dirty="0">
                <a:solidFill>
                  <a:srgbClr val="434343">
                    <a:lumMod val="50000"/>
                  </a:srgbClr>
                </a:solidFill>
                <a:latin typeface="Calibri" panose="020F0502020204030204" pitchFamily="34" charset="0"/>
                <a:cs typeface="Calibri" panose="020F0502020204030204" pitchFamily="34" charset="0"/>
              </a:rPr>
              <a:t>0,4 × 3,8 = ?</a:t>
            </a:r>
          </a:p>
        </p:txBody>
      </p:sp>
      <p:sp>
        <p:nvSpPr>
          <p:cNvPr id="22" name="Rounded Rectangle 9">
            <a:extLst>
              <a:ext uri="{FF2B5EF4-FFF2-40B4-BE49-F238E27FC236}">
                <a16:creationId xmlns:a16="http://schemas.microsoft.com/office/drawing/2014/main" id="{4B9B7368-87C0-03FB-3A83-803971FA1754}"/>
              </a:ext>
            </a:extLst>
          </p:cNvPr>
          <p:cNvSpPr/>
          <p:nvPr/>
        </p:nvSpPr>
        <p:spPr>
          <a:xfrm>
            <a:off x="4902835" y="2730292"/>
            <a:ext cx="4503420" cy="830997"/>
          </a:xfrm>
          <a:prstGeom prst="roundRect">
            <a:avLst>
              <a:gd name="adj" fmla="val 0"/>
            </a:avLst>
          </a:prstGeom>
          <a:noFill/>
          <a:ln>
            <a:noFill/>
          </a:ln>
          <a:extLst>
            <a:ext uri="{909E8E84-426E-40DD-AFC4-6F175D3DCCD1}">
              <a14:hiddenFill xmlns:a14="http://schemas.microsoft.com/office/drawing/2010/main">
                <a:solidFill>
                  <a:schemeClr val="bg1"/>
                </a:solidFill>
              </a14:hiddenFill>
            </a:ext>
          </a:extLst>
        </p:spPr>
        <p:txBody>
          <a:bodyPr wrap="square" anchor="ctr">
            <a:spAutoFit/>
          </a:bodyPr>
          <a:lstStyle/>
          <a:p>
            <a:pPr lvl="0" algn="ctr">
              <a:defRPr/>
            </a:pPr>
            <a:r>
              <a:rPr lang="en-US" altLang="vi-VN" sz="4800" b="1" dirty="0">
                <a:solidFill>
                  <a:srgbClr val="434343">
                    <a:lumMod val="50000"/>
                  </a:srgbClr>
                </a:solidFill>
                <a:latin typeface="Calibri" panose="020F0502020204030204" pitchFamily="34" charset="0"/>
                <a:cs typeface="Calibri" panose="020F0502020204030204" pitchFamily="34" charset="0"/>
              </a:rPr>
              <a:t>6,36 × 2,5 = ?</a:t>
            </a:r>
          </a:p>
        </p:txBody>
      </p:sp>
      <p:sp>
        <p:nvSpPr>
          <p:cNvPr id="23" name="Rectangle 39">
            <a:extLst>
              <a:ext uri="{FF2B5EF4-FFF2-40B4-BE49-F238E27FC236}">
                <a16:creationId xmlns:a16="http://schemas.microsoft.com/office/drawing/2014/main" id="{F180B862-4822-7EF6-0356-7A4A1A04AA11}"/>
              </a:ext>
            </a:extLst>
          </p:cNvPr>
          <p:cNvSpPr/>
          <p:nvPr/>
        </p:nvSpPr>
        <p:spPr>
          <a:xfrm>
            <a:off x="9101455" y="1105535"/>
            <a:ext cx="2131060" cy="1104900"/>
          </a:xfrm>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1" fmla="*/ 98937 w 5252022"/>
              <a:gd name="connsiteY0-2" fmla="*/ 888 h 1249788"/>
              <a:gd name="connsiteX1-3" fmla="*/ 272266 w 5252022"/>
              <a:gd name="connsiteY1-4" fmla="*/ 66553 h 1249788"/>
              <a:gd name="connsiteX2-5" fmla="*/ 422889 w 5252022"/>
              <a:gd name="connsiteY2-6" fmla="*/ 66553 h 1249788"/>
              <a:gd name="connsiteX3-7" fmla="*/ 730283 w 5252022"/>
              <a:gd name="connsiteY3-8" fmla="*/ 66553 h 1249788"/>
              <a:gd name="connsiteX4-9" fmla="*/ 1089934 w 5252022"/>
              <a:gd name="connsiteY4-10" fmla="*/ 66553 h 1249788"/>
              <a:gd name="connsiteX5-11" fmla="*/ 1292814 w 5252022"/>
              <a:gd name="connsiteY5-12" fmla="*/ 66553 h 1249788"/>
              <a:gd name="connsiteX6-13" fmla="*/ 1443438 w 5252022"/>
              <a:gd name="connsiteY6-14" fmla="*/ 66553 h 1249788"/>
              <a:gd name="connsiteX7-15" fmla="*/ 1750832 w 5252022"/>
              <a:gd name="connsiteY7-16" fmla="*/ 66553 h 1249788"/>
              <a:gd name="connsiteX8-17" fmla="*/ 1901455 w 5252022"/>
              <a:gd name="connsiteY8-18" fmla="*/ 66553 h 1249788"/>
              <a:gd name="connsiteX9-19" fmla="*/ 2104335 w 5252022"/>
              <a:gd name="connsiteY9-20" fmla="*/ 66553 h 1249788"/>
              <a:gd name="connsiteX10-21" fmla="*/ 2411729 w 5252022"/>
              <a:gd name="connsiteY10-22" fmla="*/ 66553 h 1249788"/>
              <a:gd name="connsiteX11-23" fmla="*/ 2719124 w 5252022"/>
              <a:gd name="connsiteY11-24" fmla="*/ 66553 h 1249788"/>
              <a:gd name="connsiteX12-25" fmla="*/ 2922004 w 5252022"/>
              <a:gd name="connsiteY12-26" fmla="*/ 66553 h 1249788"/>
              <a:gd name="connsiteX13-27" fmla="*/ 3281655 w 5252022"/>
              <a:gd name="connsiteY13-28" fmla="*/ 66553 h 1249788"/>
              <a:gd name="connsiteX14-29" fmla="*/ 3693563 w 5252022"/>
              <a:gd name="connsiteY14-30" fmla="*/ 66553 h 1249788"/>
              <a:gd name="connsiteX15-31" fmla="*/ 4000958 w 5252022"/>
              <a:gd name="connsiteY15-32" fmla="*/ 66553 h 1249788"/>
              <a:gd name="connsiteX16-33" fmla="*/ 4256095 w 5252022"/>
              <a:gd name="connsiteY16-34" fmla="*/ 66553 h 1249788"/>
              <a:gd name="connsiteX17-35" fmla="*/ 4563489 w 5252022"/>
              <a:gd name="connsiteY17-36" fmla="*/ 66553 h 1249788"/>
              <a:gd name="connsiteX18-37" fmla="*/ 4714112 w 5252022"/>
              <a:gd name="connsiteY18-38" fmla="*/ 66553 h 1249788"/>
              <a:gd name="connsiteX19-39" fmla="*/ 5242830 w 5252022"/>
              <a:gd name="connsiteY19-40" fmla="*/ 66553 h 1249788"/>
              <a:gd name="connsiteX20-41" fmla="*/ 5242830 w 5252022"/>
              <a:gd name="connsiteY20-42" fmla="*/ 663439 h 1249788"/>
              <a:gd name="connsiteX21-43" fmla="*/ 5242830 w 5252022"/>
              <a:gd name="connsiteY21-44" fmla="*/ 1214413 h 1249788"/>
              <a:gd name="connsiteX22-45" fmla="*/ 5092207 w 5252022"/>
              <a:gd name="connsiteY22-46" fmla="*/ 1214413 h 1249788"/>
              <a:gd name="connsiteX23-47" fmla="*/ 4680299 w 5252022"/>
              <a:gd name="connsiteY23-48" fmla="*/ 1214413 h 1249788"/>
              <a:gd name="connsiteX24-49" fmla="*/ 4477419 w 5252022"/>
              <a:gd name="connsiteY24-50" fmla="*/ 1214413 h 1249788"/>
              <a:gd name="connsiteX25-51" fmla="*/ 4274539 w 5252022"/>
              <a:gd name="connsiteY25-52" fmla="*/ 1214413 h 1249788"/>
              <a:gd name="connsiteX26-53" fmla="*/ 3967144 w 5252022"/>
              <a:gd name="connsiteY26-54" fmla="*/ 1214413 h 1249788"/>
              <a:gd name="connsiteX27-55" fmla="*/ 3607493 w 5252022"/>
              <a:gd name="connsiteY27-56" fmla="*/ 1214413 h 1249788"/>
              <a:gd name="connsiteX28-57" fmla="*/ 3456870 w 5252022"/>
              <a:gd name="connsiteY28-58" fmla="*/ 1214413 h 1249788"/>
              <a:gd name="connsiteX29-59" fmla="*/ 3044962 w 5252022"/>
              <a:gd name="connsiteY29-60" fmla="*/ 1214413 h 1249788"/>
              <a:gd name="connsiteX30-61" fmla="*/ 2842081 w 5252022"/>
              <a:gd name="connsiteY30-62" fmla="*/ 1214413 h 1249788"/>
              <a:gd name="connsiteX31-63" fmla="*/ 2586944 w 5252022"/>
              <a:gd name="connsiteY31-64" fmla="*/ 1214413 h 1249788"/>
              <a:gd name="connsiteX32-65" fmla="*/ 2331807 w 5252022"/>
              <a:gd name="connsiteY32-66" fmla="*/ 1214413 h 1249788"/>
              <a:gd name="connsiteX33-67" fmla="*/ 2076670 w 5252022"/>
              <a:gd name="connsiteY33-68" fmla="*/ 1214413 h 1249788"/>
              <a:gd name="connsiteX34-69" fmla="*/ 1926047 w 5252022"/>
              <a:gd name="connsiteY34-70" fmla="*/ 1214413 h 1249788"/>
              <a:gd name="connsiteX35-71" fmla="*/ 1723166 w 5252022"/>
              <a:gd name="connsiteY35-72" fmla="*/ 1214413 h 1249788"/>
              <a:gd name="connsiteX36-73" fmla="*/ 1415772 w 5252022"/>
              <a:gd name="connsiteY36-74" fmla="*/ 1214413 h 1249788"/>
              <a:gd name="connsiteX37-75" fmla="*/ 1212892 w 5252022"/>
              <a:gd name="connsiteY37-76" fmla="*/ 1214413 h 1249788"/>
              <a:gd name="connsiteX38-77" fmla="*/ 905497 w 5252022"/>
              <a:gd name="connsiteY38-78" fmla="*/ 1214413 h 1249788"/>
              <a:gd name="connsiteX39-79" fmla="*/ 650361 w 5252022"/>
              <a:gd name="connsiteY39-80"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 name="connsiteX0-81" fmla="*/ 17128 w 5252022"/>
              <a:gd name="connsiteY0-82" fmla="*/ 66553 h 1249788"/>
              <a:gd name="connsiteX1-83" fmla="*/ 220009 w 5252022"/>
              <a:gd name="connsiteY1-84" fmla="*/ 66553 h 1249788"/>
              <a:gd name="connsiteX2-85" fmla="*/ 422889 w 5252022"/>
              <a:gd name="connsiteY2-86" fmla="*/ 66553 h 1249788"/>
              <a:gd name="connsiteX3-87" fmla="*/ 730283 w 5252022"/>
              <a:gd name="connsiteY3-88" fmla="*/ 66553 h 1249788"/>
              <a:gd name="connsiteX4-89" fmla="*/ 1142191 w 5252022"/>
              <a:gd name="connsiteY4-90" fmla="*/ 66553 h 1249788"/>
              <a:gd name="connsiteX5-91" fmla="*/ 1554100 w 5252022"/>
              <a:gd name="connsiteY5-92" fmla="*/ 66553 h 1249788"/>
              <a:gd name="connsiteX6-93" fmla="*/ 1861494 w 5252022"/>
              <a:gd name="connsiteY6-94" fmla="*/ 66553 h 1249788"/>
              <a:gd name="connsiteX7-95" fmla="*/ 2116631 w 5252022"/>
              <a:gd name="connsiteY7-96" fmla="*/ 66553 h 1249788"/>
              <a:gd name="connsiteX8-97" fmla="*/ 2476282 w 5252022"/>
              <a:gd name="connsiteY8-98" fmla="*/ 66553 h 1249788"/>
              <a:gd name="connsiteX9-99" fmla="*/ 2731419 w 5252022"/>
              <a:gd name="connsiteY9-100" fmla="*/ 66553 h 1249788"/>
              <a:gd name="connsiteX10-101" fmla="*/ 2934299 w 5252022"/>
              <a:gd name="connsiteY10-102" fmla="*/ 66553 h 1249788"/>
              <a:gd name="connsiteX11-103" fmla="*/ 3293951 w 5252022"/>
              <a:gd name="connsiteY11-104" fmla="*/ 66553 h 1249788"/>
              <a:gd name="connsiteX12-105" fmla="*/ 3705859 w 5252022"/>
              <a:gd name="connsiteY12-106" fmla="*/ 66553 h 1249788"/>
              <a:gd name="connsiteX13-107" fmla="*/ 3960996 w 5252022"/>
              <a:gd name="connsiteY13-108" fmla="*/ 66553 h 1249788"/>
              <a:gd name="connsiteX14-109" fmla="*/ 4163876 w 5252022"/>
              <a:gd name="connsiteY14-110" fmla="*/ 66553 h 1249788"/>
              <a:gd name="connsiteX15-111" fmla="*/ 4523528 w 5252022"/>
              <a:gd name="connsiteY15-112" fmla="*/ 66553 h 1249788"/>
              <a:gd name="connsiteX16-113" fmla="*/ 4883179 w 5252022"/>
              <a:gd name="connsiteY16-114" fmla="*/ 66553 h 1249788"/>
              <a:gd name="connsiteX17-115" fmla="*/ 5242830 w 5252022"/>
              <a:gd name="connsiteY17-116" fmla="*/ 66553 h 1249788"/>
              <a:gd name="connsiteX18-117" fmla="*/ 5242830 w 5252022"/>
              <a:gd name="connsiteY18-118" fmla="*/ 629004 h 1249788"/>
              <a:gd name="connsiteX19-119" fmla="*/ 5242830 w 5252022"/>
              <a:gd name="connsiteY19-120" fmla="*/ 1214413 h 1249788"/>
              <a:gd name="connsiteX20-121" fmla="*/ 4935436 w 5252022"/>
              <a:gd name="connsiteY20-122" fmla="*/ 1214413 h 1249788"/>
              <a:gd name="connsiteX21-123" fmla="*/ 4575785 w 5252022"/>
              <a:gd name="connsiteY21-124" fmla="*/ 1214413 h 1249788"/>
              <a:gd name="connsiteX22-125" fmla="*/ 4372905 w 5252022"/>
              <a:gd name="connsiteY22-126" fmla="*/ 1214413 h 1249788"/>
              <a:gd name="connsiteX23-127" fmla="*/ 4117767 w 5252022"/>
              <a:gd name="connsiteY23-128" fmla="*/ 1214413 h 1249788"/>
              <a:gd name="connsiteX24-129" fmla="*/ 3810373 w 5252022"/>
              <a:gd name="connsiteY24-130" fmla="*/ 1214413 h 1249788"/>
              <a:gd name="connsiteX25-131" fmla="*/ 3450722 w 5252022"/>
              <a:gd name="connsiteY25-132" fmla="*/ 1214413 h 1249788"/>
              <a:gd name="connsiteX26-133" fmla="*/ 3195585 w 5252022"/>
              <a:gd name="connsiteY26-134" fmla="*/ 1214413 h 1249788"/>
              <a:gd name="connsiteX27-135" fmla="*/ 3044962 w 5252022"/>
              <a:gd name="connsiteY27-136" fmla="*/ 1214413 h 1249788"/>
              <a:gd name="connsiteX28-137" fmla="*/ 2737567 w 5252022"/>
              <a:gd name="connsiteY28-138" fmla="*/ 1214413 h 1249788"/>
              <a:gd name="connsiteX29-139" fmla="*/ 2482430 w 5252022"/>
              <a:gd name="connsiteY29-140" fmla="*/ 1214413 h 1249788"/>
              <a:gd name="connsiteX30-141" fmla="*/ 2331807 w 5252022"/>
              <a:gd name="connsiteY30-142" fmla="*/ 1214413 h 1249788"/>
              <a:gd name="connsiteX31-143" fmla="*/ 2181183 w 5252022"/>
              <a:gd name="connsiteY31-144" fmla="*/ 1214413 h 1249788"/>
              <a:gd name="connsiteX32-145" fmla="*/ 1821533 w 5252022"/>
              <a:gd name="connsiteY32-146" fmla="*/ 1214413 h 1249788"/>
              <a:gd name="connsiteX33-147" fmla="*/ 1566395 w 5252022"/>
              <a:gd name="connsiteY33-148" fmla="*/ 1214413 h 1249788"/>
              <a:gd name="connsiteX34-149" fmla="*/ 1259001 w 5252022"/>
              <a:gd name="connsiteY34-150" fmla="*/ 1214413 h 1249788"/>
              <a:gd name="connsiteX35-151" fmla="*/ 899350 w 5252022"/>
              <a:gd name="connsiteY35-152" fmla="*/ 1214413 h 1249788"/>
              <a:gd name="connsiteX36-153" fmla="*/ 644213 w 5252022"/>
              <a:gd name="connsiteY36-154" fmla="*/ 1214413 h 1249788"/>
              <a:gd name="connsiteX37-155" fmla="*/ 17128 w 5252022"/>
              <a:gd name="connsiteY37-156" fmla="*/ 1214413 h 1249788"/>
              <a:gd name="connsiteX38-157" fmla="*/ 17128 w 5252022"/>
              <a:gd name="connsiteY38-158" fmla="*/ 651962 h 1249788"/>
              <a:gd name="connsiteX39-159" fmla="*/ 17128 w 5252022"/>
              <a:gd name="connsiteY39-160" fmla="*/ 66553 h 12497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Lst>
            <a:rect l="l" t="t" r="r" b="b"/>
            <a:pathLst>
              <a:path w="5252022" h="1249788" fill="none" extrusionOk="0">
                <a:moveTo>
                  <a:pt x="17128" y="66553"/>
                </a:moveTo>
                <a:cubicBezTo>
                  <a:pt x="74197" y="46239"/>
                  <a:pt x="165355" y="98566"/>
                  <a:pt x="220009" y="66553"/>
                </a:cubicBezTo>
                <a:cubicBezTo>
                  <a:pt x="229070" y="26126"/>
                  <a:pt x="381486" y="104531"/>
                  <a:pt x="422889" y="66553"/>
                </a:cubicBezTo>
                <a:cubicBezTo>
                  <a:pt x="436565" y="-19541"/>
                  <a:pt x="597797" y="117744"/>
                  <a:pt x="730283" y="66553"/>
                </a:cubicBezTo>
                <a:cubicBezTo>
                  <a:pt x="862183" y="-25750"/>
                  <a:pt x="974612" y="137884"/>
                  <a:pt x="1142191" y="66553"/>
                </a:cubicBezTo>
                <a:cubicBezTo>
                  <a:pt x="1272244" y="-8415"/>
                  <a:pt x="1471068" y="164590"/>
                  <a:pt x="1554100" y="66553"/>
                </a:cubicBezTo>
                <a:cubicBezTo>
                  <a:pt x="1638171" y="-9590"/>
                  <a:pt x="1813191" y="94010"/>
                  <a:pt x="1861494" y="66553"/>
                </a:cubicBezTo>
                <a:cubicBezTo>
                  <a:pt x="1916976" y="27433"/>
                  <a:pt x="2062663" y="128349"/>
                  <a:pt x="2116631" y="66553"/>
                </a:cubicBezTo>
                <a:cubicBezTo>
                  <a:pt x="2186078" y="87685"/>
                  <a:pt x="2305574" y="95314"/>
                  <a:pt x="2476282" y="66553"/>
                </a:cubicBezTo>
                <a:cubicBezTo>
                  <a:pt x="2637801" y="70179"/>
                  <a:pt x="2636207" y="77398"/>
                  <a:pt x="2731419" y="66553"/>
                </a:cubicBezTo>
                <a:cubicBezTo>
                  <a:pt x="2841217" y="55969"/>
                  <a:pt x="2910798" y="132992"/>
                  <a:pt x="2934299" y="66553"/>
                </a:cubicBezTo>
                <a:cubicBezTo>
                  <a:pt x="3017392" y="-12151"/>
                  <a:pt x="3113501" y="104419"/>
                  <a:pt x="3293951" y="66553"/>
                </a:cubicBezTo>
                <a:cubicBezTo>
                  <a:pt x="3408396" y="77890"/>
                  <a:pt x="3593850" y="112592"/>
                  <a:pt x="3705859" y="66553"/>
                </a:cubicBezTo>
                <a:cubicBezTo>
                  <a:pt x="3873290" y="30191"/>
                  <a:pt x="3902115" y="155936"/>
                  <a:pt x="3960996" y="66553"/>
                </a:cubicBezTo>
                <a:cubicBezTo>
                  <a:pt x="4021251" y="4001"/>
                  <a:pt x="4046582" y="100505"/>
                  <a:pt x="4163876" y="66553"/>
                </a:cubicBezTo>
                <a:cubicBezTo>
                  <a:pt x="4186559" y="-30080"/>
                  <a:pt x="4359395" y="214337"/>
                  <a:pt x="4523528" y="66553"/>
                </a:cubicBezTo>
                <a:cubicBezTo>
                  <a:pt x="4672665" y="-5704"/>
                  <a:pt x="4732369" y="103903"/>
                  <a:pt x="4883179" y="66553"/>
                </a:cubicBezTo>
                <a:cubicBezTo>
                  <a:pt x="5058187" y="-20514"/>
                  <a:pt x="5154580" y="77560"/>
                  <a:pt x="5242830" y="66553"/>
                </a:cubicBezTo>
                <a:cubicBezTo>
                  <a:pt x="5293286" y="127507"/>
                  <a:pt x="5290498" y="379840"/>
                  <a:pt x="5242830" y="629004"/>
                </a:cubicBezTo>
                <a:cubicBezTo>
                  <a:pt x="5261441" y="885802"/>
                  <a:pt x="5214529" y="981237"/>
                  <a:pt x="5242830" y="1214413"/>
                </a:cubicBezTo>
                <a:cubicBezTo>
                  <a:pt x="5161434" y="1296925"/>
                  <a:pt x="5025971" y="1130694"/>
                  <a:pt x="4935436" y="1214413"/>
                </a:cubicBezTo>
                <a:cubicBezTo>
                  <a:pt x="4852978" y="1262189"/>
                  <a:pt x="4647089" y="1155342"/>
                  <a:pt x="4575785" y="1214413"/>
                </a:cubicBezTo>
                <a:cubicBezTo>
                  <a:pt x="4503515" y="1235127"/>
                  <a:pt x="4468323" y="1158017"/>
                  <a:pt x="4372905" y="1214413"/>
                </a:cubicBezTo>
                <a:cubicBezTo>
                  <a:pt x="4289674" y="1281913"/>
                  <a:pt x="4232022" y="1202210"/>
                  <a:pt x="4117767" y="1214413"/>
                </a:cubicBezTo>
                <a:cubicBezTo>
                  <a:pt x="3976332" y="1273072"/>
                  <a:pt x="3948988" y="1132760"/>
                  <a:pt x="3810373" y="1214413"/>
                </a:cubicBezTo>
                <a:cubicBezTo>
                  <a:pt x="3694429" y="1326251"/>
                  <a:pt x="3596647" y="1163791"/>
                  <a:pt x="3450722" y="1214413"/>
                </a:cubicBezTo>
                <a:cubicBezTo>
                  <a:pt x="3347536" y="1223940"/>
                  <a:pt x="3315654" y="1208949"/>
                  <a:pt x="3195585" y="1214413"/>
                </a:cubicBezTo>
                <a:cubicBezTo>
                  <a:pt x="3046707" y="1213127"/>
                  <a:pt x="3113699" y="1160086"/>
                  <a:pt x="3044962" y="1214413"/>
                </a:cubicBezTo>
                <a:cubicBezTo>
                  <a:pt x="2953559" y="1274002"/>
                  <a:pt x="2847267" y="1144440"/>
                  <a:pt x="2737567" y="1214413"/>
                </a:cubicBezTo>
                <a:cubicBezTo>
                  <a:pt x="2633734" y="1256144"/>
                  <a:pt x="2552941" y="1123142"/>
                  <a:pt x="2482430" y="1214413"/>
                </a:cubicBezTo>
                <a:cubicBezTo>
                  <a:pt x="2438021" y="1285982"/>
                  <a:pt x="2365077" y="1214688"/>
                  <a:pt x="2331807" y="1214413"/>
                </a:cubicBezTo>
                <a:cubicBezTo>
                  <a:pt x="2276579" y="1220330"/>
                  <a:pt x="2259276" y="1176959"/>
                  <a:pt x="2181183" y="1214413"/>
                </a:cubicBezTo>
                <a:cubicBezTo>
                  <a:pt x="2063047" y="1254726"/>
                  <a:pt x="2003682" y="1203970"/>
                  <a:pt x="1821533" y="1214413"/>
                </a:cubicBezTo>
                <a:cubicBezTo>
                  <a:pt x="1669085" y="1270892"/>
                  <a:pt x="1682025" y="1209697"/>
                  <a:pt x="1566395" y="1214413"/>
                </a:cubicBezTo>
                <a:cubicBezTo>
                  <a:pt x="1449791" y="1210793"/>
                  <a:pt x="1411520" y="1175500"/>
                  <a:pt x="1259001" y="1214413"/>
                </a:cubicBezTo>
                <a:cubicBezTo>
                  <a:pt x="1092588" y="1211922"/>
                  <a:pt x="967073" y="1171170"/>
                  <a:pt x="899350" y="1214413"/>
                </a:cubicBezTo>
                <a:cubicBezTo>
                  <a:pt x="789165" y="1268110"/>
                  <a:pt x="724253" y="1180161"/>
                  <a:pt x="644213" y="1214413"/>
                </a:cubicBezTo>
                <a:cubicBezTo>
                  <a:pt x="529634" y="1165577"/>
                  <a:pt x="154003" y="1177159"/>
                  <a:pt x="17128" y="1214413"/>
                </a:cubicBezTo>
                <a:cubicBezTo>
                  <a:pt x="4918" y="980615"/>
                  <a:pt x="27466" y="868453"/>
                  <a:pt x="17128" y="651962"/>
                </a:cubicBezTo>
                <a:cubicBezTo>
                  <a:pt x="14462" y="399256"/>
                  <a:pt x="30509" y="376460"/>
                  <a:pt x="17128" y="66553"/>
                </a:cubicBezTo>
                <a:close/>
              </a:path>
              <a:path w="5252022" h="1249788" stroke="0" extrusionOk="0">
                <a:moveTo>
                  <a:pt x="98937" y="888"/>
                </a:moveTo>
                <a:cubicBezTo>
                  <a:pt x="179053" y="-28775"/>
                  <a:pt x="211794" y="60504"/>
                  <a:pt x="272266" y="66553"/>
                </a:cubicBezTo>
                <a:cubicBezTo>
                  <a:pt x="331822" y="68431"/>
                  <a:pt x="349519" y="85992"/>
                  <a:pt x="422889" y="66553"/>
                </a:cubicBezTo>
                <a:cubicBezTo>
                  <a:pt x="483004" y="99536"/>
                  <a:pt x="580163" y="98972"/>
                  <a:pt x="730283" y="66553"/>
                </a:cubicBezTo>
                <a:cubicBezTo>
                  <a:pt x="808497" y="-22622"/>
                  <a:pt x="942593" y="169752"/>
                  <a:pt x="1089934" y="66553"/>
                </a:cubicBezTo>
                <a:cubicBezTo>
                  <a:pt x="1208712" y="-9686"/>
                  <a:pt x="1237304" y="85316"/>
                  <a:pt x="1292814" y="66553"/>
                </a:cubicBezTo>
                <a:cubicBezTo>
                  <a:pt x="1335096" y="53900"/>
                  <a:pt x="1405035" y="102837"/>
                  <a:pt x="1443438" y="66553"/>
                </a:cubicBezTo>
                <a:cubicBezTo>
                  <a:pt x="1501798" y="12459"/>
                  <a:pt x="1672021" y="134579"/>
                  <a:pt x="1750832" y="66553"/>
                </a:cubicBezTo>
                <a:cubicBezTo>
                  <a:pt x="1807484" y="-27818"/>
                  <a:pt x="1846173" y="91737"/>
                  <a:pt x="1901455" y="66553"/>
                </a:cubicBezTo>
                <a:cubicBezTo>
                  <a:pt x="1935436" y="92431"/>
                  <a:pt x="2033471" y="48887"/>
                  <a:pt x="2104335" y="66553"/>
                </a:cubicBezTo>
                <a:cubicBezTo>
                  <a:pt x="2182101" y="69416"/>
                  <a:pt x="2345311" y="58811"/>
                  <a:pt x="2411729" y="66553"/>
                </a:cubicBezTo>
                <a:cubicBezTo>
                  <a:pt x="2461185" y="58968"/>
                  <a:pt x="2574568" y="99440"/>
                  <a:pt x="2719124" y="66553"/>
                </a:cubicBezTo>
                <a:cubicBezTo>
                  <a:pt x="2858457" y="24244"/>
                  <a:pt x="2808019" y="88486"/>
                  <a:pt x="2922004" y="66553"/>
                </a:cubicBezTo>
                <a:cubicBezTo>
                  <a:pt x="3029720" y="6014"/>
                  <a:pt x="3130822" y="133001"/>
                  <a:pt x="3281655" y="66553"/>
                </a:cubicBezTo>
                <a:cubicBezTo>
                  <a:pt x="3403382" y="-18922"/>
                  <a:pt x="3453329" y="66496"/>
                  <a:pt x="3693563" y="66553"/>
                </a:cubicBezTo>
                <a:cubicBezTo>
                  <a:pt x="3896417" y="79360"/>
                  <a:pt x="3943095" y="184395"/>
                  <a:pt x="4000958" y="66553"/>
                </a:cubicBezTo>
                <a:cubicBezTo>
                  <a:pt x="4075891" y="18206"/>
                  <a:pt x="4195821" y="93080"/>
                  <a:pt x="4256095" y="66553"/>
                </a:cubicBezTo>
                <a:cubicBezTo>
                  <a:pt x="4283203" y="30939"/>
                  <a:pt x="4390772" y="60864"/>
                  <a:pt x="4563489" y="66553"/>
                </a:cubicBezTo>
                <a:cubicBezTo>
                  <a:pt x="4691758" y="44916"/>
                  <a:pt x="4668865" y="62908"/>
                  <a:pt x="4714112" y="66553"/>
                </a:cubicBezTo>
                <a:cubicBezTo>
                  <a:pt x="4720354" y="75370"/>
                  <a:pt x="5014038" y="79521"/>
                  <a:pt x="5242830" y="66553"/>
                </a:cubicBezTo>
                <a:cubicBezTo>
                  <a:pt x="5270672" y="382518"/>
                  <a:pt x="5186243" y="504172"/>
                  <a:pt x="5242830" y="663439"/>
                </a:cubicBezTo>
                <a:cubicBezTo>
                  <a:pt x="5319044" y="788199"/>
                  <a:pt x="5253083" y="1055457"/>
                  <a:pt x="5242830" y="1214413"/>
                </a:cubicBezTo>
                <a:cubicBezTo>
                  <a:pt x="5189714" y="1214716"/>
                  <a:pt x="5175428" y="1163389"/>
                  <a:pt x="5092207" y="1214413"/>
                </a:cubicBezTo>
                <a:cubicBezTo>
                  <a:pt x="5033211" y="1187026"/>
                  <a:pt x="4824941" y="1176846"/>
                  <a:pt x="4680299" y="1214413"/>
                </a:cubicBezTo>
                <a:cubicBezTo>
                  <a:pt x="4600200" y="1313630"/>
                  <a:pt x="4544311" y="1173892"/>
                  <a:pt x="4477419" y="1214413"/>
                </a:cubicBezTo>
                <a:cubicBezTo>
                  <a:pt x="4396371" y="1272698"/>
                  <a:pt x="4315755" y="1177578"/>
                  <a:pt x="4274539" y="1214413"/>
                </a:cubicBezTo>
                <a:cubicBezTo>
                  <a:pt x="4232331" y="1214419"/>
                  <a:pt x="4061762" y="1196252"/>
                  <a:pt x="3967144" y="1214413"/>
                </a:cubicBezTo>
                <a:cubicBezTo>
                  <a:pt x="3759509" y="1259804"/>
                  <a:pt x="3724607" y="1107385"/>
                  <a:pt x="3607493" y="1214413"/>
                </a:cubicBezTo>
                <a:cubicBezTo>
                  <a:pt x="3531055" y="1290612"/>
                  <a:pt x="3501181" y="1180373"/>
                  <a:pt x="3456870" y="1214413"/>
                </a:cubicBezTo>
                <a:cubicBezTo>
                  <a:pt x="3404106" y="1270650"/>
                  <a:pt x="3209560" y="1158871"/>
                  <a:pt x="3044962" y="1214413"/>
                </a:cubicBezTo>
                <a:cubicBezTo>
                  <a:pt x="2906711" y="1252835"/>
                  <a:pt x="2906646" y="1195708"/>
                  <a:pt x="2842081" y="1214413"/>
                </a:cubicBezTo>
                <a:cubicBezTo>
                  <a:pt x="2808729" y="1211765"/>
                  <a:pt x="2690674" y="1228267"/>
                  <a:pt x="2586944" y="1214413"/>
                </a:cubicBezTo>
                <a:cubicBezTo>
                  <a:pt x="2534638" y="1213716"/>
                  <a:pt x="2391989" y="1205126"/>
                  <a:pt x="2331807" y="1214413"/>
                </a:cubicBezTo>
                <a:cubicBezTo>
                  <a:pt x="2269690" y="1254666"/>
                  <a:pt x="2155770" y="1193683"/>
                  <a:pt x="2076670" y="1214413"/>
                </a:cubicBezTo>
                <a:cubicBezTo>
                  <a:pt x="2031789" y="1252916"/>
                  <a:pt x="1970534" y="1208053"/>
                  <a:pt x="1926047" y="1214413"/>
                </a:cubicBezTo>
                <a:cubicBezTo>
                  <a:pt x="1860580" y="1224686"/>
                  <a:pt x="1816926" y="1191828"/>
                  <a:pt x="1723166" y="1214413"/>
                </a:cubicBezTo>
                <a:cubicBezTo>
                  <a:pt x="1609217" y="1166293"/>
                  <a:pt x="1525347" y="1140464"/>
                  <a:pt x="1415772" y="1214413"/>
                </a:cubicBezTo>
                <a:cubicBezTo>
                  <a:pt x="1287635" y="1290225"/>
                  <a:pt x="1306398" y="1195795"/>
                  <a:pt x="1212892" y="1214413"/>
                </a:cubicBezTo>
                <a:cubicBezTo>
                  <a:pt x="1138094" y="1249393"/>
                  <a:pt x="943035" y="1149705"/>
                  <a:pt x="905497" y="1214413"/>
                </a:cubicBezTo>
                <a:cubicBezTo>
                  <a:pt x="819802" y="1269535"/>
                  <a:pt x="729507" y="1181734"/>
                  <a:pt x="650361" y="1214413"/>
                </a:cubicBezTo>
                <a:cubicBezTo>
                  <a:pt x="538182" y="1244869"/>
                  <a:pt x="521713" y="1188824"/>
                  <a:pt x="499737" y="1214413"/>
                </a:cubicBezTo>
                <a:cubicBezTo>
                  <a:pt x="460535" y="1216230"/>
                  <a:pt x="127056" y="1144813"/>
                  <a:pt x="17128" y="1214413"/>
                </a:cubicBezTo>
                <a:cubicBezTo>
                  <a:pt x="-75910" y="959054"/>
                  <a:pt x="-47043" y="752292"/>
                  <a:pt x="17128" y="617526"/>
                </a:cubicBezTo>
                <a:cubicBezTo>
                  <a:pt x="-71757" y="428986"/>
                  <a:pt x="175164" y="271278"/>
                  <a:pt x="98937" y="888"/>
                </a:cubicBezTo>
                <a:close/>
              </a:path>
              <a:path w="5252022" h="1249788" fill="none" stroke="0" extrusionOk="0">
                <a:moveTo>
                  <a:pt x="17128" y="66553"/>
                </a:moveTo>
                <a:cubicBezTo>
                  <a:pt x="71892" y="30939"/>
                  <a:pt x="159252" y="117618"/>
                  <a:pt x="220009" y="66553"/>
                </a:cubicBezTo>
                <a:cubicBezTo>
                  <a:pt x="268869" y="24302"/>
                  <a:pt x="383337" y="106644"/>
                  <a:pt x="422889" y="66553"/>
                </a:cubicBezTo>
                <a:cubicBezTo>
                  <a:pt x="454621" y="3001"/>
                  <a:pt x="660753" y="138716"/>
                  <a:pt x="730283" y="66553"/>
                </a:cubicBezTo>
                <a:cubicBezTo>
                  <a:pt x="855019" y="-55170"/>
                  <a:pt x="1023367" y="111166"/>
                  <a:pt x="1142191" y="66553"/>
                </a:cubicBezTo>
                <a:cubicBezTo>
                  <a:pt x="1275373" y="28027"/>
                  <a:pt x="1478642" y="194199"/>
                  <a:pt x="1554100" y="66553"/>
                </a:cubicBezTo>
                <a:cubicBezTo>
                  <a:pt x="1628431" y="-20632"/>
                  <a:pt x="1792543" y="113095"/>
                  <a:pt x="1861494" y="66553"/>
                </a:cubicBezTo>
                <a:cubicBezTo>
                  <a:pt x="1925830" y="-5521"/>
                  <a:pt x="2060350" y="103323"/>
                  <a:pt x="2116631" y="66553"/>
                </a:cubicBezTo>
                <a:cubicBezTo>
                  <a:pt x="2180475" y="55797"/>
                  <a:pt x="2371227" y="113351"/>
                  <a:pt x="2476282" y="66553"/>
                </a:cubicBezTo>
                <a:cubicBezTo>
                  <a:pt x="2630912" y="69401"/>
                  <a:pt x="2631885" y="99802"/>
                  <a:pt x="2731419" y="66553"/>
                </a:cubicBezTo>
                <a:cubicBezTo>
                  <a:pt x="2818212" y="58113"/>
                  <a:pt x="2883991" y="114300"/>
                  <a:pt x="2934299" y="66553"/>
                </a:cubicBezTo>
                <a:cubicBezTo>
                  <a:pt x="2964863" y="-6924"/>
                  <a:pt x="3174443" y="109621"/>
                  <a:pt x="3293951" y="66553"/>
                </a:cubicBezTo>
                <a:cubicBezTo>
                  <a:pt x="3407562" y="12087"/>
                  <a:pt x="3586492" y="130827"/>
                  <a:pt x="3705859" y="66553"/>
                </a:cubicBezTo>
                <a:cubicBezTo>
                  <a:pt x="3841999" y="23454"/>
                  <a:pt x="3849694" y="96166"/>
                  <a:pt x="3960996" y="66553"/>
                </a:cubicBezTo>
                <a:cubicBezTo>
                  <a:pt x="4061642" y="-15734"/>
                  <a:pt x="4057792" y="105574"/>
                  <a:pt x="4163876" y="66553"/>
                </a:cubicBezTo>
                <a:cubicBezTo>
                  <a:pt x="4243303" y="-26752"/>
                  <a:pt x="4431675" y="192335"/>
                  <a:pt x="4523528" y="66553"/>
                </a:cubicBezTo>
                <a:cubicBezTo>
                  <a:pt x="4617301" y="-6877"/>
                  <a:pt x="4701930" y="108168"/>
                  <a:pt x="4883179" y="66553"/>
                </a:cubicBezTo>
                <a:cubicBezTo>
                  <a:pt x="5064007" y="-26937"/>
                  <a:pt x="5146892" y="74690"/>
                  <a:pt x="5242830" y="66553"/>
                </a:cubicBezTo>
                <a:cubicBezTo>
                  <a:pt x="5232903" y="189053"/>
                  <a:pt x="5254762" y="426230"/>
                  <a:pt x="5242830" y="629004"/>
                </a:cubicBezTo>
                <a:cubicBezTo>
                  <a:pt x="5247051" y="842120"/>
                  <a:pt x="5255413" y="982711"/>
                  <a:pt x="5242830" y="1214413"/>
                </a:cubicBezTo>
                <a:cubicBezTo>
                  <a:pt x="5162530" y="1260920"/>
                  <a:pt x="5006418" y="1171304"/>
                  <a:pt x="4935436" y="1214413"/>
                </a:cubicBezTo>
                <a:cubicBezTo>
                  <a:pt x="4872262" y="1275947"/>
                  <a:pt x="4640590" y="1121328"/>
                  <a:pt x="4575785" y="1214413"/>
                </a:cubicBezTo>
                <a:cubicBezTo>
                  <a:pt x="4510139" y="1294856"/>
                  <a:pt x="4435522" y="1153972"/>
                  <a:pt x="4372905" y="1214413"/>
                </a:cubicBezTo>
                <a:cubicBezTo>
                  <a:pt x="4293451" y="1264124"/>
                  <a:pt x="4213967" y="1192250"/>
                  <a:pt x="4117767" y="1214413"/>
                </a:cubicBezTo>
                <a:cubicBezTo>
                  <a:pt x="3991759" y="1241184"/>
                  <a:pt x="3918184" y="1168889"/>
                  <a:pt x="3810373" y="1214413"/>
                </a:cubicBezTo>
                <a:cubicBezTo>
                  <a:pt x="3701497" y="1305321"/>
                  <a:pt x="3520311" y="1192983"/>
                  <a:pt x="3450722" y="1214413"/>
                </a:cubicBezTo>
                <a:cubicBezTo>
                  <a:pt x="3342382" y="1239711"/>
                  <a:pt x="3316025" y="1213102"/>
                  <a:pt x="3195585" y="1214413"/>
                </a:cubicBezTo>
                <a:cubicBezTo>
                  <a:pt x="3064363" y="1245573"/>
                  <a:pt x="3104336" y="1150101"/>
                  <a:pt x="3044962" y="1214413"/>
                </a:cubicBezTo>
                <a:cubicBezTo>
                  <a:pt x="3003763" y="1250016"/>
                  <a:pt x="2816300" y="1197362"/>
                  <a:pt x="2737567" y="1214413"/>
                </a:cubicBezTo>
                <a:cubicBezTo>
                  <a:pt x="2631076" y="1228231"/>
                  <a:pt x="2542070" y="1148469"/>
                  <a:pt x="2482430" y="1214413"/>
                </a:cubicBezTo>
                <a:cubicBezTo>
                  <a:pt x="2434261" y="1288759"/>
                  <a:pt x="2380955" y="1210168"/>
                  <a:pt x="2331807" y="1214413"/>
                </a:cubicBezTo>
                <a:cubicBezTo>
                  <a:pt x="2315336" y="1232297"/>
                  <a:pt x="2260683" y="1176210"/>
                  <a:pt x="2181183" y="1214413"/>
                </a:cubicBezTo>
                <a:cubicBezTo>
                  <a:pt x="2140082" y="1240286"/>
                  <a:pt x="1948629" y="1138536"/>
                  <a:pt x="1821533" y="1214413"/>
                </a:cubicBezTo>
                <a:cubicBezTo>
                  <a:pt x="1644904" y="1261465"/>
                  <a:pt x="1666306" y="1190206"/>
                  <a:pt x="1566395" y="1214413"/>
                </a:cubicBezTo>
                <a:cubicBezTo>
                  <a:pt x="1477364" y="1208526"/>
                  <a:pt x="1408794" y="1193176"/>
                  <a:pt x="1259001" y="1214413"/>
                </a:cubicBezTo>
                <a:cubicBezTo>
                  <a:pt x="1114767" y="1249251"/>
                  <a:pt x="1006498" y="1177776"/>
                  <a:pt x="899350" y="1214413"/>
                </a:cubicBezTo>
                <a:cubicBezTo>
                  <a:pt x="801247" y="1256541"/>
                  <a:pt x="687287" y="1213494"/>
                  <a:pt x="644213" y="1214413"/>
                </a:cubicBezTo>
                <a:cubicBezTo>
                  <a:pt x="588463" y="1204808"/>
                  <a:pt x="170137" y="1176862"/>
                  <a:pt x="17128" y="1214413"/>
                </a:cubicBezTo>
                <a:cubicBezTo>
                  <a:pt x="24183" y="949812"/>
                  <a:pt x="38048" y="884466"/>
                  <a:pt x="17128" y="651962"/>
                </a:cubicBezTo>
                <a:cubicBezTo>
                  <a:pt x="6990" y="454597"/>
                  <a:pt x="19774" y="374871"/>
                  <a:pt x="17128" y="66553"/>
                </a:cubicBezTo>
                <a:close/>
              </a:path>
              <a:path w="5252022" h="1249788" fill="none" stroke="0" extrusionOk="0">
                <a:moveTo>
                  <a:pt x="17128" y="66553"/>
                </a:moveTo>
                <a:cubicBezTo>
                  <a:pt x="78156" y="39609"/>
                  <a:pt x="163642" y="109848"/>
                  <a:pt x="220009" y="66553"/>
                </a:cubicBezTo>
                <a:cubicBezTo>
                  <a:pt x="260746" y="20197"/>
                  <a:pt x="383748" y="104837"/>
                  <a:pt x="422889" y="66553"/>
                </a:cubicBezTo>
                <a:cubicBezTo>
                  <a:pt x="430685" y="-5430"/>
                  <a:pt x="628324" y="137263"/>
                  <a:pt x="730283" y="66553"/>
                </a:cubicBezTo>
                <a:cubicBezTo>
                  <a:pt x="825123" y="-44898"/>
                  <a:pt x="969692" y="143584"/>
                  <a:pt x="1142191" y="66553"/>
                </a:cubicBezTo>
                <a:cubicBezTo>
                  <a:pt x="1252445" y="-5413"/>
                  <a:pt x="1458422" y="180007"/>
                  <a:pt x="1554100" y="66553"/>
                </a:cubicBezTo>
                <a:cubicBezTo>
                  <a:pt x="1623691" y="-18776"/>
                  <a:pt x="1798451" y="99045"/>
                  <a:pt x="1861494" y="66553"/>
                </a:cubicBezTo>
                <a:cubicBezTo>
                  <a:pt x="1921903" y="12893"/>
                  <a:pt x="2056869" y="99242"/>
                  <a:pt x="2116631" y="66553"/>
                </a:cubicBezTo>
                <a:cubicBezTo>
                  <a:pt x="2183833" y="52003"/>
                  <a:pt x="2330664" y="95131"/>
                  <a:pt x="2476282" y="66553"/>
                </a:cubicBezTo>
                <a:cubicBezTo>
                  <a:pt x="2635510" y="67027"/>
                  <a:pt x="2635513" y="81680"/>
                  <a:pt x="2731419" y="66553"/>
                </a:cubicBezTo>
                <a:cubicBezTo>
                  <a:pt x="2834485" y="60243"/>
                  <a:pt x="2906950" y="114675"/>
                  <a:pt x="2934299" y="66553"/>
                </a:cubicBezTo>
                <a:cubicBezTo>
                  <a:pt x="2965683" y="-15745"/>
                  <a:pt x="3127478" y="109021"/>
                  <a:pt x="3293951" y="66553"/>
                </a:cubicBezTo>
                <a:cubicBezTo>
                  <a:pt x="3422635" y="68479"/>
                  <a:pt x="3586469" y="120589"/>
                  <a:pt x="3705859" y="66553"/>
                </a:cubicBezTo>
                <a:cubicBezTo>
                  <a:pt x="3870636" y="34075"/>
                  <a:pt x="3887341" y="138252"/>
                  <a:pt x="3960996" y="66553"/>
                </a:cubicBezTo>
                <a:cubicBezTo>
                  <a:pt x="4029973" y="4203"/>
                  <a:pt x="4051441" y="95600"/>
                  <a:pt x="4163876" y="66553"/>
                </a:cubicBezTo>
                <a:cubicBezTo>
                  <a:pt x="4208112" y="-23245"/>
                  <a:pt x="4400937" y="201694"/>
                  <a:pt x="4523528" y="66553"/>
                </a:cubicBezTo>
                <a:cubicBezTo>
                  <a:pt x="4662886" y="31783"/>
                  <a:pt x="4704391" y="132297"/>
                  <a:pt x="4883179" y="66553"/>
                </a:cubicBezTo>
                <a:cubicBezTo>
                  <a:pt x="5050922" y="-17868"/>
                  <a:pt x="5152836" y="75169"/>
                  <a:pt x="5242830" y="66553"/>
                </a:cubicBezTo>
                <a:cubicBezTo>
                  <a:pt x="5288385" y="163489"/>
                  <a:pt x="5226477" y="393188"/>
                  <a:pt x="5242830" y="629004"/>
                </a:cubicBezTo>
                <a:cubicBezTo>
                  <a:pt x="5253156" y="867774"/>
                  <a:pt x="5256548" y="972169"/>
                  <a:pt x="5242830" y="1214413"/>
                </a:cubicBezTo>
                <a:cubicBezTo>
                  <a:pt x="5150525" y="1270053"/>
                  <a:pt x="5014462" y="1166977"/>
                  <a:pt x="4935436" y="1214413"/>
                </a:cubicBezTo>
                <a:cubicBezTo>
                  <a:pt x="4863264" y="1262863"/>
                  <a:pt x="4620437" y="1146927"/>
                  <a:pt x="4575785" y="1214413"/>
                </a:cubicBezTo>
                <a:cubicBezTo>
                  <a:pt x="4497618" y="1279831"/>
                  <a:pt x="4451612" y="1153906"/>
                  <a:pt x="4372905" y="1214413"/>
                </a:cubicBezTo>
                <a:cubicBezTo>
                  <a:pt x="4281200" y="1251094"/>
                  <a:pt x="4222265" y="1200741"/>
                  <a:pt x="4117767" y="1214413"/>
                </a:cubicBezTo>
                <a:cubicBezTo>
                  <a:pt x="4014560" y="1219302"/>
                  <a:pt x="3937134" y="1144360"/>
                  <a:pt x="3810373" y="1214413"/>
                </a:cubicBezTo>
                <a:cubicBezTo>
                  <a:pt x="3695113" y="1335884"/>
                  <a:pt x="3547528" y="1166424"/>
                  <a:pt x="3450722" y="1214413"/>
                </a:cubicBezTo>
                <a:cubicBezTo>
                  <a:pt x="3341759" y="1230298"/>
                  <a:pt x="3314938" y="1213176"/>
                  <a:pt x="3195585" y="1214413"/>
                </a:cubicBezTo>
                <a:cubicBezTo>
                  <a:pt x="3052934" y="1222247"/>
                  <a:pt x="3105663" y="1164379"/>
                  <a:pt x="3044962" y="1214413"/>
                </a:cubicBezTo>
                <a:cubicBezTo>
                  <a:pt x="2982138" y="1257905"/>
                  <a:pt x="2874900" y="1160540"/>
                  <a:pt x="2737567" y="1214413"/>
                </a:cubicBezTo>
                <a:cubicBezTo>
                  <a:pt x="2645658" y="1255772"/>
                  <a:pt x="2550503" y="1162722"/>
                  <a:pt x="2482430" y="1214413"/>
                </a:cubicBezTo>
                <a:cubicBezTo>
                  <a:pt x="2431639" y="1282608"/>
                  <a:pt x="2372287" y="1212551"/>
                  <a:pt x="2331807" y="1214413"/>
                </a:cubicBezTo>
                <a:cubicBezTo>
                  <a:pt x="2282833" y="1222645"/>
                  <a:pt x="2261584" y="1168868"/>
                  <a:pt x="2181183" y="1214413"/>
                </a:cubicBezTo>
                <a:cubicBezTo>
                  <a:pt x="2074293" y="1246624"/>
                  <a:pt x="1996784" y="1187741"/>
                  <a:pt x="1821533" y="1214413"/>
                </a:cubicBezTo>
                <a:cubicBezTo>
                  <a:pt x="1661469" y="1269363"/>
                  <a:pt x="1675099" y="1205069"/>
                  <a:pt x="1566395" y="1214413"/>
                </a:cubicBezTo>
                <a:cubicBezTo>
                  <a:pt x="1472409" y="1204013"/>
                  <a:pt x="1422178" y="1188046"/>
                  <a:pt x="1259001" y="1214413"/>
                </a:cubicBezTo>
                <a:cubicBezTo>
                  <a:pt x="1116597" y="1255440"/>
                  <a:pt x="992538" y="1179044"/>
                  <a:pt x="899350" y="1214413"/>
                </a:cubicBezTo>
                <a:cubicBezTo>
                  <a:pt x="799445" y="1270656"/>
                  <a:pt x="713073" y="1190086"/>
                  <a:pt x="644213" y="1214413"/>
                </a:cubicBezTo>
                <a:cubicBezTo>
                  <a:pt x="562147" y="1200597"/>
                  <a:pt x="155313" y="1164772"/>
                  <a:pt x="17128" y="1214413"/>
                </a:cubicBezTo>
                <a:cubicBezTo>
                  <a:pt x="21366" y="974463"/>
                  <a:pt x="3890" y="883574"/>
                  <a:pt x="17128" y="651962"/>
                </a:cubicBezTo>
                <a:cubicBezTo>
                  <a:pt x="12753" y="411294"/>
                  <a:pt x="25936" y="368796"/>
                  <a:pt x="17128" y="66553"/>
                </a:cubicBezTo>
                <a:close/>
              </a:path>
            </a:pathLst>
          </a:custGeom>
          <a:solidFill>
            <a:schemeClr val="accent4">
              <a:lumMod val="20000"/>
              <a:lumOff val="80000"/>
            </a:schemeClr>
          </a:solidFill>
          <a:ln w="38100" cap="flat" cmpd="sng" algn="ctr">
            <a:solidFill>
              <a:schemeClr val="accent6">
                <a:lumMod val="50000"/>
              </a:schemeClr>
            </a:solidFill>
            <a:prstDash val="solid"/>
            <a:miter lim="800000"/>
          </a:ln>
          <a:effectLst/>
        </p:spPr>
        <p:txBody>
          <a:bodyPr rtlCol="0" anchor="ctr"/>
          <a:lstStyle/>
          <a:p>
            <a:pPr lvl="0" algn="ctr" fontAlgn="base">
              <a:spcBef>
                <a:spcPct val="20000"/>
              </a:spcBef>
              <a:spcAft>
                <a:spcPct val="0"/>
              </a:spcAft>
              <a:defRPr/>
            </a:pPr>
            <a:r>
              <a:rPr lang="en-US" sz="6000" b="1" kern="0" dirty="0">
                <a:solidFill>
                  <a:srgbClr val="FF0000"/>
                </a:solidFill>
                <a:cs typeface="Arial" panose="020B0604020202020204" pitchFamily="34" charset="0"/>
              </a:rPr>
              <a:t>22,62</a:t>
            </a:r>
          </a:p>
        </p:txBody>
      </p:sp>
      <p:sp>
        <p:nvSpPr>
          <p:cNvPr id="24" name="Rectangle 39">
            <a:extLst>
              <a:ext uri="{FF2B5EF4-FFF2-40B4-BE49-F238E27FC236}">
                <a16:creationId xmlns:a16="http://schemas.microsoft.com/office/drawing/2014/main" id="{F1EB2FB6-9A7B-0934-9982-631E3B9E3079}"/>
              </a:ext>
            </a:extLst>
          </p:cNvPr>
          <p:cNvSpPr/>
          <p:nvPr/>
        </p:nvSpPr>
        <p:spPr>
          <a:xfrm>
            <a:off x="9101455" y="2566035"/>
            <a:ext cx="2131060" cy="1104900"/>
          </a:xfrm>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1" fmla="*/ 98937 w 5252022"/>
              <a:gd name="connsiteY0-2" fmla="*/ 888 h 1249788"/>
              <a:gd name="connsiteX1-3" fmla="*/ 272266 w 5252022"/>
              <a:gd name="connsiteY1-4" fmla="*/ 66553 h 1249788"/>
              <a:gd name="connsiteX2-5" fmla="*/ 422889 w 5252022"/>
              <a:gd name="connsiteY2-6" fmla="*/ 66553 h 1249788"/>
              <a:gd name="connsiteX3-7" fmla="*/ 730283 w 5252022"/>
              <a:gd name="connsiteY3-8" fmla="*/ 66553 h 1249788"/>
              <a:gd name="connsiteX4-9" fmla="*/ 1089934 w 5252022"/>
              <a:gd name="connsiteY4-10" fmla="*/ 66553 h 1249788"/>
              <a:gd name="connsiteX5-11" fmla="*/ 1292814 w 5252022"/>
              <a:gd name="connsiteY5-12" fmla="*/ 66553 h 1249788"/>
              <a:gd name="connsiteX6-13" fmla="*/ 1443438 w 5252022"/>
              <a:gd name="connsiteY6-14" fmla="*/ 66553 h 1249788"/>
              <a:gd name="connsiteX7-15" fmla="*/ 1750832 w 5252022"/>
              <a:gd name="connsiteY7-16" fmla="*/ 66553 h 1249788"/>
              <a:gd name="connsiteX8-17" fmla="*/ 1901455 w 5252022"/>
              <a:gd name="connsiteY8-18" fmla="*/ 66553 h 1249788"/>
              <a:gd name="connsiteX9-19" fmla="*/ 2104335 w 5252022"/>
              <a:gd name="connsiteY9-20" fmla="*/ 66553 h 1249788"/>
              <a:gd name="connsiteX10-21" fmla="*/ 2411729 w 5252022"/>
              <a:gd name="connsiteY10-22" fmla="*/ 66553 h 1249788"/>
              <a:gd name="connsiteX11-23" fmla="*/ 2719124 w 5252022"/>
              <a:gd name="connsiteY11-24" fmla="*/ 66553 h 1249788"/>
              <a:gd name="connsiteX12-25" fmla="*/ 2922004 w 5252022"/>
              <a:gd name="connsiteY12-26" fmla="*/ 66553 h 1249788"/>
              <a:gd name="connsiteX13-27" fmla="*/ 3281655 w 5252022"/>
              <a:gd name="connsiteY13-28" fmla="*/ 66553 h 1249788"/>
              <a:gd name="connsiteX14-29" fmla="*/ 3693563 w 5252022"/>
              <a:gd name="connsiteY14-30" fmla="*/ 66553 h 1249788"/>
              <a:gd name="connsiteX15-31" fmla="*/ 4000958 w 5252022"/>
              <a:gd name="connsiteY15-32" fmla="*/ 66553 h 1249788"/>
              <a:gd name="connsiteX16-33" fmla="*/ 4256095 w 5252022"/>
              <a:gd name="connsiteY16-34" fmla="*/ 66553 h 1249788"/>
              <a:gd name="connsiteX17-35" fmla="*/ 4563489 w 5252022"/>
              <a:gd name="connsiteY17-36" fmla="*/ 66553 h 1249788"/>
              <a:gd name="connsiteX18-37" fmla="*/ 4714112 w 5252022"/>
              <a:gd name="connsiteY18-38" fmla="*/ 66553 h 1249788"/>
              <a:gd name="connsiteX19-39" fmla="*/ 5242830 w 5252022"/>
              <a:gd name="connsiteY19-40" fmla="*/ 66553 h 1249788"/>
              <a:gd name="connsiteX20-41" fmla="*/ 5242830 w 5252022"/>
              <a:gd name="connsiteY20-42" fmla="*/ 663439 h 1249788"/>
              <a:gd name="connsiteX21-43" fmla="*/ 5242830 w 5252022"/>
              <a:gd name="connsiteY21-44" fmla="*/ 1214413 h 1249788"/>
              <a:gd name="connsiteX22-45" fmla="*/ 5092207 w 5252022"/>
              <a:gd name="connsiteY22-46" fmla="*/ 1214413 h 1249788"/>
              <a:gd name="connsiteX23-47" fmla="*/ 4680299 w 5252022"/>
              <a:gd name="connsiteY23-48" fmla="*/ 1214413 h 1249788"/>
              <a:gd name="connsiteX24-49" fmla="*/ 4477419 w 5252022"/>
              <a:gd name="connsiteY24-50" fmla="*/ 1214413 h 1249788"/>
              <a:gd name="connsiteX25-51" fmla="*/ 4274539 w 5252022"/>
              <a:gd name="connsiteY25-52" fmla="*/ 1214413 h 1249788"/>
              <a:gd name="connsiteX26-53" fmla="*/ 3967144 w 5252022"/>
              <a:gd name="connsiteY26-54" fmla="*/ 1214413 h 1249788"/>
              <a:gd name="connsiteX27-55" fmla="*/ 3607493 w 5252022"/>
              <a:gd name="connsiteY27-56" fmla="*/ 1214413 h 1249788"/>
              <a:gd name="connsiteX28-57" fmla="*/ 3456870 w 5252022"/>
              <a:gd name="connsiteY28-58" fmla="*/ 1214413 h 1249788"/>
              <a:gd name="connsiteX29-59" fmla="*/ 3044962 w 5252022"/>
              <a:gd name="connsiteY29-60" fmla="*/ 1214413 h 1249788"/>
              <a:gd name="connsiteX30-61" fmla="*/ 2842081 w 5252022"/>
              <a:gd name="connsiteY30-62" fmla="*/ 1214413 h 1249788"/>
              <a:gd name="connsiteX31-63" fmla="*/ 2586944 w 5252022"/>
              <a:gd name="connsiteY31-64" fmla="*/ 1214413 h 1249788"/>
              <a:gd name="connsiteX32-65" fmla="*/ 2331807 w 5252022"/>
              <a:gd name="connsiteY32-66" fmla="*/ 1214413 h 1249788"/>
              <a:gd name="connsiteX33-67" fmla="*/ 2076670 w 5252022"/>
              <a:gd name="connsiteY33-68" fmla="*/ 1214413 h 1249788"/>
              <a:gd name="connsiteX34-69" fmla="*/ 1926047 w 5252022"/>
              <a:gd name="connsiteY34-70" fmla="*/ 1214413 h 1249788"/>
              <a:gd name="connsiteX35-71" fmla="*/ 1723166 w 5252022"/>
              <a:gd name="connsiteY35-72" fmla="*/ 1214413 h 1249788"/>
              <a:gd name="connsiteX36-73" fmla="*/ 1415772 w 5252022"/>
              <a:gd name="connsiteY36-74" fmla="*/ 1214413 h 1249788"/>
              <a:gd name="connsiteX37-75" fmla="*/ 1212892 w 5252022"/>
              <a:gd name="connsiteY37-76" fmla="*/ 1214413 h 1249788"/>
              <a:gd name="connsiteX38-77" fmla="*/ 905497 w 5252022"/>
              <a:gd name="connsiteY38-78" fmla="*/ 1214413 h 1249788"/>
              <a:gd name="connsiteX39-79" fmla="*/ 650361 w 5252022"/>
              <a:gd name="connsiteY39-80"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 name="connsiteX0-81" fmla="*/ 17128 w 5252022"/>
              <a:gd name="connsiteY0-82" fmla="*/ 66553 h 1249788"/>
              <a:gd name="connsiteX1-83" fmla="*/ 220009 w 5252022"/>
              <a:gd name="connsiteY1-84" fmla="*/ 66553 h 1249788"/>
              <a:gd name="connsiteX2-85" fmla="*/ 422889 w 5252022"/>
              <a:gd name="connsiteY2-86" fmla="*/ 66553 h 1249788"/>
              <a:gd name="connsiteX3-87" fmla="*/ 730283 w 5252022"/>
              <a:gd name="connsiteY3-88" fmla="*/ 66553 h 1249788"/>
              <a:gd name="connsiteX4-89" fmla="*/ 1142191 w 5252022"/>
              <a:gd name="connsiteY4-90" fmla="*/ 66553 h 1249788"/>
              <a:gd name="connsiteX5-91" fmla="*/ 1554100 w 5252022"/>
              <a:gd name="connsiteY5-92" fmla="*/ 66553 h 1249788"/>
              <a:gd name="connsiteX6-93" fmla="*/ 1861494 w 5252022"/>
              <a:gd name="connsiteY6-94" fmla="*/ 66553 h 1249788"/>
              <a:gd name="connsiteX7-95" fmla="*/ 2116631 w 5252022"/>
              <a:gd name="connsiteY7-96" fmla="*/ 66553 h 1249788"/>
              <a:gd name="connsiteX8-97" fmla="*/ 2476282 w 5252022"/>
              <a:gd name="connsiteY8-98" fmla="*/ 66553 h 1249788"/>
              <a:gd name="connsiteX9-99" fmla="*/ 2731419 w 5252022"/>
              <a:gd name="connsiteY9-100" fmla="*/ 66553 h 1249788"/>
              <a:gd name="connsiteX10-101" fmla="*/ 2934299 w 5252022"/>
              <a:gd name="connsiteY10-102" fmla="*/ 66553 h 1249788"/>
              <a:gd name="connsiteX11-103" fmla="*/ 3293951 w 5252022"/>
              <a:gd name="connsiteY11-104" fmla="*/ 66553 h 1249788"/>
              <a:gd name="connsiteX12-105" fmla="*/ 3705859 w 5252022"/>
              <a:gd name="connsiteY12-106" fmla="*/ 66553 h 1249788"/>
              <a:gd name="connsiteX13-107" fmla="*/ 3960996 w 5252022"/>
              <a:gd name="connsiteY13-108" fmla="*/ 66553 h 1249788"/>
              <a:gd name="connsiteX14-109" fmla="*/ 4163876 w 5252022"/>
              <a:gd name="connsiteY14-110" fmla="*/ 66553 h 1249788"/>
              <a:gd name="connsiteX15-111" fmla="*/ 4523528 w 5252022"/>
              <a:gd name="connsiteY15-112" fmla="*/ 66553 h 1249788"/>
              <a:gd name="connsiteX16-113" fmla="*/ 4883179 w 5252022"/>
              <a:gd name="connsiteY16-114" fmla="*/ 66553 h 1249788"/>
              <a:gd name="connsiteX17-115" fmla="*/ 5242830 w 5252022"/>
              <a:gd name="connsiteY17-116" fmla="*/ 66553 h 1249788"/>
              <a:gd name="connsiteX18-117" fmla="*/ 5242830 w 5252022"/>
              <a:gd name="connsiteY18-118" fmla="*/ 629004 h 1249788"/>
              <a:gd name="connsiteX19-119" fmla="*/ 5242830 w 5252022"/>
              <a:gd name="connsiteY19-120" fmla="*/ 1214413 h 1249788"/>
              <a:gd name="connsiteX20-121" fmla="*/ 4935436 w 5252022"/>
              <a:gd name="connsiteY20-122" fmla="*/ 1214413 h 1249788"/>
              <a:gd name="connsiteX21-123" fmla="*/ 4575785 w 5252022"/>
              <a:gd name="connsiteY21-124" fmla="*/ 1214413 h 1249788"/>
              <a:gd name="connsiteX22-125" fmla="*/ 4372905 w 5252022"/>
              <a:gd name="connsiteY22-126" fmla="*/ 1214413 h 1249788"/>
              <a:gd name="connsiteX23-127" fmla="*/ 4117767 w 5252022"/>
              <a:gd name="connsiteY23-128" fmla="*/ 1214413 h 1249788"/>
              <a:gd name="connsiteX24-129" fmla="*/ 3810373 w 5252022"/>
              <a:gd name="connsiteY24-130" fmla="*/ 1214413 h 1249788"/>
              <a:gd name="connsiteX25-131" fmla="*/ 3450722 w 5252022"/>
              <a:gd name="connsiteY25-132" fmla="*/ 1214413 h 1249788"/>
              <a:gd name="connsiteX26-133" fmla="*/ 3195585 w 5252022"/>
              <a:gd name="connsiteY26-134" fmla="*/ 1214413 h 1249788"/>
              <a:gd name="connsiteX27-135" fmla="*/ 3044962 w 5252022"/>
              <a:gd name="connsiteY27-136" fmla="*/ 1214413 h 1249788"/>
              <a:gd name="connsiteX28-137" fmla="*/ 2737567 w 5252022"/>
              <a:gd name="connsiteY28-138" fmla="*/ 1214413 h 1249788"/>
              <a:gd name="connsiteX29-139" fmla="*/ 2482430 w 5252022"/>
              <a:gd name="connsiteY29-140" fmla="*/ 1214413 h 1249788"/>
              <a:gd name="connsiteX30-141" fmla="*/ 2331807 w 5252022"/>
              <a:gd name="connsiteY30-142" fmla="*/ 1214413 h 1249788"/>
              <a:gd name="connsiteX31-143" fmla="*/ 2181183 w 5252022"/>
              <a:gd name="connsiteY31-144" fmla="*/ 1214413 h 1249788"/>
              <a:gd name="connsiteX32-145" fmla="*/ 1821533 w 5252022"/>
              <a:gd name="connsiteY32-146" fmla="*/ 1214413 h 1249788"/>
              <a:gd name="connsiteX33-147" fmla="*/ 1566395 w 5252022"/>
              <a:gd name="connsiteY33-148" fmla="*/ 1214413 h 1249788"/>
              <a:gd name="connsiteX34-149" fmla="*/ 1259001 w 5252022"/>
              <a:gd name="connsiteY34-150" fmla="*/ 1214413 h 1249788"/>
              <a:gd name="connsiteX35-151" fmla="*/ 899350 w 5252022"/>
              <a:gd name="connsiteY35-152" fmla="*/ 1214413 h 1249788"/>
              <a:gd name="connsiteX36-153" fmla="*/ 644213 w 5252022"/>
              <a:gd name="connsiteY36-154" fmla="*/ 1214413 h 1249788"/>
              <a:gd name="connsiteX37-155" fmla="*/ 17128 w 5252022"/>
              <a:gd name="connsiteY37-156" fmla="*/ 1214413 h 1249788"/>
              <a:gd name="connsiteX38-157" fmla="*/ 17128 w 5252022"/>
              <a:gd name="connsiteY38-158" fmla="*/ 651962 h 1249788"/>
              <a:gd name="connsiteX39-159" fmla="*/ 17128 w 5252022"/>
              <a:gd name="connsiteY39-160" fmla="*/ 66553 h 12497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Lst>
            <a:rect l="l" t="t" r="r" b="b"/>
            <a:pathLst>
              <a:path w="5252022" h="1249788" fill="none" extrusionOk="0">
                <a:moveTo>
                  <a:pt x="17128" y="66553"/>
                </a:moveTo>
                <a:cubicBezTo>
                  <a:pt x="74197" y="46239"/>
                  <a:pt x="165355" y="98566"/>
                  <a:pt x="220009" y="66553"/>
                </a:cubicBezTo>
                <a:cubicBezTo>
                  <a:pt x="229070" y="26126"/>
                  <a:pt x="381486" y="104531"/>
                  <a:pt x="422889" y="66553"/>
                </a:cubicBezTo>
                <a:cubicBezTo>
                  <a:pt x="436565" y="-19541"/>
                  <a:pt x="597797" y="117744"/>
                  <a:pt x="730283" y="66553"/>
                </a:cubicBezTo>
                <a:cubicBezTo>
                  <a:pt x="862183" y="-25750"/>
                  <a:pt x="974612" y="137884"/>
                  <a:pt x="1142191" y="66553"/>
                </a:cubicBezTo>
                <a:cubicBezTo>
                  <a:pt x="1272244" y="-8415"/>
                  <a:pt x="1471068" y="164590"/>
                  <a:pt x="1554100" y="66553"/>
                </a:cubicBezTo>
                <a:cubicBezTo>
                  <a:pt x="1638171" y="-9590"/>
                  <a:pt x="1813191" y="94010"/>
                  <a:pt x="1861494" y="66553"/>
                </a:cubicBezTo>
                <a:cubicBezTo>
                  <a:pt x="1916976" y="27433"/>
                  <a:pt x="2062663" y="128349"/>
                  <a:pt x="2116631" y="66553"/>
                </a:cubicBezTo>
                <a:cubicBezTo>
                  <a:pt x="2186078" y="87685"/>
                  <a:pt x="2305574" y="95314"/>
                  <a:pt x="2476282" y="66553"/>
                </a:cubicBezTo>
                <a:cubicBezTo>
                  <a:pt x="2637801" y="70179"/>
                  <a:pt x="2636207" y="77398"/>
                  <a:pt x="2731419" y="66553"/>
                </a:cubicBezTo>
                <a:cubicBezTo>
                  <a:pt x="2841217" y="55969"/>
                  <a:pt x="2910798" y="132992"/>
                  <a:pt x="2934299" y="66553"/>
                </a:cubicBezTo>
                <a:cubicBezTo>
                  <a:pt x="3017392" y="-12151"/>
                  <a:pt x="3113501" y="104419"/>
                  <a:pt x="3293951" y="66553"/>
                </a:cubicBezTo>
                <a:cubicBezTo>
                  <a:pt x="3408396" y="77890"/>
                  <a:pt x="3593850" y="112592"/>
                  <a:pt x="3705859" y="66553"/>
                </a:cubicBezTo>
                <a:cubicBezTo>
                  <a:pt x="3873290" y="30191"/>
                  <a:pt x="3902115" y="155936"/>
                  <a:pt x="3960996" y="66553"/>
                </a:cubicBezTo>
                <a:cubicBezTo>
                  <a:pt x="4021251" y="4001"/>
                  <a:pt x="4046582" y="100505"/>
                  <a:pt x="4163876" y="66553"/>
                </a:cubicBezTo>
                <a:cubicBezTo>
                  <a:pt x="4186559" y="-30080"/>
                  <a:pt x="4359395" y="214337"/>
                  <a:pt x="4523528" y="66553"/>
                </a:cubicBezTo>
                <a:cubicBezTo>
                  <a:pt x="4672665" y="-5704"/>
                  <a:pt x="4732369" y="103903"/>
                  <a:pt x="4883179" y="66553"/>
                </a:cubicBezTo>
                <a:cubicBezTo>
                  <a:pt x="5058187" y="-20514"/>
                  <a:pt x="5154580" y="77560"/>
                  <a:pt x="5242830" y="66553"/>
                </a:cubicBezTo>
                <a:cubicBezTo>
                  <a:pt x="5293286" y="127507"/>
                  <a:pt x="5290498" y="379840"/>
                  <a:pt x="5242830" y="629004"/>
                </a:cubicBezTo>
                <a:cubicBezTo>
                  <a:pt x="5261441" y="885802"/>
                  <a:pt x="5214529" y="981237"/>
                  <a:pt x="5242830" y="1214413"/>
                </a:cubicBezTo>
                <a:cubicBezTo>
                  <a:pt x="5161434" y="1296925"/>
                  <a:pt x="5025971" y="1130694"/>
                  <a:pt x="4935436" y="1214413"/>
                </a:cubicBezTo>
                <a:cubicBezTo>
                  <a:pt x="4852978" y="1262189"/>
                  <a:pt x="4647089" y="1155342"/>
                  <a:pt x="4575785" y="1214413"/>
                </a:cubicBezTo>
                <a:cubicBezTo>
                  <a:pt x="4503515" y="1235127"/>
                  <a:pt x="4468323" y="1158017"/>
                  <a:pt x="4372905" y="1214413"/>
                </a:cubicBezTo>
                <a:cubicBezTo>
                  <a:pt x="4289674" y="1281913"/>
                  <a:pt x="4232022" y="1202210"/>
                  <a:pt x="4117767" y="1214413"/>
                </a:cubicBezTo>
                <a:cubicBezTo>
                  <a:pt x="3976332" y="1273072"/>
                  <a:pt x="3948988" y="1132760"/>
                  <a:pt x="3810373" y="1214413"/>
                </a:cubicBezTo>
                <a:cubicBezTo>
                  <a:pt x="3694429" y="1326251"/>
                  <a:pt x="3596647" y="1163791"/>
                  <a:pt x="3450722" y="1214413"/>
                </a:cubicBezTo>
                <a:cubicBezTo>
                  <a:pt x="3347536" y="1223940"/>
                  <a:pt x="3315654" y="1208949"/>
                  <a:pt x="3195585" y="1214413"/>
                </a:cubicBezTo>
                <a:cubicBezTo>
                  <a:pt x="3046707" y="1213127"/>
                  <a:pt x="3113699" y="1160086"/>
                  <a:pt x="3044962" y="1214413"/>
                </a:cubicBezTo>
                <a:cubicBezTo>
                  <a:pt x="2953559" y="1274002"/>
                  <a:pt x="2847267" y="1144440"/>
                  <a:pt x="2737567" y="1214413"/>
                </a:cubicBezTo>
                <a:cubicBezTo>
                  <a:pt x="2633734" y="1256144"/>
                  <a:pt x="2552941" y="1123142"/>
                  <a:pt x="2482430" y="1214413"/>
                </a:cubicBezTo>
                <a:cubicBezTo>
                  <a:pt x="2438021" y="1285982"/>
                  <a:pt x="2365077" y="1214688"/>
                  <a:pt x="2331807" y="1214413"/>
                </a:cubicBezTo>
                <a:cubicBezTo>
                  <a:pt x="2276579" y="1220330"/>
                  <a:pt x="2259276" y="1176959"/>
                  <a:pt x="2181183" y="1214413"/>
                </a:cubicBezTo>
                <a:cubicBezTo>
                  <a:pt x="2063047" y="1254726"/>
                  <a:pt x="2003682" y="1203970"/>
                  <a:pt x="1821533" y="1214413"/>
                </a:cubicBezTo>
                <a:cubicBezTo>
                  <a:pt x="1669085" y="1270892"/>
                  <a:pt x="1682025" y="1209697"/>
                  <a:pt x="1566395" y="1214413"/>
                </a:cubicBezTo>
                <a:cubicBezTo>
                  <a:pt x="1449791" y="1210793"/>
                  <a:pt x="1411520" y="1175500"/>
                  <a:pt x="1259001" y="1214413"/>
                </a:cubicBezTo>
                <a:cubicBezTo>
                  <a:pt x="1092588" y="1211922"/>
                  <a:pt x="967073" y="1171170"/>
                  <a:pt x="899350" y="1214413"/>
                </a:cubicBezTo>
                <a:cubicBezTo>
                  <a:pt x="789165" y="1268110"/>
                  <a:pt x="724253" y="1180161"/>
                  <a:pt x="644213" y="1214413"/>
                </a:cubicBezTo>
                <a:cubicBezTo>
                  <a:pt x="529634" y="1165577"/>
                  <a:pt x="154003" y="1177159"/>
                  <a:pt x="17128" y="1214413"/>
                </a:cubicBezTo>
                <a:cubicBezTo>
                  <a:pt x="4918" y="980615"/>
                  <a:pt x="27466" y="868453"/>
                  <a:pt x="17128" y="651962"/>
                </a:cubicBezTo>
                <a:cubicBezTo>
                  <a:pt x="14462" y="399256"/>
                  <a:pt x="30509" y="376460"/>
                  <a:pt x="17128" y="66553"/>
                </a:cubicBezTo>
                <a:close/>
              </a:path>
              <a:path w="5252022" h="1249788" stroke="0" extrusionOk="0">
                <a:moveTo>
                  <a:pt x="98937" y="888"/>
                </a:moveTo>
                <a:cubicBezTo>
                  <a:pt x="179053" y="-28775"/>
                  <a:pt x="211794" y="60504"/>
                  <a:pt x="272266" y="66553"/>
                </a:cubicBezTo>
                <a:cubicBezTo>
                  <a:pt x="331822" y="68431"/>
                  <a:pt x="349519" y="85992"/>
                  <a:pt x="422889" y="66553"/>
                </a:cubicBezTo>
                <a:cubicBezTo>
                  <a:pt x="483004" y="99536"/>
                  <a:pt x="580163" y="98972"/>
                  <a:pt x="730283" y="66553"/>
                </a:cubicBezTo>
                <a:cubicBezTo>
                  <a:pt x="808497" y="-22622"/>
                  <a:pt x="942593" y="169752"/>
                  <a:pt x="1089934" y="66553"/>
                </a:cubicBezTo>
                <a:cubicBezTo>
                  <a:pt x="1208712" y="-9686"/>
                  <a:pt x="1237304" y="85316"/>
                  <a:pt x="1292814" y="66553"/>
                </a:cubicBezTo>
                <a:cubicBezTo>
                  <a:pt x="1335096" y="53900"/>
                  <a:pt x="1405035" y="102837"/>
                  <a:pt x="1443438" y="66553"/>
                </a:cubicBezTo>
                <a:cubicBezTo>
                  <a:pt x="1501798" y="12459"/>
                  <a:pt x="1672021" y="134579"/>
                  <a:pt x="1750832" y="66553"/>
                </a:cubicBezTo>
                <a:cubicBezTo>
                  <a:pt x="1807484" y="-27818"/>
                  <a:pt x="1846173" y="91737"/>
                  <a:pt x="1901455" y="66553"/>
                </a:cubicBezTo>
                <a:cubicBezTo>
                  <a:pt x="1935436" y="92431"/>
                  <a:pt x="2033471" y="48887"/>
                  <a:pt x="2104335" y="66553"/>
                </a:cubicBezTo>
                <a:cubicBezTo>
                  <a:pt x="2182101" y="69416"/>
                  <a:pt x="2345311" y="58811"/>
                  <a:pt x="2411729" y="66553"/>
                </a:cubicBezTo>
                <a:cubicBezTo>
                  <a:pt x="2461185" y="58968"/>
                  <a:pt x="2574568" y="99440"/>
                  <a:pt x="2719124" y="66553"/>
                </a:cubicBezTo>
                <a:cubicBezTo>
                  <a:pt x="2858457" y="24244"/>
                  <a:pt x="2808019" y="88486"/>
                  <a:pt x="2922004" y="66553"/>
                </a:cubicBezTo>
                <a:cubicBezTo>
                  <a:pt x="3029720" y="6014"/>
                  <a:pt x="3130822" y="133001"/>
                  <a:pt x="3281655" y="66553"/>
                </a:cubicBezTo>
                <a:cubicBezTo>
                  <a:pt x="3403382" y="-18922"/>
                  <a:pt x="3453329" y="66496"/>
                  <a:pt x="3693563" y="66553"/>
                </a:cubicBezTo>
                <a:cubicBezTo>
                  <a:pt x="3896417" y="79360"/>
                  <a:pt x="3943095" y="184395"/>
                  <a:pt x="4000958" y="66553"/>
                </a:cubicBezTo>
                <a:cubicBezTo>
                  <a:pt x="4075891" y="18206"/>
                  <a:pt x="4195821" y="93080"/>
                  <a:pt x="4256095" y="66553"/>
                </a:cubicBezTo>
                <a:cubicBezTo>
                  <a:pt x="4283203" y="30939"/>
                  <a:pt x="4390772" y="60864"/>
                  <a:pt x="4563489" y="66553"/>
                </a:cubicBezTo>
                <a:cubicBezTo>
                  <a:pt x="4691758" y="44916"/>
                  <a:pt x="4668865" y="62908"/>
                  <a:pt x="4714112" y="66553"/>
                </a:cubicBezTo>
                <a:cubicBezTo>
                  <a:pt x="4720354" y="75370"/>
                  <a:pt x="5014038" y="79521"/>
                  <a:pt x="5242830" y="66553"/>
                </a:cubicBezTo>
                <a:cubicBezTo>
                  <a:pt x="5270672" y="382518"/>
                  <a:pt x="5186243" y="504172"/>
                  <a:pt x="5242830" y="663439"/>
                </a:cubicBezTo>
                <a:cubicBezTo>
                  <a:pt x="5319044" y="788199"/>
                  <a:pt x="5253083" y="1055457"/>
                  <a:pt x="5242830" y="1214413"/>
                </a:cubicBezTo>
                <a:cubicBezTo>
                  <a:pt x="5189714" y="1214716"/>
                  <a:pt x="5175428" y="1163389"/>
                  <a:pt x="5092207" y="1214413"/>
                </a:cubicBezTo>
                <a:cubicBezTo>
                  <a:pt x="5033211" y="1187026"/>
                  <a:pt x="4824941" y="1176846"/>
                  <a:pt x="4680299" y="1214413"/>
                </a:cubicBezTo>
                <a:cubicBezTo>
                  <a:pt x="4600200" y="1313630"/>
                  <a:pt x="4544311" y="1173892"/>
                  <a:pt x="4477419" y="1214413"/>
                </a:cubicBezTo>
                <a:cubicBezTo>
                  <a:pt x="4396371" y="1272698"/>
                  <a:pt x="4315755" y="1177578"/>
                  <a:pt x="4274539" y="1214413"/>
                </a:cubicBezTo>
                <a:cubicBezTo>
                  <a:pt x="4232331" y="1214419"/>
                  <a:pt x="4061762" y="1196252"/>
                  <a:pt x="3967144" y="1214413"/>
                </a:cubicBezTo>
                <a:cubicBezTo>
                  <a:pt x="3759509" y="1259804"/>
                  <a:pt x="3724607" y="1107385"/>
                  <a:pt x="3607493" y="1214413"/>
                </a:cubicBezTo>
                <a:cubicBezTo>
                  <a:pt x="3531055" y="1290612"/>
                  <a:pt x="3501181" y="1180373"/>
                  <a:pt x="3456870" y="1214413"/>
                </a:cubicBezTo>
                <a:cubicBezTo>
                  <a:pt x="3404106" y="1270650"/>
                  <a:pt x="3209560" y="1158871"/>
                  <a:pt x="3044962" y="1214413"/>
                </a:cubicBezTo>
                <a:cubicBezTo>
                  <a:pt x="2906711" y="1252835"/>
                  <a:pt x="2906646" y="1195708"/>
                  <a:pt x="2842081" y="1214413"/>
                </a:cubicBezTo>
                <a:cubicBezTo>
                  <a:pt x="2808729" y="1211765"/>
                  <a:pt x="2690674" y="1228267"/>
                  <a:pt x="2586944" y="1214413"/>
                </a:cubicBezTo>
                <a:cubicBezTo>
                  <a:pt x="2534638" y="1213716"/>
                  <a:pt x="2391989" y="1205126"/>
                  <a:pt x="2331807" y="1214413"/>
                </a:cubicBezTo>
                <a:cubicBezTo>
                  <a:pt x="2269690" y="1254666"/>
                  <a:pt x="2155770" y="1193683"/>
                  <a:pt x="2076670" y="1214413"/>
                </a:cubicBezTo>
                <a:cubicBezTo>
                  <a:pt x="2031789" y="1252916"/>
                  <a:pt x="1970534" y="1208053"/>
                  <a:pt x="1926047" y="1214413"/>
                </a:cubicBezTo>
                <a:cubicBezTo>
                  <a:pt x="1860580" y="1224686"/>
                  <a:pt x="1816926" y="1191828"/>
                  <a:pt x="1723166" y="1214413"/>
                </a:cubicBezTo>
                <a:cubicBezTo>
                  <a:pt x="1609217" y="1166293"/>
                  <a:pt x="1525347" y="1140464"/>
                  <a:pt x="1415772" y="1214413"/>
                </a:cubicBezTo>
                <a:cubicBezTo>
                  <a:pt x="1287635" y="1290225"/>
                  <a:pt x="1306398" y="1195795"/>
                  <a:pt x="1212892" y="1214413"/>
                </a:cubicBezTo>
                <a:cubicBezTo>
                  <a:pt x="1138094" y="1249393"/>
                  <a:pt x="943035" y="1149705"/>
                  <a:pt x="905497" y="1214413"/>
                </a:cubicBezTo>
                <a:cubicBezTo>
                  <a:pt x="819802" y="1269535"/>
                  <a:pt x="729507" y="1181734"/>
                  <a:pt x="650361" y="1214413"/>
                </a:cubicBezTo>
                <a:cubicBezTo>
                  <a:pt x="538182" y="1244869"/>
                  <a:pt x="521713" y="1188824"/>
                  <a:pt x="499737" y="1214413"/>
                </a:cubicBezTo>
                <a:cubicBezTo>
                  <a:pt x="460535" y="1216230"/>
                  <a:pt x="127056" y="1144813"/>
                  <a:pt x="17128" y="1214413"/>
                </a:cubicBezTo>
                <a:cubicBezTo>
                  <a:pt x="-75910" y="959054"/>
                  <a:pt x="-47043" y="752292"/>
                  <a:pt x="17128" y="617526"/>
                </a:cubicBezTo>
                <a:cubicBezTo>
                  <a:pt x="-71757" y="428986"/>
                  <a:pt x="175164" y="271278"/>
                  <a:pt x="98937" y="888"/>
                </a:cubicBezTo>
                <a:close/>
              </a:path>
              <a:path w="5252022" h="1249788" fill="none" stroke="0" extrusionOk="0">
                <a:moveTo>
                  <a:pt x="17128" y="66553"/>
                </a:moveTo>
                <a:cubicBezTo>
                  <a:pt x="71892" y="30939"/>
                  <a:pt x="159252" y="117618"/>
                  <a:pt x="220009" y="66553"/>
                </a:cubicBezTo>
                <a:cubicBezTo>
                  <a:pt x="268869" y="24302"/>
                  <a:pt x="383337" y="106644"/>
                  <a:pt x="422889" y="66553"/>
                </a:cubicBezTo>
                <a:cubicBezTo>
                  <a:pt x="454621" y="3001"/>
                  <a:pt x="660753" y="138716"/>
                  <a:pt x="730283" y="66553"/>
                </a:cubicBezTo>
                <a:cubicBezTo>
                  <a:pt x="855019" y="-55170"/>
                  <a:pt x="1023367" y="111166"/>
                  <a:pt x="1142191" y="66553"/>
                </a:cubicBezTo>
                <a:cubicBezTo>
                  <a:pt x="1275373" y="28027"/>
                  <a:pt x="1478642" y="194199"/>
                  <a:pt x="1554100" y="66553"/>
                </a:cubicBezTo>
                <a:cubicBezTo>
                  <a:pt x="1628431" y="-20632"/>
                  <a:pt x="1792543" y="113095"/>
                  <a:pt x="1861494" y="66553"/>
                </a:cubicBezTo>
                <a:cubicBezTo>
                  <a:pt x="1925830" y="-5521"/>
                  <a:pt x="2060350" y="103323"/>
                  <a:pt x="2116631" y="66553"/>
                </a:cubicBezTo>
                <a:cubicBezTo>
                  <a:pt x="2180475" y="55797"/>
                  <a:pt x="2371227" y="113351"/>
                  <a:pt x="2476282" y="66553"/>
                </a:cubicBezTo>
                <a:cubicBezTo>
                  <a:pt x="2630912" y="69401"/>
                  <a:pt x="2631885" y="99802"/>
                  <a:pt x="2731419" y="66553"/>
                </a:cubicBezTo>
                <a:cubicBezTo>
                  <a:pt x="2818212" y="58113"/>
                  <a:pt x="2883991" y="114300"/>
                  <a:pt x="2934299" y="66553"/>
                </a:cubicBezTo>
                <a:cubicBezTo>
                  <a:pt x="2964863" y="-6924"/>
                  <a:pt x="3174443" y="109621"/>
                  <a:pt x="3293951" y="66553"/>
                </a:cubicBezTo>
                <a:cubicBezTo>
                  <a:pt x="3407562" y="12087"/>
                  <a:pt x="3586492" y="130827"/>
                  <a:pt x="3705859" y="66553"/>
                </a:cubicBezTo>
                <a:cubicBezTo>
                  <a:pt x="3841999" y="23454"/>
                  <a:pt x="3849694" y="96166"/>
                  <a:pt x="3960996" y="66553"/>
                </a:cubicBezTo>
                <a:cubicBezTo>
                  <a:pt x="4061642" y="-15734"/>
                  <a:pt x="4057792" y="105574"/>
                  <a:pt x="4163876" y="66553"/>
                </a:cubicBezTo>
                <a:cubicBezTo>
                  <a:pt x="4243303" y="-26752"/>
                  <a:pt x="4431675" y="192335"/>
                  <a:pt x="4523528" y="66553"/>
                </a:cubicBezTo>
                <a:cubicBezTo>
                  <a:pt x="4617301" y="-6877"/>
                  <a:pt x="4701930" y="108168"/>
                  <a:pt x="4883179" y="66553"/>
                </a:cubicBezTo>
                <a:cubicBezTo>
                  <a:pt x="5064007" y="-26937"/>
                  <a:pt x="5146892" y="74690"/>
                  <a:pt x="5242830" y="66553"/>
                </a:cubicBezTo>
                <a:cubicBezTo>
                  <a:pt x="5232903" y="189053"/>
                  <a:pt x="5254762" y="426230"/>
                  <a:pt x="5242830" y="629004"/>
                </a:cubicBezTo>
                <a:cubicBezTo>
                  <a:pt x="5247051" y="842120"/>
                  <a:pt x="5255413" y="982711"/>
                  <a:pt x="5242830" y="1214413"/>
                </a:cubicBezTo>
                <a:cubicBezTo>
                  <a:pt x="5162530" y="1260920"/>
                  <a:pt x="5006418" y="1171304"/>
                  <a:pt x="4935436" y="1214413"/>
                </a:cubicBezTo>
                <a:cubicBezTo>
                  <a:pt x="4872262" y="1275947"/>
                  <a:pt x="4640590" y="1121328"/>
                  <a:pt x="4575785" y="1214413"/>
                </a:cubicBezTo>
                <a:cubicBezTo>
                  <a:pt x="4510139" y="1294856"/>
                  <a:pt x="4435522" y="1153972"/>
                  <a:pt x="4372905" y="1214413"/>
                </a:cubicBezTo>
                <a:cubicBezTo>
                  <a:pt x="4293451" y="1264124"/>
                  <a:pt x="4213967" y="1192250"/>
                  <a:pt x="4117767" y="1214413"/>
                </a:cubicBezTo>
                <a:cubicBezTo>
                  <a:pt x="3991759" y="1241184"/>
                  <a:pt x="3918184" y="1168889"/>
                  <a:pt x="3810373" y="1214413"/>
                </a:cubicBezTo>
                <a:cubicBezTo>
                  <a:pt x="3701497" y="1305321"/>
                  <a:pt x="3520311" y="1192983"/>
                  <a:pt x="3450722" y="1214413"/>
                </a:cubicBezTo>
                <a:cubicBezTo>
                  <a:pt x="3342382" y="1239711"/>
                  <a:pt x="3316025" y="1213102"/>
                  <a:pt x="3195585" y="1214413"/>
                </a:cubicBezTo>
                <a:cubicBezTo>
                  <a:pt x="3064363" y="1245573"/>
                  <a:pt x="3104336" y="1150101"/>
                  <a:pt x="3044962" y="1214413"/>
                </a:cubicBezTo>
                <a:cubicBezTo>
                  <a:pt x="3003763" y="1250016"/>
                  <a:pt x="2816300" y="1197362"/>
                  <a:pt x="2737567" y="1214413"/>
                </a:cubicBezTo>
                <a:cubicBezTo>
                  <a:pt x="2631076" y="1228231"/>
                  <a:pt x="2542070" y="1148469"/>
                  <a:pt x="2482430" y="1214413"/>
                </a:cubicBezTo>
                <a:cubicBezTo>
                  <a:pt x="2434261" y="1288759"/>
                  <a:pt x="2380955" y="1210168"/>
                  <a:pt x="2331807" y="1214413"/>
                </a:cubicBezTo>
                <a:cubicBezTo>
                  <a:pt x="2315336" y="1232297"/>
                  <a:pt x="2260683" y="1176210"/>
                  <a:pt x="2181183" y="1214413"/>
                </a:cubicBezTo>
                <a:cubicBezTo>
                  <a:pt x="2140082" y="1240286"/>
                  <a:pt x="1948629" y="1138536"/>
                  <a:pt x="1821533" y="1214413"/>
                </a:cubicBezTo>
                <a:cubicBezTo>
                  <a:pt x="1644904" y="1261465"/>
                  <a:pt x="1666306" y="1190206"/>
                  <a:pt x="1566395" y="1214413"/>
                </a:cubicBezTo>
                <a:cubicBezTo>
                  <a:pt x="1477364" y="1208526"/>
                  <a:pt x="1408794" y="1193176"/>
                  <a:pt x="1259001" y="1214413"/>
                </a:cubicBezTo>
                <a:cubicBezTo>
                  <a:pt x="1114767" y="1249251"/>
                  <a:pt x="1006498" y="1177776"/>
                  <a:pt x="899350" y="1214413"/>
                </a:cubicBezTo>
                <a:cubicBezTo>
                  <a:pt x="801247" y="1256541"/>
                  <a:pt x="687287" y="1213494"/>
                  <a:pt x="644213" y="1214413"/>
                </a:cubicBezTo>
                <a:cubicBezTo>
                  <a:pt x="588463" y="1204808"/>
                  <a:pt x="170137" y="1176862"/>
                  <a:pt x="17128" y="1214413"/>
                </a:cubicBezTo>
                <a:cubicBezTo>
                  <a:pt x="24183" y="949812"/>
                  <a:pt x="38048" y="884466"/>
                  <a:pt x="17128" y="651962"/>
                </a:cubicBezTo>
                <a:cubicBezTo>
                  <a:pt x="6990" y="454597"/>
                  <a:pt x="19774" y="374871"/>
                  <a:pt x="17128" y="66553"/>
                </a:cubicBezTo>
                <a:close/>
              </a:path>
              <a:path w="5252022" h="1249788" fill="none" stroke="0" extrusionOk="0">
                <a:moveTo>
                  <a:pt x="17128" y="66553"/>
                </a:moveTo>
                <a:cubicBezTo>
                  <a:pt x="78156" y="39609"/>
                  <a:pt x="163642" y="109848"/>
                  <a:pt x="220009" y="66553"/>
                </a:cubicBezTo>
                <a:cubicBezTo>
                  <a:pt x="260746" y="20197"/>
                  <a:pt x="383748" y="104837"/>
                  <a:pt x="422889" y="66553"/>
                </a:cubicBezTo>
                <a:cubicBezTo>
                  <a:pt x="430685" y="-5430"/>
                  <a:pt x="628324" y="137263"/>
                  <a:pt x="730283" y="66553"/>
                </a:cubicBezTo>
                <a:cubicBezTo>
                  <a:pt x="825123" y="-44898"/>
                  <a:pt x="969692" y="143584"/>
                  <a:pt x="1142191" y="66553"/>
                </a:cubicBezTo>
                <a:cubicBezTo>
                  <a:pt x="1252445" y="-5413"/>
                  <a:pt x="1458422" y="180007"/>
                  <a:pt x="1554100" y="66553"/>
                </a:cubicBezTo>
                <a:cubicBezTo>
                  <a:pt x="1623691" y="-18776"/>
                  <a:pt x="1798451" y="99045"/>
                  <a:pt x="1861494" y="66553"/>
                </a:cubicBezTo>
                <a:cubicBezTo>
                  <a:pt x="1921903" y="12893"/>
                  <a:pt x="2056869" y="99242"/>
                  <a:pt x="2116631" y="66553"/>
                </a:cubicBezTo>
                <a:cubicBezTo>
                  <a:pt x="2183833" y="52003"/>
                  <a:pt x="2330664" y="95131"/>
                  <a:pt x="2476282" y="66553"/>
                </a:cubicBezTo>
                <a:cubicBezTo>
                  <a:pt x="2635510" y="67027"/>
                  <a:pt x="2635513" y="81680"/>
                  <a:pt x="2731419" y="66553"/>
                </a:cubicBezTo>
                <a:cubicBezTo>
                  <a:pt x="2834485" y="60243"/>
                  <a:pt x="2906950" y="114675"/>
                  <a:pt x="2934299" y="66553"/>
                </a:cubicBezTo>
                <a:cubicBezTo>
                  <a:pt x="2965683" y="-15745"/>
                  <a:pt x="3127478" y="109021"/>
                  <a:pt x="3293951" y="66553"/>
                </a:cubicBezTo>
                <a:cubicBezTo>
                  <a:pt x="3422635" y="68479"/>
                  <a:pt x="3586469" y="120589"/>
                  <a:pt x="3705859" y="66553"/>
                </a:cubicBezTo>
                <a:cubicBezTo>
                  <a:pt x="3870636" y="34075"/>
                  <a:pt x="3887341" y="138252"/>
                  <a:pt x="3960996" y="66553"/>
                </a:cubicBezTo>
                <a:cubicBezTo>
                  <a:pt x="4029973" y="4203"/>
                  <a:pt x="4051441" y="95600"/>
                  <a:pt x="4163876" y="66553"/>
                </a:cubicBezTo>
                <a:cubicBezTo>
                  <a:pt x="4208112" y="-23245"/>
                  <a:pt x="4400937" y="201694"/>
                  <a:pt x="4523528" y="66553"/>
                </a:cubicBezTo>
                <a:cubicBezTo>
                  <a:pt x="4662886" y="31783"/>
                  <a:pt x="4704391" y="132297"/>
                  <a:pt x="4883179" y="66553"/>
                </a:cubicBezTo>
                <a:cubicBezTo>
                  <a:pt x="5050922" y="-17868"/>
                  <a:pt x="5152836" y="75169"/>
                  <a:pt x="5242830" y="66553"/>
                </a:cubicBezTo>
                <a:cubicBezTo>
                  <a:pt x="5288385" y="163489"/>
                  <a:pt x="5226477" y="393188"/>
                  <a:pt x="5242830" y="629004"/>
                </a:cubicBezTo>
                <a:cubicBezTo>
                  <a:pt x="5253156" y="867774"/>
                  <a:pt x="5256548" y="972169"/>
                  <a:pt x="5242830" y="1214413"/>
                </a:cubicBezTo>
                <a:cubicBezTo>
                  <a:pt x="5150525" y="1270053"/>
                  <a:pt x="5014462" y="1166977"/>
                  <a:pt x="4935436" y="1214413"/>
                </a:cubicBezTo>
                <a:cubicBezTo>
                  <a:pt x="4863264" y="1262863"/>
                  <a:pt x="4620437" y="1146927"/>
                  <a:pt x="4575785" y="1214413"/>
                </a:cubicBezTo>
                <a:cubicBezTo>
                  <a:pt x="4497618" y="1279831"/>
                  <a:pt x="4451612" y="1153906"/>
                  <a:pt x="4372905" y="1214413"/>
                </a:cubicBezTo>
                <a:cubicBezTo>
                  <a:pt x="4281200" y="1251094"/>
                  <a:pt x="4222265" y="1200741"/>
                  <a:pt x="4117767" y="1214413"/>
                </a:cubicBezTo>
                <a:cubicBezTo>
                  <a:pt x="4014560" y="1219302"/>
                  <a:pt x="3937134" y="1144360"/>
                  <a:pt x="3810373" y="1214413"/>
                </a:cubicBezTo>
                <a:cubicBezTo>
                  <a:pt x="3695113" y="1335884"/>
                  <a:pt x="3547528" y="1166424"/>
                  <a:pt x="3450722" y="1214413"/>
                </a:cubicBezTo>
                <a:cubicBezTo>
                  <a:pt x="3341759" y="1230298"/>
                  <a:pt x="3314938" y="1213176"/>
                  <a:pt x="3195585" y="1214413"/>
                </a:cubicBezTo>
                <a:cubicBezTo>
                  <a:pt x="3052934" y="1222247"/>
                  <a:pt x="3105663" y="1164379"/>
                  <a:pt x="3044962" y="1214413"/>
                </a:cubicBezTo>
                <a:cubicBezTo>
                  <a:pt x="2982138" y="1257905"/>
                  <a:pt x="2874900" y="1160540"/>
                  <a:pt x="2737567" y="1214413"/>
                </a:cubicBezTo>
                <a:cubicBezTo>
                  <a:pt x="2645658" y="1255772"/>
                  <a:pt x="2550503" y="1162722"/>
                  <a:pt x="2482430" y="1214413"/>
                </a:cubicBezTo>
                <a:cubicBezTo>
                  <a:pt x="2431639" y="1282608"/>
                  <a:pt x="2372287" y="1212551"/>
                  <a:pt x="2331807" y="1214413"/>
                </a:cubicBezTo>
                <a:cubicBezTo>
                  <a:pt x="2282833" y="1222645"/>
                  <a:pt x="2261584" y="1168868"/>
                  <a:pt x="2181183" y="1214413"/>
                </a:cubicBezTo>
                <a:cubicBezTo>
                  <a:pt x="2074293" y="1246624"/>
                  <a:pt x="1996784" y="1187741"/>
                  <a:pt x="1821533" y="1214413"/>
                </a:cubicBezTo>
                <a:cubicBezTo>
                  <a:pt x="1661469" y="1269363"/>
                  <a:pt x="1675099" y="1205069"/>
                  <a:pt x="1566395" y="1214413"/>
                </a:cubicBezTo>
                <a:cubicBezTo>
                  <a:pt x="1472409" y="1204013"/>
                  <a:pt x="1422178" y="1188046"/>
                  <a:pt x="1259001" y="1214413"/>
                </a:cubicBezTo>
                <a:cubicBezTo>
                  <a:pt x="1116597" y="1255440"/>
                  <a:pt x="992538" y="1179044"/>
                  <a:pt x="899350" y="1214413"/>
                </a:cubicBezTo>
                <a:cubicBezTo>
                  <a:pt x="799445" y="1270656"/>
                  <a:pt x="713073" y="1190086"/>
                  <a:pt x="644213" y="1214413"/>
                </a:cubicBezTo>
                <a:cubicBezTo>
                  <a:pt x="562147" y="1200597"/>
                  <a:pt x="155313" y="1164772"/>
                  <a:pt x="17128" y="1214413"/>
                </a:cubicBezTo>
                <a:cubicBezTo>
                  <a:pt x="21366" y="974463"/>
                  <a:pt x="3890" y="883574"/>
                  <a:pt x="17128" y="651962"/>
                </a:cubicBezTo>
                <a:cubicBezTo>
                  <a:pt x="12753" y="411294"/>
                  <a:pt x="25936" y="368796"/>
                  <a:pt x="17128" y="66553"/>
                </a:cubicBezTo>
                <a:close/>
              </a:path>
            </a:pathLst>
          </a:custGeom>
          <a:solidFill>
            <a:schemeClr val="accent4">
              <a:lumMod val="20000"/>
              <a:lumOff val="80000"/>
            </a:schemeClr>
          </a:solidFill>
          <a:ln w="38100" cap="flat" cmpd="sng" algn="ctr">
            <a:solidFill>
              <a:schemeClr val="accent6">
                <a:lumMod val="50000"/>
              </a:schemeClr>
            </a:solidFill>
            <a:prstDash val="solid"/>
            <a:miter lim="800000"/>
          </a:ln>
          <a:effectLst/>
        </p:spPr>
        <p:txBody>
          <a:bodyPr rtlCol="0" anchor="ctr"/>
          <a:lstStyle/>
          <a:p>
            <a:pPr lvl="0" algn="ctr" fontAlgn="base">
              <a:spcBef>
                <a:spcPct val="20000"/>
              </a:spcBef>
              <a:spcAft>
                <a:spcPct val="0"/>
              </a:spcAft>
              <a:defRPr/>
            </a:pPr>
            <a:r>
              <a:rPr lang="en-US" sz="6000" b="1" kern="0" dirty="0">
                <a:solidFill>
                  <a:srgbClr val="FF0000"/>
                </a:solidFill>
                <a:cs typeface="Arial" panose="020B0604020202020204" pitchFamily="34" charset="0"/>
              </a:rPr>
              <a:t>15,9</a:t>
            </a:r>
          </a:p>
        </p:txBody>
      </p:sp>
      <p:sp>
        <p:nvSpPr>
          <p:cNvPr id="25" name="Rectangle 39">
            <a:extLst>
              <a:ext uri="{FF2B5EF4-FFF2-40B4-BE49-F238E27FC236}">
                <a16:creationId xmlns:a16="http://schemas.microsoft.com/office/drawing/2014/main" id="{026E3FCC-A746-3520-81AE-B3F0764DD2BA}"/>
              </a:ext>
            </a:extLst>
          </p:cNvPr>
          <p:cNvSpPr/>
          <p:nvPr/>
        </p:nvSpPr>
        <p:spPr>
          <a:xfrm>
            <a:off x="9101455" y="4100195"/>
            <a:ext cx="2131060" cy="1104900"/>
          </a:xfrm>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1" fmla="*/ 98937 w 5252022"/>
              <a:gd name="connsiteY0-2" fmla="*/ 888 h 1249788"/>
              <a:gd name="connsiteX1-3" fmla="*/ 272266 w 5252022"/>
              <a:gd name="connsiteY1-4" fmla="*/ 66553 h 1249788"/>
              <a:gd name="connsiteX2-5" fmla="*/ 422889 w 5252022"/>
              <a:gd name="connsiteY2-6" fmla="*/ 66553 h 1249788"/>
              <a:gd name="connsiteX3-7" fmla="*/ 730283 w 5252022"/>
              <a:gd name="connsiteY3-8" fmla="*/ 66553 h 1249788"/>
              <a:gd name="connsiteX4-9" fmla="*/ 1089934 w 5252022"/>
              <a:gd name="connsiteY4-10" fmla="*/ 66553 h 1249788"/>
              <a:gd name="connsiteX5-11" fmla="*/ 1292814 w 5252022"/>
              <a:gd name="connsiteY5-12" fmla="*/ 66553 h 1249788"/>
              <a:gd name="connsiteX6-13" fmla="*/ 1443438 w 5252022"/>
              <a:gd name="connsiteY6-14" fmla="*/ 66553 h 1249788"/>
              <a:gd name="connsiteX7-15" fmla="*/ 1750832 w 5252022"/>
              <a:gd name="connsiteY7-16" fmla="*/ 66553 h 1249788"/>
              <a:gd name="connsiteX8-17" fmla="*/ 1901455 w 5252022"/>
              <a:gd name="connsiteY8-18" fmla="*/ 66553 h 1249788"/>
              <a:gd name="connsiteX9-19" fmla="*/ 2104335 w 5252022"/>
              <a:gd name="connsiteY9-20" fmla="*/ 66553 h 1249788"/>
              <a:gd name="connsiteX10-21" fmla="*/ 2411729 w 5252022"/>
              <a:gd name="connsiteY10-22" fmla="*/ 66553 h 1249788"/>
              <a:gd name="connsiteX11-23" fmla="*/ 2719124 w 5252022"/>
              <a:gd name="connsiteY11-24" fmla="*/ 66553 h 1249788"/>
              <a:gd name="connsiteX12-25" fmla="*/ 2922004 w 5252022"/>
              <a:gd name="connsiteY12-26" fmla="*/ 66553 h 1249788"/>
              <a:gd name="connsiteX13-27" fmla="*/ 3281655 w 5252022"/>
              <a:gd name="connsiteY13-28" fmla="*/ 66553 h 1249788"/>
              <a:gd name="connsiteX14-29" fmla="*/ 3693563 w 5252022"/>
              <a:gd name="connsiteY14-30" fmla="*/ 66553 h 1249788"/>
              <a:gd name="connsiteX15-31" fmla="*/ 4000958 w 5252022"/>
              <a:gd name="connsiteY15-32" fmla="*/ 66553 h 1249788"/>
              <a:gd name="connsiteX16-33" fmla="*/ 4256095 w 5252022"/>
              <a:gd name="connsiteY16-34" fmla="*/ 66553 h 1249788"/>
              <a:gd name="connsiteX17-35" fmla="*/ 4563489 w 5252022"/>
              <a:gd name="connsiteY17-36" fmla="*/ 66553 h 1249788"/>
              <a:gd name="connsiteX18-37" fmla="*/ 4714112 w 5252022"/>
              <a:gd name="connsiteY18-38" fmla="*/ 66553 h 1249788"/>
              <a:gd name="connsiteX19-39" fmla="*/ 5242830 w 5252022"/>
              <a:gd name="connsiteY19-40" fmla="*/ 66553 h 1249788"/>
              <a:gd name="connsiteX20-41" fmla="*/ 5242830 w 5252022"/>
              <a:gd name="connsiteY20-42" fmla="*/ 663439 h 1249788"/>
              <a:gd name="connsiteX21-43" fmla="*/ 5242830 w 5252022"/>
              <a:gd name="connsiteY21-44" fmla="*/ 1214413 h 1249788"/>
              <a:gd name="connsiteX22-45" fmla="*/ 5092207 w 5252022"/>
              <a:gd name="connsiteY22-46" fmla="*/ 1214413 h 1249788"/>
              <a:gd name="connsiteX23-47" fmla="*/ 4680299 w 5252022"/>
              <a:gd name="connsiteY23-48" fmla="*/ 1214413 h 1249788"/>
              <a:gd name="connsiteX24-49" fmla="*/ 4477419 w 5252022"/>
              <a:gd name="connsiteY24-50" fmla="*/ 1214413 h 1249788"/>
              <a:gd name="connsiteX25-51" fmla="*/ 4274539 w 5252022"/>
              <a:gd name="connsiteY25-52" fmla="*/ 1214413 h 1249788"/>
              <a:gd name="connsiteX26-53" fmla="*/ 3967144 w 5252022"/>
              <a:gd name="connsiteY26-54" fmla="*/ 1214413 h 1249788"/>
              <a:gd name="connsiteX27-55" fmla="*/ 3607493 w 5252022"/>
              <a:gd name="connsiteY27-56" fmla="*/ 1214413 h 1249788"/>
              <a:gd name="connsiteX28-57" fmla="*/ 3456870 w 5252022"/>
              <a:gd name="connsiteY28-58" fmla="*/ 1214413 h 1249788"/>
              <a:gd name="connsiteX29-59" fmla="*/ 3044962 w 5252022"/>
              <a:gd name="connsiteY29-60" fmla="*/ 1214413 h 1249788"/>
              <a:gd name="connsiteX30-61" fmla="*/ 2842081 w 5252022"/>
              <a:gd name="connsiteY30-62" fmla="*/ 1214413 h 1249788"/>
              <a:gd name="connsiteX31-63" fmla="*/ 2586944 w 5252022"/>
              <a:gd name="connsiteY31-64" fmla="*/ 1214413 h 1249788"/>
              <a:gd name="connsiteX32-65" fmla="*/ 2331807 w 5252022"/>
              <a:gd name="connsiteY32-66" fmla="*/ 1214413 h 1249788"/>
              <a:gd name="connsiteX33-67" fmla="*/ 2076670 w 5252022"/>
              <a:gd name="connsiteY33-68" fmla="*/ 1214413 h 1249788"/>
              <a:gd name="connsiteX34-69" fmla="*/ 1926047 w 5252022"/>
              <a:gd name="connsiteY34-70" fmla="*/ 1214413 h 1249788"/>
              <a:gd name="connsiteX35-71" fmla="*/ 1723166 w 5252022"/>
              <a:gd name="connsiteY35-72" fmla="*/ 1214413 h 1249788"/>
              <a:gd name="connsiteX36-73" fmla="*/ 1415772 w 5252022"/>
              <a:gd name="connsiteY36-74" fmla="*/ 1214413 h 1249788"/>
              <a:gd name="connsiteX37-75" fmla="*/ 1212892 w 5252022"/>
              <a:gd name="connsiteY37-76" fmla="*/ 1214413 h 1249788"/>
              <a:gd name="connsiteX38-77" fmla="*/ 905497 w 5252022"/>
              <a:gd name="connsiteY38-78" fmla="*/ 1214413 h 1249788"/>
              <a:gd name="connsiteX39-79" fmla="*/ 650361 w 5252022"/>
              <a:gd name="connsiteY39-80"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 name="connsiteX0-81" fmla="*/ 17128 w 5252022"/>
              <a:gd name="connsiteY0-82" fmla="*/ 66553 h 1249788"/>
              <a:gd name="connsiteX1-83" fmla="*/ 220009 w 5252022"/>
              <a:gd name="connsiteY1-84" fmla="*/ 66553 h 1249788"/>
              <a:gd name="connsiteX2-85" fmla="*/ 422889 w 5252022"/>
              <a:gd name="connsiteY2-86" fmla="*/ 66553 h 1249788"/>
              <a:gd name="connsiteX3-87" fmla="*/ 730283 w 5252022"/>
              <a:gd name="connsiteY3-88" fmla="*/ 66553 h 1249788"/>
              <a:gd name="connsiteX4-89" fmla="*/ 1142191 w 5252022"/>
              <a:gd name="connsiteY4-90" fmla="*/ 66553 h 1249788"/>
              <a:gd name="connsiteX5-91" fmla="*/ 1554100 w 5252022"/>
              <a:gd name="connsiteY5-92" fmla="*/ 66553 h 1249788"/>
              <a:gd name="connsiteX6-93" fmla="*/ 1861494 w 5252022"/>
              <a:gd name="connsiteY6-94" fmla="*/ 66553 h 1249788"/>
              <a:gd name="connsiteX7-95" fmla="*/ 2116631 w 5252022"/>
              <a:gd name="connsiteY7-96" fmla="*/ 66553 h 1249788"/>
              <a:gd name="connsiteX8-97" fmla="*/ 2476282 w 5252022"/>
              <a:gd name="connsiteY8-98" fmla="*/ 66553 h 1249788"/>
              <a:gd name="connsiteX9-99" fmla="*/ 2731419 w 5252022"/>
              <a:gd name="connsiteY9-100" fmla="*/ 66553 h 1249788"/>
              <a:gd name="connsiteX10-101" fmla="*/ 2934299 w 5252022"/>
              <a:gd name="connsiteY10-102" fmla="*/ 66553 h 1249788"/>
              <a:gd name="connsiteX11-103" fmla="*/ 3293951 w 5252022"/>
              <a:gd name="connsiteY11-104" fmla="*/ 66553 h 1249788"/>
              <a:gd name="connsiteX12-105" fmla="*/ 3705859 w 5252022"/>
              <a:gd name="connsiteY12-106" fmla="*/ 66553 h 1249788"/>
              <a:gd name="connsiteX13-107" fmla="*/ 3960996 w 5252022"/>
              <a:gd name="connsiteY13-108" fmla="*/ 66553 h 1249788"/>
              <a:gd name="connsiteX14-109" fmla="*/ 4163876 w 5252022"/>
              <a:gd name="connsiteY14-110" fmla="*/ 66553 h 1249788"/>
              <a:gd name="connsiteX15-111" fmla="*/ 4523528 w 5252022"/>
              <a:gd name="connsiteY15-112" fmla="*/ 66553 h 1249788"/>
              <a:gd name="connsiteX16-113" fmla="*/ 4883179 w 5252022"/>
              <a:gd name="connsiteY16-114" fmla="*/ 66553 h 1249788"/>
              <a:gd name="connsiteX17-115" fmla="*/ 5242830 w 5252022"/>
              <a:gd name="connsiteY17-116" fmla="*/ 66553 h 1249788"/>
              <a:gd name="connsiteX18-117" fmla="*/ 5242830 w 5252022"/>
              <a:gd name="connsiteY18-118" fmla="*/ 629004 h 1249788"/>
              <a:gd name="connsiteX19-119" fmla="*/ 5242830 w 5252022"/>
              <a:gd name="connsiteY19-120" fmla="*/ 1214413 h 1249788"/>
              <a:gd name="connsiteX20-121" fmla="*/ 4935436 w 5252022"/>
              <a:gd name="connsiteY20-122" fmla="*/ 1214413 h 1249788"/>
              <a:gd name="connsiteX21-123" fmla="*/ 4575785 w 5252022"/>
              <a:gd name="connsiteY21-124" fmla="*/ 1214413 h 1249788"/>
              <a:gd name="connsiteX22-125" fmla="*/ 4372905 w 5252022"/>
              <a:gd name="connsiteY22-126" fmla="*/ 1214413 h 1249788"/>
              <a:gd name="connsiteX23-127" fmla="*/ 4117767 w 5252022"/>
              <a:gd name="connsiteY23-128" fmla="*/ 1214413 h 1249788"/>
              <a:gd name="connsiteX24-129" fmla="*/ 3810373 w 5252022"/>
              <a:gd name="connsiteY24-130" fmla="*/ 1214413 h 1249788"/>
              <a:gd name="connsiteX25-131" fmla="*/ 3450722 w 5252022"/>
              <a:gd name="connsiteY25-132" fmla="*/ 1214413 h 1249788"/>
              <a:gd name="connsiteX26-133" fmla="*/ 3195585 w 5252022"/>
              <a:gd name="connsiteY26-134" fmla="*/ 1214413 h 1249788"/>
              <a:gd name="connsiteX27-135" fmla="*/ 3044962 w 5252022"/>
              <a:gd name="connsiteY27-136" fmla="*/ 1214413 h 1249788"/>
              <a:gd name="connsiteX28-137" fmla="*/ 2737567 w 5252022"/>
              <a:gd name="connsiteY28-138" fmla="*/ 1214413 h 1249788"/>
              <a:gd name="connsiteX29-139" fmla="*/ 2482430 w 5252022"/>
              <a:gd name="connsiteY29-140" fmla="*/ 1214413 h 1249788"/>
              <a:gd name="connsiteX30-141" fmla="*/ 2331807 w 5252022"/>
              <a:gd name="connsiteY30-142" fmla="*/ 1214413 h 1249788"/>
              <a:gd name="connsiteX31-143" fmla="*/ 2181183 w 5252022"/>
              <a:gd name="connsiteY31-144" fmla="*/ 1214413 h 1249788"/>
              <a:gd name="connsiteX32-145" fmla="*/ 1821533 w 5252022"/>
              <a:gd name="connsiteY32-146" fmla="*/ 1214413 h 1249788"/>
              <a:gd name="connsiteX33-147" fmla="*/ 1566395 w 5252022"/>
              <a:gd name="connsiteY33-148" fmla="*/ 1214413 h 1249788"/>
              <a:gd name="connsiteX34-149" fmla="*/ 1259001 w 5252022"/>
              <a:gd name="connsiteY34-150" fmla="*/ 1214413 h 1249788"/>
              <a:gd name="connsiteX35-151" fmla="*/ 899350 w 5252022"/>
              <a:gd name="connsiteY35-152" fmla="*/ 1214413 h 1249788"/>
              <a:gd name="connsiteX36-153" fmla="*/ 644213 w 5252022"/>
              <a:gd name="connsiteY36-154" fmla="*/ 1214413 h 1249788"/>
              <a:gd name="connsiteX37-155" fmla="*/ 17128 w 5252022"/>
              <a:gd name="connsiteY37-156" fmla="*/ 1214413 h 1249788"/>
              <a:gd name="connsiteX38-157" fmla="*/ 17128 w 5252022"/>
              <a:gd name="connsiteY38-158" fmla="*/ 651962 h 1249788"/>
              <a:gd name="connsiteX39-159" fmla="*/ 17128 w 5252022"/>
              <a:gd name="connsiteY39-160" fmla="*/ 66553 h 12497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Lst>
            <a:rect l="l" t="t" r="r" b="b"/>
            <a:pathLst>
              <a:path w="5252022" h="1249788" fill="none" extrusionOk="0">
                <a:moveTo>
                  <a:pt x="17128" y="66553"/>
                </a:moveTo>
                <a:cubicBezTo>
                  <a:pt x="74197" y="46239"/>
                  <a:pt x="165355" y="98566"/>
                  <a:pt x="220009" y="66553"/>
                </a:cubicBezTo>
                <a:cubicBezTo>
                  <a:pt x="229070" y="26126"/>
                  <a:pt x="381486" y="104531"/>
                  <a:pt x="422889" y="66553"/>
                </a:cubicBezTo>
                <a:cubicBezTo>
                  <a:pt x="436565" y="-19541"/>
                  <a:pt x="597797" y="117744"/>
                  <a:pt x="730283" y="66553"/>
                </a:cubicBezTo>
                <a:cubicBezTo>
                  <a:pt x="862183" y="-25750"/>
                  <a:pt x="974612" y="137884"/>
                  <a:pt x="1142191" y="66553"/>
                </a:cubicBezTo>
                <a:cubicBezTo>
                  <a:pt x="1272244" y="-8415"/>
                  <a:pt x="1471068" y="164590"/>
                  <a:pt x="1554100" y="66553"/>
                </a:cubicBezTo>
                <a:cubicBezTo>
                  <a:pt x="1638171" y="-9590"/>
                  <a:pt x="1813191" y="94010"/>
                  <a:pt x="1861494" y="66553"/>
                </a:cubicBezTo>
                <a:cubicBezTo>
                  <a:pt x="1916976" y="27433"/>
                  <a:pt x="2062663" y="128349"/>
                  <a:pt x="2116631" y="66553"/>
                </a:cubicBezTo>
                <a:cubicBezTo>
                  <a:pt x="2186078" y="87685"/>
                  <a:pt x="2305574" y="95314"/>
                  <a:pt x="2476282" y="66553"/>
                </a:cubicBezTo>
                <a:cubicBezTo>
                  <a:pt x="2637801" y="70179"/>
                  <a:pt x="2636207" y="77398"/>
                  <a:pt x="2731419" y="66553"/>
                </a:cubicBezTo>
                <a:cubicBezTo>
                  <a:pt x="2841217" y="55969"/>
                  <a:pt x="2910798" y="132992"/>
                  <a:pt x="2934299" y="66553"/>
                </a:cubicBezTo>
                <a:cubicBezTo>
                  <a:pt x="3017392" y="-12151"/>
                  <a:pt x="3113501" y="104419"/>
                  <a:pt x="3293951" y="66553"/>
                </a:cubicBezTo>
                <a:cubicBezTo>
                  <a:pt x="3408396" y="77890"/>
                  <a:pt x="3593850" y="112592"/>
                  <a:pt x="3705859" y="66553"/>
                </a:cubicBezTo>
                <a:cubicBezTo>
                  <a:pt x="3873290" y="30191"/>
                  <a:pt x="3902115" y="155936"/>
                  <a:pt x="3960996" y="66553"/>
                </a:cubicBezTo>
                <a:cubicBezTo>
                  <a:pt x="4021251" y="4001"/>
                  <a:pt x="4046582" y="100505"/>
                  <a:pt x="4163876" y="66553"/>
                </a:cubicBezTo>
                <a:cubicBezTo>
                  <a:pt x="4186559" y="-30080"/>
                  <a:pt x="4359395" y="214337"/>
                  <a:pt x="4523528" y="66553"/>
                </a:cubicBezTo>
                <a:cubicBezTo>
                  <a:pt x="4672665" y="-5704"/>
                  <a:pt x="4732369" y="103903"/>
                  <a:pt x="4883179" y="66553"/>
                </a:cubicBezTo>
                <a:cubicBezTo>
                  <a:pt x="5058187" y="-20514"/>
                  <a:pt x="5154580" y="77560"/>
                  <a:pt x="5242830" y="66553"/>
                </a:cubicBezTo>
                <a:cubicBezTo>
                  <a:pt x="5293286" y="127507"/>
                  <a:pt x="5290498" y="379840"/>
                  <a:pt x="5242830" y="629004"/>
                </a:cubicBezTo>
                <a:cubicBezTo>
                  <a:pt x="5261441" y="885802"/>
                  <a:pt x="5214529" y="981237"/>
                  <a:pt x="5242830" y="1214413"/>
                </a:cubicBezTo>
                <a:cubicBezTo>
                  <a:pt x="5161434" y="1296925"/>
                  <a:pt x="5025971" y="1130694"/>
                  <a:pt x="4935436" y="1214413"/>
                </a:cubicBezTo>
                <a:cubicBezTo>
                  <a:pt x="4852978" y="1262189"/>
                  <a:pt x="4647089" y="1155342"/>
                  <a:pt x="4575785" y="1214413"/>
                </a:cubicBezTo>
                <a:cubicBezTo>
                  <a:pt x="4503515" y="1235127"/>
                  <a:pt x="4468323" y="1158017"/>
                  <a:pt x="4372905" y="1214413"/>
                </a:cubicBezTo>
                <a:cubicBezTo>
                  <a:pt x="4289674" y="1281913"/>
                  <a:pt x="4232022" y="1202210"/>
                  <a:pt x="4117767" y="1214413"/>
                </a:cubicBezTo>
                <a:cubicBezTo>
                  <a:pt x="3976332" y="1273072"/>
                  <a:pt x="3948988" y="1132760"/>
                  <a:pt x="3810373" y="1214413"/>
                </a:cubicBezTo>
                <a:cubicBezTo>
                  <a:pt x="3694429" y="1326251"/>
                  <a:pt x="3596647" y="1163791"/>
                  <a:pt x="3450722" y="1214413"/>
                </a:cubicBezTo>
                <a:cubicBezTo>
                  <a:pt x="3347536" y="1223940"/>
                  <a:pt x="3315654" y="1208949"/>
                  <a:pt x="3195585" y="1214413"/>
                </a:cubicBezTo>
                <a:cubicBezTo>
                  <a:pt x="3046707" y="1213127"/>
                  <a:pt x="3113699" y="1160086"/>
                  <a:pt x="3044962" y="1214413"/>
                </a:cubicBezTo>
                <a:cubicBezTo>
                  <a:pt x="2953559" y="1274002"/>
                  <a:pt x="2847267" y="1144440"/>
                  <a:pt x="2737567" y="1214413"/>
                </a:cubicBezTo>
                <a:cubicBezTo>
                  <a:pt x="2633734" y="1256144"/>
                  <a:pt x="2552941" y="1123142"/>
                  <a:pt x="2482430" y="1214413"/>
                </a:cubicBezTo>
                <a:cubicBezTo>
                  <a:pt x="2438021" y="1285982"/>
                  <a:pt x="2365077" y="1214688"/>
                  <a:pt x="2331807" y="1214413"/>
                </a:cubicBezTo>
                <a:cubicBezTo>
                  <a:pt x="2276579" y="1220330"/>
                  <a:pt x="2259276" y="1176959"/>
                  <a:pt x="2181183" y="1214413"/>
                </a:cubicBezTo>
                <a:cubicBezTo>
                  <a:pt x="2063047" y="1254726"/>
                  <a:pt x="2003682" y="1203970"/>
                  <a:pt x="1821533" y="1214413"/>
                </a:cubicBezTo>
                <a:cubicBezTo>
                  <a:pt x="1669085" y="1270892"/>
                  <a:pt x="1682025" y="1209697"/>
                  <a:pt x="1566395" y="1214413"/>
                </a:cubicBezTo>
                <a:cubicBezTo>
                  <a:pt x="1449791" y="1210793"/>
                  <a:pt x="1411520" y="1175500"/>
                  <a:pt x="1259001" y="1214413"/>
                </a:cubicBezTo>
                <a:cubicBezTo>
                  <a:pt x="1092588" y="1211922"/>
                  <a:pt x="967073" y="1171170"/>
                  <a:pt x="899350" y="1214413"/>
                </a:cubicBezTo>
                <a:cubicBezTo>
                  <a:pt x="789165" y="1268110"/>
                  <a:pt x="724253" y="1180161"/>
                  <a:pt x="644213" y="1214413"/>
                </a:cubicBezTo>
                <a:cubicBezTo>
                  <a:pt x="529634" y="1165577"/>
                  <a:pt x="154003" y="1177159"/>
                  <a:pt x="17128" y="1214413"/>
                </a:cubicBezTo>
                <a:cubicBezTo>
                  <a:pt x="4918" y="980615"/>
                  <a:pt x="27466" y="868453"/>
                  <a:pt x="17128" y="651962"/>
                </a:cubicBezTo>
                <a:cubicBezTo>
                  <a:pt x="14462" y="399256"/>
                  <a:pt x="30509" y="376460"/>
                  <a:pt x="17128" y="66553"/>
                </a:cubicBezTo>
                <a:close/>
              </a:path>
              <a:path w="5252022" h="1249788" stroke="0" extrusionOk="0">
                <a:moveTo>
                  <a:pt x="98937" y="888"/>
                </a:moveTo>
                <a:cubicBezTo>
                  <a:pt x="179053" y="-28775"/>
                  <a:pt x="211794" y="60504"/>
                  <a:pt x="272266" y="66553"/>
                </a:cubicBezTo>
                <a:cubicBezTo>
                  <a:pt x="331822" y="68431"/>
                  <a:pt x="349519" y="85992"/>
                  <a:pt x="422889" y="66553"/>
                </a:cubicBezTo>
                <a:cubicBezTo>
                  <a:pt x="483004" y="99536"/>
                  <a:pt x="580163" y="98972"/>
                  <a:pt x="730283" y="66553"/>
                </a:cubicBezTo>
                <a:cubicBezTo>
                  <a:pt x="808497" y="-22622"/>
                  <a:pt x="942593" y="169752"/>
                  <a:pt x="1089934" y="66553"/>
                </a:cubicBezTo>
                <a:cubicBezTo>
                  <a:pt x="1208712" y="-9686"/>
                  <a:pt x="1237304" y="85316"/>
                  <a:pt x="1292814" y="66553"/>
                </a:cubicBezTo>
                <a:cubicBezTo>
                  <a:pt x="1335096" y="53900"/>
                  <a:pt x="1405035" y="102837"/>
                  <a:pt x="1443438" y="66553"/>
                </a:cubicBezTo>
                <a:cubicBezTo>
                  <a:pt x="1501798" y="12459"/>
                  <a:pt x="1672021" y="134579"/>
                  <a:pt x="1750832" y="66553"/>
                </a:cubicBezTo>
                <a:cubicBezTo>
                  <a:pt x="1807484" y="-27818"/>
                  <a:pt x="1846173" y="91737"/>
                  <a:pt x="1901455" y="66553"/>
                </a:cubicBezTo>
                <a:cubicBezTo>
                  <a:pt x="1935436" y="92431"/>
                  <a:pt x="2033471" y="48887"/>
                  <a:pt x="2104335" y="66553"/>
                </a:cubicBezTo>
                <a:cubicBezTo>
                  <a:pt x="2182101" y="69416"/>
                  <a:pt x="2345311" y="58811"/>
                  <a:pt x="2411729" y="66553"/>
                </a:cubicBezTo>
                <a:cubicBezTo>
                  <a:pt x="2461185" y="58968"/>
                  <a:pt x="2574568" y="99440"/>
                  <a:pt x="2719124" y="66553"/>
                </a:cubicBezTo>
                <a:cubicBezTo>
                  <a:pt x="2858457" y="24244"/>
                  <a:pt x="2808019" y="88486"/>
                  <a:pt x="2922004" y="66553"/>
                </a:cubicBezTo>
                <a:cubicBezTo>
                  <a:pt x="3029720" y="6014"/>
                  <a:pt x="3130822" y="133001"/>
                  <a:pt x="3281655" y="66553"/>
                </a:cubicBezTo>
                <a:cubicBezTo>
                  <a:pt x="3403382" y="-18922"/>
                  <a:pt x="3453329" y="66496"/>
                  <a:pt x="3693563" y="66553"/>
                </a:cubicBezTo>
                <a:cubicBezTo>
                  <a:pt x="3896417" y="79360"/>
                  <a:pt x="3943095" y="184395"/>
                  <a:pt x="4000958" y="66553"/>
                </a:cubicBezTo>
                <a:cubicBezTo>
                  <a:pt x="4075891" y="18206"/>
                  <a:pt x="4195821" y="93080"/>
                  <a:pt x="4256095" y="66553"/>
                </a:cubicBezTo>
                <a:cubicBezTo>
                  <a:pt x="4283203" y="30939"/>
                  <a:pt x="4390772" y="60864"/>
                  <a:pt x="4563489" y="66553"/>
                </a:cubicBezTo>
                <a:cubicBezTo>
                  <a:pt x="4691758" y="44916"/>
                  <a:pt x="4668865" y="62908"/>
                  <a:pt x="4714112" y="66553"/>
                </a:cubicBezTo>
                <a:cubicBezTo>
                  <a:pt x="4720354" y="75370"/>
                  <a:pt x="5014038" y="79521"/>
                  <a:pt x="5242830" y="66553"/>
                </a:cubicBezTo>
                <a:cubicBezTo>
                  <a:pt x="5270672" y="382518"/>
                  <a:pt x="5186243" y="504172"/>
                  <a:pt x="5242830" y="663439"/>
                </a:cubicBezTo>
                <a:cubicBezTo>
                  <a:pt x="5319044" y="788199"/>
                  <a:pt x="5253083" y="1055457"/>
                  <a:pt x="5242830" y="1214413"/>
                </a:cubicBezTo>
                <a:cubicBezTo>
                  <a:pt x="5189714" y="1214716"/>
                  <a:pt x="5175428" y="1163389"/>
                  <a:pt x="5092207" y="1214413"/>
                </a:cubicBezTo>
                <a:cubicBezTo>
                  <a:pt x="5033211" y="1187026"/>
                  <a:pt x="4824941" y="1176846"/>
                  <a:pt x="4680299" y="1214413"/>
                </a:cubicBezTo>
                <a:cubicBezTo>
                  <a:pt x="4600200" y="1313630"/>
                  <a:pt x="4544311" y="1173892"/>
                  <a:pt x="4477419" y="1214413"/>
                </a:cubicBezTo>
                <a:cubicBezTo>
                  <a:pt x="4396371" y="1272698"/>
                  <a:pt x="4315755" y="1177578"/>
                  <a:pt x="4274539" y="1214413"/>
                </a:cubicBezTo>
                <a:cubicBezTo>
                  <a:pt x="4232331" y="1214419"/>
                  <a:pt x="4061762" y="1196252"/>
                  <a:pt x="3967144" y="1214413"/>
                </a:cubicBezTo>
                <a:cubicBezTo>
                  <a:pt x="3759509" y="1259804"/>
                  <a:pt x="3724607" y="1107385"/>
                  <a:pt x="3607493" y="1214413"/>
                </a:cubicBezTo>
                <a:cubicBezTo>
                  <a:pt x="3531055" y="1290612"/>
                  <a:pt x="3501181" y="1180373"/>
                  <a:pt x="3456870" y="1214413"/>
                </a:cubicBezTo>
                <a:cubicBezTo>
                  <a:pt x="3404106" y="1270650"/>
                  <a:pt x="3209560" y="1158871"/>
                  <a:pt x="3044962" y="1214413"/>
                </a:cubicBezTo>
                <a:cubicBezTo>
                  <a:pt x="2906711" y="1252835"/>
                  <a:pt x="2906646" y="1195708"/>
                  <a:pt x="2842081" y="1214413"/>
                </a:cubicBezTo>
                <a:cubicBezTo>
                  <a:pt x="2808729" y="1211765"/>
                  <a:pt x="2690674" y="1228267"/>
                  <a:pt x="2586944" y="1214413"/>
                </a:cubicBezTo>
                <a:cubicBezTo>
                  <a:pt x="2534638" y="1213716"/>
                  <a:pt x="2391989" y="1205126"/>
                  <a:pt x="2331807" y="1214413"/>
                </a:cubicBezTo>
                <a:cubicBezTo>
                  <a:pt x="2269690" y="1254666"/>
                  <a:pt x="2155770" y="1193683"/>
                  <a:pt x="2076670" y="1214413"/>
                </a:cubicBezTo>
                <a:cubicBezTo>
                  <a:pt x="2031789" y="1252916"/>
                  <a:pt x="1970534" y="1208053"/>
                  <a:pt x="1926047" y="1214413"/>
                </a:cubicBezTo>
                <a:cubicBezTo>
                  <a:pt x="1860580" y="1224686"/>
                  <a:pt x="1816926" y="1191828"/>
                  <a:pt x="1723166" y="1214413"/>
                </a:cubicBezTo>
                <a:cubicBezTo>
                  <a:pt x="1609217" y="1166293"/>
                  <a:pt x="1525347" y="1140464"/>
                  <a:pt x="1415772" y="1214413"/>
                </a:cubicBezTo>
                <a:cubicBezTo>
                  <a:pt x="1287635" y="1290225"/>
                  <a:pt x="1306398" y="1195795"/>
                  <a:pt x="1212892" y="1214413"/>
                </a:cubicBezTo>
                <a:cubicBezTo>
                  <a:pt x="1138094" y="1249393"/>
                  <a:pt x="943035" y="1149705"/>
                  <a:pt x="905497" y="1214413"/>
                </a:cubicBezTo>
                <a:cubicBezTo>
                  <a:pt x="819802" y="1269535"/>
                  <a:pt x="729507" y="1181734"/>
                  <a:pt x="650361" y="1214413"/>
                </a:cubicBezTo>
                <a:cubicBezTo>
                  <a:pt x="538182" y="1244869"/>
                  <a:pt x="521713" y="1188824"/>
                  <a:pt x="499737" y="1214413"/>
                </a:cubicBezTo>
                <a:cubicBezTo>
                  <a:pt x="460535" y="1216230"/>
                  <a:pt x="127056" y="1144813"/>
                  <a:pt x="17128" y="1214413"/>
                </a:cubicBezTo>
                <a:cubicBezTo>
                  <a:pt x="-75910" y="959054"/>
                  <a:pt x="-47043" y="752292"/>
                  <a:pt x="17128" y="617526"/>
                </a:cubicBezTo>
                <a:cubicBezTo>
                  <a:pt x="-71757" y="428986"/>
                  <a:pt x="175164" y="271278"/>
                  <a:pt x="98937" y="888"/>
                </a:cubicBezTo>
                <a:close/>
              </a:path>
              <a:path w="5252022" h="1249788" fill="none" stroke="0" extrusionOk="0">
                <a:moveTo>
                  <a:pt x="17128" y="66553"/>
                </a:moveTo>
                <a:cubicBezTo>
                  <a:pt x="71892" y="30939"/>
                  <a:pt x="159252" y="117618"/>
                  <a:pt x="220009" y="66553"/>
                </a:cubicBezTo>
                <a:cubicBezTo>
                  <a:pt x="268869" y="24302"/>
                  <a:pt x="383337" y="106644"/>
                  <a:pt x="422889" y="66553"/>
                </a:cubicBezTo>
                <a:cubicBezTo>
                  <a:pt x="454621" y="3001"/>
                  <a:pt x="660753" y="138716"/>
                  <a:pt x="730283" y="66553"/>
                </a:cubicBezTo>
                <a:cubicBezTo>
                  <a:pt x="855019" y="-55170"/>
                  <a:pt x="1023367" y="111166"/>
                  <a:pt x="1142191" y="66553"/>
                </a:cubicBezTo>
                <a:cubicBezTo>
                  <a:pt x="1275373" y="28027"/>
                  <a:pt x="1478642" y="194199"/>
                  <a:pt x="1554100" y="66553"/>
                </a:cubicBezTo>
                <a:cubicBezTo>
                  <a:pt x="1628431" y="-20632"/>
                  <a:pt x="1792543" y="113095"/>
                  <a:pt x="1861494" y="66553"/>
                </a:cubicBezTo>
                <a:cubicBezTo>
                  <a:pt x="1925830" y="-5521"/>
                  <a:pt x="2060350" y="103323"/>
                  <a:pt x="2116631" y="66553"/>
                </a:cubicBezTo>
                <a:cubicBezTo>
                  <a:pt x="2180475" y="55797"/>
                  <a:pt x="2371227" y="113351"/>
                  <a:pt x="2476282" y="66553"/>
                </a:cubicBezTo>
                <a:cubicBezTo>
                  <a:pt x="2630912" y="69401"/>
                  <a:pt x="2631885" y="99802"/>
                  <a:pt x="2731419" y="66553"/>
                </a:cubicBezTo>
                <a:cubicBezTo>
                  <a:pt x="2818212" y="58113"/>
                  <a:pt x="2883991" y="114300"/>
                  <a:pt x="2934299" y="66553"/>
                </a:cubicBezTo>
                <a:cubicBezTo>
                  <a:pt x="2964863" y="-6924"/>
                  <a:pt x="3174443" y="109621"/>
                  <a:pt x="3293951" y="66553"/>
                </a:cubicBezTo>
                <a:cubicBezTo>
                  <a:pt x="3407562" y="12087"/>
                  <a:pt x="3586492" y="130827"/>
                  <a:pt x="3705859" y="66553"/>
                </a:cubicBezTo>
                <a:cubicBezTo>
                  <a:pt x="3841999" y="23454"/>
                  <a:pt x="3849694" y="96166"/>
                  <a:pt x="3960996" y="66553"/>
                </a:cubicBezTo>
                <a:cubicBezTo>
                  <a:pt x="4061642" y="-15734"/>
                  <a:pt x="4057792" y="105574"/>
                  <a:pt x="4163876" y="66553"/>
                </a:cubicBezTo>
                <a:cubicBezTo>
                  <a:pt x="4243303" y="-26752"/>
                  <a:pt x="4431675" y="192335"/>
                  <a:pt x="4523528" y="66553"/>
                </a:cubicBezTo>
                <a:cubicBezTo>
                  <a:pt x="4617301" y="-6877"/>
                  <a:pt x="4701930" y="108168"/>
                  <a:pt x="4883179" y="66553"/>
                </a:cubicBezTo>
                <a:cubicBezTo>
                  <a:pt x="5064007" y="-26937"/>
                  <a:pt x="5146892" y="74690"/>
                  <a:pt x="5242830" y="66553"/>
                </a:cubicBezTo>
                <a:cubicBezTo>
                  <a:pt x="5232903" y="189053"/>
                  <a:pt x="5254762" y="426230"/>
                  <a:pt x="5242830" y="629004"/>
                </a:cubicBezTo>
                <a:cubicBezTo>
                  <a:pt x="5247051" y="842120"/>
                  <a:pt x="5255413" y="982711"/>
                  <a:pt x="5242830" y="1214413"/>
                </a:cubicBezTo>
                <a:cubicBezTo>
                  <a:pt x="5162530" y="1260920"/>
                  <a:pt x="5006418" y="1171304"/>
                  <a:pt x="4935436" y="1214413"/>
                </a:cubicBezTo>
                <a:cubicBezTo>
                  <a:pt x="4872262" y="1275947"/>
                  <a:pt x="4640590" y="1121328"/>
                  <a:pt x="4575785" y="1214413"/>
                </a:cubicBezTo>
                <a:cubicBezTo>
                  <a:pt x="4510139" y="1294856"/>
                  <a:pt x="4435522" y="1153972"/>
                  <a:pt x="4372905" y="1214413"/>
                </a:cubicBezTo>
                <a:cubicBezTo>
                  <a:pt x="4293451" y="1264124"/>
                  <a:pt x="4213967" y="1192250"/>
                  <a:pt x="4117767" y="1214413"/>
                </a:cubicBezTo>
                <a:cubicBezTo>
                  <a:pt x="3991759" y="1241184"/>
                  <a:pt x="3918184" y="1168889"/>
                  <a:pt x="3810373" y="1214413"/>
                </a:cubicBezTo>
                <a:cubicBezTo>
                  <a:pt x="3701497" y="1305321"/>
                  <a:pt x="3520311" y="1192983"/>
                  <a:pt x="3450722" y="1214413"/>
                </a:cubicBezTo>
                <a:cubicBezTo>
                  <a:pt x="3342382" y="1239711"/>
                  <a:pt x="3316025" y="1213102"/>
                  <a:pt x="3195585" y="1214413"/>
                </a:cubicBezTo>
                <a:cubicBezTo>
                  <a:pt x="3064363" y="1245573"/>
                  <a:pt x="3104336" y="1150101"/>
                  <a:pt x="3044962" y="1214413"/>
                </a:cubicBezTo>
                <a:cubicBezTo>
                  <a:pt x="3003763" y="1250016"/>
                  <a:pt x="2816300" y="1197362"/>
                  <a:pt x="2737567" y="1214413"/>
                </a:cubicBezTo>
                <a:cubicBezTo>
                  <a:pt x="2631076" y="1228231"/>
                  <a:pt x="2542070" y="1148469"/>
                  <a:pt x="2482430" y="1214413"/>
                </a:cubicBezTo>
                <a:cubicBezTo>
                  <a:pt x="2434261" y="1288759"/>
                  <a:pt x="2380955" y="1210168"/>
                  <a:pt x="2331807" y="1214413"/>
                </a:cubicBezTo>
                <a:cubicBezTo>
                  <a:pt x="2315336" y="1232297"/>
                  <a:pt x="2260683" y="1176210"/>
                  <a:pt x="2181183" y="1214413"/>
                </a:cubicBezTo>
                <a:cubicBezTo>
                  <a:pt x="2140082" y="1240286"/>
                  <a:pt x="1948629" y="1138536"/>
                  <a:pt x="1821533" y="1214413"/>
                </a:cubicBezTo>
                <a:cubicBezTo>
                  <a:pt x="1644904" y="1261465"/>
                  <a:pt x="1666306" y="1190206"/>
                  <a:pt x="1566395" y="1214413"/>
                </a:cubicBezTo>
                <a:cubicBezTo>
                  <a:pt x="1477364" y="1208526"/>
                  <a:pt x="1408794" y="1193176"/>
                  <a:pt x="1259001" y="1214413"/>
                </a:cubicBezTo>
                <a:cubicBezTo>
                  <a:pt x="1114767" y="1249251"/>
                  <a:pt x="1006498" y="1177776"/>
                  <a:pt x="899350" y="1214413"/>
                </a:cubicBezTo>
                <a:cubicBezTo>
                  <a:pt x="801247" y="1256541"/>
                  <a:pt x="687287" y="1213494"/>
                  <a:pt x="644213" y="1214413"/>
                </a:cubicBezTo>
                <a:cubicBezTo>
                  <a:pt x="588463" y="1204808"/>
                  <a:pt x="170137" y="1176862"/>
                  <a:pt x="17128" y="1214413"/>
                </a:cubicBezTo>
                <a:cubicBezTo>
                  <a:pt x="24183" y="949812"/>
                  <a:pt x="38048" y="884466"/>
                  <a:pt x="17128" y="651962"/>
                </a:cubicBezTo>
                <a:cubicBezTo>
                  <a:pt x="6990" y="454597"/>
                  <a:pt x="19774" y="374871"/>
                  <a:pt x="17128" y="66553"/>
                </a:cubicBezTo>
                <a:close/>
              </a:path>
              <a:path w="5252022" h="1249788" fill="none" stroke="0" extrusionOk="0">
                <a:moveTo>
                  <a:pt x="17128" y="66553"/>
                </a:moveTo>
                <a:cubicBezTo>
                  <a:pt x="78156" y="39609"/>
                  <a:pt x="163642" y="109848"/>
                  <a:pt x="220009" y="66553"/>
                </a:cubicBezTo>
                <a:cubicBezTo>
                  <a:pt x="260746" y="20197"/>
                  <a:pt x="383748" y="104837"/>
                  <a:pt x="422889" y="66553"/>
                </a:cubicBezTo>
                <a:cubicBezTo>
                  <a:pt x="430685" y="-5430"/>
                  <a:pt x="628324" y="137263"/>
                  <a:pt x="730283" y="66553"/>
                </a:cubicBezTo>
                <a:cubicBezTo>
                  <a:pt x="825123" y="-44898"/>
                  <a:pt x="969692" y="143584"/>
                  <a:pt x="1142191" y="66553"/>
                </a:cubicBezTo>
                <a:cubicBezTo>
                  <a:pt x="1252445" y="-5413"/>
                  <a:pt x="1458422" y="180007"/>
                  <a:pt x="1554100" y="66553"/>
                </a:cubicBezTo>
                <a:cubicBezTo>
                  <a:pt x="1623691" y="-18776"/>
                  <a:pt x="1798451" y="99045"/>
                  <a:pt x="1861494" y="66553"/>
                </a:cubicBezTo>
                <a:cubicBezTo>
                  <a:pt x="1921903" y="12893"/>
                  <a:pt x="2056869" y="99242"/>
                  <a:pt x="2116631" y="66553"/>
                </a:cubicBezTo>
                <a:cubicBezTo>
                  <a:pt x="2183833" y="52003"/>
                  <a:pt x="2330664" y="95131"/>
                  <a:pt x="2476282" y="66553"/>
                </a:cubicBezTo>
                <a:cubicBezTo>
                  <a:pt x="2635510" y="67027"/>
                  <a:pt x="2635513" y="81680"/>
                  <a:pt x="2731419" y="66553"/>
                </a:cubicBezTo>
                <a:cubicBezTo>
                  <a:pt x="2834485" y="60243"/>
                  <a:pt x="2906950" y="114675"/>
                  <a:pt x="2934299" y="66553"/>
                </a:cubicBezTo>
                <a:cubicBezTo>
                  <a:pt x="2965683" y="-15745"/>
                  <a:pt x="3127478" y="109021"/>
                  <a:pt x="3293951" y="66553"/>
                </a:cubicBezTo>
                <a:cubicBezTo>
                  <a:pt x="3422635" y="68479"/>
                  <a:pt x="3586469" y="120589"/>
                  <a:pt x="3705859" y="66553"/>
                </a:cubicBezTo>
                <a:cubicBezTo>
                  <a:pt x="3870636" y="34075"/>
                  <a:pt x="3887341" y="138252"/>
                  <a:pt x="3960996" y="66553"/>
                </a:cubicBezTo>
                <a:cubicBezTo>
                  <a:pt x="4029973" y="4203"/>
                  <a:pt x="4051441" y="95600"/>
                  <a:pt x="4163876" y="66553"/>
                </a:cubicBezTo>
                <a:cubicBezTo>
                  <a:pt x="4208112" y="-23245"/>
                  <a:pt x="4400937" y="201694"/>
                  <a:pt x="4523528" y="66553"/>
                </a:cubicBezTo>
                <a:cubicBezTo>
                  <a:pt x="4662886" y="31783"/>
                  <a:pt x="4704391" y="132297"/>
                  <a:pt x="4883179" y="66553"/>
                </a:cubicBezTo>
                <a:cubicBezTo>
                  <a:pt x="5050922" y="-17868"/>
                  <a:pt x="5152836" y="75169"/>
                  <a:pt x="5242830" y="66553"/>
                </a:cubicBezTo>
                <a:cubicBezTo>
                  <a:pt x="5288385" y="163489"/>
                  <a:pt x="5226477" y="393188"/>
                  <a:pt x="5242830" y="629004"/>
                </a:cubicBezTo>
                <a:cubicBezTo>
                  <a:pt x="5253156" y="867774"/>
                  <a:pt x="5256548" y="972169"/>
                  <a:pt x="5242830" y="1214413"/>
                </a:cubicBezTo>
                <a:cubicBezTo>
                  <a:pt x="5150525" y="1270053"/>
                  <a:pt x="5014462" y="1166977"/>
                  <a:pt x="4935436" y="1214413"/>
                </a:cubicBezTo>
                <a:cubicBezTo>
                  <a:pt x="4863264" y="1262863"/>
                  <a:pt x="4620437" y="1146927"/>
                  <a:pt x="4575785" y="1214413"/>
                </a:cubicBezTo>
                <a:cubicBezTo>
                  <a:pt x="4497618" y="1279831"/>
                  <a:pt x="4451612" y="1153906"/>
                  <a:pt x="4372905" y="1214413"/>
                </a:cubicBezTo>
                <a:cubicBezTo>
                  <a:pt x="4281200" y="1251094"/>
                  <a:pt x="4222265" y="1200741"/>
                  <a:pt x="4117767" y="1214413"/>
                </a:cubicBezTo>
                <a:cubicBezTo>
                  <a:pt x="4014560" y="1219302"/>
                  <a:pt x="3937134" y="1144360"/>
                  <a:pt x="3810373" y="1214413"/>
                </a:cubicBezTo>
                <a:cubicBezTo>
                  <a:pt x="3695113" y="1335884"/>
                  <a:pt x="3547528" y="1166424"/>
                  <a:pt x="3450722" y="1214413"/>
                </a:cubicBezTo>
                <a:cubicBezTo>
                  <a:pt x="3341759" y="1230298"/>
                  <a:pt x="3314938" y="1213176"/>
                  <a:pt x="3195585" y="1214413"/>
                </a:cubicBezTo>
                <a:cubicBezTo>
                  <a:pt x="3052934" y="1222247"/>
                  <a:pt x="3105663" y="1164379"/>
                  <a:pt x="3044962" y="1214413"/>
                </a:cubicBezTo>
                <a:cubicBezTo>
                  <a:pt x="2982138" y="1257905"/>
                  <a:pt x="2874900" y="1160540"/>
                  <a:pt x="2737567" y="1214413"/>
                </a:cubicBezTo>
                <a:cubicBezTo>
                  <a:pt x="2645658" y="1255772"/>
                  <a:pt x="2550503" y="1162722"/>
                  <a:pt x="2482430" y="1214413"/>
                </a:cubicBezTo>
                <a:cubicBezTo>
                  <a:pt x="2431639" y="1282608"/>
                  <a:pt x="2372287" y="1212551"/>
                  <a:pt x="2331807" y="1214413"/>
                </a:cubicBezTo>
                <a:cubicBezTo>
                  <a:pt x="2282833" y="1222645"/>
                  <a:pt x="2261584" y="1168868"/>
                  <a:pt x="2181183" y="1214413"/>
                </a:cubicBezTo>
                <a:cubicBezTo>
                  <a:pt x="2074293" y="1246624"/>
                  <a:pt x="1996784" y="1187741"/>
                  <a:pt x="1821533" y="1214413"/>
                </a:cubicBezTo>
                <a:cubicBezTo>
                  <a:pt x="1661469" y="1269363"/>
                  <a:pt x="1675099" y="1205069"/>
                  <a:pt x="1566395" y="1214413"/>
                </a:cubicBezTo>
                <a:cubicBezTo>
                  <a:pt x="1472409" y="1204013"/>
                  <a:pt x="1422178" y="1188046"/>
                  <a:pt x="1259001" y="1214413"/>
                </a:cubicBezTo>
                <a:cubicBezTo>
                  <a:pt x="1116597" y="1255440"/>
                  <a:pt x="992538" y="1179044"/>
                  <a:pt x="899350" y="1214413"/>
                </a:cubicBezTo>
                <a:cubicBezTo>
                  <a:pt x="799445" y="1270656"/>
                  <a:pt x="713073" y="1190086"/>
                  <a:pt x="644213" y="1214413"/>
                </a:cubicBezTo>
                <a:cubicBezTo>
                  <a:pt x="562147" y="1200597"/>
                  <a:pt x="155313" y="1164772"/>
                  <a:pt x="17128" y="1214413"/>
                </a:cubicBezTo>
                <a:cubicBezTo>
                  <a:pt x="21366" y="974463"/>
                  <a:pt x="3890" y="883574"/>
                  <a:pt x="17128" y="651962"/>
                </a:cubicBezTo>
                <a:cubicBezTo>
                  <a:pt x="12753" y="411294"/>
                  <a:pt x="25936" y="368796"/>
                  <a:pt x="17128" y="66553"/>
                </a:cubicBezTo>
                <a:close/>
              </a:path>
            </a:pathLst>
          </a:custGeom>
          <a:solidFill>
            <a:schemeClr val="accent4">
              <a:lumMod val="20000"/>
              <a:lumOff val="80000"/>
            </a:schemeClr>
          </a:solidFill>
          <a:ln w="38100" cap="flat" cmpd="sng" algn="ctr">
            <a:solidFill>
              <a:schemeClr val="accent6">
                <a:lumMod val="50000"/>
              </a:schemeClr>
            </a:solidFill>
            <a:prstDash val="solid"/>
            <a:miter lim="800000"/>
          </a:ln>
          <a:effectLst/>
        </p:spPr>
        <p:txBody>
          <a:bodyPr rtlCol="0" anchor="ctr"/>
          <a:lstStyle/>
          <a:p>
            <a:pPr lvl="0" algn="ctr" fontAlgn="base">
              <a:spcBef>
                <a:spcPct val="20000"/>
              </a:spcBef>
              <a:spcAft>
                <a:spcPct val="0"/>
              </a:spcAft>
              <a:defRPr/>
            </a:pPr>
            <a:r>
              <a:rPr lang="en-US" sz="6000" b="1" kern="0" dirty="0">
                <a:solidFill>
                  <a:srgbClr val="FF0000"/>
                </a:solidFill>
                <a:cs typeface="Arial" panose="020B0604020202020204" pitchFamily="34" charset="0"/>
              </a:rPr>
              <a:t>1,52</a:t>
            </a:r>
          </a:p>
        </p:txBody>
      </p:sp>
      <p:sp>
        <p:nvSpPr>
          <p:cNvPr id="26" name="Freeform 3">
            <a:extLst>
              <a:ext uri="{FF2B5EF4-FFF2-40B4-BE49-F238E27FC236}">
                <a16:creationId xmlns:a16="http://schemas.microsoft.com/office/drawing/2014/main" id="{AF123391-693A-F648-D338-68E4CA924681}"/>
              </a:ext>
            </a:extLst>
          </p:cNvPr>
          <p:cNvSpPr/>
          <p:nvPr/>
        </p:nvSpPr>
        <p:spPr>
          <a:xfrm>
            <a:off x="10896600" y="676275"/>
            <a:ext cx="790576" cy="885825"/>
          </a:xfrm>
          <a:custGeom>
            <a:avLst/>
            <a:gdLst/>
            <a:ahLst/>
            <a:cxnLst/>
            <a:rect l="l" t="t" r="r" b="b"/>
            <a:pathLst>
              <a:path w="4155706" h="7437504">
                <a:moveTo>
                  <a:pt x="0" y="0"/>
                </a:moveTo>
                <a:lnTo>
                  <a:pt x="4155706" y="0"/>
                </a:lnTo>
                <a:lnTo>
                  <a:pt x="4155706" y="7437504"/>
                </a:lnTo>
                <a:lnTo>
                  <a:pt x="0" y="7437504"/>
                </a:lnTo>
                <a:lnTo>
                  <a:pt x="0" y="0"/>
                </a:lnTo>
                <a:close/>
              </a:path>
            </a:pathLst>
          </a:custGeom>
          <a:blipFill>
            <a:blip r:embed="rId18"/>
            <a:stretch>
              <a:fillRect/>
            </a:stretch>
          </a:blipFill>
        </p:spPr>
        <p:txBody>
          <a:bodyPr/>
          <a:lstStyle/>
          <a:p>
            <a:endParaRPr lang="en-US"/>
          </a:p>
        </p:txBody>
      </p:sp>
      <p:sp>
        <p:nvSpPr>
          <p:cNvPr id="27" name="Freeform 4">
            <a:extLst>
              <a:ext uri="{FF2B5EF4-FFF2-40B4-BE49-F238E27FC236}">
                <a16:creationId xmlns:a16="http://schemas.microsoft.com/office/drawing/2014/main" id="{8E353CA3-AE61-86A1-9545-D840EE9309CF}"/>
              </a:ext>
            </a:extLst>
          </p:cNvPr>
          <p:cNvSpPr/>
          <p:nvPr/>
        </p:nvSpPr>
        <p:spPr>
          <a:xfrm>
            <a:off x="10753725" y="2324100"/>
            <a:ext cx="1152526" cy="1056643"/>
          </a:xfrm>
          <a:custGeom>
            <a:avLst/>
            <a:gdLst/>
            <a:ahLst/>
            <a:cxnLst/>
            <a:rect l="l" t="t" r="r" b="b"/>
            <a:pathLst>
              <a:path w="4890365" h="5736499">
                <a:moveTo>
                  <a:pt x="0" y="0"/>
                </a:moveTo>
                <a:lnTo>
                  <a:pt x="4890365" y="0"/>
                </a:lnTo>
                <a:lnTo>
                  <a:pt x="4890365" y="5736499"/>
                </a:lnTo>
                <a:lnTo>
                  <a:pt x="0" y="5736499"/>
                </a:lnTo>
                <a:lnTo>
                  <a:pt x="0" y="0"/>
                </a:lnTo>
                <a:close/>
              </a:path>
            </a:pathLst>
          </a:custGeom>
          <a:blipFill>
            <a:blip r:embed="rId19"/>
            <a:stretch>
              <a:fillRect/>
            </a:stretch>
          </a:blipFill>
        </p:spPr>
        <p:txBody>
          <a:bodyPr/>
          <a:lstStyle/>
          <a:p>
            <a:endParaRPr lang="en-US"/>
          </a:p>
        </p:txBody>
      </p:sp>
      <p:sp>
        <p:nvSpPr>
          <p:cNvPr id="28" name="Freeform 2">
            <a:extLst>
              <a:ext uri="{FF2B5EF4-FFF2-40B4-BE49-F238E27FC236}">
                <a16:creationId xmlns:a16="http://schemas.microsoft.com/office/drawing/2014/main" id="{F87BCACD-D255-8071-819E-F5D2755659C1}"/>
              </a:ext>
            </a:extLst>
          </p:cNvPr>
          <p:cNvSpPr/>
          <p:nvPr/>
        </p:nvSpPr>
        <p:spPr>
          <a:xfrm>
            <a:off x="10734675" y="3781424"/>
            <a:ext cx="1228725" cy="1190625"/>
          </a:xfrm>
          <a:custGeom>
            <a:avLst/>
            <a:gdLst/>
            <a:ahLst/>
            <a:cxnLst/>
            <a:rect l="l" t="t" r="r" b="b"/>
            <a:pathLst>
              <a:path w="3034665" h="4114800">
                <a:moveTo>
                  <a:pt x="0" y="0"/>
                </a:moveTo>
                <a:lnTo>
                  <a:pt x="3034665" y="0"/>
                </a:lnTo>
                <a:lnTo>
                  <a:pt x="3034665"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pic>
        <p:nvPicPr>
          <p:cNvPr id="29" name="Picture 28">
            <a:extLst>
              <a:ext uri="{FF2B5EF4-FFF2-40B4-BE49-F238E27FC236}">
                <a16:creationId xmlns:a16="http://schemas.microsoft.com/office/drawing/2014/main" id="{0462C73D-ED95-BE99-B117-C34032DF0BB0}"/>
              </a:ext>
            </a:extLst>
          </p:cNvPr>
          <p:cNvPicPr>
            <a:picLocks noChangeAspect="1"/>
          </p:cNvPicPr>
          <p:nvPr/>
        </p:nvPicPr>
        <p:blipFill>
          <a:blip r:embed="rId22"/>
          <a:stretch>
            <a:fillRect/>
          </a:stretch>
        </p:blipFill>
        <p:spPr>
          <a:xfrm>
            <a:off x="5641637" y="-179902"/>
            <a:ext cx="4858933" cy="1603387"/>
          </a:xfrm>
          <a:prstGeom prst="rect">
            <a:avLst/>
          </a:prstGeom>
        </p:spPr>
      </p:pic>
      <p:pic>
        <p:nvPicPr>
          <p:cNvPr id="30" name="Picture 2" descr="Cartoon knight boy">
            <a:extLst>
              <a:ext uri="{FF2B5EF4-FFF2-40B4-BE49-F238E27FC236}">
                <a16:creationId xmlns:a16="http://schemas.microsoft.com/office/drawing/2014/main" id="{B6EB40A2-DEDE-6DBE-DF71-7269FEF00457}"/>
              </a:ext>
            </a:extLst>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2257425"/>
            <a:ext cx="4805034" cy="44261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998D19A-1D86-3831-4C02-0BDF36A93F15}"/>
              </a:ext>
            </a:extLst>
          </p:cNvPr>
          <p:cNvSpPr txBox="1"/>
          <p:nvPr/>
        </p:nvSpPr>
        <p:spPr>
          <a:xfrm>
            <a:off x="381000" y="6488668"/>
            <a:ext cx="4143375" cy="369332"/>
          </a:xfrm>
          <a:prstGeom prst="rect">
            <a:avLst/>
          </a:prstGeom>
          <a:noFill/>
        </p:spPr>
        <p:txBody>
          <a:bodyPr wrap="square" rtlCol="0">
            <a:spAutoFit/>
          </a:bodyPr>
          <a:lstStyle/>
          <a:p>
            <a:r>
              <a:rPr lang="en-US" dirty="0" err="1">
                <a:solidFill>
                  <a:schemeClr val="bg1"/>
                </a:solidFill>
                <a:latin typeface="Times New Roman" panose="02020603050405020304" pitchFamily="18" charset="0"/>
                <a:cs typeface="Times New Roman" panose="02020603050405020304" pitchFamily="18" charset="0"/>
              </a:rPr>
              <a:t>Hương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Thảo</a:t>
            </a:r>
            <a:r>
              <a:rPr lang="en-US" dirty="0">
                <a:solidFill>
                  <a:schemeClr val="bg1"/>
                </a:solidFill>
                <a:latin typeface="Times New Roman" panose="02020603050405020304" pitchFamily="18" charset="0"/>
                <a:cs typeface="Times New Roman" panose="02020603050405020304" pitchFamily="18" charset="0"/>
              </a:rPr>
              <a:t> – </a:t>
            </a:r>
            <a:r>
              <a:rPr lang="en-US" dirty="0" err="1">
                <a:solidFill>
                  <a:schemeClr val="bg1"/>
                </a:solidFill>
                <a:latin typeface="Times New Roman" panose="02020603050405020304" pitchFamily="18" charset="0"/>
                <a:cs typeface="Times New Roman" panose="02020603050405020304" pitchFamily="18" charset="0"/>
              </a:rPr>
              <a:t>Zalo</a:t>
            </a:r>
            <a:r>
              <a:rPr lang="en-US" dirty="0">
                <a:solidFill>
                  <a:schemeClr val="bg1"/>
                </a:solidFill>
                <a:latin typeface="Times New Roman" panose="02020603050405020304" pitchFamily="18" charset="0"/>
                <a:cs typeface="Times New Roman" panose="02020603050405020304" pitchFamily="18" charset="0"/>
              </a:rPr>
              <a:t> 0972115126</a:t>
            </a:r>
          </a:p>
        </p:txBody>
      </p:sp>
    </p:spTree>
    <p:extLst>
      <p:ext uri="{BB962C8B-B14F-4D97-AF65-F5344CB8AC3E}">
        <p14:creationId xmlns:p14="http://schemas.microsoft.com/office/powerpoint/2010/main" val="3151210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4" fill="hold"/>
                                        <p:tgtEl>
                                          <p:spTgt spid="14"/>
                                        </p:tgtEl>
                                      </p:cBhvr>
                                    </p:cmd>
                                  </p:childTnLst>
                                </p:cTn>
                              </p:par>
                            </p:childTnLst>
                          </p:cTn>
                        </p:par>
                        <p:par>
                          <p:cTn id="7" fill="hold">
                            <p:stCondLst>
                              <p:cond delay="474"/>
                            </p:stCondLst>
                            <p:childTnLst>
                              <p:par>
                                <p:cTn id="8" presetID="2" presetClass="entr" presetSubtype="1"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ppt_x"/>
                                          </p:val>
                                        </p:tav>
                                        <p:tav tm="100000">
                                          <p:val>
                                            <p:strVal val="#ppt_x"/>
                                          </p:val>
                                        </p:tav>
                                      </p:tavLst>
                                    </p:anim>
                                    <p:anim calcmode="lin" valueType="num">
                                      <p:cBhvr additive="base">
                                        <p:cTn id="11" dur="500" fill="hold"/>
                                        <p:tgtEl>
                                          <p:spTgt spid="13"/>
                                        </p:tgtEl>
                                        <p:attrNameLst>
                                          <p:attrName>ppt_y</p:attrName>
                                        </p:attrNameLst>
                                      </p:cBhvr>
                                      <p:tavLst>
                                        <p:tav tm="0">
                                          <p:val>
                                            <p:strVal val="0-#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outVertical)">
                                      <p:cBhvr>
                                        <p:cTn id="25" dur="500"/>
                                        <p:tgtEl>
                                          <p:spTgt spid="23"/>
                                        </p:tgtEl>
                                      </p:cBhvr>
                                    </p:animEffect>
                                  </p:childTnLst>
                                </p:cTn>
                              </p:par>
                            </p:childTnLst>
                          </p:cTn>
                        </p:par>
                        <p:par>
                          <p:cTn id="26" fill="hold">
                            <p:stCondLst>
                              <p:cond delay="500"/>
                            </p:stCondLst>
                            <p:childTnLst>
                              <p:par>
                                <p:cTn id="27" presetID="2" presetClass="entr" presetSubtype="4"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4" name="chimes.wav"/>
                                        </p:tgtEl>
                                      </p:cMediaNode>
                                    </p:audio>
                                  </p:sub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randombar(horizontal)">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outVertical)">
                                      <p:cBhvr>
                                        <p:cTn id="40" dur="500"/>
                                        <p:tgtEl>
                                          <p:spTgt spid="24"/>
                                        </p:tgtEl>
                                      </p:cBhvr>
                                    </p:animEffect>
                                  </p:childTnLst>
                                </p:cTn>
                              </p:par>
                            </p:childTnLst>
                          </p:cTn>
                        </p:par>
                        <p:par>
                          <p:cTn id="41" fill="hold">
                            <p:stCondLst>
                              <p:cond delay="500"/>
                            </p:stCondLst>
                            <p:childTnLst>
                              <p:par>
                                <p:cTn id="42" presetID="2" presetClass="entr" presetSubtype="4" fill="hold" nodeType="after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additive="base">
                                        <p:cTn id="44" dur="500" fill="hold"/>
                                        <p:tgtEl>
                                          <p:spTgt spid="27"/>
                                        </p:tgtEl>
                                        <p:attrNameLst>
                                          <p:attrName>ppt_x</p:attrName>
                                        </p:attrNameLst>
                                      </p:cBhvr>
                                      <p:tavLst>
                                        <p:tav tm="0">
                                          <p:val>
                                            <p:strVal val="#ppt_x"/>
                                          </p:val>
                                        </p:tav>
                                        <p:tav tm="100000">
                                          <p:val>
                                            <p:strVal val="#ppt_x"/>
                                          </p:val>
                                        </p:tav>
                                      </p:tavLst>
                                    </p:anim>
                                    <p:anim calcmode="lin" valueType="num">
                                      <p:cBhvr additive="base">
                                        <p:cTn id="45"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4" name="chimes.wav"/>
                                        </p:tgtEl>
                                      </p:cMediaNode>
                                    </p:audio>
                                  </p:sub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37"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outVertical)">
                                      <p:cBhvr>
                                        <p:cTn id="55" dur="500"/>
                                        <p:tgtEl>
                                          <p:spTgt spid="25"/>
                                        </p:tgtEl>
                                      </p:cBhvr>
                                    </p:animEffect>
                                  </p:childTnLst>
                                </p:cTn>
                              </p:par>
                            </p:childTnLst>
                          </p:cTn>
                        </p:par>
                        <p:par>
                          <p:cTn id="56" fill="hold">
                            <p:stCondLst>
                              <p:cond delay="500"/>
                            </p:stCondLst>
                            <p:childTnLst>
                              <p:par>
                                <p:cTn id="57" presetID="2" presetClass="entr" presetSubtype="4" fill="hold" nodeType="after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fill="hold"/>
                                        <p:tgtEl>
                                          <p:spTgt spid="28"/>
                                        </p:tgtEl>
                                        <p:attrNameLst>
                                          <p:attrName>ppt_x</p:attrName>
                                        </p:attrNameLst>
                                      </p:cBhvr>
                                      <p:tavLst>
                                        <p:tav tm="0">
                                          <p:val>
                                            <p:strVal val="#ppt_x"/>
                                          </p:val>
                                        </p:tav>
                                        <p:tav tm="100000">
                                          <p:val>
                                            <p:strVal val="#ppt_x"/>
                                          </p:val>
                                        </p:tav>
                                      </p:tavLst>
                                    </p:anim>
                                    <p:anim calcmode="lin" valueType="num">
                                      <p:cBhvr additive="base">
                                        <p:cTn id="60"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14"/>
                </p:tgtEl>
              </p:cMediaNode>
            </p:audio>
          </p:childTnLst>
        </p:cTn>
      </p:par>
    </p:tnLst>
    <p:bldLst>
      <p:bldP spid="20" grpId="0"/>
      <p:bldP spid="20" grpId="1"/>
      <p:bldP spid="21" grpId="0"/>
      <p:bldP spid="21" grpId="1"/>
      <p:bldP spid="22" grpId="0"/>
      <p:bldP spid="22" grpId="1"/>
      <p:bldP spid="23" grpId="0" bldLvl="0" animBg="1"/>
      <p:bldP spid="24" grpId="0" bldLvl="0" animBg="1"/>
      <p:bldP spid="2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a:stretch>
            <a:fillRect/>
          </a:stretch>
        </p:blipFill>
        <p:spPr>
          <a:xfrm>
            <a:off x="0" y="0"/>
            <a:ext cx="12192000" cy="6858000"/>
          </a:xfrm>
          <a:prstGeom prst="rect">
            <a:avLst/>
          </a:prstGeom>
        </p:spPr>
      </p:pic>
      <p:sp>
        <p:nvSpPr>
          <p:cNvPr id="7" name="Rectangle 6"/>
          <p:cNvSpPr/>
          <p:nvPr/>
        </p:nvSpPr>
        <p:spPr>
          <a:xfrm>
            <a:off x="475861" y="365125"/>
            <a:ext cx="11280710" cy="6110320"/>
          </a:xfrm>
          <a:prstGeom prst="rect">
            <a:avLst/>
          </a:prstGeom>
          <a:solidFill>
            <a:schemeClr val="bg1">
              <a:lumMod val="85000"/>
              <a:alpha val="73000"/>
            </a:schemeClr>
          </a:soli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C81336EB-2A0B-189E-D9FD-F89960B1EA0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81200" y="465642"/>
            <a:ext cx="4430379" cy="6184690"/>
          </a:xfrm>
          <a:prstGeom prst="rect">
            <a:avLst/>
          </a:prstGeom>
        </p:spPr>
      </p:pic>
      <p:sp>
        <p:nvSpPr>
          <p:cNvPr id="3" name="TextBox 2">
            <a:extLst>
              <a:ext uri="{FF2B5EF4-FFF2-40B4-BE49-F238E27FC236}">
                <a16:creationId xmlns:a16="http://schemas.microsoft.com/office/drawing/2014/main" id="{D4505448-62D5-8EA0-31D6-E340930441B4}"/>
              </a:ext>
            </a:extLst>
          </p:cNvPr>
          <p:cNvSpPr txBox="1"/>
          <p:nvPr/>
        </p:nvSpPr>
        <p:spPr>
          <a:xfrm>
            <a:off x="2971800" y="1328161"/>
            <a:ext cx="2552700" cy="1107996"/>
          </a:xfrm>
          <a:prstGeom prst="rect">
            <a:avLst/>
          </a:prstGeom>
          <a:noFill/>
        </p:spPr>
        <p:txBody>
          <a:bodyPr wrap="square" lIns="0" tIns="0" rIns="0" bIns="0" rtlCol="0">
            <a:spAutoFit/>
          </a:bodyPr>
          <a:lstStyle/>
          <a:p>
            <a:pPr algn="ctr"/>
            <a:r>
              <a:rPr lang="en-US" sz="3600" dirty="0">
                <a:ln w="12700">
                  <a:solidFill>
                    <a:srgbClr val="FFFFFF"/>
                  </a:solidFill>
                </a:ln>
                <a:solidFill>
                  <a:srgbClr val="FF0000"/>
                </a:solidFill>
                <a:latin typeface="#9Slide03 IcielUni Sans Heavy" panose="00000500000000000000" pitchFamily="2" charset="0"/>
              </a:rPr>
              <a:t>CHẶNG 1:</a:t>
            </a:r>
            <a:r>
              <a:rPr lang="en-US" sz="3600" dirty="0">
                <a:ln w="12700">
                  <a:solidFill>
                    <a:srgbClr val="FFFFFF"/>
                  </a:solidFill>
                </a:ln>
                <a:solidFill>
                  <a:schemeClr val="bg2">
                    <a:lumMod val="10000"/>
                  </a:schemeClr>
                </a:solidFill>
                <a:latin typeface="#9Slide03 IcielUni Sans Heavy" panose="00000500000000000000" pitchFamily="2" charset="0"/>
              </a:rPr>
              <a:t> </a:t>
            </a:r>
          </a:p>
          <a:p>
            <a:pPr algn="ctr"/>
            <a:r>
              <a:rPr lang="en-US" sz="3600" dirty="0">
                <a:ln w="12700">
                  <a:solidFill>
                    <a:srgbClr val="FFFFFF"/>
                  </a:solidFill>
                </a:ln>
                <a:solidFill>
                  <a:schemeClr val="bg2">
                    <a:lumMod val="10000"/>
                  </a:schemeClr>
                </a:solidFill>
                <a:latin typeface="#9Slide03 IcielUni Sans Heavy" panose="00000500000000000000" pitchFamily="2" charset="0"/>
              </a:rPr>
              <a:t>CHUẨN BỊ</a:t>
            </a:r>
          </a:p>
        </p:txBody>
      </p:sp>
      <p:sp>
        <p:nvSpPr>
          <p:cNvPr id="8" name="TextBox 7">
            <a:extLst>
              <a:ext uri="{FF2B5EF4-FFF2-40B4-BE49-F238E27FC236}">
                <a16:creationId xmlns:a16="http://schemas.microsoft.com/office/drawing/2014/main" id="{F1A141FC-85E5-7DD4-4C7B-1DF1DB3C22DD}"/>
              </a:ext>
            </a:extLst>
          </p:cNvPr>
          <p:cNvSpPr txBox="1"/>
          <p:nvPr/>
        </p:nvSpPr>
        <p:spPr>
          <a:xfrm>
            <a:off x="2748532" y="2667000"/>
            <a:ext cx="2895714" cy="1107996"/>
          </a:xfrm>
          <a:prstGeom prst="rect">
            <a:avLst/>
          </a:prstGeom>
          <a:noFill/>
        </p:spPr>
        <p:txBody>
          <a:bodyPr wrap="square" lIns="0" tIns="0" rIns="0" bIns="0" rtlCol="0">
            <a:spAutoFit/>
          </a:bodyPr>
          <a:lstStyle/>
          <a:p>
            <a:pPr algn="ctr"/>
            <a:r>
              <a:rPr lang="en-US" sz="3600" b="1" dirty="0">
                <a:solidFill>
                  <a:schemeClr val="bg1"/>
                </a:solidFill>
                <a:cs typeface="#9Slide03 Arima Madurai ExtraBo" panose="00000900000000000000" pitchFamily="2" charset="0"/>
              </a:rPr>
              <a:t>CHÚC MỪNG CÁC BẠN!</a:t>
            </a:r>
          </a:p>
        </p:txBody>
      </p:sp>
      <p:pic>
        <p:nvPicPr>
          <p:cNvPr id="9" name="Graphic 8">
            <a:extLst>
              <a:ext uri="{FF2B5EF4-FFF2-40B4-BE49-F238E27FC236}">
                <a16:creationId xmlns:a16="http://schemas.microsoft.com/office/drawing/2014/main" id="{62E2056B-2211-48C4-4C3A-B7C7CE071CE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91090" y="5658927"/>
            <a:ext cx="2061206" cy="1822835"/>
          </a:xfrm>
          <a:prstGeom prst="rect">
            <a:avLst/>
          </a:prstGeom>
        </p:spPr>
      </p:pic>
      <p:pic>
        <p:nvPicPr>
          <p:cNvPr id="10" name="Graphic 9">
            <a:extLst>
              <a:ext uri="{FF2B5EF4-FFF2-40B4-BE49-F238E27FC236}">
                <a16:creationId xmlns:a16="http://schemas.microsoft.com/office/drawing/2014/main" id="{86D3F8C8-8D8F-EC14-A45B-BDA8DD3ABB9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96773" y="-329073"/>
            <a:ext cx="2108199" cy="1927192"/>
          </a:xfrm>
          <a:prstGeom prst="rect">
            <a:avLst/>
          </a:prstGeom>
        </p:spPr>
      </p:pic>
      <p:pic>
        <p:nvPicPr>
          <p:cNvPr id="11" name="Tieng-yeah-tre-con-www_tiengdong_com">
            <a:hlinkClick r:id="" action="ppaction://media"/>
            <a:extLst>
              <a:ext uri="{FF2B5EF4-FFF2-40B4-BE49-F238E27FC236}">
                <a16:creationId xmlns:a16="http://schemas.microsoft.com/office/drawing/2014/main" id="{DB4AD53A-B355-3BDF-ABC3-0CA2FF87737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06400" y="114300"/>
            <a:ext cx="406400" cy="406400"/>
          </a:xfrm>
          <a:prstGeom prst="rect">
            <a:avLst/>
          </a:prstGeom>
        </p:spPr>
      </p:pic>
      <p:pic>
        <p:nvPicPr>
          <p:cNvPr id="16" name="Am-thanh-chien-thang-www_tiengdong_com">
            <a:hlinkClick r:id="" action="ppaction://media"/>
            <a:extLst>
              <a:ext uri="{FF2B5EF4-FFF2-40B4-BE49-F238E27FC236}">
                <a16:creationId xmlns:a16="http://schemas.microsoft.com/office/drawing/2014/main" id="{448125CE-7242-4FBF-B422-02BC9D85603F}"/>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 y="-2743200"/>
            <a:ext cx="406400" cy="406400"/>
          </a:xfrm>
          <a:prstGeom prst="rect">
            <a:avLst/>
          </a:prstGeom>
        </p:spPr>
      </p:pic>
      <p:sp>
        <p:nvSpPr>
          <p:cNvPr id="32" name="Freeform 2">
            <a:extLst>
              <a:ext uri="{FF2B5EF4-FFF2-40B4-BE49-F238E27FC236}">
                <a16:creationId xmlns:a16="http://schemas.microsoft.com/office/drawing/2014/main" id="{0F6DA448-4FF0-9C9B-AEDC-4CE167BBAEDA}"/>
              </a:ext>
            </a:extLst>
          </p:cNvPr>
          <p:cNvSpPr/>
          <p:nvPr/>
        </p:nvSpPr>
        <p:spPr>
          <a:xfrm>
            <a:off x="4981575" y="4400549"/>
            <a:ext cx="847222" cy="1140841"/>
          </a:xfrm>
          <a:custGeom>
            <a:avLst/>
            <a:gdLst/>
            <a:ahLst/>
            <a:cxnLst/>
            <a:rect l="l" t="t" r="r" b="b"/>
            <a:pathLst>
              <a:path w="3034665" h="4114800">
                <a:moveTo>
                  <a:pt x="0" y="0"/>
                </a:moveTo>
                <a:lnTo>
                  <a:pt x="3034665" y="0"/>
                </a:lnTo>
                <a:lnTo>
                  <a:pt x="3034665"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33" name="Freeform 3">
            <a:extLst>
              <a:ext uri="{FF2B5EF4-FFF2-40B4-BE49-F238E27FC236}">
                <a16:creationId xmlns:a16="http://schemas.microsoft.com/office/drawing/2014/main" id="{E1B7EC63-F6D7-3E61-29DC-DEB20C588202}"/>
              </a:ext>
            </a:extLst>
          </p:cNvPr>
          <p:cNvSpPr/>
          <p:nvPr/>
        </p:nvSpPr>
        <p:spPr>
          <a:xfrm>
            <a:off x="2752725" y="4352925"/>
            <a:ext cx="714375" cy="914400"/>
          </a:xfrm>
          <a:custGeom>
            <a:avLst/>
            <a:gdLst/>
            <a:ahLst/>
            <a:cxnLst/>
            <a:rect l="l" t="t" r="r" b="b"/>
            <a:pathLst>
              <a:path w="4155706" h="7437504">
                <a:moveTo>
                  <a:pt x="0" y="0"/>
                </a:moveTo>
                <a:lnTo>
                  <a:pt x="4155706" y="0"/>
                </a:lnTo>
                <a:lnTo>
                  <a:pt x="4155706" y="7437504"/>
                </a:lnTo>
                <a:lnTo>
                  <a:pt x="0" y="7437504"/>
                </a:lnTo>
                <a:lnTo>
                  <a:pt x="0" y="0"/>
                </a:lnTo>
                <a:close/>
              </a:path>
            </a:pathLst>
          </a:custGeom>
          <a:blipFill>
            <a:blip r:embed="rId16"/>
            <a:stretch>
              <a:fillRect/>
            </a:stretch>
          </a:blipFill>
        </p:spPr>
        <p:txBody>
          <a:bodyPr/>
          <a:lstStyle/>
          <a:p>
            <a:endParaRPr lang="en-US"/>
          </a:p>
        </p:txBody>
      </p:sp>
      <p:sp>
        <p:nvSpPr>
          <p:cNvPr id="34" name="Freeform 4">
            <a:extLst>
              <a:ext uri="{FF2B5EF4-FFF2-40B4-BE49-F238E27FC236}">
                <a16:creationId xmlns:a16="http://schemas.microsoft.com/office/drawing/2014/main" id="{C3FEBD80-18FA-B730-2792-3AA84EF61F6D}"/>
              </a:ext>
            </a:extLst>
          </p:cNvPr>
          <p:cNvSpPr/>
          <p:nvPr/>
        </p:nvSpPr>
        <p:spPr>
          <a:xfrm>
            <a:off x="3781425" y="4381500"/>
            <a:ext cx="1054509" cy="1104268"/>
          </a:xfrm>
          <a:custGeom>
            <a:avLst/>
            <a:gdLst/>
            <a:ahLst/>
            <a:cxnLst/>
            <a:rect l="l" t="t" r="r" b="b"/>
            <a:pathLst>
              <a:path w="4890365" h="5736499">
                <a:moveTo>
                  <a:pt x="0" y="0"/>
                </a:moveTo>
                <a:lnTo>
                  <a:pt x="4890365" y="0"/>
                </a:lnTo>
                <a:lnTo>
                  <a:pt x="4890365" y="5736499"/>
                </a:lnTo>
                <a:lnTo>
                  <a:pt x="0" y="5736499"/>
                </a:lnTo>
                <a:lnTo>
                  <a:pt x="0" y="0"/>
                </a:lnTo>
                <a:close/>
              </a:path>
            </a:pathLst>
          </a:custGeom>
          <a:blipFill>
            <a:blip r:embed="rId17"/>
            <a:stretch>
              <a:fillRect/>
            </a:stretch>
          </a:blipFill>
        </p:spPr>
        <p:txBody>
          <a:bodyPr/>
          <a:lstStyle/>
          <a:p>
            <a:endParaRPr lang="en-US"/>
          </a:p>
        </p:txBody>
      </p:sp>
      <p:pic>
        <p:nvPicPr>
          <p:cNvPr id="35" name="Picture 2" descr="Cartoon knight boy">
            <a:extLst>
              <a:ext uri="{FF2B5EF4-FFF2-40B4-BE49-F238E27FC236}">
                <a16:creationId xmlns:a16="http://schemas.microsoft.com/office/drawing/2014/main" id="{3E1788DF-BBF7-53D0-AE96-653315340B1D}"/>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989074" y="680466"/>
            <a:ext cx="6561503" cy="60441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E53CA76-D811-9206-5C9E-22D3CF851317}"/>
              </a:ext>
            </a:extLst>
          </p:cNvPr>
          <p:cNvSpPr txBox="1"/>
          <p:nvPr/>
        </p:nvSpPr>
        <p:spPr>
          <a:xfrm>
            <a:off x="7591425" y="0"/>
            <a:ext cx="4143375"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Thảo</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Zalo</a:t>
            </a:r>
            <a:r>
              <a:rPr lang="en-US" dirty="0">
                <a:latin typeface="Times New Roman" panose="02020603050405020304" pitchFamily="18" charset="0"/>
                <a:cs typeface="Times New Roman" panose="02020603050405020304" pitchFamily="18" charset="0"/>
              </a:rPr>
              <a:t> 0972115126</a:t>
            </a:r>
          </a:p>
        </p:txBody>
      </p:sp>
    </p:spTree>
    <p:extLst>
      <p:ext uri="{BB962C8B-B14F-4D97-AF65-F5344CB8AC3E}">
        <p14:creationId xmlns:p14="http://schemas.microsoft.com/office/powerpoint/2010/main" val="4678504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2"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6" presetClass="emph" presetSubtype="0" fill="hold" grpId="0" nodeType="withEffect">
                                  <p:stCondLst>
                                    <p:cond delay="0"/>
                                  </p:stCondLst>
                                  <p:childTnLst>
                                    <p:animEffect transition="out" filter="fade">
                                      <p:cBhvr>
                                        <p:cTn id="11" dur="500" tmFilter="0, 0; .2, .5; .8, .5; 1, 0"/>
                                        <p:tgtEl>
                                          <p:spTgt spid="8"/>
                                        </p:tgtEl>
                                      </p:cBhvr>
                                    </p:animEffect>
                                    <p:animScale>
                                      <p:cBhvr>
                                        <p:cTn id="12" dur="250" autoRev="1" fill="hold"/>
                                        <p:tgtEl>
                                          <p:spTgt spid="8"/>
                                        </p:tgtEl>
                                      </p:cBhvr>
                                      <p:by x="105000" y="105000"/>
                                    </p:animScale>
                                  </p:childTnLst>
                                </p:cTn>
                              </p:par>
                              <p:par>
                                <p:cTn id="13" presetID="32" presetClass="emph" presetSubtype="0" repeatCount="indefinite" fill="hold" grpId="1" nodeType="withEffect">
                                  <p:stCondLst>
                                    <p:cond delay="0"/>
                                  </p:stCondLst>
                                  <p:childTnLst>
                                    <p:animRot by="120000">
                                      <p:cBhvr>
                                        <p:cTn id="14" dur="100" fill="hold">
                                          <p:stCondLst>
                                            <p:cond delay="0"/>
                                          </p:stCondLst>
                                        </p:cTn>
                                        <p:tgtEl>
                                          <p:spTgt spid="8"/>
                                        </p:tgtEl>
                                        <p:attrNameLst>
                                          <p:attrName>r</p:attrName>
                                        </p:attrNameLst>
                                      </p:cBhvr>
                                    </p:animRot>
                                    <p:animRot by="-240000">
                                      <p:cBhvr>
                                        <p:cTn id="15" dur="200" fill="hold">
                                          <p:stCondLst>
                                            <p:cond delay="200"/>
                                          </p:stCondLst>
                                        </p:cTn>
                                        <p:tgtEl>
                                          <p:spTgt spid="8"/>
                                        </p:tgtEl>
                                        <p:attrNameLst>
                                          <p:attrName>r</p:attrName>
                                        </p:attrNameLst>
                                      </p:cBhvr>
                                    </p:animRot>
                                    <p:animRot by="240000">
                                      <p:cBhvr>
                                        <p:cTn id="16" dur="200" fill="hold">
                                          <p:stCondLst>
                                            <p:cond delay="400"/>
                                          </p:stCondLst>
                                        </p:cTn>
                                        <p:tgtEl>
                                          <p:spTgt spid="8"/>
                                        </p:tgtEl>
                                        <p:attrNameLst>
                                          <p:attrName>r</p:attrName>
                                        </p:attrNameLst>
                                      </p:cBhvr>
                                    </p:animRot>
                                    <p:animRot by="-240000">
                                      <p:cBhvr>
                                        <p:cTn id="17" dur="200" fill="hold">
                                          <p:stCondLst>
                                            <p:cond delay="600"/>
                                          </p:stCondLst>
                                        </p:cTn>
                                        <p:tgtEl>
                                          <p:spTgt spid="8"/>
                                        </p:tgtEl>
                                        <p:attrNameLst>
                                          <p:attrName>r</p:attrName>
                                        </p:attrNameLst>
                                      </p:cBhvr>
                                    </p:animRot>
                                    <p:animRot by="120000">
                                      <p:cBhvr>
                                        <p:cTn id="18" dur="200" fill="hold">
                                          <p:stCondLst>
                                            <p:cond delay="800"/>
                                          </p:stCondLst>
                                        </p:cTn>
                                        <p:tgtEl>
                                          <p:spTgt spid="8"/>
                                        </p:tgtEl>
                                        <p:attrNameLst>
                                          <p:attrName>r</p:attrName>
                                        </p:attrNameLst>
                                      </p:cBhvr>
                                    </p:animRot>
                                  </p:childTnLst>
                                </p:cTn>
                              </p:par>
                              <p:par>
                                <p:cTn id="19" presetID="1" presetClass="mediacall" presetSubtype="0" fill="hold" nodeType="withEffect">
                                  <p:stCondLst>
                                    <p:cond delay="0"/>
                                  </p:stCondLst>
                                  <p:childTnLst>
                                    <p:cmd type="call" cmd="playFrom(0.0)">
                                      <p:cBhvr>
                                        <p:cTn id="20" dur="5276" fill="hold"/>
                                        <p:tgtEl>
                                          <p:spTgt spid="16"/>
                                        </p:tgtEl>
                                      </p:cBhvr>
                                    </p:cmd>
                                  </p:childTnLst>
                                </p:cTn>
                              </p:par>
                              <p:par>
                                <p:cTn id="21" presetID="1" presetClass="mediacall" presetSubtype="0" fill="hold" nodeType="withEffect">
                                  <p:stCondLst>
                                    <p:cond delay="3500"/>
                                  </p:stCondLst>
                                  <p:childTnLst>
                                    <p:cmd type="call" cmd="playFrom(0.0)">
                                      <p:cBhvr>
                                        <p:cTn id="22" dur="4414" fill="hold"/>
                                        <p:tgtEl>
                                          <p:spTgt spid="11"/>
                                        </p:tgtEl>
                                      </p:cBhvr>
                                    </p:cmd>
                                  </p:childTnLst>
                                </p:cTn>
                              </p:par>
                              <p:par>
                                <p:cTn id="23" presetID="2" presetClass="entr" presetSubtype="4"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500" fill="hold"/>
                                        <p:tgtEl>
                                          <p:spTgt spid="34"/>
                                        </p:tgtEl>
                                        <p:attrNameLst>
                                          <p:attrName>ppt_x</p:attrName>
                                        </p:attrNameLst>
                                      </p:cBhvr>
                                      <p:tavLst>
                                        <p:tav tm="0">
                                          <p:val>
                                            <p:strVal val="#ppt_x"/>
                                          </p:val>
                                        </p:tav>
                                        <p:tav tm="100000">
                                          <p:val>
                                            <p:strVal val="#ppt_x"/>
                                          </p:val>
                                        </p:tav>
                                      </p:tavLst>
                                    </p:anim>
                                    <p:anim calcmode="lin" valueType="num">
                                      <p:cBhvr additive="base">
                                        <p:cTn id="30" dur="500" fill="hold"/>
                                        <p:tgtEl>
                                          <p:spTgt spid="3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500" fill="hold"/>
                                        <p:tgtEl>
                                          <p:spTgt spid="32"/>
                                        </p:tgtEl>
                                        <p:attrNameLst>
                                          <p:attrName>ppt_x</p:attrName>
                                        </p:attrNameLst>
                                      </p:cBhvr>
                                      <p:tavLst>
                                        <p:tav tm="0">
                                          <p:val>
                                            <p:strVal val="#ppt_x"/>
                                          </p:val>
                                        </p:tav>
                                        <p:tav tm="100000">
                                          <p:val>
                                            <p:strVal val="#ppt_x"/>
                                          </p:val>
                                        </p:tav>
                                      </p:tavLst>
                                    </p:anim>
                                    <p:anim calcmode="lin" valueType="num">
                                      <p:cBhvr additive="base">
                                        <p:cTn id="3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1.875E-6 1.11111E-6 L 0.43555 -0.13889 " pathEditMode="relative" rAng="0" ptsTypes="AA">
                                      <p:cBhvr>
                                        <p:cTn id="38" dur="2000" fill="hold"/>
                                        <p:tgtEl>
                                          <p:spTgt spid="33"/>
                                        </p:tgtEl>
                                        <p:attrNameLst>
                                          <p:attrName>ppt_x</p:attrName>
                                          <p:attrName>ppt_y</p:attrName>
                                        </p:attrNameLst>
                                      </p:cBhvr>
                                      <p:rCtr x="21771" y="-6944"/>
                                    </p:animMotion>
                                  </p:childTnLst>
                                </p:cTn>
                              </p:par>
                              <p:par>
                                <p:cTn id="39" presetID="42" presetClass="path" presetSubtype="0" accel="50000" decel="50000" fill="hold" nodeType="withEffect">
                                  <p:stCondLst>
                                    <p:cond delay="0"/>
                                  </p:stCondLst>
                                  <p:childTnLst>
                                    <p:animMotion origin="layout" path="M 4.58333E-6 -4.44444E-6 L 0.45911 -0.15555 " pathEditMode="relative" rAng="0" ptsTypes="AA">
                                      <p:cBhvr>
                                        <p:cTn id="40" dur="2000" fill="hold"/>
                                        <p:tgtEl>
                                          <p:spTgt spid="34"/>
                                        </p:tgtEl>
                                        <p:attrNameLst>
                                          <p:attrName>ppt_x</p:attrName>
                                          <p:attrName>ppt_y</p:attrName>
                                        </p:attrNameLst>
                                      </p:cBhvr>
                                      <p:rCtr x="22956" y="-7778"/>
                                    </p:animMotion>
                                  </p:childTnLst>
                                </p:cTn>
                              </p:par>
                              <p:par>
                                <p:cTn id="41" presetID="42" presetClass="path" presetSubtype="0" accel="50000" decel="50000" fill="hold" nodeType="withEffect">
                                  <p:stCondLst>
                                    <p:cond delay="0"/>
                                  </p:stCondLst>
                                  <p:childTnLst>
                                    <p:animMotion origin="layout" path="M 6.25E-7 1.48148E-6 L 0.29727 -0.16921 " pathEditMode="relative" rAng="0" ptsTypes="AA">
                                      <p:cBhvr>
                                        <p:cTn id="42" dur="2000" fill="hold"/>
                                        <p:tgtEl>
                                          <p:spTgt spid="32"/>
                                        </p:tgtEl>
                                        <p:attrNameLst>
                                          <p:attrName>ppt_x</p:attrName>
                                          <p:attrName>ppt_y</p:attrName>
                                        </p:attrNameLst>
                                      </p:cBhvr>
                                      <p:rCtr x="14857" y="-8472"/>
                                    </p:animMotion>
                                  </p:childTnLst>
                                </p:cTn>
                              </p:par>
                            </p:childTnLst>
                          </p:cTn>
                        </p:par>
                        <p:par>
                          <p:cTn id="43" fill="hold">
                            <p:stCondLst>
                              <p:cond delay="2000"/>
                            </p:stCondLst>
                            <p:childTnLst>
                              <p:par>
                                <p:cTn id="44" presetID="10" presetClass="entr" presetSubtype="0" fill="hold" nodeType="after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7" fill="hold" display="0">
                  <p:stCondLst>
                    <p:cond delay="indefinite"/>
                  </p:stCondLst>
                  <p:endCondLst>
                    <p:cond evt="onStopAudio" delay="0">
                      <p:tgtEl>
                        <p:sldTgt/>
                      </p:tgtEl>
                    </p:cond>
                  </p:endCondLst>
                </p:cTn>
                <p:tgtEl>
                  <p:spTgt spid="11"/>
                </p:tgtEl>
              </p:cMediaNode>
            </p:audio>
            <p:audio>
              <p:cMediaNode vol="100000">
                <p:cTn id="48" fill="hold" display="0">
                  <p:stCondLst>
                    <p:cond delay="indefinite"/>
                  </p:stCondLst>
                  <p:endCondLst>
                    <p:cond evt="onStopAudio" delay="0">
                      <p:tgtEl>
                        <p:sldTgt/>
                      </p:tgtEl>
                    </p:cond>
                  </p:endCondLst>
                </p:cTn>
                <p:tgtEl>
                  <p:spTgt spid="16"/>
                </p:tgtEl>
              </p:cMediaNode>
            </p:audio>
          </p:childTnLst>
        </p:cTn>
      </p:par>
    </p:tnLst>
    <p:bldLst>
      <p:bldP spid="8" grpId="0"/>
      <p:bldP spid="8" grpId="1"/>
      <p:bldP spid="8"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4"/>
          <a:stretch>
            <a:fillRect/>
          </a:stretch>
        </p:blipFill>
        <p:spPr>
          <a:xfrm>
            <a:off x="0" y="0"/>
            <a:ext cx="12192000" cy="6858000"/>
          </a:xfrm>
          <a:prstGeom prst="rect">
            <a:avLst/>
          </a:prstGeom>
        </p:spPr>
      </p:pic>
      <p:pic>
        <p:nvPicPr>
          <p:cNvPr id="6" name="唯美动人浪漫场景短视频配乐">
            <a:hlinkClick r:id="" action="ppaction://media"/>
            <a:extLst>
              <a:ext uri="{FF2B5EF4-FFF2-40B4-BE49-F238E27FC236}">
                <a16:creationId xmlns:a16="http://schemas.microsoft.com/office/drawing/2014/main" id="{C534BCE4-4E15-47B5-919C-E6A67EEA04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9167" y="182013"/>
            <a:ext cx="939167" cy="694288"/>
          </a:xfrm>
          <a:prstGeom prst="rect">
            <a:avLst/>
          </a:prstGeom>
        </p:spPr>
      </p:pic>
      <p:pic>
        <p:nvPicPr>
          <p:cNvPr id="7" name="Picture 6" descr="A cartoon of a sign&#10;&#10;Description automatically generated">
            <a:extLst>
              <a:ext uri="{FF2B5EF4-FFF2-40B4-BE49-F238E27FC236}">
                <a16:creationId xmlns:a16="http://schemas.microsoft.com/office/drawing/2014/main" id="{2AF6E5FE-BE35-5CCC-7D7D-C7F11203A0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1625" y="835826"/>
            <a:ext cx="9153525" cy="5031573"/>
          </a:xfrm>
          <a:prstGeom prst="rect">
            <a:avLst/>
          </a:prstGeom>
        </p:spPr>
      </p:pic>
      <p:pic>
        <p:nvPicPr>
          <p:cNvPr id="5" name="Picture 4">
            <a:extLst>
              <a:ext uri="{FF2B5EF4-FFF2-40B4-BE49-F238E27FC236}">
                <a16:creationId xmlns:a16="http://schemas.microsoft.com/office/drawing/2014/main" id="{ECBC911F-5BF6-6018-B7AE-CB12E005CAF9}"/>
              </a:ext>
            </a:extLst>
          </p:cNvPr>
          <p:cNvPicPr>
            <a:picLocks noChangeAspect="1"/>
          </p:cNvPicPr>
          <p:nvPr/>
        </p:nvPicPr>
        <p:blipFill>
          <a:blip r:embed="rId7"/>
          <a:stretch>
            <a:fillRect/>
          </a:stretch>
        </p:blipFill>
        <p:spPr>
          <a:xfrm>
            <a:off x="3588203" y="2646300"/>
            <a:ext cx="5499069" cy="2280102"/>
          </a:xfrm>
          <a:prstGeom prst="rect">
            <a:avLst/>
          </a:prstGeom>
        </p:spPr>
      </p:pic>
      <p:pic>
        <p:nvPicPr>
          <p:cNvPr id="11" name="Picture 10">
            <a:extLst>
              <a:ext uri="{FF2B5EF4-FFF2-40B4-BE49-F238E27FC236}">
                <a16:creationId xmlns:a16="http://schemas.microsoft.com/office/drawing/2014/main" id="{B4B6856F-90A6-8CCB-A1DC-45962A00E417}"/>
              </a:ext>
            </a:extLst>
          </p:cNvPr>
          <p:cNvPicPr>
            <a:picLocks noChangeAspect="1"/>
          </p:cNvPicPr>
          <p:nvPr/>
        </p:nvPicPr>
        <p:blipFill>
          <a:blip r:embed="rId8"/>
          <a:stretch>
            <a:fillRect/>
          </a:stretch>
        </p:blipFill>
        <p:spPr>
          <a:xfrm>
            <a:off x="5280527" y="1809209"/>
            <a:ext cx="1841152" cy="969348"/>
          </a:xfrm>
          <a:prstGeom prst="rect">
            <a:avLst/>
          </a:prstGeom>
        </p:spPr>
      </p:pic>
      <p:pic>
        <p:nvPicPr>
          <p:cNvPr id="8" name="Picture 2" descr="Cartoon knight boy">
            <a:extLst>
              <a:ext uri="{FF2B5EF4-FFF2-40B4-BE49-F238E27FC236}">
                <a16:creationId xmlns:a16="http://schemas.microsoft.com/office/drawing/2014/main" id="{3F8652DF-7D9D-D55B-B893-4C701FC9452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75887" y="1920240"/>
            <a:ext cx="5590623" cy="5149850"/>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4">
            <a:extLst>
              <a:ext uri="{FF2B5EF4-FFF2-40B4-BE49-F238E27FC236}">
                <a16:creationId xmlns:a16="http://schemas.microsoft.com/office/drawing/2014/main" id="{D6A5143C-943C-DB5C-2FA3-902419F613EF}"/>
              </a:ext>
            </a:extLst>
          </p:cNvPr>
          <p:cNvSpPr/>
          <p:nvPr/>
        </p:nvSpPr>
        <p:spPr>
          <a:xfrm rot="20983327">
            <a:off x="8408813" y="364492"/>
            <a:ext cx="3228084" cy="3209925"/>
          </a:xfrm>
          <a:custGeom>
            <a:avLst/>
            <a:gdLst/>
            <a:ahLst/>
            <a:cxnLst/>
            <a:rect l="l" t="t" r="r" b="b"/>
            <a:pathLst>
              <a:path w="9199367" h="8229600">
                <a:moveTo>
                  <a:pt x="0" y="0"/>
                </a:moveTo>
                <a:lnTo>
                  <a:pt x="9199366" y="0"/>
                </a:lnTo>
                <a:lnTo>
                  <a:pt x="9199366" y="8229600"/>
                </a:lnTo>
                <a:lnTo>
                  <a:pt x="0" y="8229600"/>
                </a:lnTo>
                <a:lnTo>
                  <a:pt x="0" y="0"/>
                </a:lnTo>
                <a:close/>
              </a:path>
            </a:pathLst>
          </a:custGeom>
          <a:blipFill>
            <a:blip r:embed="rId11"/>
            <a:stretch>
              <a:fillRect/>
            </a:stretch>
          </a:blipFill>
        </p:spPr>
        <p:txBody>
          <a:bodyPr/>
          <a:lstStyle/>
          <a:p>
            <a:endParaRPr lang="en-US"/>
          </a:p>
        </p:txBody>
      </p:sp>
    </p:spTree>
    <p:extLst>
      <p:ext uri="{BB962C8B-B14F-4D97-AF65-F5344CB8AC3E}">
        <p14:creationId xmlns:p14="http://schemas.microsoft.com/office/powerpoint/2010/main" val="3774877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900" decel="100000" fill="hold"/>
                                        <p:tgtEl>
                                          <p:spTgt spid="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32" presetClass="emph" presetSubtype="0" repeatCount="indefinite" fill="hold" grpId="0" nodeType="withEffect">
                                  <p:stCondLst>
                                    <p:cond delay="0"/>
                                  </p:stCondLst>
                                  <p:childTnLst>
                                    <p:animRot by="120000">
                                      <p:cBhvr>
                                        <p:cTn id="28" dur="100" fill="hold">
                                          <p:stCondLst>
                                            <p:cond delay="0"/>
                                          </p:stCondLst>
                                        </p:cTn>
                                        <p:tgtEl>
                                          <p:spTgt spid="9"/>
                                        </p:tgtEl>
                                        <p:attrNameLst>
                                          <p:attrName>r</p:attrName>
                                        </p:attrNameLst>
                                      </p:cBhvr>
                                    </p:animRot>
                                    <p:animRot by="-240000">
                                      <p:cBhvr>
                                        <p:cTn id="29" dur="200" fill="hold">
                                          <p:stCondLst>
                                            <p:cond delay="200"/>
                                          </p:stCondLst>
                                        </p:cTn>
                                        <p:tgtEl>
                                          <p:spTgt spid="9"/>
                                        </p:tgtEl>
                                        <p:attrNameLst>
                                          <p:attrName>r</p:attrName>
                                        </p:attrNameLst>
                                      </p:cBhvr>
                                    </p:animRot>
                                    <p:animRot by="240000">
                                      <p:cBhvr>
                                        <p:cTn id="30" dur="200" fill="hold">
                                          <p:stCondLst>
                                            <p:cond delay="400"/>
                                          </p:stCondLst>
                                        </p:cTn>
                                        <p:tgtEl>
                                          <p:spTgt spid="9"/>
                                        </p:tgtEl>
                                        <p:attrNameLst>
                                          <p:attrName>r</p:attrName>
                                        </p:attrNameLst>
                                      </p:cBhvr>
                                    </p:animRot>
                                    <p:animRot by="-240000">
                                      <p:cBhvr>
                                        <p:cTn id="31" dur="200" fill="hold">
                                          <p:stCondLst>
                                            <p:cond delay="600"/>
                                          </p:stCondLst>
                                        </p:cTn>
                                        <p:tgtEl>
                                          <p:spTgt spid="9"/>
                                        </p:tgtEl>
                                        <p:attrNameLst>
                                          <p:attrName>r</p:attrName>
                                        </p:attrNameLst>
                                      </p:cBhvr>
                                    </p:animRot>
                                    <p:animRot by="120000">
                                      <p:cBhvr>
                                        <p:cTn id="32"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2727" numSld="3" showWhenStopped="0">
                <p:cTn id="33" repeatCount="indefinite" fill="hold" display="0">
                  <p:stCondLst>
                    <p:cond delay="indefinite"/>
                  </p:stCondLst>
                  <p:endCondLst>
                    <p:cond evt="onStopAudio" delay="0">
                      <p:tgtEl>
                        <p:sldTgt/>
                      </p:tgtEl>
                    </p:cond>
                  </p:endCondLst>
                </p:cTn>
                <p:tgtEl>
                  <p:spTgt spid="6"/>
                </p:tgtEl>
              </p:cMediaNode>
            </p:audio>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5" name="Rectangle 4"/>
          <p:cNvSpPr/>
          <p:nvPr/>
        </p:nvSpPr>
        <p:spPr>
          <a:xfrm>
            <a:off x="1754154" y="1380930"/>
            <a:ext cx="8854751" cy="378822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1500" dirty="0">
              <a:solidFill>
                <a:schemeClr val="accent4"/>
              </a:solidFill>
              <a:effectLst>
                <a:outerShdw blurRad="38100" dist="38100" dir="2700000" algn="tl">
                  <a:srgbClr val="000000">
                    <a:alpha val="43137"/>
                  </a:srgbClr>
                </a:outerShdw>
              </a:effectLst>
              <a:latin typeface="iCiel Cadena" panose="02000503000000020004" pitchFamily="50" charset="-93"/>
              <a:cs typeface="Arial" panose="020B0604020202020204" pitchFamily="34" charset="0"/>
            </a:endParaRPr>
          </a:p>
        </p:txBody>
      </p:sp>
      <p:pic>
        <p:nvPicPr>
          <p:cNvPr id="9" name="Picture 8">
            <a:extLst>
              <a:ext uri="{FF2B5EF4-FFF2-40B4-BE49-F238E27FC236}">
                <a16:creationId xmlns:a16="http://schemas.microsoft.com/office/drawing/2014/main" id="{8308BD7F-6AA9-0795-1967-705CCF8B2BD5}"/>
              </a:ext>
            </a:extLst>
          </p:cNvPr>
          <p:cNvPicPr>
            <a:picLocks noChangeAspect="1"/>
          </p:cNvPicPr>
          <p:nvPr/>
        </p:nvPicPr>
        <p:blipFill>
          <a:blip r:embed="rId3"/>
          <a:stretch>
            <a:fillRect/>
          </a:stretch>
        </p:blipFill>
        <p:spPr>
          <a:xfrm>
            <a:off x="1821199" y="2406684"/>
            <a:ext cx="8340051" cy="2139881"/>
          </a:xfrm>
          <a:prstGeom prst="rect">
            <a:avLst/>
          </a:prstGeom>
        </p:spPr>
      </p:pic>
    </p:spTree>
    <p:extLst>
      <p:ext uri="{BB962C8B-B14F-4D97-AF65-F5344CB8AC3E}">
        <p14:creationId xmlns:p14="http://schemas.microsoft.com/office/powerpoint/2010/main" val="1659797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Picture 2" descr="Cartoon knight boy">
            <a:extLst>
              <a:ext uri="{FF2B5EF4-FFF2-40B4-BE49-F238E27FC236}">
                <a16:creationId xmlns:a16="http://schemas.microsoft.com/office/drawing/2014/main" id="{C02F3BBA-D83E-D19D-2F6E-86058D90E7C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93424" y="385191"/>
            <a:ext cx="6561503" cy="6044184"/>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6"/>
          <p:cNvSpPr/>
          <p:nvPr/>
        </p:nvSpPr>
        <p:spPr>
          <a:xfrm>
            <a:off x="504567" y="4794714"/>
            <a:ext cx="11182865" cy="1887517"/>
          </a:xfrm>
          <a:prstGeom prst="roundRect">
            <a:avLst/>
          </a:prstGeom>
          <a:solidFill>
            <a:schemeClr val="lt1">
              <a:alpha val="61000"/>
            </a:schemeClr>
          </a:solidFill>
          <a:ln w="38100">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vi-VN" sz="3600" dirty="0">
                <a:latin typeface="iCiel Pequena" pitchFamily="50" charset="0"/>
              </a:rPr>
              <a:t>SAU KHI ĐẦY ĐỦ VŨ KHÍ , CHÀNG DŨNG SĨ LÊN ĐƯỜNG. CHÀNG BĂNG QUA KHU RỪNG BÓNG ĐÊM.</a:t>
            </a:r>
            <a:endParaRPr lang="en-US" sz="3600" dirty="0">
              <a:latin typeface="iCiel Pequena" pitchFamily="50" charset="0"/>
            </a:endParaRPr>
          </a:p>
        </p:txBody>
      </p:sp>
    </p:spTree>
    <p:extLst>
      <p:ext uri="{BB962C8B-B14F-4D97-AF65-F5344CB8AC3E}">
        <p14:creationId xmlns:p14="http://schemas.microsoft.com/office/powerpoint/2010/main" val="2773348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1" presetClass="entr" presetSubtype="0" fill="hold" grpId="0" nodeType="withEffect">
                                  <p:stCondLst>
                                    <p:cond delay="0"/>
                                  </p:stCondLst>
                                  <p:iterate type="lt">
                                    <p:tmPct val="10000"/>
                                  </p:iterate>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8"/>
                                        </p:tgtEl>
                                        <p:attrNameLst>
                                          <p:attrName>ppt_y</p:attrName>
                                        </p:attrNameLst>
                                      </p:cBhvr>
                                      <p:tavLst>
                                        <p:tav tm="0">
                                          <p:val>
                                            <p:strVal val="#ppt_y"/>
                                          </p:val>
                                        </p:tav>
                                        <p:tav tm="100000">
                                          <p:val>
                                            <p:strVal val="#ppt_y"/>
                                          </p:val>
                                        </p:tav>
                                      </p:tavLst>
                                    </p:anim>
                                    <p:anim calcmode="lin" valueType="num">
                                      <p:cBhvr>
                                        <p:cTn id="12"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604</TotalTime>
  <Words>1040</Words>
  <Application>Microsoft Office PowerPoint</Application>
  <PresentationFormat>Widescreen</PresentationFormat>
  <Paragraphs>159</Paragraphs>
  <Slides>28</Slides>
  <Notes>4</Notes>
  <HiddenSlides>0</HiddenSlides>
  <MMClips>6</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28</vt:i4>
      </vt:variant>
    </vt:vector>
  </HeadingPairs>
  <TitlesOfParts>
    <vt:vector size="48" baseType="lpstr">
      <vt:lpstr>Adobe Arabic</vt:lpstr>
      <vt:lpstr>Anaheim</vt:lpstr>
      <vt:lpstr>iCiel Brawls</vt:lpstr>
      <vt:lpstr>Ranchers</vt:lpstr>
      <vt:lpstr>#9Slide03 Arima Madurai ExtraBo</vt:lpstr>
      <vt:lpstr>#9Slide03 IcielUni Sans Heavy</vt:lpstr>
      <vt:lpstr>#9Slide07 IcielNabila</vt:lpstr>
      <vt:lpstr>Arial</vt:lpstr>
      <vt:lpstr>Barlow</vt:lpstr>
      <vt:lpstr>Calibri</vt:lpstr>
      <vt:lpstr>Calibri Light</vt:lpstr>
      <vt:lpstr>Cambria</vt:lpstr>
      <vt:lpstr>Coiny</vt:lpstr>
      <vt:lpstr>iCiel Cadena</vt:lpstr>
      <vt:lpstr>iCiel Pequena</vt:lpstr>
      <vt:lpstr>Nunito</vt:lpstr>
      <vt:lpstr>Times New Roman</vt:lpstr>
      <vt:lpstr>Wingdings</vt:lpstr>
      <vt:lpstr>Office Theme</vt:lpstr>
      <vt:lpstr>Science Subject for Pre-K: Observe insect life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Thao Tran</cp:lastModifiedBy>
  <cp:revision>72</cp:revision>
  <dcterms:created xsi:type="dcterms:W3CDTF">2021-11-09T06:36:28Z</dcterms:created>
  <dcterms:modified xsi:type="dcterms:W3CDTF">2024-10-01T06:08:23Z</dcterms:modified>
</cp:coreProperties>
</file>