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7"/>
  </p:notesMasterIdLst>
  <p:sldIdLst>
    <p:sldId id="262" r:id="rId4"/>
    <p:sldId id="263" r:id="rId5"/>
    <p:sldId id="295" r:id="rId6"/>
    <p:sldId id="265" r:id="rId7"/>
    <p:sldId id="271" r:id="rId8"/>
    <p:sldId id="2632" r:id="rId9"/>
    <p:sldId id="2633" r:id="rId10"/>
    <p:sldId id="299" r:id="rId11"/>
    <p:sldId id="300" r:id="rId12"/>
    <p:sldId id="2634" r:id="rId13"/>
    <p:sldId id="2635" r:id="rId14"/>
    <p:sldId id="301" r:id="rId15"/>
    <p:sldId id="29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A4816-D451-4B92-84C5-79EC28912773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5FB2DF-897A-452A-A881-C28C92C01A6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3E28A-4DE8-448A-893D-002C5B22328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AE9642-27A9-4AB6-8ED9-FEEAA84A9C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507" y="143074"/>
            <a:ext cx="1708507" cy="170850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572C-BD3D-4F5D-890C-7DE828D145E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8CF8-DF26-4E15-8028-6CB626DC93E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1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6" Type="http://schemas.microsoft.com/office/2007/relationships/hdphoto" Target="../media/image23.wdp"/><Relationship Id="rId5" Type="http://schemas.openxmlformats.org/officeDocument/2006/relationships/image" Target="../media/image22.png"/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store with shelves of liquor and a cart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9" name="Picture 18" descr="A cartoon of a child pointing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8676" y1="60908" x2="71753" y2="57125"/>
                        <a14:foregroundMark x1="71753" y1="57125" x2="71879" y2="57125"/>
                        <a14:foregroundMark x1="49306" y1="60908" x2="52711" y2="57755"/>
                        <a14:foregroundMark x1="50315" y1="89533" x2="50694" y2="83102"/>
                        <a14:foregroundMark x1="56116" y1="86507" x2="56116" y2="82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829" y="1342544"/>
            <a:ext cx="5930563" cy="5930563"/>
          </a:xfrm>
          <a:prstGeom prst="rect">
            <a:avLst/>
          </a:prstGeom>
        </p:spPr>
      </p:pic>
      <p:sp>
        <p:nvSpPr>
          <p:cNvPr id="29" name="Rectangle: Rounded Corners 28"/>
          <p:cNvSpPr/>
          <p:nvPr/>
        </p:nvSpPr>
        <p:spPr>
          <a:xfrm>
            <a:off x="3477763" y="314970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51311" y="335607"/>
                  <a:pt x="364064" y="16486"/>
                  <a:pt x="768136" y="0"/>
                </a:cubicBezTo>
                <a:cubicBezTo>
                  <a:pt x="3155073" y="130954"/>
                  <a:pt x="5878183" y="43574"/>
                  <a:pt x="7697182" y="0"/>
                </a:cubicBezTo>
                <a:cubicBezTo>
                  <a:pt x="8161680" y="62026"/>
                  <a:pt x="8497301" y="383083"/>
                  <a:pt x="8465318" y="768136"/>
                </a:cubicBezTo>
                <a:cubicBezTo>
                  <a:pt x="8314879" y="1603370"/>
                  <a:pt x="8551197" y="3389970"/>
                  <a:pt x="8465318" y="3840585"/>
                </a:cubicBezTo>
                <a:cubicBezTo>
                  <a:pt x="8384042" y="4278162"/>
                  <a:pt x="8112414" y="4602513"/>
                  <a:pt x="7697182" y="4608721"/>
                </a:cubicBezTo>
                <a:cubicBezTo>
                  <a:pt x="4887636" y="4763918"/>
                  <a:pt x="3628710" y="4771741"/>
                  <a:pt x="768136" y="4608721"/>
                </a:cubicBezTo>
                <a:cubicBezTo>
                  <a:pt x="348502" y="4546558"/>
                  <a:pt x="-61390" y="4300661"/>
                  <a:pt x="0" y="3840585"/>
                </a:cubicBezTo>
                <a:cubicBezTo>
                  <a:pt x="64656" y="2562637"/>
                  <a:pt x="-17807" y="133027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7941" y="301999"/>
                  <a:pt x="310962" y="12365"/>
                  <a:pt x="768136" y="0"/>
                </a:cubicBezTo>
                <a:cubicBezTo>
                  <a:pt x="2036685" y="132882"/>
                  <a:pt x="6647414" y="-84951"/>
                  <a:pt x="7697182" y="0"/>
                </a:cubicBezTo>
                <a:cubicBezTo>
                  <a:pt x="8072522" y="47744"/>
                  <a:pt x="8453932" y="406838"/>
                  <a:pt x="8465318" y="768136"/>
                </a:cubicBezTo>
                <a:cubicBezTo>
                  <a:pt x="8485505" y="1309041"/>
                  <a:pt x="8617798" y="3009130"/>
                  <a:pt x="8465318" y="3840585"/>
                </a:cubicBezTo>
                <a:cubicBezTo>
                  <a:pt x="8548470" y="4274679"/>
                  <a:pt x="8124312" y="4602754"/>
                  <a:pt x="7697182" y="4608721"/>
                </a:cubicBezTo>
                <a:cubicBezTo>
                  <a:pt x="4310713" y="4696360"/>
                  <a:pt x="3734555" y="4536042"/>
                  <a:pt x="768136" y="4608721"/>
                </a:cubicBezTo>
                <a:cubicBezTo>
                  <a:pt x="343329" y="4603216"/>
                  <a:pt x="-28309" y="4304156"/>
                  <a:pt x="0" y="3840585"/>
                </a:cubicBezTo>
                <a:cubicBezTo>
                  <a:pt x="-38581" y="2403149"/>
                  <a:pt x="63341" y="1527504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398" y="411430"/>
            <a:ext cx="3944454" cy="11583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7402" y="1246181"/>
            <a:ext cx="1938696" cy="16033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9488" y="2437180"/>
            <a:ext cx="7895762" cy="203153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/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975" y="752475"/>
            <a:ext cx="6286500" cy="22288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04900" y="3200400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Rô-bốt đã vẽ những dạng hình phẳng nào trong bức tranh?</a:t>
            </a:r>
            <a:endParaRPr lang="vi-VN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6274" y="3944035"/>
            <a:ext cx="105632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tròn, hình thoi, hình bình hành, hình chữ nhật</a:t>
            </a:r>
            <a:endParaRPr lang="vi-VN" sz="32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desk and a lamp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>
            <a:fillRect/>
          </a:stretch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934" y="1602349"/>
            <a:ext cx="9602032" cy="315800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/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Nhóm 14"/>
          <p:cNvGrpSpPr/>
          <p:nvPr/>
        </p:nvGrpSpPr>
        <p:grpSpPr>
          <a:xfrm>
            <a:off x="795783" y="396980"/>
            <a:ext cx="10828969" cy="1576457"/>
            <a:chOff x="890133" y="539870"/>
            <a:chExt cx="10828969" cy="1576457"/>
          </a:xfrm>
        </p:grpSpPr>
        <p:grpSp>
          <p:nvGrpSpPr>
            <p:cNvPr id="9" name="Nhóm 15"/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11" name="Oval 22"/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TextBox 23"/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4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TextBox 16"/>
                <p:cNvSpPr txBox="1"/>
                <p:nvPr/>
              </p:nvSpPr>
              <p:spPr>
                <a:xfrm>
                  <a:off x="1537852" y="539870"/>
                  <a:ext cx="10181250" cy="1576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vi-VN" sz="28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Bác Năm thu hoạch được 1 tấn 250 kg cam. Số cam đó được chia thành cam loại I và cam loại II. Biết rằng số cam loại I chiếm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a14:m>
                  <a:r>
                    <a:rPr kumimoji="0" lang="vi-VN" sz="28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 tổng số cam thu hoạch. Tính số ki-lô-gam cam mỗi loại.</a:t>
                  </a:r>
                  <a:endPara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>
            <p:sp>
              <p:nvSpPr>
                <p:cNvPr id="10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852" y="539870"/>
                  <a:ext cx="10181250" cy="1576457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Freeform 2"/>
          <p:cNvSpPr/>
          <p:nvPr/>
        </p:nvSpPr>
        <p:spPr>
          <a:xfrm>
            <a:off x="381000" y="2581275"/>
            <a:ext cx="3219450" cy="3390900"/>
          </a:xfrm>
          <a:custGeom>
            <a:avLst/>
            <a:gdLst/>
            <a:ahLst/>
            <a:cxnLst/>
            <a:rect l="l" t="t" r="r" b="b"/>
            <a:pathLst>
              <a:path w="7931277" h="8229600">
                <a:moveTo>
                  <a:pt x="0" y="0"/>
                </a:moveTo>
                <a:lnTo>
                  <a:pt x="7931277" y="0"/>
                </a:lnTo>
                <a:lnTo>
                  <a:pt x="79312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3438525" y="2333625"/>
                <a:ext cx="8020050" cy="33000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Đổi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tấn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250 kg = 1 250 kg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ki-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lô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-gam cam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loại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1 250 ×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375 (kg)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ki-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lô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-gam cam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loại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II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1 250 – 375 = 875 (kg)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loại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I: 375 kg;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loại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II: 875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525" y="2333625"/>
                <a:ext cx="8020050" cy="3300006"/>
              </a:xfrm>
              <a:prstGeom prst="rect">
                <a:avLst/>
              </a:prstGeom>
              <a:blipFill rotWithShape="1">
                <a:blip r:embed="rId4"/>
                <a:stretch>
                  <a:fillRect b="1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cartoon building with a phone booth and a telephone booth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5249" cy="6858000"/>
          </a:xfrm>
          <a:prstGeom prst="rect">
            <a:avLst/>
          </a:prstGeom>
        </p:spPr>
      </p:pic>
      <p:pic>
        <p:nvPicPr>
          <p:cNvPr id="27" name="Picture 26" descr="A cartoon of a toy store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513" y="462396"/>
            <a:ext cx="4764163" cy="429265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 flipH="1">
            <a:off x="8231782" y="2315992"/>
            <a:ext cx="4152142" cy="4079612"/>
            <a:chOff x="1238329" y="2722332"/>
            <a:chExt cx="4152142" cy="4079612"/>
          </a:xfrm>
        </p:grpSpPr>
        <p:pic>
          <p:nvPicPr>
            <p:cNvPr id="6" name="Picture 5" descr="A cartoon of a child pointing&#10;&#10;Description automatically generated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8676" y1="60908" x2="71753" y2="57125"/>
                          <a14:foregroundMark x1="71753" y1="57125" x2="71879" y2="57125"/>
                          <a14:foregroundMark x1="49306" y1="60908" x2="52711" y2="57755"/>
                          <a14:foregroundMark x1="50315" y1="89533" x2="50694" y2="83102"/>
                          <a14:foregroundMark x1="56116" y1="86507" x2="56116" y2="827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2060">
              <a:off x="1238329" y="2722332"/>
              <a:ext cx="4152142" cy="4079612"/>
            </a:xfrm>
            <a:prstGeom prst="rect">
              <a:avLst/>
            </a:prstGeom>
          </p:spPr>
        </p:pic>
        <p:pic>
          <p:nvPicPr>
            <p:cNvPr id="8" name="Picture 7" descr="A red shopping bag with handles&#10;&#10;Description automatically generated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74448" y="4545889"/>
              <a:ext cx="1492889" cy="1492889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012" y="1281147"/>
            <a:ext cx="7242676" cy="359085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-0.96888 0.058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51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desk and a lamp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>
            <a:fillRect/>
          </a:stretch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20" y="1597826"/>
            <a:ext cx="11223709" cy="202404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Đ-KL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desk and a lamp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>
            <a:fillRect/>
          </a:stretch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5480" y="1625641"/>
            <a:ext cx="11223709" cy="198746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/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Nhóm 14"/>
          <p:cNvGrpSpPr/>
          <p:nvPr/>
        </p:nvGrpSpPr>
        <p:grpSpPr>
          <a:xfrm>
            <a:off x="776733" y="511280"/>
            <a:ext cx="10828969" cy="769441"/>
            <a:chOff x="890133" y="539870"/>
            <a:chExt cx="10828969" cy="769441"/>
          </a:xfrm>
        </p:grpSpPr>
        <p:grpSp>
          <p:nvGrpSpPr>
            <p:cNvPr id="9" name="Nhóm 15"/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11" name="Oval 22"/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TextBox 23"/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0" name="TextBox 16"/>
            <p:cNvSpPr txBox="1"/>
            <p:nvPr/>
          </p:nvSpPr>
          <p:spPr>
            <a:xfrm>
              <a:off x="1537852" y="539870"/>
              <a:ext cx="101812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95301" y="1619250"/>
            <a:ext cx="11401424" cy="741581"/>
            <a:chOff x="495301" y="1619250"/>
            <a:chExt cx="11401424" cy="741581"/>
          </a:xfrm>
        </p:grpSpPr>
        <p:sp>
          <p:nvSpPr>
            <p:cNvPr id="13" name="TextBox 12"/>
            <p:cNvSpPr txBox="1"/>
            <p:nvPr/>
          </p:nvSpPr>
          <p:spPr>
            <a:xfrm>
              <a:off x="495301" y="1619250"/>
              <a:ext cx="472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a) 6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 kg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00650" y="1676400"/>
              <a:ext cx="3152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2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  kg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629651" y="1714500"/>
              <a:ext cx="32670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2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   kg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Rectangle: Rounded Corners 18"/>
            <p:cNvSpPr/>
            <p:nvPr/>
          </p:nvSpPr>
          <p:spPr>
            <a:xfrm>
              <a:off x="2562225" y="1714500"/>
              <a:ext cx="704850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Rectangle: Rounded Corners 19"/>
            <p:cNvSpPr/>
            <p:nvPr/>
          </p:nvSpPr>
          <p:spPr>
            <a:xfrm>
              <a:off x="6448425" y="1771650"/>
              <a:ext cx="704850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Rectangle: Rounded Corners 20"/>
            <p:cNvSpPr/>
            <p:nvPr/>
          </p:nvSpPr>
          <p:spPr>
            <a:xfrm>
              <a:off x="10163174" y="1790700"/>
              <a:ext cx="923925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38151" y="2867025"/>
            <a:ext cx="11496674" cy="741581"/>
            <a:chOff x="438151" y="2695575"/>
            <a:chExt cx="11496674" cy="741581"/>
          </a:xfrm>
        </p:grpSpPr>
        <p:sp>
          <p:nvSpPr>
            <p:cNvPr id="14" name="TextBox 13"/>
            <p:cNvSpPr txBox="1"/>
            <p:nvPr/>
          </p:nvSpPr>
          <p:spPr>
            <a:xfrm>
              <a:off x="438151" y="2790825"/>
              <a:ext cx="34385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b) 5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181600" y="2733675"/>
              <a:ext cx="32194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715376" y="2695575"/>
              <a:ext cx="32194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9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Rectangle: Rounded Corners 21"/>
            <p:cNvSpPr/>
            <p:nvPr/>
          </p:nvSpPr>
          <p:spPr>
            <a:xfrm>
              <a:off x="2514600" y="2876550"/>
              <a:ext cx="704850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Rectangle: Rounded Corners 22"/>
            <p:cNvSpPr/>
            <p:nvPr/>
          </p:nvSpPr>
          <p:spPr>
            <a:xfrm>
              <a:off x="6724650" y="2809875"/>
              <a:ext cx="704850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Rectangle: Rounded Corners 23"/>
            <p:cNvSpPr/>
            <p:nvPr/>
          </p:nvSpPr>
          <p:spPr>
            <a:xfrm>
              <a:off x="9972675" y="2790825"/>
              <a:ext cx="704850" cy="5143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7" name="Rectangle: Rounded Corners 26"/>
          <p:cNvSpPr/>
          <p:nvPr/>
        </p:nvSpPr>
        <p:spPr>
          <a:xfrm>
            <a:off x="2562225" y="1704975"/>
            <a:ext cx="70485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6410325" y="1743075"/>
            <a:ext cx="857250" cy="5524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: Rounded Corners 28"/>
          <p:cNvSpPr/>
          <p:nvPr/>
        </p:nvSpPr>
        <p:spPr>
          <a:xfrm>
            <a:off x="10115550" y="1790700"/>
            <a:ext cx="9906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2 000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: Rounded Corners 29"/>
          <p:cNvSpPr/>
          <p:nvPr/>
        </p:nvSpPr>
        <p:spPr>
          <a:xfrm>
            <a:off x="2514600" y="3048000"/>
            <a:ext cx="70485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ectangle: Rounded Corners 30"/>
          <p:cNvSpPr/>
          <p:nvPr/>
        </p:nvSpPr>
        <p:spPr>
          <a:xfrm>
            <a:off x="6705599" y="2971799"/>
            <a:ext cx="752475" cy="5238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: Rounded Corners 31"/>
          <p:cNvSpPr/>
          <p:nvPr/>
        </p:nvSpPr>
        <p:spPr>
          <a:xfrm>
            <a:off x="9972675" y="2952750"/>
            <a:ext cx="70485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/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" name="Nhóm 14"/>
          <p:cNvGrpSpPr/>
          <p:nvPr/>
        </p:nvGrpSpPr>
        <p:grpSpPr>
          <a:xfrm>
            <a:off x="776733" y="511280"/>
            <a:ext cx="10828969" cy="769441"/>
            <a:chOff x="890133" y="539870"/>
            <a:chExt cx="10828969" cy="769441"/>
          </a:xfrm>
        </p:grpSpPr>
        <p:grpSp>
          <p:nvGrpSpPr>
            <p:cNvPr id="9" name="Nhóm 15"/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11" name="Oval 22"/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2" name="TextBox 23"/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10" name="TextBox 16"/>
            <p:cNvSpPr txBox="1"/>
            <p:nvPr/>
          </p:nvSpPr>
          <p:spPr>
            <a:xfrm>
              <a:off x="1537852" y="539870"/>
              <a:ext cx="101812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4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các góc như hình vẽ dưới đây.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4050" y="1257779"/>
            <a:ext cx="8220074" cy="26247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1051" y="4314825"/>
            <a:ext cx="10734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        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;        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;         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tù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4562475" y="4791075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: Rounded Corners 32"/>
          <p:cNvSpPr/>
          <p:nvPr/>
        </p:nvSpPr>
        <p:spPr>
          <a:xfrm>
            <a:off x="6991350" y="4810125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9315450" y="4819650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Rectangle: Rounded Corners 34"/>
          <p:cNvSpPr/>
          <p:nvPr/>
        </p:nvSpPr>
        <p:spPr>
          <a:xfrm>
            <a:off x="4572000" y="4791075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: Rounded Corners 35"/>
          <p:cNvSpPr/>
          <p:nvPr/>
        </p:nvSpPr>
        <p:spPr>
          <a:xfrm>
            <a:off x="6991350" y="4819650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ectangle: Rounded Corners 36"/>
          <p:cNvSpPr/>
          <p:nvPr/>
        </p:nvSpPr>
        <p:spPr>
          <a:xfrm>
            <a:off x="9315450" y="4829175"/>
            <a:ext cx="6477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/>
          <p:cNvSpPr/>
          <p:nvPr/>
        </p:nvSpPr>
        <p:spPr>
          <a:xfrm>
            <a:off x="360482" y="247650"/>
            <a:ext cx="11471036" cy="6253423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0700" y="410054"/>
            <a:ext cx="8220074" cy="26247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0099" y="3219450"/>
            <a:ext cx="10810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b) Dùng thước đo góc để kiểm tra xem các góc có số đo bằng 60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 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, 90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 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, 120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 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và nêu tên.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8199" y="4695825"/>
            <a:ext cx="4962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120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°: BAC VÀ YOX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5999" y="4676775"/>
            <a:ext cx="4962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°: NMP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SQR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95749" y="5514975"/>
            <a:ext cx="4962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°: EDG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/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Nhóm 14"/>
          <p:cNvGrpSpPr/>
          <p:nvPr/>
        </p:nvGrpSpPr>
        <p:grpSpPr>
          <a:xfrm>
            <a:off x="776733" y="575188"/>
            <a:ext cx="10790869" cy="668148"/>
            <a:chOff x="890133" y="603778"/>
            <a:chExt cx="10790869" cy="668148"/>
          </a:xfrm>
        </p:grpSpPr>
        <p:grpSp>
          <p:nvGrpSpPr>
            <p:cNvPr id="9" name="Nhóm 15"/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11" name="Oval 22"/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TextBox 23"/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3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6"/>
            <p:cNvSpPr txBox="1"/>
            <p:nvPr/>
          </p:nvSpPr>
          <p:spPr>
            <a:xfrm>
              <a:off x="1499752" y="625595"/>
              <a:ext cx="10181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Rô-bốt đã vẽ một bức tranh như hình dưới đây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362075"/>
            <a:ext cx="6286500" cy="22288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47725" y="4181475"/>
            <a:ext cx="1051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Em hãy chỉ ra các cặp đường thẳng song song, các cặp đường thẳng vuông góc.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Rô-bốt đã vẽ những dạng hình phẳng nào trong bức tranh?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859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Hình chữ nhật: Góc Tròn 6"/>
          <p:cNvSpPr/>
          <p:nvPr/>
        </p:nvSpPr>
        <p:spPr>
          <a:xfrm>
            <a:off x="360482" y="356927"/>
            <a:ext cx="11471036" cy="6144146"/>
          </a:xfrm>
          <a:custGeom>
            <a:avLst/>
            <a:gdLst>
              <a:gd name="connsiteX0" fmla="*/ 0 w 11471036"/>
              <a:gd name="connsiteY0" fmla="*/ 1024045 h 6144146"/>
              <a:gd name="connsiteX1" fmla="*/ 1024045 w 11471036"/>
              <a:gd name="connsiteY1" fmla="*/ 0 h 6144146"/>
              <a:gd name="connsiteX2" fmla="*/ 10446991 w 11471036"/>
              <a:gd name="connsiteY2" fmla="*/ 0 h 6144146"/>
              <a:gd name="connsiteX3" fmla="*/ 11471036 w 11471036"/>
              <a:gd name="connsiteY3" fmla="*/ 1024045 h 6144146"/>
              <a:gd name="connsiteX4" fmla="*/ 11471036 w 11471036"/>
              <a:gd name="connsiteY4" fmla="*/ 5120101 h 6144146"/>
              <a:gd name="connsiteX5" fmla="*/ 10446991 w 11471036"/>
              <a:gd name="connsiteY5" fmla="*/ 6144146 h 6144146"/>
              <a:gd name="connsiteX6" fmla="*/ 1024045 w 11471036"/>
              <a:gd name="connsiteY6" fmla="*/ 6144146 h 6144146"/>
              <a:gd name="connsiteX7" fmla="*/ 0 w 11471036"/>
              <a:gd name="connsiteY7" fmla="*/ 5120101 h 6144146"/>
              <a:gd name="connsiteX8" fmla="*/ 0 w 11471036"/>
              <a:gd name="connsiteY8" fmla="*/ 1024045 h 614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1036" h="6144146" fill="none" extrusionOk="0">
                <a:moveTo>
                  <a:pt x="0" y="1024045"/>
                </a:moveTo>
                <a:cubicBezTo>
                  <a:pt x="-14456" y="459380"/>
                  <a:pt x="447665" y="61418"/>
                  <a:pt x="1024045" y="0"/>
                </a:cubicBezTo>
                <a:cubicBezTo>
                  <a:pt x="5669657" y="77600"/>
                  <a:pt x="8228950" y="-27269"/>
                  <a:pt x="10446991" y="0"/>
                </a:cubicBezTo>
                <a:cubicBezTo>
                  <a:pt x="11057670" y="-59514"/>
                  <a:pt x="11567503" y="486880"/>
                  <a:pt x="11471036" y="1024045"/>
                </a:cubicBezTo>
                <a:cubicBezTo>
                  <a:pt x="11580036" y="2739407"/>
                  <a:pt x="11392827" y="3120661"/>
                  <a:pt x="11471036" y="5120101"/>
                </a:cubicBezTo>
                <a:cubicBezTo>
                  <a:pt x="11366767" y="5644876"/>
                  <a:pt x="11002227" y="6148701"/>
                  <a:pt x="10446991" y="6144146"/>
                </a:cubicBezTo>
                <a:cubicBezTo>
                  <a:pt x="7124574" y="6193323"/>
                  <a:pt x="3857274" y="6021444"/>
                  <a:pt x="1024045" y="6144146"/>
                </a:cubicBezTo>
                <a:cubicBezTo>
                  <a:pt x="452164" y="6192662"/>
                  <a:pt x="-8814" y="5693254"/>
                  <a:pt x="0" y="5120101"/>
                </a:cubicBezTo>
                <a:cubicBezTo>
                  <a:pt x="47022" y="4257639"/>
                  <a:pt x="104569" y="2032998"/>
                  <a:pt x="0" y="1024045"/>
                </a:cubicBezTo>
                <a:close/>
              </a:path>
              <a:path w="11471036" h="6144146" stroke="0" extrusionOk="0">
                <a:moveTo>
                  <a:pt x="0" y="1024045"/>
                </a:moveTo>
                <a:cubicBezTo>
                  <a:pt x="106327" y="446327"/>
                  <a:pt x="487400" y="-1930"/>
                  <a:pt x="1024045" y="0"/>
                </a:cubicBezTo>
                <a:cubicBezTo>
                  <a:pt x="5291291" y="-129276"/>
                  <a:pt x="7355919" y="-77778"/>
                  <a:pt x="10446991" y="0"/>
                </a:cubicBezTo>
                <a:cubicBezTo>
                  <a:pt x="10990744" y="-69532"/>
                  <a:pt x="11467507" y="478831"/>
                  <a:pt x="11471036" y="1024045"/>
                </a:cubicBezTo>
                <a:cubicBezTo>
                  <a:pt x="11552635" y="3020398"/>
                  <a:pt x="11625336" y="4670010"/>
                  <a:pt x="11471036" y="5120101"/>
                </a:cubicBezTo>
                <a:cubicBezTo>
                  <a:pt x="11479014" y="5702489"/>
                  <a:pt x="10966760" y="6159710"/>
                  <a:pt x="10446991" y="6144146"/>
                </a:cubicBezTo>
                <a:cubicBezTo>
                  <a:pt x="6623347" y="6188366"/>
                  <a:pt x="2038038" y="6114764"/>
                  <a:pt x="1024045" y="6144146"/>
                </a:cubicBezTo>
                <a:cubicBezTo>
                  <a:pt x="434775" y="6053062"/>
                  <a:pt x="-82668" y="5666559"/>
                  <a:pt x="0" y="5120101"/>
                </a:cubicBezTo>
                <a:cubicBezTo>
                  <a:pt x="-159954" y="3220450"/>
                  <a:pt x="22140" y="2115979"/>
                  <a:pt x="0" y="102404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485775"/>
            <a:ext cx="6286500" cy="22288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951" y="2934385"/>
            <a:ext cx="114395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Em hãy chỉ ra các cặp đường thẳng song song, các cặp đường thẳng vuông góc.</a:t>
            </a:r>
            <a:endParaRPr lang="vi-VN" sz="24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3257550" y="819150"/>
            <a:ext cx="1076325" cy="13906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524375" y="866775"/>
            <a:ext cx="1133475" cy="14192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067050" y="1562100"/>
            <a:ext cx="2419350" cy="3905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4019550" y="2019300"/>
            <a:ext cx="2428875" cy="3905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71499" y="3534460"/>
            <a:ext cx="105632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2 cặp đường thẳng song song: cặp đường thẳng màu đỏ, cặp đường thẳng màu đen; có 1 cặp đường thẳng vuông góc: đường thẳng màu xanh và đường thẳng màu đỏ</a:t>
            </a:r>
            <a:endParaRPr lang="vi-VN" sz="24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1297</Words>
  <Application>WPS Presentation</Application>
  <PresentationFormat>Widescreen</PresentationFormat>
  <Paragraphs>94</Paragraphs>
  <Slides>13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27" baseType="lpstr">
      <vt:lpstr>Arial</vt:lpstr>
      <vt:lpstr>SimSun</vt:lpstr>
      <vt:lpstr>Wingdings</vt:lpstr>
      <vt:lpstr>Aptos</vt:lpstr>
      <vt:lpstr>Cambria</vt:lpstr>
      <vt:lpstr>Calibri</vt:lpstr>
      <vt:lpstr>iCiel Pony</vt:lpstr>
      <vt:lpstr>Wide Latin</vt:lpstr>
      <vt:lpstr>Cambria Math</vt:lpstr>
      <vt:lpstr>UTM Scriptina KT</vt:lpstr>
      <vt:lpstr>Microsoft YaHei</vt:lpstr>
      <vt:lpstr>Arial Unicode MS</vt:lpstr>
      <vt:lpstr>1_Office Theme</vt:lpstr>
      <vt:lpstr>2_Custom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Lan Nguyễn Thị Phương</cp:lastModifiedBy>
  <cp:revision>19</cp:revision>
  <dcterms:created xsi:type="dcterms:W3CDTF">2024-06-23T10:16:00Z</dcterms:created>
  <dcterms:modified xsi:type="dcterms:W3CDTF">2024-11-12T07:40:33Z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2DEAF0FF995B4544976CA65A1D636DC8_13</vt:lpwstr>
  </property>
  <property fmtid="{D5CDD505-2E9C-101B-9397-08002B2CF9AE}" pid="3" name="KSOProductBuildVer">
    <vt:lpwstr>1033-12.2.0.18607</vt:lpwstr>
  </property>
</Properties>
</file>