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8.svg" ContentType="image/svg+xml"/>
  <Override PartName="/ppt/media/image2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64" r:id="rId4"/>
  </p:sldMasterIdLst>
  <p:notesMasterIdLst>
    <p:notesMasterId r:id="rId6"/>
  </p:notesMasterIdLst>
  <p:sldIdLst>
    <p:sldId id="290" r:id="rId5"/>
    <p:sldId id="350" r:id="rId7"/>
    <p:sldId id="293" r:id="rId8"/>
    <p:sldId id="351" r:id="rId9"/>
    <p:sldId id="307" r:id="rId10"/>
    <p:sldId id="288" r:id="rId11"/>
    <p:sldId id="346" r:id="rId12"/>
    <p:sldId id="301" r:id="rId13"/>
    <p:sldId id="352" r:id="rId14"/>
    <p:sldId id="353" r:id="rId15"/>
    <p:sldId id="354" r:id="rId16"/>
    <p:sldId id="347" r:id="rId17"/>
    <p:sldId id="292" r:id="rId18"/>
    <p:sldId id="355" r:id="rId19"/>
    <p:sldId id="356" r:id="rId20"/>
    <p:sldId id="357" r:id="rId21"/>
    <p:sldId id="358" r:id="rId22"/>
    <p:sldId id="349" r:id="rId23"/>
    <p:sldId id="340" r:id="rId24"/>
    <p:sldId id="300" r:id="rId25"/>
    <p:sldId id="343" r:id="rId26"/>
    <p:sldId id="44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58" d="100"/>
          <a:sy n="58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7849591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1" y="1878282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479" y="113769"/>
            <a:ext cx="1874057" cy="1874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" name="Picture 2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png"/><Relationship Id="rId7" Type="http://schemas.openxmlformats.org/officeDocument/2006/relationships/image" Target="../media/image4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3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svg"/><Relationship Id="rId8" Type="http://schemas.openxmlformats.org/officeDocument/2006/relationships/image" Target="../media/image17.png"/><Relationship Id="rId7" Type="http://schemas.openxmlformats.org/officeDocument/2006/relationships/image" Target="../media/image16.jpeg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3.xml"/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audio" Target="../media/audio1.wav"/><Relationship Id="rId12" Type="http://schemas.openxmlformats.org/officeDocument/2006/relationships/slide" Target="slide6.xml"/><Relationship Id="rId11" Type="http://schemas.openxmlformats.org/officeDocument/2006/relationships/image" Target="../media/image20.svg"/><Relationship Id="rId10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hyperlink" Target="https://www.facebook.com/huongthaoGADT" TargetMode="Externa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23.png"/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2.wav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2.wav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slide" Target="slide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png"/><Relationship Id="rId7" Type="http://schemas.openxmlformats.org/officeDocument/2006/relationships/image" Target="../media/image3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image36.wdp"/><Relationship Id="rId3" Type="http://schemas.openxmlformats.org/officeDocument/2006/relationships/image" Target="../media/image35.png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/>
          <p:cNvPicPr>
            <a:picLocks noChangeAspect="1"/>
          </p:cNvPicPr>
          <p:nvPr/>
        </p:nvPicPr>
        <p:blipFill>
          <a:blip r:embed="rId1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  <a:endParaRPr lang="vi-VN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  <a:endParaRPr lang="vi-VN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 rotWithShape="1">
                <a:blip r:embed="rId1"/>
                <a:stretch>
                  <a:fillRect l="-18" t="-6" r="4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/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44"/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/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 rotWithShape="1">
                <a:blip r:embed="rId2"/>
                <a:stretch>
                  <a:fillRect l="-5" t="-58" r="2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3"/>
                <a:stretch>
                  <a:fillRect l="-98" t="-712" r="-88" b="-60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4"/>
                <a:stretch>
                  <a:fillRect l="-102" t="-696" r="-84" b="-571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/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 rotWithShape="1">
                <a:blip r:embed="rId2"/>
                <a:stretch>
                  <a:fillRect l="-301" t="-412" r="-274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/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 rotWithShape="1">
                <a:blip r:embed="rId3"/>
                <a:stretch>
                  <a:fillRect l="-305" t="-412" r="-270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/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10" name="Rectangle: Rounded Corner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 rotWithShape="1">
                <a:blip r:embed="rId4"/>
                <a:stretch>
                  <a:fillRect l="-289" t="-405" r="-257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/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11" name="Rectangle: Rounded Corner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 rotWithShape="1">
                <a:blip r:embed="rId5"/>
                <a:stretch>
                  <a:fillRect l="-280" t="-405" r="-238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/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 rotWithShape="1">
                <a:blip r:embed="rId1"/>
                <a:stretch>
                  <a:fillRect l="-303" t="-592" r="-283" b="-57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/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: Rounded Corner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 rotWithShape="1">
                <a:blip r:embed="rId2"/>
                <a:stretch>
                  <a:fillRect l="-335" t="-635" r="-307" b="-57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/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 rotWithShape="1">
                <a:blip r:embed="rId3"/>
                <a:stretch>
                  <a:fillRect l="-336" t="-744" r="-292" b="-65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/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 rotWithShape="1">
                <a:blip r:embed="rId4"/>
                <a:stretch>
                  <a:fillRect l="-282" t="-646" r="-237" b="-583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/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43"/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fr-FR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 rotWithShape="1">
                <a:blip r:embed="rId5"/>
                <a:stretch>
                  <a:fillRect l="-185" t="-1088" r="-168" b="-94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/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543"/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fr-FR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 rotWithShape="1">
                <a:blip r:embed="rId6"/>
                <a:stretch>
                  <a:fillRect l="-183" t="-1111" r="-170" b="-102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/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543"/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fr-FR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 rotWithShape="1">
                <a:blip r:embed="rId7"/>
                <a:stretch>
                  <a:fillRect l="-177" t="-1107" r="-159" b="-924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/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ounded Rectangle 543"/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fr-FR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 rotWithShape="1">
                <a:blip r:embed="rId8"/>
                <a:stretch>
                  <a:fillRect l="-174" t="-1085" r="-162" b="-946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/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 rotWithShape="1">
                <a:blip r:embed="rId1"/>
                <a:stretch>
                  <a:fillRect l="-137" t="-634" r="-119" b="-52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 rotWithShape="1">
                <a:blip r:embed="rId3"/>
                <a:stretch>
                  <a:fillRect l="-23" t="-14" r="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 rotWithShape="1">
                <a:blip r:embed="rId4"/>
                <a:stretch>
                  <a:fillRect l="-14" t="-21" r="28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 rotWithShape="1">
                <a:blip r:embed="rId5"/>
                <a:stretch>
                  <a:fillRect l="-17" t="-3" r="21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 rotWithShape="1">
                <a:blip r:embed="rId6"/>
                <a:stretch>
                  <a:fillRect l="-17" t="-59" r="21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749" r="17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2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/>
          <p:cNvSpPr txBox="1"/>
          <p:nvPr>
            <p:custDataLst>
              <p:tags r:id="rId2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/>
          <p:cNvSpPr txBox="1"/>
          <p:nvPr>
            <p:custDataLst>
              <p:tags r:id="rId3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/>
          <p:cNvSpPr txBox="1"/>
          <p:nvPr>
            <p:custDataLst>
              <p:tags r:id="rId4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/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/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/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/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93080" y="197764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620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800" b="1" kern="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  <a:endParaRPr lang="en-US" sz="2800" b="1" kern="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defTabSz="91440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  <a:endParaRPr lang="en-US" sz="28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defTabSz="91440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8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defTabSz="91440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8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800" b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lang="en-US" altLang="zh-CN" sz="2800" dirty="0">
                <a:solidFill>
                  <a:srgbClr val="5C8D8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1"/>
              </a:rPr>
              <a:t>https://www.facebook.com/huongthaoGADT</a:t>
            </a:r>
            <a:endParaRPr lang="en-US" altLang="zh-CN" sz="2800" dirty="0">
              <a:solidFill>
                <a:srgbClr val="5C8D8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endParaRPr lang="en-US" sz="2800" b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defTabSz="914400">
              <a:defRPr/>
            </a:pPr>
            <a:endParaRPr lang="en-US" sz="28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 rotWithShape="1">
                <a:blip r:embed="rId2"/>
                <a:stretch>
                  <a:fillRect l="-186" t="-1121" r="-186" b="-1117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2"/>
                <a:stretch>
                  <a:fillRect l="-186" t="-1234" r="-186" b="-1186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/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 rotWithShape="1">
                <a:blip r:embed="rId2"/>
                <a:stretch>
                  <a:fillRect l="-139" t="-15457" r="-139" b="-15440"/>
                </a:stretch>
              </a:blip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3"/>
                <a:stretch>
                  <a:fillRect l="-186" t="-1234" r="-186" b="-1186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/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with Corners Rounded 17"/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8" name="Speech Bubble: Rectangle with Corners Rounded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 rotWithShape="1">
                <a:blip r:embed="rId5"/>
                <a:stretch>
                  <a:fillRect l="-492" t="-1527" r="-465" b="-20328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>
          <p:sp>
            <p:nvSpPr>
              <p:cNvPr id="1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 rotWithShape="1">
                <a:blip r:embed="rId6"/>
                <a:stretch>
                  <a:fillRect l="-7" t="-68" r="4" b="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 rotWithShape="1">
                <a:blip r:embed="rId1"/>
                <a:stretch>
                  <a:fillRect l="-6" t="-45" r="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  <a:endParaRPr lang="en-US" sz="3600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7" t="-71" r="6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1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 rotWithShape="1">
                <a:blip r:embed="rId3"/>
                <a:stretch>
                  <a:fillRect l="-2" t="-48" r="4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/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6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 rotWithShape="1">
                <a:blip r:embed="rId4"/>
                <a:stretch>
                  <a:fillRect l="-23" t="-4" r="72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2088</Words>
  <Application>WPS Presentation</Application>
  <PresentationFormat>Widescreen</PresentationFormat>
  <Paragraphs>138</Paragraphs>
  <Slides>22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Calibri</vt:lpstr>
      <vt:lpstr>等线</vt:lpstr>
      <vt:lpstr>等线</vt:lpstr>
      <vt:lpstr>Calibri</vt:lpstr>
      <vt:lpstr>Cambria Math</vt:lpstr>
      <vt:lpstr>#9Slide03 Encode SeEx Black</vt:lpstr>
      <vt:lpstr>UTM Scriptina KT</vt:lpstr>
      <vt:lpstr>Cambria</vt:lpstr>
      <vt:lpstr>雷盖体</vt:lpstr>
      <vt:lpstr>Microsoft YaHei</vt:lpstr>
      <vt:lpstr>Arial Unicode MS</vt:lpstr>
      <vt:lpstr>#9Slide03 Penumbra</vt:lpstr>
      <vt:lpstr>Segoe Print</vt:lpstr>
      <vt:lpstr>Lato Regular</vt:lpstr>
      <vt:lpstr>DFPOP1-W9</vt:lpstr>
      <vt:lpstr>第一PPT，www.1ppt.com</vt:lpstr>
      <vt:lpstr>Office Theme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 Nguyễn Thị Phương</cp:lastModifiedBy>
  <cp:revision>24</cp:revision>
  <dcterms:created xsi:type="dcterms:W3CDTF">2024-06-23T01:58:00Z</dcterms:created>
  <dcterms:modified xsi:type="dcterms:W3CDTF">2024-11-12T07:40:19Z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9A1B1B7F8FA0411B8D18A42965147753_13</vt:lpwstr>
  </property>
  <property fmtid="{D5CDD505-2E9C-101B-9397-08002B2CF9AE}" pid="3" name="KSOProductBuildVer">
    <vt:lpwstr>1033-12.2.0.18607</vt:lpwstr>
  </property>
</Properties>
</file>