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3"/>
    <p:sldId id="274" r:id="rId4"/>
    <p:sldId id="258" r:id="rId5"/>
    <p:sldId id="263" r:id="rId6"/>
    <p:sldId id="257" r:id="rId7"/>
    <p:sldId id="261" r:id="rId8"/>
    <p:sldId id="275" r:id="rId9"/>
    <p:sldId id="276" r:id="rId10"/>
    <p:sldId id="277" r:id="rId11"/>
    <p:sldId id="278" r:id="rId12"/>
    <p:sldId id="279" r:id="rId13"/>
    <p:sldId id="273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F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</a:fld>
            <a:endParaRPr lang="en-PH"/>
          </a:p>
        </p:txBody>
      </p:sp>
    </p:spTree>
  </p:cSld>
  <p:clrMapOvr>
    <a:masterClrMapping/>
  </p:clrMapOvr>
  <p:transition spd="slow" advTm="3664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</a:fld>
            <a:endParaRPr lang="en-PH"/>
          </a:p>
        </p:txBody>
      </p:sp>
    </p:spTree>
  </p:cSld>
  <p:clrMapOvr>
    <a:masterClrMapping/>
  </p:clrMapOvr>
  <p:transition spd="slow" advTm="3664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</a:fld>
            <a:endParaRPr lang="en-PH"/>
          </a:p>
        </p:txBody>
      </p:sp>
    </p:spTree>
  </p:cSld>
  <p:clrMapOvr>
    <a:masterClrMapping/>
  </p:clrMapOvr>
  <p:transition spd="slow" advTm="3664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</a:fld>
            <a:endParaRPr lang="en-PH"/>
          </a:p>
        </p:txBody>
      </p:sp>
    </p:spTree>
  </p:cSld>
  <p:clrMapOvr>
    <a:masterClrMapping/>
  </p:clrMapOvr>
  <p:transition spd="slow" advTm="3664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</a:fld>
            <a:endParaRPr lang="en-PH"/>
          </a:p>
        </p:txBody>
      </p:sp>
    </p:spTree>
  </p:cSld>
  <p:clrMapOvr>
    <a:masterClrMapping/>
  </p:clrMapOvr>
  <p:transition spd="slow" advTm="3664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</a:fld>
            <a:endParaRPr lang="en-PH"/>
          </a:p>
        </p:txBody>
      </p:sp>
    </p:spTree>
  </p:cSld>
  <p:clrMapOvr>
    <a:masterClrMapping/>
  </p:clrMapOvr>
  <p:transition spd="slow" advTm="3664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</a:fld>
            <a:endParaRPr lang="en-P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</a:fld>
            <a:endParaRPr lang="en-PH"/>
          </a:p>
        </p:txBody>
      </p:sp>
    </p:spTree>
  </p:cSld>
  <p:clrMapOvr>
    <a:masterClrMapping/>
  </p:clrMapOvr>
  <p:transition spd="slow" advTm="3664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</a:fld>
            <a:endParaRPr lang="en-PH"/>
          </a:p>
        </p:txBody>
      </p:sp>
    </p:spTree>
  </p:cSld>
  <p:clrMapOvr>
    <a:masterClrMapping/>
  </p:clrMapOvr>
  <p:transition spd="slow" advTm="3664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</a:fld>
            <a:endParaRPr lang="en-P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</a:fld>
            <a:endParaRPr lang="en-PH"/>
          </a:p>
        </p:txBody>
      </p:sp>
    </p:spTree>
  </p:cSld>
  <p:clrMapOvr>
    <a:masterClrMapping/>
  </p:clrMapOvr>
  <p:transition spd="slow" advTm="3664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</a:fld>
            <a:endParaRPr lang="en-PH"/>
          </a:p>
        </p:txBody>
      </p:sp>
    </p:spTree>
  </p:cSld>
  <p:clrMapOvr>
    <a:masterClrMapping/>
  </p:clrMapOvr>
  <p:transition spd="slow" advTm="3664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FA0507-637E-4E25-987F-787F2154475A}" type="datetimeFigureOut">
              <a:rPr lang="en-PH" smtClean="0"/>
            </a:fld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C1DC43-0E45-4CED-A1FA-98D38657966A}" type="slidenum">
              <a:rPr lang="en-PH" smtClean="0"/>
            </a:fld>
            <a:endParaRPr lang="en-PH"/>
          </a:p>
        </p:txBody>
      </p:sp>
    </p:spTree>
  </p:cSld>
  <p:clrMapOvr>
    <a:masterClrMapping/>
  </p:clrMapOvr>
  <p:transition spd="slow" advTm="3664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664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.xml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0.xml"/><Relationship Id="rId5" Type="http://schemas.openxmlformats.org/officeDocument/2006/relationships/image" Target="../media/image68.png"/><Relationship Id="rId4" Type="http://schemas.microsoft.com/office/2007/relationships/hdphoto" Target="../media/image66.wdp"/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image" Target="../media/image64.emf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.xml"/><Relationship Id="rId4" Type="http://schemas.microsoft.com/office/2007/relationships/hdphoto" Target="../media/image66.wdp"/><Relationship Id="rId3" Type="http://schemas.openxmlformats.org/officeDocument/2006/relationships/image" Target="../media/image65.png"/><Relationship Id="rId2" Type="http://schemas.openxmlformats.org/officeDocument/2006/relationships/image" Target="../media/image69.png"/><Relationship Id="rId1" Type="http://schemas.openxmlformats.org/officeDocument/2006/relationships/image" Target="../media/image64.emf"/></Relationships>
</file>

<file path=ppt/slides/_rels/slide12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2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3.xml"/><Relationship Id="rId11" Type="http://schemas.openxmlformats.org/officeDocument/2006/relationships/image" Target="../media/image70.png"/><Relationship Id="rId10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9.wdp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2.xml"/><Relationship Id="rId14" Type="http://schemas.openxmlformats.org/officeDocument/2006/relationships/image" Target="../media/image14.png"/><Relationship Id="rId13" Type="http://schemas.openxmlformats.org/officeDocument/2006/relationships/image" Target="../media/image18.png"/><Relationship Id="rId12" Type="http://schemas.openxmlformats.org/officeDocument/2006/relationships/image" Target="../media/image17.png"/><Relationship Id="rId11" Type="http://schemas.openxmlformats.org/officeDocument/2006/relationships/image" Target="../media/image16.png"/><Relationship Id="rId10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3.xml"/><Relationship Id="rId13" Type="http://schemas.openxmlformats.org/officeDocument/2006/relationships/image" Target="../media/image31.png"/><Relationship Id="rId12" Type="http://schemas.openxmlformats.org/officeDocument/2006/relationships/image" Target="../media/image30.png"/><Relationship Id="rId11" Type="http://schemas.openxmlformats.org/officeDocument/2006/relationships/image" Target="../media/image29.png"/><Relationship Id="rId10" Type="http://schemas.openxmlformats.org/officeDocument/2006/relationships/image" Target="../media/image28.png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5.xml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microsoft.com/office/2007/relationships/hdphoto" Target="../media/image33.wdp"/><Relationship Id="rId1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9.png"/><Relationship Id="rId8" Type="http://schemas.openxmlformats.org/officeDocument/2006/relationships/image" Target="../media/image58.png"/><Relationship Id="rId7" Type="http://schemas.openxmlformats.org/officeDocument/2006/relationships/image" Target="../media/image57.png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7.xml"/><Relationship Id="rId10" Type="http://schemas.openxmlformats.org/officeDocument/2006/relationships/image" Target="../media/image60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.xml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9.xml"/><Relationship Id="rId4" Type="http://schemas.microsoft.com/office/2007/relationships/hdphoto" Target="../media/image66.wdp"/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/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/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-1" fmla="*/ 0 w 3972630"/>
              <a:gd name="connsiteY0-2" fmla="*/ 1927991 h 3832832"/>
              <a:gd name="connsiteX1-3" fmla="*/ 1905292 w 3972630"/>
              <a:gd name="connsiteY1-4" fmla="*/ 3 h 3832832"/>
              <a:gd name="connsiteX2-5" fmla="*/ 3972630 w 3972630"/>
              <a:gd name="connsiteY2-6" fmla="*/ 1916416 h 3832832"/>
              <a:gd name="connsiteX3-7" fmla="*/ 1905292 w 3972630"/>
              <a:gd name="connsiteY3-8" fmla="*/ 3832829 h 3832832"/>
              <a:gd name="connsiteX4-9" fmla="*/ 0 w 3972630"/>
              <a:gd name="connsiteY4-10" fmla="*/ 1927991 h 3832832"/>
              <a:gd name="connsiteX0-11" fmla="*/ 0 w 4076802"/>
              <a:gd name="connsiteY0-12" fmla="*/ 1931637 h 3838944"/>
              <a:gd name="connsiteX1-13" fmla="*/ 1905292 w 4076802"/>
              <a:gd name="connsiteY1-14" fmla="*/ 3649 h 3838944"/>
              <a:gd name="connsiteX2-15" fmla="*/ 4076802 w 4076802"/>
              <a:gd name="connsiteY2-16" fmla="*/ 1595971 h 3838944"/>
              <a:gd name="connsiteX3-17" fmla="*/ 1905292 w 4076802"/>
              <a:gd name="connsiteY3-18" fmla="*/ 3836475 h 3838944"/>
              <a:gd name="connsiteX4-19" fmla="*/ 0 w 4076802"/>
              <a:gd name="connsiteY4-20" fmla="*/ 1931637 h 3838944"/>
              <a:gd name="connsiteX0-21" fmla="*/ 267 w 4077069"/>
              <a:gd name="connsiteY0-22" fmla="*/ 1931637 h 3433646"/>
              <a:gd name="connsiteX1-23" fmla="*/ 1905559 w 4077069"/>
              <a:gd name="connsiteY1-24" fmla="*/ 3649 h 3433646"/>
              <a:gd name="connsiteX2-25" fmla="*/ 4077069 w 4077069"/>
              <a:gd name="connsiteY2-26" fmla="*/ 1595971 h 3433646"/>
              <a:gd name="connsiteX3-27" fmla="*/ 2032881 w 4077069"/>
              <a:gd name="connsiteY3-28" fmla="*/ 3431361 h 3433646"/>
              <a:gd name="connsiteX4-29" fmla="*/ 267 w 4077069"/>
              <a:gd name="connsiteY4-30" fmla="*/ 1931637 h 3433646"/>
              <a:gd name="connsiteX0-31" fmla="*/ 7726 w 4084528"/>
              <a:gd name="connsiteY0-32" fmla="*/ 1897116 h 3399112"/>
              <a:gd name="connsiteX1-33" fmla="*/ 1450030 w 4084528"/>
              <a:gd name="connsiteY1-34" fmla="*/ 3852 h 3399112"/>
              <a:gd name="connsiteX2-35" fmla="*/ 4084528 w 4084528"/>
              <a:gd name="connsiteY2-36" fmla="*/ 1561450 h 3399112"/>
              <a:gd name="connsiteX3-37" fmla="*/ 2040340 w 4084528"/>
              <a:gd name="connsiteY3-38" fmla="*/ 3396840 h 3399112"/>
              <a:gd name="connsiteX4-39" fmla="*/ 7726 w 4084528"/>
              <a:gd name="connsiteY4-40" fmla="*/ 1897116 h 3399112"/>
              <a:gd name="connsiteX0-41" fmla="*/ 7963 w 4258385"/>
              <a:gd name="connsiteY0-42" fmla="*/ 1898133 h 3400597"/>
              <a:gd name="connsiteX1-43" fmla="*/ 1450267 w 4258385"/>
              <a:gd name="connsiteY1-44" fmla="*/ 4869 h 3400597"/>
              <a:gd name="connsiteX2-45" fmla="*/ 4258385 w 4258385"/>
              <a:gd name="connsiteY2-46" fmla="*/ 1527743 h 3400597"/>
              <a:gd name="connsiteX3-47" fmla="*/ 2040577 w 4258385"/>
              <a:gd name="connsiteY3-48" fmla="*/ 3397857 h 3400597"/>
              <a:gd name="connsiteX4-49" fmla="*/ 7963 w 4258385"/>
              <a:gd name="connsiteY4-50" fmla="*/ 1898133 h 3400597"/>
              <a:gd name="connsiteX0-51" fmla="*/ 6641 w 4476982"/>
              <a:gd name="connsiteY0-52" fmla="*/ 2016899 h 3405995"/>
              <a:gd name="connsiteX1-53" fmla="*/ 1668864 w 4476982"/>
              <a:gd name="connsiteY1-54" fmla="*/ 7889 h 3405995"/>
              <a:gd name="connsiteX2-55" fmla="*/ 4476982 w 4476982"/>
              <a:gd name="connsiteY2-56" fmla="*/ 1530763 h 3405995"/>
              <a:gd name="connsiteX3-57" fmla="*/ 2259174 w 4476982"/>
              <a:gd name="connsiteY3-58" fmla="*/ 3400877 h 3405995"/>
              <a:gd name="connsiteX4-59" fmla="*/ 6641 w 4476982"/>
              <a:gd name="connsiteY4-60" fmla="*/ 2016899 h 3405995"/>
              <a:gd name="connsiteX0-61" fmla="*/ 2948 w 4473289"/>
              <a:gd name="connsiteY0-62" fmla="*/ 2016899 h 3406055"/>
              <a:gd name="connsiteX1-63" fmla="*/ 1665171 w 4473289"/>
              <a:gd name="connsiteY1-64" fmla="*/ 7889 h 3406055"/>
              <a:gd name="connsiteX2-65" fmla="*/ 4473289 w 4473289"/>
              <a:gd name="connsiteY2-66" fmla="*/ 1530763 h 3406055"/>
              <a:gd name="connsiteX3-67" fmla="*/ 2255481 w 4473289"/>
              <a:gd name="connsiteY3-68" fmla="*/ 3400877 h 3406055"/>
              <a:gd name="connsiteX4-69" fmla="*/ 2948 w 4473289"/>
              <a:gd name="connsiteY4-70" fmla="*/ 2016899 h 3406055"/>
              <a:gd name="connsiteX0-71" fmla="*/ 5479 w 4475820"/>
              <a:gd name="connsiteY0-72" fmla="*/ 1689006 h 3077826"/>
              <a:gd name="connsiteX1-73" fmla="*/ 1714000 w 4475820"/>
              <a:gd name="connsiteY1-74" fmla="*/ 15662 h 3077826"/>
              <a:gd name="connsiteX2-75" fmla="*/ 4475820 w 4475820"/>
              <a:gd name="connsiteY2-76" fmla="*/ 1202870 h 3077826"/>
              <a:gd name="connsiteX3-77" fmla="*/ 2258012 w 4475820"/>
              <a:gd name="connsiteY3-78" fmla="*/ 3072984 h 3077826"/>
              <a:gd name="connsiteX4-79" fmla="*/ 5479 w 4475820"/>
              <a:gd name="connsiteY4-80" fmla="*/ 1689006 h 3077826"/>
              <a:gd name="connsiteX0-81" fmla="*/ 3780 w 4474121"/>
              <a:gd name="connsiteY0-82" fmla="*/ 1914219 h 3303226"/>
              <a:gd name="connsiteX1-83" fmla="*/ 1793324 w 4474121"/>
              <a:gd name="connsiteY1-84" fmla="*/ 9382 h 3303226"/>
              <a:gd name="connsiteX2-85" fmla="*/ 4474121 w 4474121"/>
              <a:gd name="connsiteY2-86" fmla="*/ 1428083 h 3303226"/>
              <a:gd name="connsiteX3-87" fmla="*/ 2256313 w 4474121"/>
              <a:gd name="connsiteY3-88" fmla="*/ 3298197 h 3303226"/>
              <a:gd name="connsiteX4-89" fmla="*/ 3780 w 4474121"/>
              <a:gd name="connsiteY4-90" fmla="*/ 1914219 h 3303226"/>
              <a:gd name="connsiteX0-91" fmla="*/ 3606 w 4126707"/>
              <a:gd name="connsiteY0-92" fmla="*/ 1922327 h 3314020"/>
              <a:gd name="connsiteX1-93" fmla="*/ 1793150 w 4126707"/>
              <a:gd name="connsiteY1-94" fmla="*/ 17490 h 3314020"/>
              <a:gd name="connsiteX2-95" fmla="*/ 4126707 w 4126707"/>
              <a:gd name="connsiteY2-96" fmla="*/ 1308869 h 3314020"/>
              <a:gd name="connsiteX3-97" fmla="*/ 2256139 w 4126707"/>
              <a:gd name="connsiteY3-98" fmla="*/ 3306305 h 3314020"/>
              <a:gd name="connsiteX4-99" fmla="*/ 3606 w 4126707"/>
              <a:gd name="connsiteY4-100" fmla="*/ 1922327 h 3314020"/>
              <a:gd name="connsiteX0-101" fmla="*/ 5405 w 3630795"/>
              <a:gd name="connsiteY0-102" fmla="*/ 2019158 h 3321449"/>
              <a:gd name="connsiteX1-103" fmla="*/ 1297238 w 3630795"/>
              <a:gd name="connsiteY1-104" fmla="*/ 21723 h 3321449"/>
              <a:gd name="connsiteX2-105" fmla="*/ 3630795 w 3630795"/>
              <a:gd name="connsiteY2-106" fmla="*/ 1313102 h 3321449"/>
              <a:gd name="connsiteX3-107" fmla="*/ 1760227 w 3630795"/>
              <a:gd name="connsiteY3-108" fmla="*/ 3310538 h 3321449"/>
              <a:gd name="connsiteX4-109" fmla="*/ 5405 w 3630795"/>
              <a:gd name="connsiteY4-110" fmla="*/ 2019158 h 3321449"/>
              <a:gd name="connsiteX0-111" fmla="*/ 9309 w 3634699"/>
              <a:gd name="connsiteY0-112" fmla="*/ 2019158 h 2956188"/>
              <a:gd name="connsiteX1-113" fmla="*/ 1301142 w 3634699"/>
              <a:gd name="connsiteY1-114" fmla="*/ 21723 h 2956188"/>
              <a:gd name="connsiteX2-115" fmla="*/ 3634699 w 3634699"/>
              <a:gd name="connsiteY2-116" fmla="*/ 1313102 h 2956188"/>
              <a:gd name="connsiteX3-117" fmla="*/ 1926177 w 3634699"/>
              <a:gd name="connsiteY3-118" fmla="*/ 2940148 h 2956188"/>
              <a:gd name="connsiteX4-119" fmla="*/ 9309 w 3634699"/>
              <a:gd name="connsiteY4-120" fmla="*/ 2019158 h 2956188"/>
              <a:gd name="connsiteX0-121" fmla="*/ 3781 w 3629171"/>
              <a:gd name="connsiteY0-122" fmla="*/ 1866096 h 2802519"/>
              <a:gd name="connsiteX1-123" fmla="*/ 1492383 w 3629171"/>
              <a:gd name="connsiteY1-124" fmla="*/ 30706 h 2802519"/>
              <a:gd name="connsiteX2-125" fmla="*/ 3629171 w 3629171"/>
              <a:gd name="connsiteY2-126" fmla="*/ 1160040 h 2802519"/>
              <a:gd name="connsiteX3-127" fmla="*/ 1920649 w 3629171"/>
              <a:gd name="connsiteY3-128" fmla="*/ 2787086 h 2802519"/>
              <a:gd name="connsiteX4-129" fmla="*/ 3781 w 3629171"/>
              <a:gd name="connsiteY4-130" fmla="*/ 1866096 h 2802519"/>
              <a:gd name="connsiteX0-131" fmla="*/ 5281 w 3283430"/>
              <a:gd name="connsiteY0-132" fmla="*/ 1670542 h 2783787"/>
              <a:gd name="connsiteX1-133" fmla="*/ 1146642 w 3283430"/>
              <a:gd name="connsiteY1-134" fmla="*/ 20347 h 2783787"/>
              <a:gd name="connsiteX2-135" fmla="*/ 3283430 w 3283430"/>
              <a:gd name="connsiteY2-136" fmla="*/ 1149681 h 2783787"/>
              <a:gd name="connsiteX3-137" fmla="*/ 1574908 w 3283430"/>
              <a:gd name="connsiteY3-138" fmla="*/ 2776727 h 2783787"/>
              <a:gd name="connsiteX4-139" fmla="*/ 5281 w 3283430"/>
              <a:gd name="connsiteY4-140" fmla="*/ 1670542 h 2783787"/>
              <a:gd name="connsiteX0-141" fmla="*/ 5464 w 3434084"/>
              <a:gd name="connsiteY0-142" fmla="*/ 1661954 h 2773079"/>
              <a:gd name="connsiteX1-143" fmla="*/ 1146825 w 3434084"/>
              <a:gd name="connsiteY1-144" fmla="*/ 11759 h 2773079"/>
              <a:gd name="connsiteX2-145" fmla="*/ 3434084 w 3434084"/>
              <a:gd name="connsiteY2-146" fmla="*/ 1233690 h 2773079"/>
              <a:gd name="connsiteX3-147" fmla="*/ 1575091 w 3434084"/>
              <a:gd name="connsiteY3-148" fmla="*/ 2768139 h 2773079"/>
              <a:gd name="connsiteX4-149" fmla="*/ 5464 w 3434084"/>
              <a:gd name="connsiteY4-150" fmla="*/ 1661954 h 2773079"/>
              <a:gd name="connsiteX0-151" fmla="*/ 5464 w 3434084"/>
              <a:gd name="connsiteY0-152" fmla="*/ 1797554 h 2908828"/>
              <a:gd name="connsiteX1-153" fmla="*/ 1146825 w 3434084"/>
              <a:gd name="connsiteY1-154" fmla="*/ 8463 h 2908828"/>
              <a:gd name="connsiteX2-155" fmla="*/ 3434084 w 3434084"/>
              <a:gd name="connsiteY2-156" fmla="*/ 1369290 h 2908828"/>
              <a:gd name="connsiteX3-157" fmla="*/ 1575091 w 3434084"/>
              <a:gd name="connsiteY3-158" fmla="*/ 2903739 h 2908828"/>
              <a:gd name="connsiteX4-159" fmla="*/ 5464 w 3434084"/>
              <a:gd name="connsiteY4-160" fmla="*/ 1797554 h 2908828"/>
              <a:gd name="connsiteX0-161" fmla="*/ 14429 w 3443049"/>
              <a:gd name="connsiteY0-162" fmla="*/ 1797554 h 2966397"/>
              <a:gd name="connsiteX1-163" fmla="*/ 1155790 w 3443049"/>
              <a:gd name="connsiteY1-164" fmla="*/ 8463 h 2966397"/>
              <a:gd name="connsiteX2-165" fmla="*/ 3443049 w 3443049"/>
              <a:gd name="connsiteY2-166" fmla="*/ 1369290 h 2966397"/>
              <a:gd name="connsiteX3-167" fmla="*/ 1896572 w 3443049"/>
              <a:gd name="connsiteY3-168" fmla="*/ 2961613 h 2966397"/>
              <a:gd name="connsiteX4-169" fmla="*/ 14429 w 3443049"/>
              <a:gd name="connsiteY4-170" fmla="*/ 1797554 h 2966397"/>
              <a:gd name="connsiteX0-171" fmla="*/ 9377 w 3437997"/>
              <a:gd name="connsiteY0-172" fmla="*/ 1797554 h 2701994"/>
              <a:gd name="connsiteX1-173" fmla="*/ 1150738 w 3437997"/>
              <a:gd name="connsiteY1-174" fmla="*/ 8463 h 2701994"/>
              <a:gd name="connsiteX2-175" fmla="*/ 3437997 w 3437997"/>
              <a:gd name="connsiteY2-176" fmla="*/ 1369290 h 2701994"/>
              <a:gd name="connsiteX3-177" fmla="*/ 1729474 w 3437997"/>
              <a:gd name="connsiteY3-178" fmla="*/ 2695395 h 2701994"/>
              <a:gd name="connsiteX4-179" fmla="*/ 9377 w 3437997"/>
              <a:gd name="connsiteY4-180" fmla="*/ 1797554 h 27019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Oval 1"/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-1" fmla="*/ 0 w 3972630"/>
              <a:gd name="connsiteY0-2" fmla="*/ 1927991 h 3832832"/>
              <a:gd name="connsiteX1-3" fmla="*/ 1905292 w 3972630"/>
              <a:gd name="connsiteY1-4" fmla="*/ 3 h 3832832"/>
              <a:gd name="connsiteX2-5" fmla="*/ 3972630 w 3972630"/>
              <a:gd name="connsiteY2-6" fmla="*/ 1916416 h 3832832"/>
              <a:gd name="connsiteX3-7" fmla="*/ 1905292 w 3972630"/>
              <a:gd name="connsiteY3-8" fmla="*/ 3832829 h 3832832"/>
              <a:gd name="connsiteX4-9" fmla="*/ 0 w 3972630"/>
              <a:gd name="connsiteY4-10" fmla="*/ 1927991 h 3832832"/>
              <a:gd name="connsiteX0-11" fmla="*/ 0 w 4076802"/>
              <a:gd name="connsiteY0-12" fmla="*/ 1931637 h 3838944"/>
              <a:gd name="connsiteX1-13" fmla="*/ 1905292 w 4076802"/>
              <a:gd name="connsiteY1-14" fmla="*/ 3649 h 3838944"/>
              <a:gd name="connsiteX2-15" fmla="*/ 4076802 w 4076802"/>
              <a:gd name="connsiteY2-16" fmla="*/ 1595971 h 3838944"/>
              <a:gd name="connsiteX3-17" fmla="*/ 1905292 w 4076802"/>
              <a:gd name="connsiteY3-18" fmla="*/ 3836475 h 3838944"/>
              <a:gd name="connsiteX4-19" fmla="*/ 0 w 4076802"/>
              <a:gd name="connsiteY4-20" fmla="*/ 1931637 h 3838944"/>
              <a:gd name="connsiteX0-21" fmla="*/ 267 w 4077069"/>
              <a:gd name="connsiteY0-22" fmla="*/ 1931637 h 3433646"/>
              <a:gd name="connsiteX1-23" fmla="*/ 1905559 w 4077069"/>
              <a:gd name="connsiteY1-24" fmla="*/ 3649 h 3433646"/>
              <a:gd name="connsiteX2-25" fmla="*/ 4077069 w 4077069"/>
              <a:gd name="connsiteY2-26" fmla="*/ 1595971 h 3433646"/>
              <a:gd name="connsiteX3-27" fmla="*/ 2032881 w 4077069"/>
              <a:gd name="connsiteY3-28" fmla="*/ 3431361 h 3433646"/>
              <a:gd name="connsiteX4-29" fmla="*/ 267 w 4077069"/>
              <a:gd name="connsiteY4-30" fmla="*/ 1931637 h 3433646"/>
              <a:gd name="connsiteX0-31" fmla="*/ 7726 w 4084528"/>
              <a:gd name="connsiteY0-32" fmla="*/ 1897116 h 3399112"/>
              <a:gd name="connsiteX1-33" fmla="*/ 1450030 w 4084528"/>
              <a:gd name="connsiteY1-34" fmla="*/ 3852 h 3399112"/>
              <a:gd name="connsiteX2-35" fmla="*/ 4084528 w 4084528"/>
              <a:gd name="connsiteY2-36" fmla="*/ 1561450 h 3399112"/>
              <a:gd name="connsiteX3-37" fmla="*/ 2040340 w 4084528"/>
              <a:gd name="connsiteY3-38" fmla="*/ 3396840 h 3399112"/>
              <a:gd name="connsiteX4-39" fmla="*/ 7726 w 4084528"/>
              <a:gd name="connsiteY4-40" fmla="*/ 1897116 h 3399112"/>
              <a:gd name="connsiteX0-41" fmla="*/ 7963 w 4258385"/>
              <a:gd name="connsiteY0-42" fmla="*/ 1898133 h 3400597"/>
              <a:gd name="connsiteX1-43" fmla="*/ 1450267 w 4258385"/>
              <a:gd name="connsiteY1-44" fmla="*/ 4869 h 3400597"/>
              <a:gd name="connsiteX2-45" fmla="*/ 4258385 w 4258385"/>
              <a:gd name="connsiteY2-46" fmla="*/ 1527743 h 3400597"/>
              <a:gd name="connsiteX3-47" fmla="*/ 2040577 w 4258385"/>
              <a:gd name="connsiteY3-48" fmla="*/ 3397857 h 3400597"/>
              <a:gd name="connsiteX4-49" fmla="*/ 7963 w 4258385"/>
              <a:gd name="connsiteY4-50" fmla="*/ 1898133 h 3400597"/>
              <a:gd name="connsiteX0-51" fmla="*/ 6641 w 4476982"/>
              <a:gd name="connsiteY0-52" fmla="*/ 2016899 h 3405995"/>
              <a:gd name="connsiteX1-53" fmla="*/ 1668864 w 4476982"/>
              <a:gd name="connsiteY1-54" fmla="*/ 7889 h 3405995"/>
              <a:gd name="connsiteX2-55" fmla="*/ 4476982 w 4476982"/>
              <a:gd name="connsiteY2-56" fmla="*/ 1530763 h 3405995"/>
              <a:gd name="connsiteX3-57" fmla="*/ 2259174 w 4476982"/>
              <a:gd name="connsiteY3-58" fmla="*/ 3400877 h 3405995"/>
              <a:gd name="connsiteX4-59" fmla="*/ 6641 w 4476982"/>
              <a:gd name="connsiteY4-60" fmla="*/ 2016899 h 3405995"/>
              <a:gd name="connsiteX0-61" fmla="*/ 2948 w 4473289"/>
              <a:gd name="connsiteY0-62" fmla="*/ 2016899 h 3406055"/>
              <a:gd name="connsiteX1-63" fmla="*/ 1665171 w 4473289"/>
              <a:gd name="connsiteY1-64" fmla="*/ 7889 h 3406055"/>
              <a:gd name="connsiteX2-65" fmla="*/ 4473289 w 4473289"/>
              <a:gd name="connsiteY2-66" fmla="*/ 1530763 h 3406055"/>
              <a:gd name="connsiteX3-67" fmla="*/ 2255481 w 4473289"/>
              <a:gd name="connsiteY3-68" fmla="*/ 3400877 h 3406055"/>
              <a:gd name="connsiteX4-69" fmla="*/ 2948 w 4473289"/>
              <a:gd name="connsiteY4-70" fmla="*/ 2016899 h 3406055"/>
              <a:gd name="connsiteX0-71" fmla="*/ 5479 w 4475820"/>
              <a:gd name="connsiteY0-72" fmla="*/ 1689006 h 3077826"/>
              <a:gd name="connsiteX1-73" fmla="*/ 1714000 w 4475820"/>
              <a:gd name="connsiteY1-74" fmla="*/ 15662 h 3077826"/>
              <a:gd name="connsiteX2-75" fmla="*/ 4475820 w 4475820"/>
              <a:gd name="connsiteY2-76" fmla="*/ 1202870 h 3077826"/>
              <a:gd name="connsiteX3-77" fmla="*/ 2258012 w 4475820"/>
              <a:gd name="connsiteY3-78" fmla="*/ 3072984 h 3077826"/>
              <a:gd name="connsiteX4-79" fmla="*/ 5479 w 4475820"/>
              <a:gd name="connsiteY4-80" fmla="*/ 1689006 h 3077826"/>
              <a:gd name="connsiteX0-81" fmla="*/ 3780 w 4474121"/>
              <a:gd name="connsiteY0-82" fmla="*/ 1914219 h 3303226"/>
              <a:gd name="connsiteX1-83" fmla="*/ 1793324 w 4474121"/>
              <a:gd name="connsiteY1-84" fmla="*/ 9382 h 3303226"/>
              <a:gd name="connsiteX2-85" fmla="*/ 4474121 w 4474121"/>
              <a:gd name="connsiteY2-86" fmla="*/ 1428083 h 3303226"/>
              <a:gd name="connsiteX3-87" fmla="*/ 2256313 w 4474121"/>
              <a:gd name="connsiteY3-88" fmla="*/ 3298197 h 3303226"/>
              <a:gd name="connsiteX4-89" fmla="*/ 3780 w 4474121"/>
              <a:gd name="connsiteY4-90" fmla="*/ 1914219 h 3303226"/>
              <a:gd name="connsiteX0-91" fmla="*/ 3606 w 4126707"/>
              <a:gd name="connsiteY0-92" fmla="*/ 1922327 h 3314020"/>
              <a:gd name="connsiteX1-93" fmla="*/ 1793150 w 4126707"/>
              <a:gd name="connsiteY1-94" fmla="*/ 17490 h 3314020"/>
              <a:gd name="connsiteX2-95" fmla="*/ 4126707 w 4126707"/>
              <a:gd name="connsiteY2-96" fmla="*/ 1308869 h 3314020"/>
              <a:gd name="connsiteX3-97" fmla="*/ 2256139 w 4126707"/>
              <a:gd name="connsiteY3-98" fmla="*/ 3306305 h 3314020"/>
              <a:gd name="connsiteX4-99" fmla="*/ 3606 w 4126707"/>
              <a:gd name="connsiteY4-100" fmla="*/ 1922327 h 3314020"/>
              <a:gd name="connsiteX0-101" fmla="*/ 5405 w 3630795"/>
              <a:gd name="connsiteY0-102" fmla="*/ 2019158 h 3321449"/>
              <a:gd name="connsiteX1-103" fmla="*/ 1297238 w 3630795"/>
              <a:gd name="connsiteY1-104" fmla="*/ 21723 h 3321449"/>
              <a:gd name="connsiteX2-105" fmla="*/ 3630795 w 3630795"/>
              <a:gd name="connsiteY2-106" fmla="*/ 1313102 h 3321449"/>
              <a:gd name="connsiteX3-107" fmla="*/ 1760227 w 3630795"/>
              <a:gd name="connsiteY3-108" fmla="*/ 3310538 h 3321449"/>
              <a:gd name="connsiteX4-109" fmla="*/ 5405 w 3630795"/>
              <a:gd name="connsiteY4-110" fmla="*/ 2019158 h 3321449"/>
              <a:gd name="connsiteX0-111" fmla="*/ 9309 w 3634699"/>
              <a:gd name="connsiteY0-112" fmla="*/ 2019158 h 2956188"/>
              <a:gd name="connsiteX1-113" fmla="*/ 1301142 w 3634699"/>
              <a:gd name="connsiteY1-114" fmla="*/ 21723 h 2956188"/>
              <a:gd name="connsiteX2-115" fmla="*/ 3634699 w 3634699"/>
              <a:gd name="connsiteY2-116" fmla="*/ 1313102 h 2956188"/>
              <a:gd name="connsiteX3-117" fmla="*/ 1926177 w 3634699"/>
              <a:gd name="connsiteY3-118" fmla="*/ 2940148 h 2956188"/>
              <a:gd name="connsiteX4-119" fmla="*/ 9309 w 3634699"/>
              <a:gd name="connsiteY4-120" fmla="*/ 2019158 h 2956188"/>
              <a:gd name="connsiteX0-121" fmla="*/ 3781 w 3629171"/>
              <a:gd name="connsiteY0-122" fmla="*/ 1866096 h 2802519"/>
              <a:gd name="connsiteX1-123" fmla="*/ 1492383 w 3629171"/>
              <a:gd name="connsiteY1-124" fmla="*/ 30706 h 2802519"/>
              <a:gd name="connsiteX2-125" fmla="*/ 3629171 w 3629171"/>
              <a:gd name="connsiteY2-126" fmla="*/ 1160040 h 2802519"/>
              <a:gd name="connsiteX3-127" fmla="*/ 1920649 w 3629171"/>
              <a:gd name="connsiteY3-128" fmla="*/ 2787086 h 2802519"/>
              <a:gd name="connsiteX4-129" fmla="*/ 3781 w 3629171"/>
              <a:gd name="connsiteY4-130" fmla="*/ 1866096 h 2802519"/>
              <a:gd name="connsiteX0-131" fmla="*/ 5281 w 3283430"/>
              <a:gd name="connsiteY0-132" fmla="*/ 1670542 h 2783787"/>
              <a:gd name="connsiteX1-133" fmla="*/ 1146642 w 3283430"/>
              <a:gd name="connsiteY1-134" fmla="*/ 20347 h 2783787"/>
              <a:gd name="connsiteX2-135" fmla="*/ 3283430 w 3283430"/>
              <a:gd name="connsiteY2-136" fmla="*/ 1149681 h 2783787"/>
              <a:gd name="connsiteX3-137" fmla="*/ 1574908 w 3283430"/>
              <a:gd name="connsiteY3-138" fmla="*/ 2776727 h 2783787"/>
              <a:gd name="connsiteX4-139" fmla="*/ 5281 w 3283430"/>
              <a:gd name="connsiteY4-140" fmla="*/ 1670542 h 2783787"/>
              <a:gd name="connsiteX0-141" fmla="*/ 5464 w 3434084"/>
              <a:gd name="connsiteY0-142" fmla="*/ 1661954 h 2773079"/>
              <a:gd name="connsiteX1-143" fmla="*/ 1146825 w 3434084"/>
              <a:gd name="connsiteY1-144" fmla="*/ 11759 h 2773079"/>
              <a:gd name="connsiteX2-145" fmla="*/ 3434084 w 3434084"/>
              <a:gd name="connsiteY2-146" fmla="*/ 1233690 h 2773079"/>
              <a:gd name="connsiteX3-147" fmla="*/ 1575091 w 3434084"/>
              <a:gd name="connsiteY3-148" fmla="*/ 2768139 h 2773079"/>
              <a:gd name="connsiteX4-149" fmla="*/ 5464 w 3434084"/>
              <a:gd name="connsiteY4-150" fmla="*/ 1661954 h 2773079"/>
              <a:gd name="connsiteX0-151" fmla="*/ 5464 w 3434084"/>
              <a:gd name="connsiteY0-152" fmla="*/ 1797554 h 2908828"/>
              <a:gd name="connsiteX1-153" fmla="*/ 1146825 w 3434084"/>
              <a:gd name="connsiteY1-154" fmla="*/ 8463 h 2908828"/>
              <a:gd name="connsiteX2-155" fmla="*/ 3434084 w 3434084"/>
              <a:gd name="connsiteY2-156" fmla="*/ 1369290 h 2908828"/>
              <a:gd name="connsiteX3-157" fmla="*/ 1575091 w 3434084"/>
              <a:gd name="connsiteY3-158" fmla="*/ 2903739 h 2908828"/>
              <a:gd name="connsiteX4-159" fmla="*/ 5464 w 3434084"/>
              <a:gd name="connsiteY4-160" fmla="*/ 1797554 h 2908828"/>
              <a:gd name="connsiteX0-161" fmla="*/ 14429 w 3443049"/>
              <a:gd name="connsiteY0-162" fmla="*/ 1797554 h 2966397"/>
              <a:gd name="connsiteX1-163" fmla="*/ 1155790 w 3443049"/>
              <a:gd name="connsiteY1-164" fmla="*/ 8463 h 2966397"/>
              <a:gd name="connsiteX2-165" fmla="*/ 3443049 w 3443049"/>
              <a:gd name="connsiteY2-166" fmla="*/ 1369290 h 2966397"/>
              <a:gd name="connsiteX3-167" fmla="*/ 1896572 w 3443049"/>
              <a:gd name="connsiteY3-168" fmla="*/ 2961613 h 2966397"/>
              <a:gd name="connsiteX4-169" fmla="*/ 14429 w 3443049"/>
              <a:gd name="connsiteY4-170" fmla="*/ 1797554 h 2966397"/>
              <a:gd name="connsiteX0-171" fmla="*/ 9377 w 3437997"/>
              <a:gd name="connsiteY0-172" fmla="*/ 1797554 h 2701994"/>
              <a:gd name="connsiteX1-173" fmla="*/ 1150738 w 3437997"/>
              <a:gd name="connsiteY1-174" fmla="*/ 8463 h 2701994"/>
              <a:gd name="connsiteX2-175" fmla="*/ 3437997 w 3437997"/>
              <a:gd name="connsiteY2-176" fmla="*/ 1369290 h 2701994"/>
              <a:gd name="connsiteX3-177" fmla="*/ 1729474 w 3437997"/>
              <a:gd name="connsiteY3-178" fmla="*/ 2695395 h 2701994"/>
              <a:gd name="connsiteX4-179" fmla="*/ 9377 w 3437997"/>
              <a:gd name="connsiteY4-180" fmla="*/ 1797554 h 27019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PH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>
            <a:fillRect/>
          </a:stretch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>
            <a:fillRect/>
          </a:stretch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>
            <a:fillRect/>
          </a:stretch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>
            <a:fillRect/>
          </a:stretch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>
            <a:fillRect/>
          </a:stretch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>
            <a:fillRect/>
          </a:stretch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pic>
        <p:nvPicPr>
          <p:cNvPr id="2052" name="Picture 4" descr="Tea Kettle Euclidean Vector - Tea Pot Cartoon Png, Transparent Png ,  Transparent Png Image - PNGite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/>
              <p:cNvSpPr txBox="1"/>
              <p:nvPr/>
            </p:nvSpPr>
            <p:spPr>
              <a:xfrm>
                <a:off x="3294449" y="4146610"/>
                <a:ext cx="927725" cy="136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449" y="4146610"/>
                <a:ext cx="927725" cy="1365502"/>
              </a:xfrm>
              <a:prstGeom prst="rect">
                <a:avLst/>
              </a:prstGeom>
              <a:blipFill rotWithShape="1">
                <a:blip r:embed="rId10"/>
                <a:stretch>
                  <a:fillRect l="-7" t="-4" r="6" b="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/>
              <p:cNvSpPr txBox="1"/>
              <p:nvPr/>
            </p:nvSpPr>
            <p:spPr>
              <a:xfrm>
                <a:off x="6141731" y="4146610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28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+ 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731" y="4146610"/>
                <a:ext cx="1766008" cy="1406347"/>
              </a:xfrm>
              <a:prstGeom prst="rect">
                <a:avLst/>
              </a:prstGeom>
              <a:blipFill rotWithShape="1">
                <a:blip r:embed="rId11"/>
                <a:stretch>
                  <a:fillRect l="-1" t="-4" r="-12796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/>
              <p:cNvSpPr txBox="1"/>
              <p:nvPr/>
            </p:nvSpPr>
            <p:spPr>
              <a:xfrm>
                <a:off x="8619726" y="4146610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726" y="4146610"/>
                <a:ext cx="711201" cy="1406282"/>
              </a:xfrm>
              <a:prstGeom prst="rect">
                <a:avLst/>
              </a:prstGeom>
              <a:blipFill rotWithShape="1">
                <a:blip r:embed="rId12"/>
                <a:stretch>
                  <a:fillRect l="-33" t="-4" r="-5860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/>
          <p:cNvSpPr txBox="1"/>
          <p:nvPr/>
        </p:nvSpPr>
        <p:spPr>
          <a:xfrm>
            <a:off x="5458574" y="448796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8097168" y="4487968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/>
              <p:cNvSpPr txBox="1"/>
              <p:nvPr/>
            </p:nvSpPr>
            <p:spPr>
              <a:xfrm>
                <a:off x="4690559" y="4146610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559" y="4146610"/>
                <a:ext cx="927725" cy="1406282"/>
              </a:xfrm>
              <a:prstGeom prst="rect">
                <a:avLst/>
              </a:prstGeom>
              <a:blipFill rotWithShape="1">
                <a:blip r:embed="rId13"/>
                <a:stretch>
                  <a:fillRect l="-48" t="-4" r="47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/>
          <p:cNvSpPr txBox="1"/>
          <p:nvPr/>
        </p:nvSpPr>
        <p:spPr>
          <a:xfrm>
            <a:off x="4117218" y="4487968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+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0010" y="189660"/>
            <a:ext cx="5919729" cy="1792379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86" grpId="0"/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/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/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 rot="21052705">
            <a:off x="4003531" y="1552422"/>
            <a:ext cx="6350107" cy="3357882"/>
            <a:chOff x="-283575" y="115478"/>
            <a:chExt cx="8777162" cy="5396465"/>
          </a:xfrm>
        </p:grpSpPr>
        <p:pic>
          <p:nvPicPr>
            <p:cNvPr id="4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0" name="TextBox 109"/>
                <p:cNvSpPr txBox="1"/>
                <p:nvPr/>
              </p:nvSpPr>
              <p:spPr>
                <a:xfrm rot="547295">
                  <a:off x="549258" y="931081"/>
                  <a:ext cx="6240457" cy="33799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 Rô-bốt chia ba cái bánh</a:t>
                  </a:r>
                  <a:r>
                    <a:rPr lang="en-US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,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mỗi cái được chia thành hai phần, hai cái bánh còn lại mỗi cái chia thành ba phần. Mỗi bạn sẽ được </a:t>
                  </a:r>
                  <a:r>
                    <a:rPr kumimoji="0" lang="en-US" sz="2400" b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2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b="0" i="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bánh và </a:t>
                  </a:r>
                  <a:r>
                    <a:rPr lang="en-US" sz="2400" b="1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b="0" i="0" dirty="0">
                      <a:solidFill>
                        <a:srgbClr val="FF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vi-VN" sz="2400" b="0" i="0" dirty="0">
                      <a:solidFill>
                        <a:srgbClr val="00000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bánh.</a:t>
                  </a:r>
                  <a:endParaRPr kumimoji="0" lang="en-US" altLang="en-US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0" name="TextBox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7295">
                  <a:off x="549258" y="931081"/>
                  <a:ext cx="6240457" cy="3379964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" y="447675"/>
            <a:ext cx="2971800" cy="565785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/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/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 rot="21052705">
            <a:off x="4003531" y="1552422"/>
            <a:ext cx="6350107" cy="3357882"/>
            <a:chOff x="-283575" y="115478"/>
            <a:chExt cx="8777162" cy="5396465"/>
          </a:xfrm>
        </p:grpSpPr>
        <p:pic>
          <p:nvPicPr>
            <p:cNvPr id="4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0" name="TextBox 109"/>
                <p:cNvSpPr txBox="1"/>
                <p:nvPr/>
              </p:nvSpPr>
              <p:spPr>
                <a:xfrm rot="375216">
                  <a:off x="504186" y="926901"/>
                  <a:ext cx="6240457" cy="404111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kumimoji="0" lang="en-US" sz="3200" b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Ta</a:t>
                  </a:r>
                  <a:r>
                    <a:rPr kumimoji="0" lang="en-US" sz="3200" b="1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kumimoji="0" lang="en-US" sz="3200" b="1" u="none" strike="noStrike" kern="1200" cap="none" spc="0" normalizeH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kumimoji="0" lang="en-US" sz="3200" b="1" u="none" strike="noStrike" kern="1200" cap="none" spc="0" normalizeH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+</a:t>
                  </a:r>
                  <a14:m>
                    <m:oMath xmlns:m="http://schemas.openxmlformats.org/officeDocument/2006/math">
                      <m: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3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en-US" sz="3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kumimoji="0" lang="vi-VN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endPara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  <a:p>
                  <a:pPr lvl="0" algn="ctr">
                    <a:spcBef>
                      <a:spcPct val="0"/>
                    </a:spcBef>
                    <a:defRPr/>
                  </a:pPr>
                  <a:r>
                    <a:rPr kumimoji="0" lang="en-US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V</a:t>
                  </a:r>
                  <a:r>
                    <a:rPr kumimoji="0" lang="vi-VN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ậy với cách chia bánh của Rô-bốt thì mỗi bạn được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3200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kumimoji="0" lang="vi-VN" altLang="en-US" sz="3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cái bánh.</a:t>
                  </a:r>
                  <a:endParaRPr kumimoji="0" lang="en-US" altLang="en-US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0" name="TextBox 1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75216">
                  <a:off x="504186" y="926901"/>
                  <a:ext cx="6240457" cy="4041119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4825" y="352425"/>
            <a:ext cx="268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  <a:endParaRPr lang="en-US" sz="3600" dirty="0"/>
          </a:p>
        </p:txBody>
      </p:sp>
    </p:spTree>
    <p:custDataLst>
      <p:tags r:id="rId5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/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/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749936" y="2070148"/>
            <a:ext cx="7961667" cy="3884066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-1" fmla="*/ 0 w 3972630"/>
              <a:gd name="connsiteY0-2" fmla="*/ 1927991 h 3832832"/>
              <a:gd name="connsiteX1-3" fmla="*/ 1905292 w 3972630"/>
              <a:gd name="connsiteY1-4" fmla="*/ 3 h 3832832"/>
              <a:gd name="connsiteX2-5" fmla="*/ 3972630 w 3972630"/>
              <a:gd name="connsiteY2-6" fmla="*/ 1916416 h 3832832"/>
              <a:gd name="connsiteX3-7" fmla="*/ 1905292 w 3972630"/>
              <a:gd name="connsiteY3-8" fmla="*/ 3832829 h 3832832"/>
              <a:gd name="connsiteX4-9" fmla="*/ 0 w 3972630"/>
              <a:gd name="connsiteY4-10" fmla="*/ 1927991 h 3832832"/>
              <a:gd name="connsiteX0-11" fmla="*/ 0 w 4076802"/>
              <a:gd name="connsiteY0-12" fmla="*/ 1931637 h 3838944"/>
              <a:gd name="connsiteX1-13" fmla="*/ 1905292 w 4076802"/>
              <a:gd name="connsiteY1-14" fmla="*/ 3649 h 3838944"/>
              <a:gd name="connsiteX2-15" fmla="*/ 4076802 w 4076802"/>
              <a:gd name="connsiteY2-16" fmla="*/ 1595971 h 3838944"/>
              <a:gd name="connsiteX3-17" fmla="*/ 1905292 w 4076802"/>
              <a:gd name="connsiteY3-18" fmla="*/ 3836475 h 3838944"/>
              <a:gd name="connsiteX4-19" fmla="*/ 0 w 4076802"/>
              <a:gd name="connsiteY4-20" fmla="*/ 1931637 h 3838944"/>
              <a:gd name="connsiteX0-21" fmla="*/ 267 w 4077069"/>
              <a:gd name="connsiteY0-22" fmla="*/ 1931637 h 3433646"/>
              <a:gd name="connsiteX1-23" fmla="*/ 1905559 w 4077069"/>
              <a:gd name="connsiteY1-24" fmla="*/ 3649 h 3433646"/>
              <a:gd name="connsiteX2-25" fmla="*/ 4077069 w 4077069"/>
              <a:gd name="connsiteY2-26" fmla="*/ 1595971 h 3433646"/>
              <a:gd name="connsiteX3-27" fmla="*/ 2032881 w 4077069"/>
              <a:gd name="connsiteY3-28" fmla="*/ 3431361 h 3433646"/>
              <a:gd name="connsiteX4-29" fmla="*/ 267 w 4077069"/>
              <a:gd name="connsiteY4-30" fmla="*/ 1931637 h 3433646"/>
              <a:gd name="connsiteX0-31" fmla="*/ 7726 w 4084528"/>
              <a:gd name="connsiteY0-32" fmla="*/ 1897116 h 3399112"/>
              <a:gd name="connsiteX1-33" fmla="*/ 1450030 w 4084528"/>
              <a:gd name="connsiteY1-34" fmla="*/ 3852 h 3399112"/>
              <a:gd name="connsiteX2-35" fmla="*/ 4084528 w 4084528"/>
              <a:gd name="connsiteY2-36" fmla="*/ 1561450 h 3399112"/>
              <a:gd name="connsiteX3-37" fmla="*/ 2040340 w 4084528"/>
              <a:gd name="connsiteY3-38" fmla="*/ 3396840 h 3399112"/>
              <a:gd name="connsiteX4-39" fmla="*/ 7726 w 4084528"/>
              <a:gd name="connsiteY4-40" fmla="*/ 1897116 h 3399112"/>
              <a:gd name="connsiteX0-41" fmla="*/ 7963 w 4258385"/>
              <a:gd name="connsiteY0-42" fmla="*/ 1898133 h 3400597"/>
              <a:gd name="connsiteX1-43" fmla="*/ 1450267 w 4258385"/>
              <a:gd name="connsiteY1-44" fmla="*/ 4869 h 3400597"/>
              <a:gd name="connsiteX2-45" fmla="*/ 4258385 w 4258385"/>
              <a:gd name="connsiteY2-46" fmla="*/ 1527743 h 3400597"/>
              <a:gd name="connsiteX3-47" fmla="*/ 2040577 w 4258385"/>
              <a:gd name="connsiteY3-48" fmla="*/ 3397857 h 3400597"/>
              <a:gd name="connsiteX4-49" fmla="*/ 7963 w 4258385"/>
              <a:gd name="connsiteY4-50" fmla="*/ 1898133 h 3400597"/>
              <a:gd name="connsiteX0-51" fmla="*/ 6641 w 4476982"/>
              <a:gd name="connsiteY0-52" fmla="*/ 2016899 h 3405995"/>
              <a:gd name="connsiteX1-53" fmla="*/ 1668864 w 4476982"/>
              <a:gd name="connsiteY1-54" fmla="*/ 7889 h 3405995"/>
              <a:gd name="connsiteX2-55" fmla="*/ 4476982 w 4476982"/>
              <a:gd name="connsiteY2-56" fmla="*/ 1530763 h 3405995"/>
              <a:gd name="connsiteX3-57" fmla="*/ 2259174 w 4476982"/>
              <a:gd name="connsiteY3-58" fmla="*/ 3400877 h 3405995"/>
              <a:gd name="connsiteX4-59" fmla="*/ 6641 w 4476982"/>
              <a:gd name="connsiteY4-60" fmla="*/ 2016899 h 3405995"/>
              <a:gd name="connsiteX0-61" fmla="*/ 2948 w 4473289"/>
              <a:gd name="connsiteY0-62" fmla="*/ 2016899 h 3406055"/>
              <a:gd name="connsiteX1-63" fmla="*/ 1665171 w 4473289"/>
              <a:gd name="connsiteY1-64" fmla="*/ 7889 h 3406055"/>
              <a:gd name="connsiteX2-65" fmla="*/ 4473289 w 4473289"/>
              <a:gd name="connsiteY2-66" fmla="*/ 1530763 h 3406055"/>
              <a:gd name="connsiteX3-67" fmla="*/ 2255481 w 4473289"/>
              <a:gd name="connsiteY3-68" fmla="*/ 3400877 h 3406055"/>
              <a:gd name="connsiteX4-69" fmla="*/ 2948 w 4473289"/>
              <a:gd name="connsiteY4-70" fmla="*/ 2016899 h 3406055"/>
              <a:gd name="connsiteX0-71" fmla="*/ 5479 w 4475820"/>
              <a:gd name="connsiteY0-72" fmla="*/ 1689006 h 3077826"/>
              <a:gd name="connsiteX1-73" fmla="*/ 1714000 w 4475820"/>
              <a:gd name="connsiteY1-74" fmla="*/ 15662 h 3077826"/>
              <a:gd name="connsiteX2-75" fmla="*/ 4475820 w 4475820"/>
              <a:gd name="connsiteY2-76" fmla="*/ 1202870 h 3077826"/>
              <a:gd name="connsiteX3-77" fmla="*/ 2258012 w 4475820"/>
              <a:gd name="connsiteY3-78" fmla="*/ 3072984 h 3077826"/>
              <a:gd name="connsiteX4-79" fmla="*/ 5479 w 4475820"/>
              <a:gd name="connsiteY4-80" fmla="*/ 1689006 h 3077826"/>
              <a:gd name="connsiteX0-81" fmla="*/ 3780 w 4474121"/>
              <a:gd name="connsiteY0-82" fmla="*/ 1914219 h 3303226"/>
              <a:gd name="connsiteX1-83" fmla="*/ 1793324 w 4474121"/>
              <a:gd name="connsiteY1-84" fmla="*/ 9382 h 3303226"/>
              <a:gd name="connsiteX2-85" fmla="*/ 4474121 w 4474121"/>
              <a:gd name="connsiteY2-86" fmla="*/ 1428083 h 3303226"/>
              <a:gd name="connsiteX3-87" fmla="*/ 2256313 w 4474121"/>
              <a:gd name="connsiteY3-88" fmla="*/ 3298197 h 3303226"/>
              <a:gd name="connsiteX4-89" fmla="*/ 3780 w 4474121"/>
              <a:gd name="connsiteY4-90" fmla="*/ 1914219 h 3303226"/>
              <a:gd name="connsiteX0-91" fmla="*/ 3606 w 4126707"/>
              <a:gd name="connsiteY0-92" fmla="*/ 1922327 h 3314020"/>
              <a:gd name="connsiteX1-93" fmla="*/ 1793150 w 4126707"/>
              <a:gd name="connsiteY1-94" fmla="*/ 17490 h 3314020"/>
              <a:gd name="connsiteX2-95" fmla="*/ 4126707 w 4126707"/>
              <a:gd name="connsiteY2-96" fmla="*/ 1308869 h 3314020"/>
              <a:gd name="connsiteX3-97" fmla="*/ 2256139 w 4126707"/>
              <a:gd name="connsiteY3-98" fmla="*/ 3306305 h 3314020"/>
              <a:gd name="connsiteX4-99" fmla="*/ 3606 w 4126707"/>
              <a:gd name="connsiteY4-100" fmla="*/ 1922327 h 3314020"/>
              <a:gd name="connsiteX0-101" fmla="*/ 5405 w 3630795"/>
              <a:gd name="connsiteY0-102" fmla="*/ 2019158 h 3321449"/>
              <a:gd name="connsiteX1-103" fmla="*/ 1297238 w 3630795"/>
              <a:gd name="connsiteY1-104" fmla="*/ 21723 h 3321449"/>
              <a:gd name="connsiteX2-105" fmla="*/ 3630795 w 3630795"/>
              <a:gd name="connsiteY2-106" fmla="*/ 1313102 h 3321449"/>
              <a:gd name="connsiteX3-107" fmla="*/ 1760227 w 3630795"/>
              <a:gd name="connsiteY3-108" fmla="*/ 3310538 h 3321449"/>
              <a:gd name="connsiteX4-109" fmla="*/ 5405 w 3630795"/>
              <a:gd name="connsiteY4-110" fmla="*/ 2019158 h 3321449"/>
              <a:gd name="connsiteX0-111" fmla="*/ 9309 w 3634699"/>
              <a:gd name="connsiteY0-112" fmla="*/ 2019158 h 2956188"/>
              <a:gd name="connsiteX1-113" fmla="*/ 1301142 w 3634699"/>
              <a:gd name="connsiteY1-114" fmla="*/ 21723 h 2956188"/>
              <a:gd name="connsiteX2-115" fmla="*/ 3634699 w 3634699"/>
              <a:gd name="connsiteY2-116" fmla="*/ 1313102 h 2956188"/>
              <a:gd name="connsiteX3-117" fmla="*/ 1926177 w 3634699"/>
              <a:gd name="connsiteY3-118" fmla="*/ 2940148 h 2956188"/>
              <a:gd name="connsiteX4-119" fmla="*/ 9309 w 3634699"/>
              <a:gd name="connsiteY4-120" fmla="*/ 2019158 h 2956188"/>
              <a:gd name="connsiteX0-121" fmla="*/ 3781 w 3629171"/>
              <a:gd name="connsiteY0-122" fmla="*/ 1866096 h 2802519"/>
              <a:gd name="connsiteX1-123" fmla="*/ 1492383 w 3629171"/>
              <a:gd name="connsiteY1-124" fmla="*/ 30706 h 2802519"/>
              <a:gd name="connsiteX2-125" fmla="*/ 3629171 w 3629171"/>
              <a:gd name="connsiteY2-126" fmla="*/ 1160040 h 2802519"/>
              <a:gd name="connsiteX3-127" fmla="*/ 1920649 w 3629171"/>
              <a:gd name="connsiteY3-128" fmla="*/ 2787086 h 2802519"/>
              <a:gd name="connsiteX4-129" fmla="*/ 3781 w 3629171"/>
              <a:gd name="connsiteY4-130" fmla="*/ 1866096 h 2802519"/>
              <a:gd name="connsiteX0-131" fmla="*/ 5281 w 3283430"/>
              <a:gd name="connsiteY0-132" fmla="*/ 1670542 h 2783787"/>
              <a:gd name="connsiteX1-133" fmla="*/ 1146642 w 3283430"/>
              <a:gd name="connsiteY1-134" fmla="*/ 20347 h 2783787"/>
              <a:gd name="connsiteX2-135" fmla="*/ 3283430 w 3283430"/>
              <a:gd name="connsiteY2-136" fmla="*/ 1149681 h 2783787"/>
              <a:gd name="connsiteX3-137" fmla="*/ 1574908 w 3283430"/>
              <a:gd name="connsiteY3-138" fmla="*/ 2776727 h 2783787"/>
              <a:gd name="connsiteX4-139" fmla="*/ 5281 w 3283430"/>
              <a:gd name="connsiteY4-140" fmla="*/ 1670542 h 2783787"/>
              <a:gd name="connsiteX0-141" fmla="*/ 5464 w 3434084"/>
              <a:gd name="connsiteY0-142" fmla="*/ 1661954 h 2773079"/>
              <a:gd name="connsiteX1-143" fmla="*/ 1146825 w 3434084"/>
              <a:gd name="connsiteY1-144" fmla="*/ 11759 h 2773079"/>
              <a:gd name="connsiteX2-145" fmla="*/ 3434084 w 3434084"/>
              <a:gd name="connsiteY2-146" fmla="*/ 1233690 h 2773079"/>
              <a:gd name="connsiteX3-147" fmla="*/ 1575091 w 3434084"/>
              <a:gd name="connsiteY3-148" fmla="*/ 2768139 h 2773079"/>
              <a:gd name="connsiteX4-149" fmla="*/ 5464 w 3434084"/>
              <a:gd name="connsiteY4-150" fmla="*/ 1661954 h 2773079"/>
              <a:gd name="connsiteX0-151" fmla="*/ 5464 w 3434084"/>
              <a:gd name="connsiteY0-152" fmla="*/ 1797554 h 2908828"/>
              <a:gd name="connsiteX1-153" fmla="*/ 1146825 w 3434084"/>
              <a:gd name="connsiteY1-154" fmla="*/ 8463 h 2908828"/>
              <a:gd name="connsiteX2-155" fmla="*/ 3434084 w 3434084"/>
              <a:gd name="connsiteY2-156" fmla="*/ 1369290 h 2908828"/>
              <a:gd name="connsiteX3-157" fmla="*/ 1575091 w 3434084"/>
              <a:gd name="connsiteY3-158" fmla="*/ 2903739 h 2908828"/>
              <a:gd name="connsiteX4-159" fmla="*/ 5464 w 3434084"/>
              <a:gd name="connsiteY4-160" fmla="*/ 1797554 h 2908828"/>
              <a:gd name="connsiteX0-161" fmla="*/ 14429 w 3443049"/>
              <a:gd name="connsiteY0-162" fmla="*/ 1797554 h 2966397"/>
              <a:gd name="connsiteX1-163" fmla="*/ 1155790 w 3443049"/>
              <a:gd name="connsiteY1-164" fmla="*/ 8463 h 2966397"/>
              <a:gd name="connsiteX2-165" fmla="*/ 3443049 w 3443049"/>
              <a:gd name="connsiteY2-166" fmla="*/ 1369290 h 2966397"/>
              <a:gd name="connsiteX3-167" fmla="*/ 1896572 w 3443049"/>
              <a:gd name="connsiteY3-168" fmla="*/ 2961613 h 2966397"/>
              <a:gd name="connsiteX4-169" fmla="*/ 14429 w 3443049"/>
              <a:gd name="connsiteY4-170" fmla="*/ 1797554 h 2966397"/>
              <a:gd name="connsiteX0-171" fmla="*/ 9377 w 3437997"/>
              <a:gd name="connsiteY0-172" fmla="*/ 1797554 h 2701994"/>
              <a:gd name="connsiteX1-173" fmla="*/ 1150738 w 3437997"/>
              <a:gd name="connsiteY1-174" fmla="*/ 8463 h 2701994"/>
              <a:gd name="connsiteX2-175" fmla="*/ 3437997 w 3437997"/>
              <a:gd name="connsiteY2-176" fmla="*/ 1369290 h 2701994"/>
              <a:gd name="connsiteX3-177" fmla="*/ 1729474 w 3437997"/>
              <a:gd name="connsiteY3-178" fmla="*/ 2695395 h 2701994"/>
              <a:gd name="connsiteX4-179" fmla="*/ 9377 w 3437997"/>
              <a:gd name="connsiteY4-180" fmla="*/ 1797554 h 27019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Oval 1"/>
          <p:cNvSpPr/>
          <p:nvPr/>
        </p:nvSpPr>
        <p:spPr>
          <a:xfrm>
            <a:off x="2375507" y="2194958"/>
            <a:ext cx="6688404" cy="3403065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-1" fmla="*/ 0 w 3972630"/>
              <a:gd name="connsiteY0-2" fmla="*/ 1927991 h 3832832"/>
              <a:gd name="connsiteX1-3" fmla="*/ 1905292 w 3972630"/>
              <a:gd name="connsiteY1-4" fmla="*/ 3 h 3832832"/>
              <a:gd name="connsiteX2-5" fmla="*/ 3972630 w 3972630"/>
              <a:gd name="connsiteY2-6" fmla="*/ 1916416 h 3832832"/>
              <a:gd name="connsiteX3-7" fmla="*/ 1905292 w 3972630"/>
              <a:gd name="connsiteY3-8" fmla="*/ 3832829 h 3832832"/>
              <a:gd name="connsiteX4-9" fmla="*/ 0 w 3972630"/>
              <a:gd name="connsiteY4-10" fmla="*/ 1927991 h 3832832"/>
              <a:gd name="connsiteX0-11" fmla="*/ 0 w 4076802"/>
              <a:gd name="connsiteY0-12" fmla="*/ 1931637 h 3838944"/>
              <a:gd name="connsiteX1-13" fmla="*/ 1905292 w 4076802"/>
              <a:gd name="connsiteY1-14" fmla="*/ 3649 h 3838944"/>
              <a:gd name="connsiteX2-15" fmla="*/ 4076802 w 4076802"/>
              <a:gd name="connsiteY2-16" fmla="*/ 1595971 h 3838944"/>
              <a:gd name="connsiteX3-17" fmla="*/ 1905292 w 4076802"/>
              <a:gd name="connsiteY3-18" fmla="*/ 3836475 h 3838944"/>
              <a:gd name="connsiteX4-19" fmla="*/ 0 w 4076802"/>
              <a:gd name="connsiteY4-20" fmla="*/ 1931637 h 3838944"/>
              <a:gd name="connsiteX0-21" fmla="*/ 267 w 4077069"/>
              <a:gd name="connsiteY0-22" fmla="*/ 1931637 h 3433646"/>
              <a:gd name="connsiteX1-23" fmla="*/ 1905559 w 4077069"/>
              <a:gd name="connsiteY1-24" fmla="*/ 3649 h 3433646"/>
              <a:gd name="connsiteX2-25" fmla="*/ 4077069 w 4077069"/>
              <a:gd name="connsiteY2-26" fmla="*/ 1595971 h 3433646"/>
              <a:gd name="connsiteX3-27" fmla="*/ 2032881 w 4077069"/>
              <a:gd name="connsiteY3-28" fmla="*/ 3431361 h 3433646"/>
              <a:gd name="connsiteX4-29" fmla="*/ 267 w 4077069"/>
              <a:gd name="connsiteY4-30" fmla="*/ 1931637 h 3433646"/>
              <a:gd name="connsiteX0-31" fmla="*/ 7726 w 4084528"/>
              <a:gd name="connsiteY0-32" fmla="*/ 1897116 h 3399112"/>
              <a:gd name="connsiteX1-33" fmla="*/ 1450030 w 4084528"/>
              <a:gd name="connsiteY1-34" fmla="*/ 3852 h 3399112"/>
              <a:gd name="connsiteX2-35" fmla="*/ 4084528 w 4084528"/>
              <a:gd name="connsiteY2-36" fmla="*/ 1561450 h 3399112"/>
              <a:gd name="connsiteX3-37" fmla="*/ 2040340 w 4084528"/>
              <a:gd name="connsiteY3-38" fmla="*/ 3396840 h 3399112"/>
              <a:gd name="connsiteX4-39" fmla="*/ 7726 w 4084528"/>
              <a:gd name="connsiteY4-40" fmla="*/ 1897116 h 3399112"/>
              <a:gd name="connsiteX0-41" fmla="*/ 7963 w 4258385"/>
              <a:gd name="connsiteY0-42" fmla="*/ 1898133 h 3400597"/>
              <a:gd name="connsiteX1-43" fmla="*/ 1450267 w 4258385"/>
              <a:gd name="connsiteY1-44" fmla="*/ 4869 h 3400597"/>
              <a:gd name="connsiteX2-45" fmla="*/ 4258385 w 4258385"/>
              <a:gd name="connsiteY2-46" fmla="*/ 1527743 h 3400597"/>
              <a:gd name="connsiteX3-47" fmla="*/ 2040577 w 4258385"/>
              <a:gd name="connsiteY3-48" fmla="*/ 3397857 h 3400597"/>
              <a:gd name="connsiteX4-49" fmla="*/ 7963 w 4258385"/>
              <a:gd name="connsiteY4-50" fmla="*/ 1898133 h 3400597"/>
              <a:gd name="connsiteX0-51" fmla="*/ 6641 w 4476982"/>
              <a:gd name="connsiteY0-52" fmla="*/ 2016899 h 3405995"/>
              <a:gd name="connsiteX1-53" fmla="*/ 1668864 w 4476982"/>
              <a:gd name="connsiteY1-54" fmla="*/ 7889 h 3405995"/>
              <a:gd name="connsiteX2-55" fmla="*/ 4476982 w 4476982"/>
              <a:gd name="connsiteY2-56" fmla="*/ 1530763 h 3405995"/>
              <a:gd name="connsiteX3-57" fmla="*/ 2259174 w 4476982"/>
              <a:gd name="connsiteY3-58" fmla="*/ 3400877 h 3405995"/>
              <a:gd name="connsiteX4-59" fmla="*/ 6641 w 4476982"/>
              <a:gd name="connsiteY4-60" fmla="*/ 2016899 h 3405995"/>
              <a:gd name="connsiteX0-61" fmla="*/ 2948 w 4473289"/>
              <a:gd name="connsiteY0-62" fmla="*/ 2016899 h 3406055"/>
              <a:gd name="connsiteX1-63" fmla="*/ 1665171 w 4473289"/>
              <a:gd name="connsiteY1-64" fmla="*/ 7889 h 3406055"/>
              <a:gd name="connsiteX2-65" fmla="*/ 4473289 w 4473289"/>
              <a:gd name="connsiteY2-66" fmla="*/ 1530763 h 3406055"/>
              <a:gd name="connsiteX3-67" fmla="*/ 2255481 w 4473289"/>
              <a:gd name="connsiteY3-68" fmla="*/ 3400877 h 3406055"/>
              <a:gd name="connsiteX4-69" fmla="*/ 2948 w 4473289"/>
              <a:gd name="connsiteY4-70" fmla="*/ 2016899 h 3406055"/>
              <a:gd name="connsiteX0-71" fmla="*/ 5479 w 4475820"/>
              <a:gd name="connsiteY0-72" fmla="*/ 1689006 h 3077826"/>
              <a:gd name="connsiteX1-73" fmla="*/ 1714000 w 4475820"/>
              <a:gd name="connsiteY1-74" fmla="*/ 15662 h 3077826"/>
              <a:gd name="connsiteX2-75" fmla="*/ 4475820 w 4475820"/>
              <a:gd name="connsiteY2-76" fmla="*/ 1202870 h 3077826"/>
              <a:gd name="connsiteX3-77" fmla="*/ 2258012 w 4475820"/>
              <a:gd name="connsiteY3-78" fmla="*/ 3072984 h 3077826"/>
              <a:gd name="connsiteX4-79" fmla="*/ 5479 w 4475820"/>
              <a:gd name="connsiteY4-80" fmla="*/ 1689006 h 3077826"/>
              <a:gd name="connsiteX0-81" fmla="*/ 3780 w 4474121"/>
              <a:gd name="connsiteY0-82" fmla="*/ 1914219 h 3303226"/>
              <a:gd name="connsiteX1-83" fmla="*/ 1793324 w 4474121"/>
              <a:gd name="connsiteY1-84" fmla="*/ 9382 h 3303226"/>
              <a:gd name="connsiteX2-85" fmla="*/ 4474121 w 4474121"/>
              <a:gd name="connsiteY2-86" fmla="*/ 1428083 h 3303226"/>
              <a:gd name="connsiteX3-87" fmla="*/ 2256313 w 4474121"/>
              <a:gd name="connsiteY3-88" fmla="*/ 3298197 h 3303226"/>
              <a:gd name="connsiteX4-89" fmla="*/ 3780 w 4474121"/>
              <a:gd name="connsiteY4-90" fmla="*/ 1914219 h 3303226"/>
              <a:gd name="connsiteX0-91" fmla="*/ 3606 w 4126707"/>
              <a:gd name="connsiteY0-92" fmla="*/ 1922327 h 3314020"/>
              <a:gd name="connsiteX1-93" fmla="*/ 1793150 w 4126707"/>
              <a:gd name="connsiteY1-94" fmla="*/ 17490 h 3314020"/>
              <a:gd name="connsiteX2-95" fmla="*/ 4126707 w 4126707"/>
              <a:gd name="connsiteY2-96" fmla="*/ 1308869 h 3314020"/>
              <a:gd name="connsiteX3-97" fmla="*/ 2256139 w 4126707"/>
              <a:gd name="connsiteY3-98" fmla="*/ 3306305 h 3314020"/>
              <a:gd name="connsiteX4-99" fmla="*/ 3606 w 4126707"/>
              <a:gd name="connsiteY4-100" fmla="*/ 1922327 h 3314020"/>
              <a:gd name="connsiteX0-101" fmla="*/ 5405 w 3630795"/>
              <a:gd name="connsiteY0-102" fmla="*/ 2019158 h 3321449"/>
              <a:gd name="connsiteX1-103" fmla="*/ 1297238 w 3630795"/>
              <a:gd name="connsiteY1-104" fmla="*/ 21723 h 3321449"/>
              <a:gd name="connsiteX2-105" fmla="*/ 3630795 w 3630795"/>
              <a:gd name="connsiteY2-106" fmla="*/ 1313102 h 3321449"/>
              <a:gd name="connsiteX3-107" fmla="*/ 1760227 w 3630795"/>
              <a:gd name="connsiteY3-108" fmla="*/ 3310538 h 3321449"/>
              <a:gd name="connsiteX4-109" fmla="*/ 5405 w 3630795"/>
              <a:gd name="connsiteY4-110" fmla="*/ 2019158 h 3321449"/>
              <a:gd name="connsiteX0-111" fmla="*/ 9309 w 3634699"/>
              <a:gd name="connsiteY0-112" fmla="*/ 2019158 h 2956188"/>
              <a:gd name="connsiteX1-113" fmla="*/ 1301142 w 3634699"/>
              <a:gd name="connsiteY1-114" fmla="*/ 21723 h 2956188"/>
              <a:gd name="connsiteX2-115" fmla="*/ 3634699 w 3634699"/>
              <a:gd name="connsiteY2-116" fmla="*/ 1313102 h 2956188"/>
              <a:gd name="connsiteX3-117" fmla="*/ 1926177 w 3634699"/>
              <a:gd name="connsiteY3-118" fmla="*/ 2940148 h 2956188"/>
              <a:gd name="connsiteX4-119" fmla="*/ 9309 w 3634699"/>
              <a:gd name="connsiteY4-120" fmla="*/ 2019158 h 2956188"/>
              <a:gd name="connsiteX0-121" fmla="*/ 3781 w 3629171"/>
              <a:gd name="connsiteY0-122" fmla="*/ 1866096 h 2802519"/>
              <a:gd name="connsiteX1-123" fmla="*/ 1492383 w 3629171"/>
              <a:gd name="connsiteY1-124" fmla="*/ 30706 h 2802519"/>
              <a:gd name="connsiteX2-125" fmla="*/ 3629171 w 3629171"/>
              <a:gd name="connsiteY2-126" fmla="*/ 1160040 h 2802519"/>
              <a:gd name="connsiteX3-127" fmla="*/ 1920649 w 3629171"/>
              <a:gd name="connsiteY3-128" fmla="*/ 2787086 h 2802519"/>
              <a:gd name="connsiteX4-129" fmla="*/ 3781 w 3629171"/>
              <a:gd name="connsiteY4-130" fmla="*/ 1866096 h 2802519"/>
              <a:gd name="connsiteX0-131" fmla="*/ 5281 w 3283430"/>
              <a:gd name="connsiteY0-132" fmla="*/ 1670542 h 2783787"/>
              <a:gd name="connsiteX1-133" fmla="*/ 1146642 w 3283430"/>
              <a:gd name="connsiteY1-134" fmla="*/ 20347 h 2783787"/>
              <a:gd name="connsiteX2-135" fmla="*/ 3283430 w 3283430"/>
              <a:gd name="connsiteY2-136" fmla="*/ 1149681 h 2783787"/>
              <a:gd name="connsiteX3-137" fmla="*/ 1574908 w 3283430"/>
              <a:gd name="connsiteY3-138" fmla="*/ 2776727 h 2783787"/>
              <a:gd name="connsiteX4-139" fmla="*/ 5281 w 3283430"/>
              <a:gd name="connsiteY4-140" fmla="*/ 1670542 h 2783787"/>
              <a:gd name="connsiteX0-141" fmla="*/ 5464 w 3434084"/>
              <a:gd name="connsiteY0-142" fmla="*/ 1661954 h 2773079"/>
              <a:gd name="connsiteX1-143" fmla="*/ 1146825 w 3434084"/>
              <a:gd name="connsiteY1-144" fmla="*/ 11759 h 2773079"/>
              <a:gd name="connsiteX2-145" fmla="*/ 3434084 w 3434084"/>
              <a:gd name="connsiteY2-146" fmla="*/ 1233690 h 2773079"/>
              <a:gd name="connsiteX3-147" fmla="*/ 1575091 w 3434084"/>
              <a:gd name="connsiteY3-148" fmla="*/ 2768139 h 2773079"/>
              <a:gd name="connsiteX4-149" fmla="*/ 5464 w 3434084"/>
              <a:gd name="connsiteY4-150" fmla="*/ 1661954 h 2773079"/>
              <a:gd name="connsiteX0-151" fmla="*/ 5464 w 3434084"/>
              <a:gd name="connsiteY0-152" fmla="*/ 1797554 h 2908828"/>
              <a:gd name="connsiteX1-153" fmla="*/ 1146825 w 3434084"/>
              <a:gd name="connsiteY1-154" fmla="*/ 8463 h 2908828"/>
              <a:gd name="connsiteX2-155" fmla="*/ 3434084 w 3434084"/>
              <a:gd name="connsiteY2-156" fmla="*/ 1369290 h 2908828"/>
              <a:gd name="connsiteX3-157" fmla="*/ 1575091 w 3434084"/>
              <a:gd name="connsiteY3-158" fmla="*/ 2903739 h 2908828"/>
              <a:gd name="connsiteX4-159" fmla="*/ 5464 w 3434084"/>
              <a:gd name="connsiteY4-160" fmla="*/ 1797554 h 2908828"/>
              <a:gd name="connsiteX0-161" fmla="*/ 14429 w 3443049"/>
              <a:gd name="connsiteY0-162" fmla="*/ 1797554 h 2966397"/>
              <a:gd name="connsiteX1-163" fmla="*/ 1155790 w 3443049"/>
              <a:gd name="connsiteY1-164" fmla="*/ 8463 h 2966397"/>
              <a:gd name="connsiteX2-165" fmla="*/ 3443049 w 3443049"/>
              <a:gd name="connsiteY2-166" fmla="*/ 1369290 h 2966397"/>
              <a:gd name="connsiteX3-167" fmla="*/ 1896572 w 3443049"/>
              <a:gd name="connsiteY3-168" fmla="*/ 2961613 h 2966397"/>
              <a:gd name="connsiteX4-169" fmla="*/ 14429 w 3443049"/>
              <a:gd name="connsiteY4-170" fmla="*/ 1797554 h 2966397"/>
              <a:gd name="connsiteX0-171" fmla="*/ 9377 w 3437997"/>
              <a:gd name="connsiteY0-172" fmla="*/ 1797554 h 2701994"/>
              <a:gd name="connsiteX1-173" fmla="*/ 1150738 w 3437997"/>
              <a:gd name="connsiteY1-174" fmla="*/ 8463 h 2701994"/>
              <a:gd name="connsiteX2-175" fmla="*/ 3437997 w 3437997"/>
              <a:gd name="connsiteY2-176" fmla="*/ 1369290 h 2701994"/>
              <a:gd name="connsiteX3-177" fmla="*/ 1729474 w 3437997"/>
              <a:gd name="connsiteY3-178" fmla="*/ 2695395 h 2701994"/>
              <a:gd name="connsiteX4-179" fmla="*/ 9377 w 3437997"/>
              <a:gd name="connsiteY4-180" fmla="*/ 1797554 h 27019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628794" y="3089368"/>
            <a:ext cx="4987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 DÒ </a:t>
            </a:r>
            <a:endParaRPr kumimoji="0" lang="en-PH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>
            <a:fillRect/>
          </a:stretch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>
            <a:fillRect/>
          </a:stretch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>
            <a:fillRect/>
          </a:stretch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>
            <a:fillRect/>
          </a:stretch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>
            <a:fillRect/>
          </a:stretch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>
            <a:fillRect/>
          </a:stretch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/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Tea Kettle Euclidean Vector - Tea Pot Cartoon Png, Transparent Png ,  Transparent Png Image - PNGite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125190" y="2020626"/>
            <a:ext cx="3811370" cy="44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0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" grpId="0" animBg="1"/>
      <p:bldP spid="83" grpId="0" animBg="1"/>
      <p:bldP spid="80" grpId="0"/>
      <p:bldP spid="20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/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/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: Rounded Corners 225"/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: Rounded Corners 226"/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8" name="Group 1027"/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>
              <a:fillRect/>
            </a:stretch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>
              <a:fillRect/>
            </a:stretch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/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/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: Rounded Corners 230"/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Rectangle: Rounded Corners 231"/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>
              <a:fillRect/>
            </a:stretch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>
              <a:fillRect/>
            </a:stretch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-17589" y="5551861"/>
            <a:ext cx="12227178" cy="1400379"/>
            <a:chOff x="-17589" y="5084533"/>
            <a:chExt cx="12227178" cy="1867707"/>
          </a:xfrm>
        </p:grpSpPr>
        <p:sp>
          <p:nvSpPr>
            <p:cNvPr id="109" name="Rectangle 108"/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/>
          <p:cNvSpPr/>
          <p:nvPr/>
        </p:nvSpPr>
        <p:spPr>
          <a:xfrm>
            <a:off x="1" y="50991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Trapezoid 1043"/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1047" descr="Icon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205065"/>
            <a:ext cx="4100406" cy="4419458"/>
          </a:xfrm>
          <a:prstGeom prst="rect">
            <a:avLst/>
          </a:prstGeom>
        </p:spPr>
      </p:pic>
      <p:pic>
        <p:nvPicPr>
          <p:cNvPr id="1052" name="Picture 1051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>
            <a:fillRect/>
          </a:stretch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>
            <a:fillRect/>
          </a:stretch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>
            <a:fillRect/>
          </a:stretch>
        </p:blipFill>
        <p:spPr>
          <a:xfrm>
            <a:off x="8898696" y="1657096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760040"/>
            <a:ext cx="1220063" cy="867954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>
            <a:fillRect/>
          </a:stretch>
        </p:blipFill>
        <p:spPr>
          <a:xfrm>
            <a:off x="4652714" y="3498001"/>
            <a:ext cx="6126718" cy="21142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9419" y="1603149"/>
            <a:ext cx="5511262" cy="2280102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0" y="-56184"/>
            <a:ext cx="12227178" cy="1296830"/>
            <a:chOff x="-17589" y="5084533"/>
            <a:chExt cx="12227178" cy="1867707"/>
          </a:xfrm>
        </p:grpSpPr>
        <p:sp>
          <p:nvSpPr>
            <p:cNvPr id="52" name="Rectangle 51"/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6" name="Rectangle 215"/>
          <p:cNvSpPr/>
          <p:nvPr/>
        </p:nvSpPr>
        <p:spPr>
          <a:xfrm rot="16200000">
            <a:off x="5794719" y="-5201412"/>
            <a:ext cx="602561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749937" y="2070148"/>
            <a:ext cx="3621054" cy="1472938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-1" fmla="*/ 0 w 3972630"/>
              <a:gd name="connsiteY0-2" fmla="*/ 1927991 h 3832832"/>
              <a:gd name="connsiteX1-3" fmla="*/ 1905292 w 3972630"/>
              <a:gd name="connsiteY1-4" fmla="*/ 3 h 3832832"/>
              <a:gd name="connsiteX2-5" fmla="*/ 3972630 w 3972630"/>
              <a:gd name="connsiteY2-6" fmla="*/ 1916416 h 3832832"/>
              <a:gd name="connsiteX3-7" fmla="*/ 1905292 w 3972630"/>
              <a:gd name="connsiteY3-8" fmla="*/ 3832829 h 3832832"/>
              <a:gd name="connsiteX4-9" fmla="*/ 0 w 3972630"/>
              <a:gd name="connsiteY4-10" fmla="*/ 1927991 h 3832832"/>
              <a:gd name="connsiteX0-11" fmla="*/ 0 w 4076802"/>
              <a:gd name="connsiteY0-12" fmla="*/ 1931637 h 3838944"/>
              <a:gd name="connsiteX1-13" fmla="*/ 1905292 w 4076802"/>
              <a:gd name="connsiteY1-14" fmla="*/ 3649 h 3838944"/>
              <a:gd name="connsiteX2-15" fmla="*/ 4076802 w 4076802"/>
              <a:gd name="connsiteY2-16" fmla="*/ 1595971 h 3838944"/>
              <a:gd name="connsiteX3-17" fmla="*/ 1905292 w 4076802"/>
              <a:gd name="connsiteY3-18" fmla="*/ 3836475 h 3838944"/>
              <a:gd name="connsiteX4-19" fmla="*/ 0 w 4076802"/>
              <a:gd name="connsiteY4-20" fmla="*/ 1931637 h 3838944"/>
              <a:gd name="connsiteX0-21" fmla="*/ 267 w 4077069"/>
              <a:gd name="connsiteY0-22" fmla="*/ 1931637 h 3433646"/>
              <a:gd name="connsiteX1-23" fmla="*/ 1905559 w 4077069"/>
              <a:gd name="connsiteY1-24" fmla="*/ 3649 h 3433646"/>
              <a:gd name="connsiteX2-25" fmla="*/ 4077069 w 4077069"/>
              <a:gd name="connsiteY2-26" fmla="*/ 1595971 h 3433646"/>
              <a:gd name="connsiteX3-27" fmla="*/ 2032881 w 4077069"/>
              <a:gd name="connsiteY3-28" fmla="*/ 3431361 h 3433646"/>
              <a:gd name="connsiteX4-29" fmla="*/ 267 w 4077069"/>
              <a:gd name="connsiteY4-30" fmla="*/ 1931637 h 3433646"/>
              <a:gd name="connsiteX0-31" fmla="*/ 7726 w 4084528"/>
              <a:gd name="connsiteY0-32" fmla="*/ 1897116 h 3399112"/>
              <a:gd name="connsiteX1-33" fmla="*/ 1450030 w 4084528"/>
              <a:gd name="connsiteY1-34" fmla="*/ 3852 h 3399112"/>
              <a:gd name="connsiteX2-35" fmla="*/ 4084528 w 4084528"/>
              <a:gd name="connsiteY2-36" fmla="*/ 1561450 h 3399112"/>
              <a:gd name="connsiteX3-37" fmla="*/ 2040340 w 4084528"/>
              <a:gd name="connsiteY3-38" fmla="*/ 3396840 h 3399112"/>
              <a:gd name="connsiteX4-39" fmla="*/ 7726 w 4084528"/>
              <a:gd name="connsiteY4-40" fmla="*/ 1897116 h 3399112"/>
              <a:gd name="connsiteX0-41" fmla="*/ 7963 w 4258385"/>
              <a:gd name="connsiteY0-42" fmla="*/ 1898133 h 3400597"/>
              <a:gd name="connsiteX1-43" fmla="*/ 1450267 w 4258385"/>
              <a:gd name="connsiteY1-44" fmla="*/ 4869 h 3400597"/>
              <a:gd name="connsiteX2-45" fmla="*/ 4258385 w 4258385"/>
              <a:gd name="connsiteY2-46" fmla="*/ 1527743 h 3400597"/>
              <a:gd name="connsiteX3-47" fmla="*/ 2040577 w 4258385"/>
              <a:gd name="connsiteY3-48" fmla="*/ 3397857 h 3400597"/>
              <a:gd name="connsiteX4-49" fmla="*/ 7963 w 4258385"/>
              <a:gd name="connsiteY4-50" fmla="*/ 1898133 h 3400597"/>
              <a:gd name="connsiteX0-51" fmla="*/ 6641 w 4476982"/>
              <a:gd name="connsiteY0-52" fmla="*/ 2016899 h 3405995"/>
              <a:gd name="connsiteX1-53" fmla="*/ 1668864 w 4476982"/>
              <a:gd name="connsiteY1-54" fmla="*/ 7889 h 3405995"/>
              <a:gd name="connsiteX2-55" fmla="*/ 4476982 w 4476982"/>
              <a:gd name="connsiteY2-56" fmla="*/ 1530763 h 3405995"/>
              <a:gd name="connsiteX3-57" fmla="*/ 2259174 w 4476982"/>
              <a:gd name="connsiteY3-58" fmla="*/ 3400877 h 3405995"/>
              <a:gd name="connsiteX4-59" fmla="*/ 6641 w 4476982"/>
              <a:gd name="connsiteY4-60" fmla="*/ 2016899 h 3405995"/>
              <a:gd name="connsiteX0-61" fmla="*/ 2948 w 4473289"/>
              <a:gd name="connsiteY0-62" fmla="*/ 2016899 h 3406055"/>
              <a:gd name="connsiteX1-63" fmla="*/ 1665171 w 4473289"/>
              <a:gd name="connsiteY1-64" fmla="*/ 7889 h 3406055"/>
              <a:gd name="connsiteX2-65" fmla="*/ 4473289 w 4473289"/>
              <a:gd name="connsiteY2-66" fmla="*/ 1530763 h 3406055"/>
              <a:gd name="connsiteX3-67" fmla="*/ 2255481 w 4473289"/>
              <a:gd name="connsiteY3-68" fmla="*/ 3400877 h 3406055"/>
              <a:gd name="connsiteX4-69" fmla="*/ 2948 w 4473289"/>
              <a:gd name="connsiteY4-70" fmla="*/ 2016899 h 3406055"/>
              <a:gd name="connsiteX0-71" fmla="*/ 5479 w 4475820"/>
              <a:gd name="connsiteY0-72" fmla="*/ 1689006 h 3077826"/>
              <a:gd name="connsiteX1-73" fmla="*/ 1714000 w 4475820"/>
              <a:gd name="connsiteY1-74" fmla="*/ 15662 h 3077826"/>
              <a:gd name="connsiteX2-75" fmla="*/ 4475820 w 4475820"/>
              <a:gd name="connsiteY2-76" fmla="*/ 1202870 h 3077826"/>
              <a:gd name="connsiteX3-77" fmla="*/ 2258012 w 4475820"/>
              <a:gd name="connsiteY3-78" fmla="*/ 3072984 h 3077826"/>
              <a:gd name="connsiteX4-79" fmla="*/ 5479 w 4475820"/>
              <a:gd name="connsiteY4-80" fmla="*/ 1689006 h 3077826"/>
              <a:gd name="connsiteX0-81" fmla="*/ 3780 w 4474121"/>
              <a:gd name="connsiteY0-82" fmla="*/ 1914219 h 3303226"/>
              <a:gd name="connsiteX1-83" fmla="*/ 1793324 w 4474121"/>
              <a:gd name="connsiteY1-84" fmla="*/ 9382 h 3303226"/>
              <a:gd name="connsiteX2-85" fmla="*/ 4474121 w 4474121"/>
              <a:gd name="connsiteY2-86" fmla="*/ 1428083 h 3303226"/>
              <a:gd name="connsiteX3-87" fmla="*/ 2256313 w 4474121"/>
              <a:gd name="connsiteY3-88" fmla="*/ 3298197 h 3303226"/>
              <a:gd name="connsiteX4-89" fmla="*/ 3780 w 4474121"/>
              <a:gd name="connsiteY4-90" fmla="*/ 1914219 h 3303226"/>
              <a:gd name="connsiteX0-91" fmla="*/ 3606 w 4126707"/>
              <a:gd name="connsiteY0-92" fmla="*/ 1922327 h 3314020"/>
              <a:gd name="connsiteX1-93" fmla="*/ 1793150 w 4126707"/>
              <a:gd name="connsiteY1-94" fmla="*/ 17490 h 3314020"/>
              <a:gd name="connsiteX2-95" fmla="*/ 4126707 w 4126707"/>
              <a:gd name="connsiteY2-96" fmla="*/ 1308869 h 3314020"/>
              <a:gd name="connsiteX3-97" fmla="*/ 2256139 w 4126707"/>
              <a:gd name="connsiteY3-98" fmla="*/ 3306305 h 3314020"/>
              <a:gd name="connsiteX4-99" fmla="*/ 3606 w 4126707"/>
              <a:gd name="connsiteY4-100" fmla="*/ 1922327 h 3314020"/>
              <a:gd name="connsiteX0-101" fmla="*/ 5405 w 3630795"/>
              <a:gd name="connsiteY0-102" fmla="*/ 2019158 h 3321449"/>
              <a:gd name="connsiteX1-103" fmla="*/ 1297238 w 3630795"/>
              <a:gd name="connsiteY1-104" fmla="*/ 21723 h 3321449"/>
              <a:gd name="connsiteX2-105" fmla="*/ 3630795 w 3630795"/>
              <a:gd name="connsiteY2-106" fmla="*/ 1313102 h 3321449"/>
              <a:gd name="connsiteX3-107" fmla="*/ 1760227 w 3630795"/>
              <a:gd name="connsiteY3-108" fmla="*/ 3310538 h 3321449"/>
              <a:gd name="connsiteX4-109" fmla="*/ 5405 w 3630795"/>
              <a:gd name="connsiteY4-110" fmla="*/ 2019158 h 3321449"/>
              <a:gd name="connsiteX0-111" fmla="*/ 9309 w 3634699"/>
              <a:gd name="connsiteY0-112" fmla="*/ 2019158 h 2956188"/>
              <a:gd name="connsiteX1-113" fmla="*/ 1301142 w 3634699"/>
              <a:gd name="connsiteY1-114" fmla="*/ 21723 h 2956188"/>
              <a:gd name="connsiteX2-115" fmla="*/ 3634699 w 3634699"/>
              <a:gd name="connsiteY2-116" fmla="*/ 1313102 h 2956188"/>
              <a:gd name="connsiteX3-117" fmla="*/ 1926177 w 3634699"/>
              <a:gd name="connsiteY3-118" fmla="*/ 2940148 h 2956188"/>
              <a:gd name="connsiteX4-119" fmla="*/ 9309 w 3634699"/>
              <a:gd name="connsiteY4-120" fmla="*/ 2019158 h 2956188"/>
              <a:gd name="connsiteX0-121" fmla="*/ 3781 w 3629171"/>
              <a:gd name="connsiteY0-122" fmla="*/ 1866096 h 2802519"/>
              <a:gd name="connsiteX1-123" fmla="*/ 1492383 w 3629171"/>
              <a:gd name="connsiteY1-124" fmla="*/ 30706 h 2802519"/>
              <a:gd name="connsiteX2-125" fmla="*/ 3629171 w 3629171"/>
              <a:gd name="connsiteY2-126" fmla="*/ 1160040 h 2802519"/>
              <a:gd name="connsiteX3-127" fmla="*/ 1920649 w 3629171"/>
              <a:gd name="connsiteY3-128" fmla="*/ 2787086 h 2802519"/>
              <a:gd name="connsiteX4-129" fmla="*/ 3781 w 3629171"/>
              <a:gd name="connsiteY4-130" fmla="*/ 1866096 h 2802519"/>
              <a:gd name="connsiteX0-131" fmla="*/ 5281 w 3283430"/>
              <a:gd name="connsiteY0-132" fmla="*/ 1670542 h 2783787"/>
              <a:gd name="connsiteX1-133" fmla="*/ 1146642 w 3283430"/>
              <a:gd name="connsiteY1-134" fmla="*/ 20347 h 2783787"/>
              <a:gd name="connsiteX2-135" fmla="*/ 3283430 w 3283430"/>
              <a:gd name="connsiteY2-136" fmla="*/ 1149681 h 2783787"/>
              <a:gd name="connsiteX3-137" fmla="*/ 1574908 w 3283430"/>
              <a:gd name="connsiteY3-138" fmla="*/ 2776727 h 2783787"/>
              <a:gd name="connsiteX4-139" fmla="*/ 5281 w 3283430"/>
              <a:gd name="connsiteY4-140" fmla="*/ 1670542 h 2783787"/>
              <a:gd name="connsiteX0-141" fmla="*/ 5464 w 3434084"/>
              <a:gd name="connsiteY0-142" fmla="*/ 1661954 h 2773079"/>
              <a:gd name="connsiteX1-143" fmla="*/ 1146825 w 3434084"/>
              <a:gd name="connsiteY1-144" fmla="*/ 11759 h 2773079"/>
              <a:gd name="connsiteX2-145" fmla="*/ 3434084 w 3434084"/>
              <a:gd name="connsiteY2-146" fmla="*/ 1233690 h 2773079"/>
              <a:gd name="connsiteX3-147" fmla="*/ 1575091 w 3434084"/>
              <a:gd name="connsiteY3-148" fmla="*/ 2768139 h 2773079"/>
              <a:gd name="connsiteX4-149" fmla="*/ 5464 w 3434084"/>
              <a:gd name="connsiteY4-150" fmla="*/ 1661954 h 2773079"/>
              <a:gd name="connsiteX0-151" fmla="*/ 5464 w 3434084"/>
              <a:gd name="connsiteY0-152" fmla="*/ 1797554 h 2908828"/>
              <a:gd name="connsiteX1-153" fmla="*/ 1146825 w 3434084"/>
              <a:gd name="connsiteY1-154" fmla="*/ 8463 h 2908828"/>
              <a:gd name="connsiteX2-155" fmla="*/ 3434084 w 3434084"/>
              <a:gd name="connsiteY2-156" fmla="*/ 1369290 h 2908828"/>
              <a:gd name="connsiteX3-157" fmla="*/ 1575091 w 3434084"/>
              <a:gd name="connsiteY3-158" fmla="*/ 2903739 h 2908828"/>
              <a:gd name="connsiteX4-159" fmla="*/ 5464 w 3434084"/>
              <a:gd name="connsiteY4-160" fmla="*/ 1797554 h 2908828"/>
              <a:gd name="connsiteX0-161" fmla="*/ 14429 w 3443049"/>
              <a:gd name="connsiteY0-162" fmla="*/ 1797554 h 2966397"/>
              <a:gd name="connsiteX1-163" fmla="*/ 1155790 w 3443049"/>
              <a:gd name="connsiteY1-164" fmla="*/ 8463 h 2966397"/>
              <a:gd name="connsiteX2-165" fmla="*/ 3443049 w 3443049"/>
              <a:gd name="connsiteY2-166" fmla="*/ 1369290 h 2966397"/>
              <a:gd name="connsiteX3-167" fmla="*/ 1896572 w 3443049"/>
              <a:gd name="connsiteY3-168" fmla="*/ 2961613 h 2966397"/>
              <a:gd name="connsiteX4-169" fmla="*/ 14429 w 3443049"/>
              <a:gd name="connsiteY4-170" fmla="*/ 1797554 h 2966397"/>
              <a:gd name="connsiteX0-171" fmla="*/ 9377 w 3437997"/>
              <a:gd name="connsiteY0-172" fmla="*/ 1797554 h 2701994"/>
              <a:gd name="connsiteX1-173" fmla="*/ 1150738 w 3437997"/>
              <a:gd name="connsiteY1-174" fmla="*/ 8463 h 2701994"/>
              <a:gd name="connsiteX2-175" fmla="*/ 3437997 w 3437997"/>
              <a:gd name="connsiteY2-176" fmla="*/ 1369290 h 2701994"/>
              <a:gd name="connsiteX3-177" fmla="*/ 1729474 w 3437997"/>
              <a:gd name="connsiteY3-178" fmla="*/ 2695395 h 2701994"/>
              <a:gd name="connsiteX4-179" fmla="*/ 9377 w 3437997"/>
              <a:gd name="connsiteY4-180" fmla="*/ 1797554 h 27019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3" name="Oval 1"/>
          <p:cNvSpPr/>
          <p:nvPr/>
        </p:nvSpPr>
        <p:spPr>
          <a:xfrm>
            <a:off x="2375507" y="2194959"/>
            <a:ext cx="2870631" cy="1308074"/>
          </a:xfrm>
          <a:custGeom>
            <a:avLst/>
            <a:gdLst>
              <a:gd name="connsiteX0" fmla="*/ 0 w 4134676"/>
              <a:gd name="connsiteY0" fmla="*/ 1916413 h 3832825"/>
              <a:gd name="connsiteX1" fmla="*/ 2067338 w 4134676"/>
              <a:gd name="connsiteY1" fmla="*/ 0 h 3832825"/>
              <a:gd name="connsiteX2" fmla="*/ 4134676 w 4134676"/>
              <a:gd name="connsiteY2" fmla="*/ 1916413 h 3832825"/>
              <a:gd name="connsiteX3" fmla="*/ 2067338 w 4134676"/>
              <a:gd name="connsiteY3" fmla="*/ 3832826 h 3832825"/>
              <a:gd name="connsiteX4" fmla="*/ 0 w 4134676"/>
              <a:gd name="connsiteY4" fmla="*/ 1916413 h 3832825"/>
              <a:gd name="connsiteX0-1" fmla="*/ 0 w 3972630"/>
              <a:gd name="connsiteY0-2" fmla="*/ 1927991 h 3832832"/>
              <a:gd name="connsiteX1-3" fmla="*/ 1905292 w 3972630"/>
              <a:gd name="connsiteY1-4" fmla="*/ 3 h 3832832"/>
              <a:gd name="connsiteX2-5" fmla="*/ 3972630 w 3972630"/>
              <a:gd name="connsiteY2-6" fmla="*/ 1916416 h 3832832"/>
              <a:gd name="connsiteX3-7" fmla="*/ 1905292 w 3972630"/>
              <a:gd name="connsiteY3-8" fmla="*/ 3832829 h 3832832"/>
              <a:gd name="connsiteX4-9" fmla="*/ 0 w 3972630"/>
              <a:gd name="connsiteY4-10" fmla="*/ 1927991 h 3832832"/>
              <a:gd name="connsiteX0-11" fmla="*/ 0 w 4076802"/>
              <a:gd name="connsiteY0-12" fmla="*/ 1931637 h 3838944"/>
              <a:gd name="connsiteX1-13" fmla="*/ 1905292 w 4076802"/>
              <a:gd name="connsiteY1-14" fmla="*/ 3649 h 3838944"/>
              <a:gd name="connsiteX2-15" fmla="*/ 4076802 w 4076802"/>
              <a:gd name="connsiteY2-16" fmla="*/ 1595971 h 3838944"/>
              <a:gd name="connsiteX3-17" fmla="*/ 1905292 w 4076802"/>
              <a:gd name="connsiteY3-18" fmla="*/ 3836475 h 3838944"/>
              <a:gd name="connsiteX4-19" fmla="*/ 0 w 4076802"/>
              <a:gd name="connsiteY4-20" fmla="*/ 1931637 h 3838944"/>
              <a:gd name="connsiteX0-21" fmla="*/ 267 w 4077069"/>
              <a:gd name="connsiteY0-22" fmla="*/ 1931637 h 3433646"/>
              <a:gd name="connsiteX1-23" fmla="*/ 1905559 w 4077069"/>
              <a:gd name="connsiteY1-24" fmla="*/ 3649 h 3433646"/>
              <a:gd name="connsiteX2-25" fmla="*/ 4077069 w 4077069"/>
              <a:gd name="connsiteY2-26" fmla="*/ 1595971 h 3433646"/>
              <a:gd name="connsiteX3-27" fmla="*/ 2032881 w 4077069"/>
              <a:gd name="connsiteY3-28" fmla="*/ 3431361 h 3433646"/>
              <a:gd name="connsiteX4-29" fmla="*/ 267 w 4077069"/>
              <a:gd name="connsiteY4-30" fmla="*/ 1931637 h 3433646"/>
              <a:gd name="connsiteX0-31" fmla="*/ 7726 w 4084528"/>
              <a:gd name="connsiteY0-32" fmla="*/ 1897116 h 3399112"/>
              <a:gd name="connsiteX1-33" fmla="*/ 1450030 w 4084528"/>
              <a:gd name="connsiteY1-34" fmla="*/ 3852 h 3399112"/>
              <a:gd name="connsiteX2-35" fmla="*/ 4084528 w 4084528"/>
              <a:gd name="connsiteY2-36" fmla="*/ 1561450 h 3399112"/>
              <a:gd name="connsiteX3-37" fmla="*/ 2040340 w 4084528"/>
              <a:gd name="connsiteY3-38" fmla="*/ 3396840 h 3399112"/>
              <a:gd name="connsiteX4-39" fmla="*/ 7726 w 4084528"/>
              <a:gd name="connsiteY4-40" fmla="*/ 1897116 h 3399112"/>
              <a:gd name="connsiteX0-41" fmla="*/ 7963 w 4258385"/>
              <a:gd name="connsiteY0-42" fmla="*/ 1898133 h 3400597"/>
              <a:gd name="connsiteX1-43" fmla="*/ 1450267 w 4258385"/>
              <a:gd name="connsiteY1-44" fmla="*/ 4869 h 3400597"/>
              <a:gd name="connsiteX2-45" fmla="*/ 4258385 w 4258385"/>
              <a:gd name="connsiteY2-46" fmla="*/ 1527743 h 3400597"/>
              <a:gd name="connsiteX3-47" fmla="*/ 2040577 w 4258385"/>
              <a:gd name="connsiteY3-48" fmla="*/ 3397857 h 3400597"/>
              <a:gd name="connsiteX4-49" fmla="*/ 7963 w 4258385"/>
              <a:gd name="connsiteY4-50" fmla="*/ 1898133 h 3400597"/>
              <a:gd name="connsiteX0-51" fmla="*/ 6641 w 4476982"/>
              <a:gd name="connsiteY0-52" fmla="*/ 2016899 h 3405995"/>
              <a:gd name="connsiteX1-53" fmla="*/ 1668864 w 4476982"/>
              <a:gd name="connsiteY1-54" fmla="*/ 7889 h 3405995"/>
              <a:gd name="connsiteX2-55" fmla="*/ 4476982 w 4476982"/>
              <a:gd name="connsiteY2-56" fmla="*/ 1530763 h 3405995"/>
              <a:gd name="connsiteX3-57" fmla="*/ 2259174 w 4476982"/>
              <a:gd name="connsiteY3-58" fmla="*/ 3400877 h 3405995"/>
              <a:gd name="connsiteX4-59" fmla="*/ 6641 w 4476982"/>
              <a:gd name="connsiteY4-60" fmla="*/ 2016899 h 3405995"/>
              <a:gd name="connsiteX0-61" fmla="*/ 2948 w 4473289"/>
              <a:gd name="connsiteY0-62" fmla="*/ 2016899 h 3406055"/>
              <a:gd name="connsiteX1-63" fmla="*/ 1665171 w 4473289"/>
              <a:gd name="connsiteY1-64" fmla="*/ 7889 h 3406055"/>
              <a:gd name="connsiteX2-65" fmla="*/ 4473289 w 4473289"/>
              <a:gd name="connsiteY2-66" fmla="*/ 1530763 h 3406055"/>
              <a:gd name="connsiteX3-67" fmla="*/ 2255481 w 4473289"/>
              <a:gd name="connsiteY3-68" fmla="*/ 3400877 h 3406055"/>
              <a:gd name="connsiteX4-69" fmla="*/ 2948 w 4473289"/>
              <a:gd name="connsiteY4-70" fmla="*/ 2016899 h 3406055"/>
              <a:gd name="connsiteX0-71" fmla="*/ 5479 w 4475820"/>
              <a:gd name="connsiteY0-72" fmla="*/ 1689006 h 3077826"/>
              <a:gd name="connsiteX1-73" fmla="*/ 1714000 w 4475820"/>
              <a:gd name="connsiteY1-74" fmla="*/ 15662 h 3077826"/>
              <a:gd name="connsiteX2-75" fmla="*/ 4475820 w 4475820"/>
              <a:gd name="connsiteY2-76" fmla="*/ 1202870 h 3077826"/>
              <a:gd name="connsiteX3-77" fmla="*/ 2258012 w 4475820"/>
              <a:gd name="connsiteY3-78" fmla="*/ 3072984 h 3077826"/>
              <a:gd name="connsiteX4-79" fmla="*/ 5479 w 4475820"/>
              <a:gd name="connsiteY4-80" fmla="*/ 1689006 h 3077826"/>
              <a:gd name="connsiteX0-81" fmla="*/ 3780 w 4474121"/>
              <a:gd name="connsiteY0-82" fmla="*/ 1914219 h 3303226"/>
              <a:gd name="connsiteX1-83" fmla="*/ 1793324 w 4474121"/>
              <a:gd name="connsiteY1-84" fmla="*/ 9382 h 3303226"/>
              <a:gd name="connsiteX2-85" fmla="*/ 4474121 w 4474121"/>
              <a:gd name="connsiteY2-86" fmla="*/ 1428083 h 3303226"/>
              <a:gd name="connsiteX3-87" fmla="*/ 2256313 w 4474121"/>
              <a:gd name="connsiteY3-88" fmla="*/ 3298197 h 3303226"/>
              <a:gd name="connsiteX4-89" fmla="*/ 3780 w 4474121"/>
              <a:gd name="connsiteY4-90" fmla="*/ 1914219 h 3303226"/>
              <a:gd name="connsiteX0-91" fmla="*/ 3606 w 4126707"/>
              <a:gd name="connsiteY0-92" fmla="*/ 1922327 h 3314020"/>
              <a:gd name="connsiteX1-93" fmla="*/ 1793150 w 4126707"/>
              <a:gd name="connsiteY1-94" fmla="*/ 17490 h 3314020"/>
              <a:gd name="connsiteX2-95" fmla="*/ 4126707 w 4126707"/>
              <a:gd name="connsiteY2-96" fmla="*/ 1308869 h 3314020"/>
              <a:gd name="connsiteX3-97" fmla="*/ 2256139 w 4126707"/>
              <a:gd name="connsiteY3-98" fmla="*/ 3306305 h 3314020"/>
              <a:gd name="connsiteX4-99" fmla="*/ 3606 w 4126707"/>
              <a:gd name="connsiteY4-100" fmla="*/ 1922327 h 3314020"/>
              <a:gd name="connsiteX0-101" fmla="*/ 5405 w 3630795"/>
              <a:gd name="connsiteY0-102" fmla="*/ 2019158 h 3321449"/>
              <a:gd name="connsiteX1-103" fmla="*/ 1297238 w 3630795"/>
              <a:gd name="connsiteY1-104" fmla="*/ 21723 h 3321449"/>
              <a:gd name="connsiteX2-105" fmla="*/ 3630795 w 3630795"/>
              <a:gd name="connsiteY2-106" fmla="*/ 1313102 h 3321449"/>
              <a:gd name="connsiteX3-107" fmla="*/ 1760227 w 3630795"/>
              <a:gd name="connsiteY3-108" fmla="*/ 3310538 h 3321449"/>
              <a:gd name="connsiteX4-109" fmla="*/ 5405 w 3630795"/>
              <a:gd name="connsiteY4-110" fmla="*/ 2019158 h 3321449"/>
              <a:gd name="connsiteX0-111" fmla="*/ 9309 w 3634699"/>
              <a:gd name="connsiteY0-112" fmla="*/ 2019158 h 2956188"/>
              <a:gd name="connsiteX1-113" fmla="*/ 1301142 w 3634699"/>
              <a:gd name="connsiteY1-114" fmla="*/ 21723 h 2956188"/>
              <a:gd name="connsiteX2-115" fmla="*/ 3634699 w 3634699"/>
              <a:gd name="connsiteY2-116" fmla="*/ 1313102 h 2956188"/>
              <a:gd name="connsiteX3-117" fmla="*/ 1926177 w 3634699"/>
              <a:gd name="connsiteY3-118" fmla="*/ 2940148 h 2956188"/>
              <a:gd name="connsiteX4-119" fmla="*/ 9309 w 3634699"/>
              <a:gd name="connsiteY4-120" fmla="*/ 2019158 h 2956188"/>
              <a:gd name="connsiteX0-121" fmla="*/ 3781 w 3629171"/>
              <a:gd name="connsiteY0-122" fmla="*/ 1866096 h 2802519"/>
              <a:gd name="connsiteX1-123" fmla="*/ 1492383 w 3629171"/>
              <a:gd name="connsiteY1-124" fmla="*/ 30706 h 2802519"/>
              <a:gd name="connsiteX2-125" fmla="*/ 3629171 w 3629171"/>
              <a:gd name="connsiteY2-126" fmla="*/ 1160040 h 2802519"/>
              <a:gd name="connsiteX3-127" fmla="*/ 1920649 w 3629171"/>
              <a:gd name="connsiteY3-128" fmla="*/ 2787086 h 2802519"/>
              <a:gd name="connsiteX4-129" fmla="*/ 3781 w 3629171"/>
              <a:gd name="connsiteY4-130" fmla="*/ 1866096 h 2802519"/>
              <a:gd name="connsiteX0-131" fmla="*/ 5281 w 3283430"/>
              <a:gd name="connsiteY0-132" fmla="*/ 1670542 h 2783787"/>
              <a:gd name="connsiteX1-133" fmla="*/ 1146642 w 3283430"/>
              <a:gd name="connsiteY1-134" fmla="*/ 20347 h 2783787"/>
              <a:gd name="connsiteX2-135" fmla="*/ 3283430 w 3283430"/>
              <a:gd name="connsiteY2-136" fmla="*/ 1149681 h 2783787"/>
              <a:gd name="connsiteX3-137" fmla="*/ 1574908 w 3283430"/>
              <a:gd name="connsiteY3-138" fmla="*/ 2776727 h 2783787"/>
              <a:gd name="connsiteX4-139" fmla="*/ 5281 w 3283430"/>
              <a:gd name="connsiteY4-140" fmla="*/ 1670542 h 2783787"/>
              <a:gd name="connsiteX0-141" fmla="*/ 5464 w 3434084"/>
              <a:gd name="connsiteY0-142" fmla="*/ 1661954 h 2773079"/>
              <a:gd name="connsiteX1-143" fmla="*/ 1146825 w 3434084"/>
              <a:gd name="connsiteY1-144" fmla="*/ 11759 h 2773079"/>
              <a:gd name="connsiteX2-145" fmla="*/ 3434084 w 3434084"/>
              <a:gd name="connsiteY2-146" fmla="*/ 1233690 h 2773079"/>
              <a:gd name="connsiteX3-147" fmla="*/ 1575091 w 3434084"/>
              <a:gd name="connsiteY3-148" fmla="*/ 2768139 h 2773079"/>
              <a:gd name="connsiteX4-149" fmla="*/ 5464 w 3434084"/>
              <a:gd name="connsiteY4-150" fmla="*/ 1661954 h 2773079"/>
              <a:gd name="connsiteX0-151" fmla="*/ 5464 w 3434084"/>
              <a:gd name="connsiteY0-152" fmla="*/ 1797554 h 2908828"/>
              <a:gd name="connsiteX1-153" fmla="*/ 1146825 w 3434084"/>
              <a:gd name="connsiteY1-154" fmla="*/ 8463 h 2908828"/>
              <a:gd name="connsiteX2-155" fmla="*/ 3434084 w 3434084"/>
              <a:gd name="connsiteY2-156" fmla="*/ 1369290 h 2908828"/>
              <a:gd name="connsiteX3-157" fmla="*/ 1575091 w 3434084"/>
              <a:gd name="connsiteY3-158" fmla="*/ 2903739 h 2908828"/>
              <a:gd name="connsiteX4-159" fmla="*/ 5464 w 3434084"/>
              <a:gd name="connsiteY4-160" fmla="*/ 1797554 h 2908828"/>
              <a:gd name="connsiteX0-161" fmla="*/ 14429 w 3443049"/>
              <a:gd name="connsiteY0-162" fmla="*/ 1797554 h 2966397"/>
              <a:gd name="connsiteX1-163" fmla="*/ 1155790 w 3443049"/>
              <a:gd name="connsiteY1-164" fmla="*/ 8463 h 2966397"/>
              <a:gd name="connsiteX2-165" fmla="*/ 3443049 w 3443049"/>
              <a:gd name="connsiteY2-166" fmla="*/ 1369290 h 2966397"/>
              <a:gd name="connsiteX3-167" fmla="*/ 1896572 w 3443049"/>
              <a:gd name="connsiteY3-168" fmla="*/ 2961613 h 2966397"/>
              <a:gd name="connsiteX4-169" fmla="*/ 14429 w 3443049"/>
              <a:gd name="connsiteY4-170" fmla="*/ 1797554 h 2966397"/>
              <a:gd name="connsiteX0-171" fmla="*/ 9377 w 3437997"/>
              <a:gd name="connsiteY0-172" fmla="*/ 1797554 h 2701994"/>
              <a:gd name="connsiteX1-173" fmla="*/ 1150738 w 3437997"/>
              <a:gd name="connsiteY1-174" fmla="*/ 8463 h 2701994"/>
              <a:gd name="connsiteX2-175" fmla="*/ 3437997 w 3437997"/>
              <a:gd name="connsiteY2-176" fmla="*/ 1369290 h 2701994"/>
              <a:gd name="connsiteX3-177" fmla="*/ 1729474 w 3437997"/>
              <a:gd name="connsiteY3-178" fmla="*/ 2695395 h 2701994"/>
              <a:gd name="connsiteX4-179" fmla="*/ 9377 w 3437997"/>
              <a:gd name="connsiteY4-180" fmla="*/ 1797554 h 27019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437997" h="2701994">
                <a:moveTo>
                  <a:pt x="9377" y="1797554"/>
                </a:moveTo>
                <a:cubicBezTo>
                  <a:pt x="-87079" y="1349732"/>
                  <a:pt x="579301" y="79840"/>
                  <a:pt x="1150738" y="8463"/>
                </a:cubicBezTo>
                <a:cubicBezTo>
                  <a:pt x="1722175" y="-62914"/>
                  <a:pt x="3437997" y="310884"/>
                  <a:pt x="3437997" y="1369290"/>
                </a:cubicBezTo>
                <a:cubicBezTo>
                  <a:pt x="3437997" y="2427696"/>
                  <a:pt x="2300911" y="2624018"/>
                  <a:pt x="1729474" y="2695395"/>
                </a:cubicBezTo>
                <a:cubicBezTo>
                  <a:pt x="1158037" y="2766772"/>
                  <a:pt x="105833" y="2245376"/>
                  <a:pt x="9377" y="1797554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628185" y="2348810"/>
            <a:ext cx="2391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endParaRPr kumimoji="0" lang="en-PH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56" b="90133" l="10000" r="90000">
                        <a14:foregroundMark x1="58639" y1="90133" x2="64497" y2="88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00" t="34853" r="16245"/>
          <a:stretch>
            <a:fillRect/>
          </a:stretch>
        </p:blipFill>
        <p:spPr>
          <a:xfrm>
            <a:off x="10198891" y="1451371"/>
            <a:ext cx="2092143" cy="2317260"/>
          </a:xfrm>
          <a:prstGeom prst="rect">
            <a:avLst/>
          </a:prstGeom>
        </p:spPr>
      </p:pic>
      <p:pic>
        <p:nvPicPr>
          <p:cNvPr id="11" name="Picture 10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56" b="89956" l="6213" r="90000">
                        <a14:foregroundMark x1="14556" y1="51644" x2="16213" y2="76444"/>
                        <a14:foregroundMark x1="6686" y1="69156" x2="6982" y2="75467"/>
                        <a14:foregroundMark x1="7574" y1="64267" x2="6213" y2="7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13" r="73807" b="9568"/>
          <a:stretch>
            <a:fillRect/>
          </a:stretch>
        </p:blipFill>
        <p:spPr>
          <a:xfrm rot="21063366">
            <a:off x="2046920" y="30638"/>
            <a:ext cx="1734380" cy="2024009"/>
          </a:xfrm>
          <a:prstGeom prst="rect">
            <a:avLst/>
          </a:prstGeom>
        </p:spPr>
      </p:pic>
      <p:pic>
        <p:nvPicPr>
          <p:cNvPr id="13" name="Picture 12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39112" y1="64267" x2="33964" y2="78133"/>
                        <a14:foregroundMark x1="28580" y1="87467" x2="33018" y2="84800"/>
                        <a14:foregroundMark x1="33018" y1="84800" x2="39290" y2="76533"/>
                        <a14:foregroundMark x1="39290" y1="76533" x2="41716" y2="64267"/>
                        <a14:foregroundMark x1="41183" y1="57067" x2="40592" y2="61600"/>
                        <a14:foregroundMark x1="41361" y1="60800" x2="41598" y2="56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2647" r="54946" b="8069"/>
          <a:stretch>
            <a:fillRect/>
          </a:stretch>
        </p:blipFill>
        <p:spPr>
          <a:xfrm rot="21426867">
            <a:off x="1203410" y="80647"/>
            <a:ext cx="1182370" cy="1461905"/>
          </a:xfrm>
          <a:prstGeom prst="rect">
            <a:avLst/>
          </a:prstGeom>
        </p:spPr>
      </p:pic>
      <p:pic>
        <p:nvPicPr>
          <p:cNvPr id="15" name="Picture 14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41953" y1="14667" x2="43846" y2="22578"/>
                        <a14:foregroundMark x1="43846" y1="22578" x2="43846" y2="22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65" t="8016" r="47207" b="66258"/>
          <a:stretch>
            <a:fillRect/>
          </a:stretch>
        </p:blipFill>
        <p:spPr>
          <a:xfrm>
            <a:off x="71346" y="465588"/>
            <a:ext cx="1594359" cy="1434999"/>
          </a:xfrm>
          <a:prstGeom prst="rect">
            <a:avLst/>
          </a:prstGeom>
        </p:spPr>
      </p:pic>
      <p:pic>
        <p:nvPicPr>
          <p:cNvPr id="17" name="Picture 16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7456" y1="32267" x2="27988" y2="60889"/>
                        <a14:foregroundMark x1="27988" y1="60889" x2="28107" y2="61244"/>
                        <a14:foregroundMark x1="27456" y1="26133" x2="27988" y2="31733"/>
                        <a14:foregroundMark x1="29349" y1="70578" x2="31065" y2="6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7" t="20584" r="62362" b="22222"/>
          <a:stretch>
            <a:fillRect/>
          </a:stretch>
        </p:blipFill>
        <p:spPr>
          <a:xfrm rot="1763402">
            <a:off x="9472592" y="-51297"/>
            <a:ext cx="843621" cy="1725791"/>
          </a:xfrm>
          <a:prstGeom prst="rect">
            <a:avLst/>
          </a:prstGeom>
        </p:spPr>
      </p:pic>
      <p:pic>
        <p:nvPicPr>
          <p:cNvPr id="19" name="Picture 18" descr="A group of vegetables&#10;&#10;Description automatically generated with low confidence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55976" y1="22489" x2="72959" y2="19378"/>
                        <a14:foregroundMark x1="67929" y1="32533" x2="78580" y2="22133"/>
                        <a14:foregroundMark x1="78580" y1="22133" x2="78698" y2="2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300" t="6378" r="17912" b="60837"/>
          <a:stretch>
            <a:fillRect/>
          </a:stretch>
        </p:blipFill>
        <p:spPr>
          <a:xfrm>
            <a:off x="10013150" y="477326"/>
            <a:ext cx="1826822" cy="1114048"/>
          </a:xfrm>
          <a:prstGeom prst="rect">
            <a:avLst/>
          </a:prstGeom>
        </p:spPr>
      </p:pic>
      <p:sp>
        <p:nvSpPr>
          <p:cNvPr id="206" name="Rectangle 205"/>
          <p:cNvSpPr/>
          <p:nvPr/>
        </p:nvSpPr>
        <p:spPr>
          <a:xfrm rot="16200000">
            <a:off x="6011079" y="668195"/>
            <a:ext cx="159402" cy="12256849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2" name="Picture 4" descr="Tea Kettle Euclidean Vector - Tea Pot Cartoon Png, Transparent Png ,  Transparent Png Image - PNGitem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2" b="90783" l="5000" r="93256">
                        <a14:foregroundMark x1="27674" y1="28345" x2="38605" y2="14470"/>
                        <a14:foregroundMark x1="34186" y1="7730" x2="43140" y2="5352"/>
                        <a14:foregroundMark x1="37209" y1="22597" x2="41512" y2="17740"/>
                        <a14:foregroundMark x1="35581" y1="37166" x2="47326" y2="36769"/>
                        <a14:foregroundMark x1="8256" y1="47572" x2="8140" y2="51635"/>
                        <a14:foregroundMark x1="5116" y1="71853" x2="7326" y2="72052"/>
                        <a14:foregroundMark x1="40000" y1="90783" x2="50698" y2="90783"/>
                        <a14:foregroundMark x1="93256" y1="39148" x2="92209" y2="41526"/>
                        <a14:foregroundMark x1="30233" y1="34787" x2="33488" y2="34787"/>
                        <a14:foregroundMark x1="38372" y1="34985" x2="46744" y2="34291"/>
                        <a14:foregroundMark x1="51279" y1="34985" x2="57209" y2="35282"/>
                        <a14:foregroundMark x1="58372" y1="34589" x2="60581" y2="35084"/>
                        <a14:foregroundMark x1="64535" y1="35580" x2="66512" y2="36670"/>
                        <a14:foregroundMark x1="16628" y1="26858" x2="16163" y2="28543"/>
                        <a14:foregroundMark x1="13605" y1="73241" x2="14651" y2="77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301">
            <a:off x="389381" y="1857953"/>
            <a:ext cx="2498697" cy="29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6" name="TextBox 85"/>
              <p:cNvSpPr txBox="1"/>
              <p:nvPr/>
            </p:nvSpPr>
            <p:spPr>
              <a:xfrm>
                <a:off x="3151574" y="3546535"/>
                <a:ext cx="927725" cy="1365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1574" y="3546535"/>
                <a:ext cx="927725" cy="1365502"/>
              </a:xfrm>
              <a:prstGeom prst="rect">
                <a:avLst/>
              </a:prstGeom>
              <a:blipFill rotWithShape="1">
                <a:blip r:embed="rId10"/>
                <a:stretch>
                  <a:fillRect l="-7" t="-4" r="6" b="2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7" name="TextBox 86"/>
              <p:cNvSpPr txBox="1"/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25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 - 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1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56" y="3546535"/>
                <a:ext cx="1766008" cy="1406347"/>
              </a:xfrm>
              <a:prstGeom prst="rect">
                <a:avLst/>
              </a:prstGeom>
              <a:blipFill rotWithShape="1">
                <a:blip r:embed="rId11"/>
                <a:stretch>
                  <a:fillRect l="-1" t="-4" r="-4885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/>
              <p:cNvSpPr txBox="1"/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2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cs typeface="Tahoma" panose="020B060403050404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6851" y="3546535"/>
                <a:ext cx="711201" cy="1406282"/>
              </a:xfrm>
              <a:prstGeom prst="rect">
                <a:avLst/>
              </a:prstGeom>
              <a:blipFill rotWithShape="1">
                <a:blip r:embed="rId12"/>
                <a:stretch>
                  <a:fillRect l="-33" t="-4" r="-6306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/>
          <p:cNvSpPr txBox="1"/>
          <p:nvPr/>
        </p:nvSpPr>
        <p:spPr>
          <a:xfrm>
            <a:off x="5315699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859043" y="3887893"/>
            <a:ext cx="617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=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/>
              <p:cNvSpPr txBox="1"/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684" y="3546535"/>
                <a:ext cx="927725" cy="1406282"/>
              </a:xfrm>
              <a:prstGeom prst="rect">
                <a:avLst/>
              </a:prstGeom>
              <a:blipFill rotWithShape="1">
                <a:blip r:embed="rId13"/>
                <a:stretch>
                  <a:fillRect l="-48" t="-4" r="47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/>
          <p:cNvSpPr txBox="1"/>
          <p:nvPr/>
        </p:nvSpPr>
        <p:spPr>
          <a:xfrm>
            <a:off x="3974343" y="3887893"/>
            <a:ext cx="6212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-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88101" y="5333517"/>
            <a:ext cx="11494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  <a:endParaRPr kumimoji="0" lang="en-PH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0079" y="5073485"/>
            <a:ext cx="11783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0010" y="189660"/>
            <a:ext cx="5919729" cy="1792379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86" grpId="0"/>
      <p:bldP spid="87" grpId="0"/>
      <p:bldP spid="88" grpId="0"/>
      <p:bldP spid="89" grpId="0"/>
      <p:bldP spid="90" grpId="0"/>
      <p:bldP spid="91" grpId="0"/>
      <p:bldP spid="92" grpId="0"/>
      <p:bldP spid="95" grpId="0"/>
      <p:bldP spid="95" grpId="1"/>
      <p:bldP spid="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/>
          <p:cNvGrpSpPr/>
          <p:nvPr/>
        </p:nvGrpSpPr>
        <p:grpSpPr>
          <a:xfrm>
            <a:off x="-1700536" y="-753750"/>
            <a:ext cx="5383739" cy="1549247"/>
            <a:chOff x="-2113566" y="416034"/>
            <a:chExt cx="6076509" cy="1549247"/>
          </a:xfrm>
        </p:grpSpPr>
        <p:sp>
          <p:nvSpPr>
            <p:cNvPr id="1032" name="Rectangle: Rounded Corners 1031"/>
            <p:cNvSpPr/>
            <p:nvPr/>
          </p:nvSpPr>
          <p:spPr>
            <a:xfrm>
              <a:off x="-526575" y="416034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: Rounded Corners 225"/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: Rounded Corners 226"/>
            <p:cNvSpPr/>
            <p:nvPr/>
          </p:nvSpPr>
          <p:spPr>
            <a:xfrm>
              <a:off x="-2113566" y="1427672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8" name="Group 1027"/>
          <p:cNvGrpSpPr/>
          <p:nvPr/>
        </p:nvGrpSpPr>
        <p:grpSpPr>
          <a:xfrm>
            <a:off x="-722078" y="-731723"/>
            <a:ext cx="4449098" cy="1509252"/>
            <a:chOff x="-769443" y="-70250"/>
            <a:chExt cx="4449098" cy="1509252"/>
          </a:xfrm>
        </p:grpSpPr>
        <p:pic>
          <p:nvPicPr>
            <p:cNvPr id="204" name="Picture 203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05" name="Picture 204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06" name="Picture 205" descr="Icon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>
              <a:fillRect/>
            </a:stretch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08" name="Picture 207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09" name="Picture 208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0" name="Picture 209" descr="Icon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>
              <a:fillRect/>
            </a:stretch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229" name="Group 228"/>
          <p:cNvGrpSpPr/>
          <p:nvPr/>
        </p:nvGrpSpPr>
        <p:grpSpPr>
          <a:xfrm>
            <a:off x="8626063" y="-643973"/>
            <a:ext cx="3977678" cy="1514728"/>
            <a:chOff x="-938992" y="416034"/>
            <a:chExt cx="4489518" cy="1514728"/>
          </a:xfrm>
        </p:grpSpPr>
        <p:sp>
          <p:nvSpPr>
            <p:cNvPr id="230" name="Rectangle: Rounded Corners 229"/>
            <p:cNvSpPr/>
            <p:nvPr/>
          </p:nvSpPr>
          <p:spPr>
            <a:xfrm>
              <a:off x="-526575" y="416034"/>
              <a:ext cx="3945561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: Rounded Corners 230"/>
            <p:cNvSpPr/>
            <p:nvPr/>
          </p:nvSpPr>
          <p:spPr>
            <a:xfrm>
              <a:off x="-938992" y="905016"/>
              <a:ext cx="4489518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2" name="Rectangle: Rounded Corners 231"/>
            <p:cNvSpPr/>
            <p:nvPr/>
          </p:nvSpPr>
          <p:spPr>
            <a:xfrm>
              <a:off x="468016" y="1393153"/>
              <a:ext cx="2950970" cy="537609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2" name="Group 211"/>
          <p:cNvGrpSpPr/>
          <p:nvPr/>
        </p:nvGrpSpPr>
        <p:grpSpPr>
          <a:xfrm flipH="1">
            <a:off x="8398622" y="-661663"/>
            <a:ext cx="4449098" cy="1509252"/>
            <a:chOff x="-769443" y="-70250"/>
            <a:chExt cx="4449098" cy="1509252"/>
          </a:xfrm>
        </p:grpSpPr>
        <p:pic>
          <p:nvPicPr>
            <p:cNvPr id="213" name="Picture 212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214" name="Picture 213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215" name="Picture 214" descr="Icon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>
              <a:fillRect/>
            </a:stretch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216" name="Picture 215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217" name="Picture 216" descr="Icon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218" name="Picture 217" descr="Icon&#10;&#10;Description automatically generated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>
              <a:fillRect/>
            </a:stretch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88" y="2113242"/>
            <a:ext cx="2801372" cy="437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034" descr="A picture containing tex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12" y="770156"/>
            <a:ext cx="1035240" cy="1433409"/>
          </a:xfrm>
          <a:prstGeom prst="rect">
            <a:avLst/>
          </a:prstGeom>
        </p:spPr>
      </p:pic>
      <p:pic>
        <p:nvPicPr>
          <p:cNvPr id="1037" name="Picture 10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90" y="1003949"/>
            <a:ext cx="796339" cy="1174599"/>
          </a:xfrm>
          <a:prstGeom prst="rect">
            <a:avLst/>
          </a:prstGeom>
        </p:spPr>
      </p:pic>
      <p:grpSp>
        <p:nvGrpSpPr>
          <p:cNvPr id="122" name="Group 121"/>
          <p:cNvGrpSpPr/>
          <p:nvPr/>
        </p:nvGrpSpPr>
        <p:grpSpPr>
          <a:xfrm>
            <a:off x="-17589" y="5869361"/>
            <a:ext cx="12227178" cy="1400379"/>
            <a:chOff x="-17589" y="5084533"/>
            <a:chExt cx="12227178" cy="1867707"/>
          </a:xfrm>
        </p:grpSpPr>
        <p:sp>
          <p:nvSpPr>
            <p:cNvPr id="109" name="Rectangle 108"/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7" name="Rectangle 1026"/>
          <p:cNvSpPr/>
          <p:nvPr/>
        </p:nvSpPr>
        <p:spPr>
          <a:xfrm>
            <a:off x="1" y="5416620"/>
            <a:ext cx="12209588" cy="497711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Trapezoid 1043"/>
          <p:cNvSpPr/>
          <p:nvPr/>
        </p:nvSpPr>
        <p:spPr>
          <a:xfrm>
            <a:off x="3118651" y="700652"/>
            <a:ext cx="5921953" cy="4419459"/>
          </a:xfrm>
          <a:prstGeom prst="trapezoid">
            <a:avLst>
              <a:gd name="adj" fmla="val 58614"/>
            </a:avLst>
          </a:prstGeom>
          <a:solidFill>
            <a:srgbClr val="FFD44B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8" name="Picture 1047" descr="Icon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939" y="-37262"/>
            <a:ext cx="1332443" cy="1072343"/>
          </a:xfrm>
          <a:prstGeom prst="rect">
            <a:avLst/>
          </a:prstGeom>
        </p:spPr>
      </p:pic>
      <p:pic>
        <p:nvPicPr>
          <p:cNvPr id="1039" name="Picture 1038" descr="A picture containing text, sign, night sky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7" y="934000"/>
            <a:ext cx="915790" cy="1284096"/>
          </a:xfrm>
          <a:prstGeom prst="rect">
            <a:avLst/>
          </a:prstGeom>
        </p:spPr>
      </p:pic>
      <p:pic>
        <p:nvPicPr>
          <p:cNvPr id="1046" name="Picture 1045" descr="A picture containing toy, vector graphics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1397" y="2095845"/>
            <a:ext cx="4100406" cy="44194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2" name="Picture 1051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>
            <a:fillRect/>
          </a:stretch>
        </p:blipFill>
        <p:spPr>
          <a:xfrm>
            <a:off x="10088850" y="850022"/>
            <a:ext cx="2253128" cy="4358869"/>
          </a:xfrm>
          <a:prstGeom prst="rect">
            <a:avLst/>
          </a:prstGeom>
        </p:spPr>
      </p:pic>
      <p:pic>
        <p:nvPicPr>
          <p:cNvPr id="277" name="Picture 276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r="59016" b="65580"/>
          <a:stretch>
            <a:fillRect/>
          </a:stretch>
        </p:blipFill>
        <p:spPr>
          <a:xfrm>
            <a:off x="8581601" y="342616"/>
            <a:ext cx="1124816" cy="1236376"/>
          </a:xfrm>
          <a:prstGeom prst="rect">
            <a:avLst/>
          </a:prstGeom>
        </p:spPr>
      </p:pic>
      <p:pic>
        <p:nvPicPr>
          <p:cNvPr id="278" name="Picture 277" descr="Graphical user interface&#10;&#10;Description automatically generated with medium confidence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>
            <a:fillRect/>
          </a:stretch>
        </p:blipFill>
        <p:spPr>
          <a:xfrm>
            <a:off x="9160631" y="2838998"/>
            <a:ext cx="1255380" cy="1891916"/>
          </a:xfrm>
          <a:prstGeom prst="rect">
            <a:avLst/>
          </a:prstGeom>
        </p:spPr>
      </p:pic>
      <p:pic>
        <p:nvPicPr>
          <p:cNvPr id="3" name="Picture 2" descr="A picture containing container, basket&#10;&#10;Description automatically generated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9" y="4691460"/>
            <a:ext cx="1220063" cy="867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60" b="34531"/>
          <a:stretch>
            <a:fillRect/>
          </a:stretch>
        </p:blipFill>
        <p:spPr>
          <a:xfrm>
            <a:off x="4652714" y="3429421"/>
            <a:ext cx="6126718" cy="2114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1"/>
          <p:cNvSpPr/>
          <p:nvPr/>
        </p:nvSpPr>
        <p:spPr>
          <a:xfrm>
            <a:off x="815068" y="624301"/>
            <a:ext cx="10544273" cy="2405473"/>
          </a:xfrm>
          <a:prstGeom prst="roundRect">
            <a:avLst>
              <a:gd name="adj" fmla="val 50000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6421" y="-95251"/>
            <a:ext cx="1773606" cy="1052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750" y="1195111"/>
            <a:ext cx="8278616" cy="1975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4797" y="758918"/>
            <a:ext cx="2712955" cy="768163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 animBg="1"/>
      <p:bldP spid="1044" grpId="1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Rectangle 215"/>
          <p:cNvSpPr/>
          <p:nvPr/>
        </p:nvSpPr>
        <p:spPr>
          <a:xfrm rot="16200000">
            <a:off x="5649732" y="-5737565"/>
            <a:ext cx="862864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0" y="5466361"/>
            <a:ext cx="12227178" cy="1400379"/>
            <a:chOff x="-17589" y="5084533"/>
            <a:chExt cx="12227178" cy="1867707"/>
          </a:xfrm>
        </p:grpSpPr>
        <p:sp>
          <p:nvSpPr>
            <p:cNvPr id="52" name="Rectangle 51"/>
            <p:cNvSpPr/>
            <p:nvPr/>
          </p:nvSpPr>
          <p:spPr>
            <a:xfrm rot="16200000">
              <a:off x="5191083" y="-68771"/>
              <a:ext cx="1792245" cy="12209588"/>
            </a:xfrm>
            <a:prstGeom prst="rect">
              <a:avLst/>
            </a:prstGeom>
            <a:solidFill>
              <a:srgbClr val="787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 flipH="1">
              <a:off x="-17589" y="53686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-17589" y="5581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0" y="5835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-17589" y="608999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H="1">
              <a:off x="-17589" y="631351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-17589" y="652687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0" y="6740235"/>
              <a:ext cx="12209589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51437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70512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580062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99137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1018212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237287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446837" y="514377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1665912" y="515999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875462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2094537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304087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2523162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2742237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2961312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3170862" y="511236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3389937" y="512859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3625771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3844846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4054396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4273471" y="5152252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4492546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4711621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4921171" y="513990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5140246" y="515612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5349796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5568871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5778421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5997496" y="5120850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6216571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6435646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6645196" y="510849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6864271" y="5124721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7103222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7322297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531847" y="511593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7750922" y="513215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7969997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189072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8398622" y="511980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617697" y="513602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827247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9046322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9255872" y="5084533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9474947" y="51007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9694022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9913097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10122647" y="5088404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10341722" y="5104627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10560357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10779432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10988982" y="5093285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11208057" y="5109508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11427132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1646207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1855757" y="5097156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12074832" y="5113379"/>
              <a:ext cx="0" cy="1792246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A picture containing text, cucumber, vegetable, variety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278" b="99306" l="3134" r="94747">
                        <a14:foregroundMark x1="20672" y1="80820" x2="24233" y2="81476"/>
                        <a14:foregroundMark x1="29448" y1="94344" x2="31797" y2="94028"/>
                        <a14:foregroundMark x1="31797" y1="94028" x2="31797" y2="94028"/>
                        <a14:foregroundMark x1="93390" y1="84170" x2="94747" y2="95000"/>
                        <a14:foregroundMark x1="72058" y1="55976" x2="71613" y2="58056"/>
                        <a14:foregroundMark x1="71613" y1="58056" x2="71613" y2="58194"/>
                        <a14:foregroundMark x1="3871" y1="54722" x2="4515" y2="54735"/>
                        <a14:foregroundMark x1="52062" y1="15884" x2="93088" y2="20139"/>
                        <a14:foregroundMark x1="43620" y1="15009" x2="44251" y2="15075"/>
                        <a14:foregroundMark x1="35323" y1="14149" x2="36895" y2="14312"/>
                        <a14:foregroundMark x1="10046" y1="11528" x2="12365" y2="11769"/>
                        <a14:foregroundMark x1="31517" y1="6079" x2="38764" y2="6551"/>
                        <a14:foregroundMark x1="20663" y1="5370" x2="21538" y2="5427"/>
                        <a14:foregroundMark x1="22303" y1="26748" x2="22800" y2="26824"/>
                        <a14:foregroundMark x1="4533" y1="35676" x2="5161" y2="40000"/>
                        <a14:foregroundMark x1="80829" y1="38611" x2="90507" y2="50000"/>
                        <a14:foregroundMark x1="90507" y1="50000" x2="92627" y2="50694"/>
                        <a14:foregroundMark x1="80553" y1="44306" x2="92166" y2="52083"/>
                        <a14:foregroundMark x1="92166" y1="52083" x2="94654" y2="52083"/>
                        <a14:foregroundMark x1="88848" y1="28611" x2="93825" y2="36111"/>
                        <a14:backgroundMark x1="8387" y1="54444" x2="19724" y2="55833"/>
                        <a14:backgroundMark x1="6175" y1="52361" x2="7650" y2="62500"/>
                        <a14:backgroundMark x1="15300" y1="64722" x2="58249" y2="79167"/>
                        <a14:backgroundMark x1="58249" y1="79167" x2="85991" y2="74861"/>
                        <a14:backgroundMark x1="85991" y1="74861" x2="86544" y2="74306"/>
                        <a14:backgroundMark x1="76959" y1="49722" x2="88203" y2="73056"/>
                        <a14:backgroundMark x1="88203" y1="73056" x2="88387" y2="73472"/>
                        <a14:backgroundMark x1="13917" y1="84444" x2="73456" y2="88611"/>
                        <a14:backgroundMark x1="18065" y1="87917" x2="35853" y2="80972"/>
                        <a14:backgroundMark x1="9217" y1="69306" x2="36590" y2="85972"/>
                        <a14:backgroundMark x1="7926" y1="80000" x2="21567" y2="78611"/>
                        <a14:backgroundMark x1="7373" y1="73056" x2="19171" y2="85139"/>
                        <a14:backgroundMark x1="6175" y1="70556" x2="7005" y2="81667"/>
                        <a14:backgroundMark x1="7005" y1="81667" x2="9862" y2="92083"/>
                        <a14:backgroundMark x1="9862" y1="92083" x2="10138" y2="92361"/>
                        <a14:backgroundMark x1="18894" y1="86528" x2="28295" y2="96667"/>
                        <a14:backgroundMark x1="15484" y1="87222" x2="24608" y2="95833"/>
                        <a14:backgroundMark x1="18710" y1="93611" x2="21567" y2="98889"/>
                        <a14:backgroundMark x1="57880" y1="97222" x2="63594" y2="97222"/>
                        <a14:backgroundMark x1="63594" y1="97222" x2="67373" y2="96944"/>
                        <a14:backgroundMark x1="64424" y1="80278" x2="71244" y2="91250"/>
                        <a14:backgroundMark x1="54747" y1="97500" x2="62673" y2="97222"/>
                        <a14:backgroundMark x1="67373" y1="80556" x2="78986" y2="91944"/>
                        <a14:backgroundMark x1="71521" y1="70139" x2="83687" y2="93611"/>
                        <a14:backgroundMark x1="83687" y1="93611" x2="83687" y2="93611"/>
                        <a14:backgroundMark x1="70507" y1="78056" x2="78986" y2="90556"/>
                        <a14:backgroundMark x1="71429" y1="93333" x2="84793" y2="96944"/>
                        <a14:backgroundMark x1="91705" y1="74722" x2="89217" y2="84306"/>
                        <a14:backgroundMark x1="89217" y1="84306" x2="84793" y2="92083"/>
                        <a14:backgroundMark x1="87650" y1="63194" x2="90599" y2="81944"/>
                        <a14:backgroundMark x1="90968" y1="72639" x2="92350" y2="84444"/>
                        <a14:backgroundMark x1="76221" y1="42639" x2="74286" y2="55139"/>
                        <a14:backgroundMark x1="74562" y1="40000" x2="72535" y2="56111"/>
                        <a14:backgroundMark x1="17877" y1="27581" x2="20737" y2="40694"/>
                        <a14:backgroundMark x1="14194" y1="10694" x2="16872" y2="22972"/>
                        <a14:backgroundMark x1="50046" y1="5972" x2="23134" y2="29861"/>
                        <a14:backgroundMark x1="51705" y1="7500" x2="43410" y2="22222"/>
                        <a14:backgroundMark x1="43410" y1="22222" x2="41843" y2="23333"/>
                        <a14:backgroundMark x1="39263" y1="8056" x2="39263" y2="12500"/>
                        <a14:backgroundMark x1="38710" y1="2778" x2="43963" y2="9028"/>
                        <a14:backgroundMark x1="43963" y1="9028" x2="47281" y2="16667"/>
                        <a14:backgroundMark x1="15207" y1="6528" x2="29585" y2="13056"/>
                        <a14:backgroundMark x1="23779" y1="5139" x2="18894" y2="21250"/>
                        <a14:backgroundMark x1="15082" y1="27901" x2="6636" y2="42639"/>
                        <a14:backgroundMark x1="18894" y1="21250" x2="17747" y2="23252"/>
                        <a14:backgroundMark x1="6636" y1="42639" x2="9862" y2="33056"/>
                        <a14:backgroundMark x1="7650" y1="17778" x2="9770" y2="35833"/>
                        <a14:backgroundMark x1="21382" y1="2778" x2="27742" y2="5972"/>
                        <a14:backgroundMark x1="17972" y1="4167" x2="23594" y2="19306"/>
                        <a14:backgroundMark x1="12627" y1="14028" x2="21843" y2="23472"/>
                        <a14:backgroundMark x1="17512" y1="8333" x2="22212" y2="22500"/>
                        <a14:backgroundMark x1="28479" y1="2500" x2="29677" y2="14861"/>
                        <a14:backgroundMark x1="28664" y1="4722" x2="27281" y2="19583"/>
                        <a14:backgroundMark x1="27281" y1="19583" x2="27281" y2="19583"/>
                        <a14:backgroundMark x1="25991" y1="556" x2="33088" y2="13611"/>
                        <a14:backgroundMark x1="33364" y1="6528" x2="33364" y2="23750"/>
                        <a14:backgroundMark x1="19539" y1="14861" x2="15853" y2="34028"/>
                        <a14:backgroundMark x1="21659" y1="19167" x2="20184" y2="27222"/>
                        <a14:backgroundMark x1="26820" y1="16806" x2="23594" y2="17917"/>
                        <a14:backgroundMark x1="24700" y1="17361" x2="4885" y2="30694"/>
                        <a14:backgroundMark x1="4885" y1="30694" x2="13733" y2="21806"/>
                        <a14:backgroundMark x1="13733" y1="21806" x2="9032" y2="35556"/>
                        <a14:backgroundMark x1="9032" y1="35556" x2="11336" y2="25833"/>
                        <a14:backgroundMark x1="11336" y1="25833" x2="3963" y2="34444"/>
                        <a14:backgroundMark x1="3963" y1="34444" x2="16037" y2="21806"/>
                        <a14:backgroundMark x1="1751" y1="29028" x2="6544" y2="37500"/>
                        <a14:backgroundMark x1="6544" y1="37500" x2="9309" y2="38472"/>
                        <a14:backgroundMark x1="16590" y1="29444" x2="26636" y2="39167"/>
                        <a14:backgroundMark x1="26636" y1="39167" x2="21014" y2="38194"/>
                        <a14:backgroundMark x1="21014" y1="38194" x2="22857" y2="46250"/>
                        <a14:backgroundMark x1="22857" y1="46250" x2="21290" y2="50417"/>
                        <a14:backgroundMark x1="24700" y1="32361" x2="30968" y2="44722"/>
                        <a14:backgroundMark x1="22765" y1="30000" x2="25991" y2="43333"/>
                        <a14:backgroundMark x1="18894" y1="20972" x2="20461" y2="39306"/>
                        <a14:backgroundMark x1="49217" y1="13056" x2="50415" y2="17639"/>
                        <a14:backgroundMark x1="72258" y1="38750" x2="70691" y2="5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5" t="-993" b="34236"/>
          <a:stretch>
            <a:fillRect/>
          </a:stretch>
        </p:blipFill>
        <p:spPr>
          <a:xfrm rot="1256128">
            <a:off x="8186867" y="-419668"/>
            <a:ext cx="4782155" cy="3908996"/>
          </a:xfrm>
          <a:prstGeom prst="rect">
            <a:avLst/>
          </a:prstGeom>
        </p:spPr>
      </p:pic>
      <p:pic>
        <p:nvPicPr>
          <p:cNvPr id="6" name="Picture 5" descr="A picture containing text, cucumber, vegetable, variety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528" b="99583" l="5899" r="98802">
                        <a14:foregroundMark x1="9493" y1="75417" x2="10248" y2="75525"/>
                        <a14:foregroundMark x1="91715" y1="39491" x2="93272" y2="43333"/>
                        <a14:foregroundMark x1="85440" y1="24011" x2="86190" y2="25862"/>
                        <a14:foregroundMark x1="81468" y1="14214" x2="82372" y2="16443"/>
                        <a14:foregroundMark x1="79816" y1="10139" x2="80350" y2="11455"/>
                        <a14:foregroundMark x1="93272" y1="43333" x2="93825" y2="46250"/>
                        <a14:foregroundMark x1="56623" y1="35627" x2="55721" y2="39855"/>
                        <a14:foregroundMark x1="64147" y1="3056" x2="64288" y2="3298"/>
                        <a14:foregroundMark x1="95513" y1="80037" x2="99078" y2="81111"/>
                        <a14:foregroundMark x1="42478" y1="68342" x2="45346" y2="66528"/>
                        <a14:foregroundMark x1="75982" y1="41850" x2="78065" y2="37222"/>
                        <a14:foregroundMark x1="12627" y1="10833" x2="23871" y2="26250"/>
                        <a14:foregroundMark x1="27650" y1="24167" x2="46452" y2="12083"/>
                        <a14:foregroundMark x1="5069" y1="29306" x2="5899" y2="40278"/>
                        <a14:foregroundMark x1="5899" y1="40278" x2="5899" y2="40278"/>
                        <a14:foregroundMark x1="17051" y1="38889" x2="27650" y2="38056"/>
                        <a14:foregroundMark x1="19447" y1="1528" x2="32995" y2="4028"/>
                        <a14:backgroundMark x1="36498" y1="43194" x2="69770" y2="41667"/>
                        <a14:backgroundMark x1="69770" y1="41667" x2="70691" y2="42222"/>
                        <a14:backgroundMark x1="53456" y1="44722" x2="66452" y2="43472"/>
                        <a14:backgroundMark x1="66452" y1="43472" x2="66544" y2="43472"/>
                        <a14:backgroundMark x1="50599" y1="44722" x2="72719" y2="44722"/>
                        <a14:backgroundMark x1="43410" y1="52917" x2="60461" y2="51944"/>
                        <a14:backgroundMark x1="38341" y1="55694" x2="66175" y2="55972"/>
                        <a14:backgroundMark x1="10783" y1="54583" x2="16590" y2="64028"/>
                        <a14:backgroundMark x1="16590" y1="64028" x2="31705" y2="76389"/>
                        <a14:backgroundMark x1="31705" y1="76389" x2="56498" y2="82222"/>
                        <a14:backgroundMark x1="56498" y1="82222" x2="80553" y2="77222"/>
                        <a14:backgroundMark x1="60276" y1="20556" x2="71429" y2="22639"/>
                        <a14:backgroundMark x1="71429" y1="22639" x2="84332" y2="37222"/>
                        <a14:backgroundMark x1="84332" y1="37222" x2="85530" y2="65000"/>
                        <a14:backgroundMark x1="85530" y1="65000" x2="85438" y2="65417"/>
                        <a14:backgroundMark x1="85899" y1="26250" x2="92535" y2="34444"/>
                        <a14:backgroundMark x1="52442" y1="25139" x2="64608" y2="14167"/>
                        <a14:backgroundMark x1="64608" y1="14167" x2="65253" y2="14028"/>
                        <a14:backgroundMark x1="76037" y1="12639" x2="85530" y2="23889"/>
                        <a14:backgroundMark x1="79171" y1="14444" x2="86820" y2="7361"/>
                        <a14:backgroundMark x1="57419" y1="8889" x2="63687" y2="9306"/>
                        <a14:backgroundMark x1="63687" y1="9306" x2="68756" y2="9306"/>
                        <a14:backgroundMark x1="48848" y1="27083" x2="62488" y2="10417"/>
                        <a14:backgroundMark x1="62488" y1="10417" x2="63410" y2="8750"/>
                        <a14:backgroundMark x1="50138" y1="31389" x2="66820" y2="23194"/>
                        <a14:backgroundMark x1="66820" y1="23194" x2="67189" y2="22361"/>
                        <a14:backgroundMark x1="52166" y1="33333" x2="67005" y2="26528"/>
                        <a14:backgroundMark x1="63502" y1="5000" x2="68295" y2="5972"/>
                        <a14:backgroundMark x1="57143" y1="17639" x2="62673" y2="23611"/>
                        <a14:backgroundMark x1="62581" y1="12500" x2="58433" y2="32083"/>
                        <a14:backgroundMark x1="56037" y1="33333" x2="59355" y2="29861"/>
                        <a14:backgroundMark x1="55023" y1="34861" x2="60461" y2="30694"/>
                        <a14:backgroundMark x1="79724" y1="36111" x2="88848" y2="50833"/>
                        <a14:backgroundMark x1="71705" y1="46389" x2="82765" y2="56667"/>
                        <a14:backgroundMark x1="75945" y1="41806" x2="72074" y2="47639"/>
                        <a14:backgroundMark x1="72074" y1="47639" x2="69585" y2="54861"/>
                        <a14:backgroundMark x1="69585" y1="54861" x2="69585" y2="54861"/>
                        <a14:backgroundMark x1="71429" y1="61944" x2="93272" y2="84861"/>
                        <a14:backgroundMark x1="79171" y1="68194" x2="96406" y2="76250"/>
                        <a14:backgroundMark x1="91705" y1="64306" x2="91797" y2="80278"/>
                        <a14:backgroundMark x1="91797" y1="80278" x2="91797" y2="80278"/>
                        <a14:backgroundMark x1="88940" y1="29722" x2="87926" y2="44167"/>
                        <a14:backgroundMark x1="87926" y1="44167" x2="88018" y2="44583"/>
                        <a14:backgroundMark x1="87281" y1="40833" x2="95392" y2="34722"/>
                        <a14:backgroundMark x1="89954" y1="39167" x2="90783" y2="21806"/>
                        <a14:backgroundMark x1="88387" y1="28472" x2="94378" y2="33333"/>
                        <a14:backgroundMark x1="71889" y1="73056" x2="87558" y2="91250"/>
                        <a14:backgroundMark x1="87558" y1="91250" x2="88664" y2="91667"/>
                        <a14:backgroundMark x1="25346" y1="84861" x2="75484" y2="85139"/>
                        <a14:backgroundMark x1="19078" y1="89444" x2="82949" y2="89861"/>
                        <a14:backgroundMark x1="15576" y1="91944" x2="32442" y2="78611"/>
                        <a14:backgroundMark x1="32442" y1="78611" x2="32442" y2="78611"/>
                        <a14:backgroundMark x1="8018" y1="81528" x2="20829" y2="76806"/>
                        <a14:backgroundMark x1="10599" y1="74722" x2="23318" y2="75694"/>
                        <a14:backgroundMark x1="24424" y1="75417" x2="29677" y2="75556"/>
                        <a14:backgroundMark x1="28756" y1="81944" x2="35853" y2="78194"/>
                        <a14:backgroundMark x1="35853" y1="78194" x2="52903" y2="77917"/>
                        <a14:backgroundMark x1="52903" y1="77917" x2="54009" y2="77222"/>
                        <a14:backgroundMark x1="40829" y1="72917" x2="73272" y2="78056"/>
                        <a14:backgroundMark x1="73272" y1="78056" x2="75945" y2="77083"/>
                        <a14:backgroundMark x1="26452" y1="81944" x2="33180" y2="74861"/>
                        <a14:backgroundMark x1="33180" y1="74861" x2="41198" y2="70833"/>
                        <a14:backgroundMark x1="41198" y1="70833" x2="42765" y2="70833"/>
                        <a14:backgroundMark x1="21843" y1="78889" x2="31797" y2="76944"/>
                        <a14:backgroundMark x1="31797" y1="76944" x2="32350" y2="76944"/>
                        <a14:backgroundMark x1="23871" y1="76528" x2="35576" y2="81944"/>
                        <a14:backgroundMark x1="53548" y1="81667" x2="71982" y2="75694"/>
                        <a14:backgroundMark x1="71982" y1="75694" x2="72258" y2="75694"/>
                        <a14:backgroundMark x1="80092" y1="73750" x2="75853" y2="76528"/>
                        <a14:backgroundMark x1="76498" y1="97222" x2="83871" y2="86250"/>
                        <a14:backgroundMark x1="78249" y1="97500" x2="88387" y2="86528"/>
                        <a14:backgroundMark x1="88111" y1="89306" x2="84332" y2="93472"/>
                        <a14:backgroundMark x1="84332" y1="93472" x2="57143" y2="94306"/>
                        <a14:backgroundMark x1="57143" y1="94306" x2="63963" y2="96389"/>
                        <a14:backgroundMark x1="56682" y1="96528" x2="61935" y2="97361"/>
                        <a14:backgroundMark x1="61935" y1="97361" x2="67926" y2="96806"/>
                        <a14:backgroundMark x1="67926" y1="96806" x2="68203" y2="96667"/>
                        <a14:backgroundMark x1="59816" y1="99861" x2="78525" y2="96111"/>
                        <a14:backgroundMark x1="82765" y1="97222" x2="86452" y2="95000"/>
                        <a14:backgroundMark x1="70138" y1="82639" x2="79816" y2="88750"/>
                        <a14:backgroundMark x1="72811" y1="86389" x2="84516" y2="85139"/>
                        <a14:backgroundMark x1="92811" y1="77917" x2="93917" y2="81944"/>
                        <a14:backgroundMark x1="14747" y1="42778" x2="15760" y2="49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77" r="47916" b="49234"/>
          <a:stretch>
            <a:fillRect/>
          </a:stretch>
        </p:blipFill>
        <p:spPr>
          <a:xfrm>
            <a:off x="-544180" y="-78799"/>
            <a:ext cx="4343721" cy="28303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933" y="2158634"/>
            <a:ext cx="8547333" cy="2578832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1025"/>
            <a:ext cx="472440" cy="6858000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428105" y="0"/>
            <a:ext cx="243228" cy="6858000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832" y="4752974"/>
            <a:ext cx="1858744" cy="2296563"/>
            <a:chOff x="-296644" y="1177181"/>
            <a:chExt cx="4110162" cy="5872357"/>
          </a:xfrm>
        </p:grpSpPr>
        <p:sp>
          <p:nvSpPr>
            <p:cNvPr id="126" name="Oval 1"/>
            <p:cNvSpPr/>
            <p:nvPr/>
          </p:nvSpPr>
          <p:spPr>
            <a:xfrm>
              <a:off x="-296644" y="3687090"/>
              <a:ext cx="4110162" cy="3362448"/>
            </a:xfrm>
            <a:custGeom>
              <a:avLst/>
              <a:gdLst>
                <a:gd name="connsiteX0" fmla="*/ 0 w 4134676"/>
                <a:gd name="connsiteY0" fmla="*/ 1916413 h 3832825"/>
                <a:gd name="connsiteX1" fmla="*/ 2067338 w 4134676"/>
                <a:gd name="connsiteY1" fmla="*/ 0 h 3832825"/>
                <a:gd name="connsiteX2" fmla="*/ 4134676 w 4134676"/>
                <a:gd name="connsiteY2" fmla="*/ 1916413 h 3832825"/>
                <a:gd name="connsiteX3" fmla="*/ 2067338 w 4134676"/>
                <a:gd name="connsiteY3" fmla="*/ 3832826 h 3832825"/>
                <a:gd name="connsiteX4" fmla="*/ 0 w 4134676"/>
                <a:gd name="connsiteY4" fmla="*/ 1916413 h 3832825"/>
                <a:gd name="connsiteX0-1" fmla="*/ 0 w 3972630"/>
                <a:gd name="connsiteY0-2" fmla="*/ 1927991 h 3832832"/>
                <a:gd name="connsiteX1-3" fmla="*/ 1905292 w 3972630"/>
                <a:gd name="connsiteY1-4" fmla="*/ 3 h 3832832"/>
                <a:gd name="connsiteX2-5" fmla="*/ 3972630 w 3972630"/>
                <a:gd name="connsiteY2-6" fmla="*/ 1916416 h 3832832"/>
                <a:gd name="connsiteX3-7" fmla="*/ 1905292 w 3972630"/>
                <a:gd name="connsiteY3-8" fmla="*/ 3832829 h 3832832"/>
                <a:gd name="connsiteX4-9" fmla="*/ 0 w 3972630"/>
                <a:gd name="connsiteY4-10" fmla="*/ 1927991 h 3832832"/>
                <a:gd name="connsiteX0-11" fmla="*/ 0 w 4076802"/>
                <a:gd name="connsiteY0-12" fmla="*/ 1931637 h 3838944"/>
                <a:gd name="connsiteX1-13" fmla="*/ 1905292 w 4076802"/>
                <a:gd name="connsiteY1-14" fmla="*/ 3649 h 3838944"/>
                <a:gd name="connsiteX2-15" fmla="*/ 4076802 w 4076802"/>
                <a:gd name="connsiteY2-16" fmla="*/ 1595971 h 3838944"/>
                <a:gd name="connsiteX3-17" fmla="*/ 1905292 w 4076802"/>
                <a:gd name="connsiteY3-18" fmla="*/ 3836475 h 3838944"/>
                <a:gd name="connsiteX4-19" fmla="*/ 0 w 4076802"/>
                <a:gd name="connsiteY4-20" fmla="*/ 1931637 h 3838944"/>
                <a:gd name="connsiteX0-21" fmla="*/ 267 w 4077069"/>
                <a:gd name="connsiteY0-22" fmla="*/ 1931637 h 3433646"/>
                <a:gd name="connsiteX1-23" fmla="*/ 1905559 w 4077069"/>
                <a:gd name="connsiteY1-24" fmla="*/ 3649 h 3433646"/>
                <a:gd name="connsiteX2-25" fmla="*/ 4077069 w 4077069"/>
                <a:gd name="connsiteY2-26" fmla="*/ 1595971 h 3433646"/>
                <a:gd name="connsiteX3-27" fmla="*/ 2032881 w 4077069"/>
                <a:gd name="connsiteY3-28" fmla="*/ 3431361 h 3433646"/>
                <a:gd name="connsiteX4-29" fmla="*/ 267 w 4077069"/>
                <a:gd name="connsiteY4-30" fmla="*/ 1931637 h 3433646"/>
                <a:gd name="connsiteX0-31" fmla="*/ 7726 w 4084528"/>
                <a:gd name="connsiteY0-32" fmla="*/ 1897116 h 3399112"/>
                <a:gd name="connsiteX1-33" fmla="*/ 1450030 w 4084528"/>
                <a:gd name="connsiteY1-34" fmla="*/ 3852 h 3399112"/>
                <a:gd name="connsiteX2-35" fmla="*/ 4084528 w 4084528"/>
                <a:gd name="connsiteY2-36" fmla="*/ 1561450 h 3399112"/>
                <a:gd name="connsiteX3-37" fmla="*/ 2040340 w 4084528"/>
                <a:gd name="connsiteY3-38" fmla="*/ 3396840 h 3399112"/>
                <a:gd name="connsiteX4-39" fmla="*/ 7726 w 4084528"/>
                <a:gd name="connsiteY4-40" fmla="*/ 1897116 h 3399112"/>
                <a:gd name="connsiteX0-41" fmla="*/ 7963 w 4258385"/>
                <a:gd name="connsiteY0-42" fmla="*/ 1898133 h 3400597"/>
                <a:gd name="connsiteX1-43" fmla="*/ 1450267 w 4258385"/>
                <a:gd name="connsiteY1-44" fmla="*/ 4869 h 3400597"/>
                <a:gd name="connsiteX2-45" fmla="*/ 4258385 w 4258385"/>
                <a:gd name="connsiteY2-46" fmla="*/ 1527743 h 3400597"/>
                <a:gd name="connsiteX3-47" fmla="*/ 2040577 w 4258385"/>
                <a:gd name="connsiteY3-48" fmla="*/ 3397857 h 3400597"/>
                <a:gd name="connsiteX4-49" fmla="*/ 7963 w 4258385"/>
                <a:gd name="connsiteY4-50" fmla="*/ 1898133 h 3400597"/>
                <a:gd name="connsiteX0-51" fmla="*/ 6641 w 4476982"/>
                <a:gd name="connsiteY0-52" fmla="*/ 2016899 h 3405995"/>
                <a:gd name="connsiteX1-53" fmla="*/ 1668864 w 4476982"/>
                <a:gd name="connsiteY1-54" fmla="*/ 7889 h 3405995"/>
                <a:gd name="connsiteX2-55" fmla="*/ 4476982 w 4476982"/>
                <a:gd name="connsiteY2-56" fmla="*/ 1530763 h 3405995"/>
                <a:gd name="connsiteX3-57" fmla="*/ 2259174 w 4476982"/>
                <a:gd name="connsiteY3-58" fmla="*/ 3400877 h 3405995"/>
                <a:gd name="connsiteX4-59" fmla="*/ 6641 w 4476982"/>
                <a:gd name="connsiteY4-60" fmla="*/ 2016899 h 3405995"/>
                <a:gd name="connsiteX0-61" fmla="*/ 2948 w 4473289"/>
                <a:gd name="connsiteY0-62" fmla="*/ 2016899 h 3406055"/>
                <a:gd name="connsiteX1-63" fmla="*/ 1665171 w 4473289"/>
                <a:gd name="connsiteY1-64" fmla="*/ 7889 h 3406055"/>
                <a:gd name="connsiteX2-65" fmla="*/ 4473289 w 4473289"/>
                <a:gd name="connsiteY2-66" fmla="*/ 1530763 h 3406055"/>
                <a:gd name="connsiteX3-67" fmla="*/ 2255481 w 4473289"/>
                <a:gd name="connsiteY3-68" fmla="*/ 3400877 h 3406055"/>
                <a:gd name="connsiteX4-69" fmla="*/ 2948 w 4473289"/>
                <a:gd name="connsiteY4-70" fmla="*/ 2016899 h 3406055"/>
                <a:gd name="connsiteX0-71" fmla="*/ 5479 w 4475820"/>
                <a:gd name="connsiteY0-72" fmla="*/ 1689006 h 3077826"/>
                <a:gd name="connsiteX1-73" fmla="*/ 1714000 w 4475820"/>
                <a:gd name="connsiteY1-74" fmla="*/ 15662 h 3077826"/>
                <a:gd name="connsiteX2-75" fmla="*/ 4475820 w 4475820"/>
                <a:gd name="connsiteY2-76" fmla="*/ 1202870 h 3077826"/>
                <a:gd name="connsiteX3-77" fmla="*/ 2258012 w 4475820"/>
                <a:gd name="connsiteY3-78" fmla="*/ 3072984 h 3077826"/>
                <a:gd name="connsiteX4-79" fmla="*/ 5479 w 4475820"/>
                <a:gd name="connsiteY4-80" fmla="*/ 1689006 h 3077826"/>
                <a:gd name="connsiteX0-81" fmla="*/ 3780 w 4474121"/>
                <a:gd name="connsiteY0-82" fmla="*/ 1914219 h 3303226"/>
                <a:gd name="connsiteX1-83" fmla="*/ 1793324 w 4474121"/>
                <a:gd name="connsiteY1-84" fmla="*/ 9382 h 3303226"/>
                <a:gd name="connsiteX2-85" fmla="*/ 4474121 w 4474121"/>
                <a:gd name="connsiteY2-86" fmla="*/ 1428083 h 3303226"/>
                <a:gd name="connsiteX3-87" fmla="*/ 2256313 w 4474121"/>
                <a:gd name="connsiteY3-88" fmla="*/ 3298197 h 3303226"/>
                <a:gd name="connsiteX4-89" fmla="*/ 3780 w 4474121"/>
                <a:gd name="connsiteY4-90" fmla="*/ 1914219 h 3303226"/>
                <a:gd name="connsiteX0-91" fmla="*/ 3606 w 4126707"/>
                <a:gd name="connsiteY0-92" fmla="*/ 1922327 h 3314020"/>
                <a:gd name="connsiteX1-93" fmla="*/ 1793150 w 4126707"/>
                <a:gd name="connsiteY1-94" fmla="*/ 17490 h 3314020"/>
                <a:gd name="connsiteX2-95" fmla="*/ 4126707 w 4126707"/>
                <a:gd name="connsiteY2-96" fmla="*/ 1308869 h 3314020"/>
                <a:gd name="connsiteX3-97" fmla="*/ 2256139 w 4126707"/>
                <a:gd name="connsiteY3-98" fmla="*/ 3306305 h 3314020"/>
                <a:gd name="connsiteX4-99" fmla="*/ 3606 w 4126707"/>
                <a:gd name="connsiteY4-100" fmla="*/ 1922327 h 3314020"/>
                <a:gd name="connsiteX0-101" fmla="*/ 5405 w 3630795"/>
                <a:gd name="connsiteY0-102" fmla="*/ 2019158 h 3321449"/>
                <a:gd name="connsiteX1-103" fmla="*/ 1297238 w 3630795"/>
                <a:gd name="connsiteY1-104" fmla="*/ 21723 h 3321449"/>
                <a:gd name="connsiteX2-105" fmla="*/ 3630795 w 3630795"/>
                <a:gd name="connsiteY2-106" fmla="*/ 1313102 h 3321449"/>
                <a:gd name="connsiteX3-107" fmla="*/ 1760227 w 3630795"/>
                <a:gd name="connsiteY3-108" fmla="*/ 3310538 h 3321449"/>
                <a:gd name="connsiteX4-109" fmla="*/ 5405 w 3630795"/>
                <a:gd name="connsiteY4-110" fmla="*/ 2019158 h 3321449"/>
                <a:gd name="connsiteX0-111" fmla="*/ 9309 w 3634699"/>
                <a:gd name="connsiteY0-112" fmla="*/ 2019158 h 2956188"/>
                <a:gd name="connsiteX1-113" fmla="*/ 1301142 w 3634699"/>
                <a:gd name="connsiteY1-114" fmla="*/ 21723 h 2956188"/>
                <a:gd name="connsiteX2-115" fmla="*/ 3634699 w 3634699"/>
                <a:gd name="connsiteY2-116" fmla="*/ 1313102 h 2956188"/>
                <a:gd name="connsiteX3-117" fmla="*/ 1926177 w 3634699"/>
                <a:gd name="connsiteY3-118" fmla="*/ 2940148 h 2956188"/>
                <a:gd name="connsiteX4-119" fmla="*/ 9309 w 3634699"/>
                <a:gd name="connsiteY4-120" fmla="*/ 2019158 h 2956188"/>
                <a:gd name="connsiteX0-121" fmla="*/ 3781 w 3629171"/>
                <a:gd name="connsiteY0-122" fmla="*/ 1866096 h 2802519"/>
                <a:gd name="connsiteX1-123" fmla="*/ 1492383 w 3629171"/>
                <a:gd name="connsiteY1-124" fmla="*/ 30706 h 2802519"/>
                <a:gd name="connsiteX2-125" fmla="*/ 3629171 w 3629171"/>
                <a:gd name="connsiteY2-126" fmla="*/ 1160040 h 2802519"/>
                <a:gd name="connsiteX3-127" fmla="*/ 1920649 w 3629171"/>
                <a:gd name="connsiteY3-128" fmla="*/ 2787086 h 2802519"/>
                <a:gd name="connsiteX4-129" fmla="*/ 3781 w 3629171"/>
                <a:gd name="connsiteY4-130" fmla="*/ 1866096 h 2802519"/>
                <a:gd name="connsiteX0-131" fmla="*/ 5281 w 3283430"/>
                <a:gd name="connsiteY0-132" fmla="*/ 1670542 h 2783787"/>
                <a:gd name="connsiteX1-133" fmla="*/ 1146642 w 3283430"/>
                <a:gd name="connsiteY1-134" fmla="*/ 20347 h 2783787"/>
                <a:gd name="connsiteX2-135" fmla="*/ 3283430 w 3283430"/>
                <a:gd name="connsiteY2-136" fmla="*/ 1149681 h 2783787"/>
                <a:gd name="connsiteX3-137" fmla="*/ 1574908 w 3283430"/>
                <a:gd name="connsiteY3-138" fmla="*/ 2776727 h 2783787"/>
                <a:gd name="connsiteX4-139" fmla="*/ 5281 w 3283430"/>
                <a:gd name="connsiteY4-140" fmla="*/ 1670542 h 2783787"/>
                <a:gd name="connsiteX0-141" fmla="*/ 5464 w 3434084"/>
                <a:gd name="connsiteY0-142" fmla="*/ 1661954 h 2773079"/>
                <a:gd name="connsiteX1-143" fmla="*/ 1146825 w 3434084"/>
                <a:gd name="connsiteY1-144" fmla="*/ 11759 h 2773079"/>
                <a:gd name="connsiteX2-145" fmla="*/ 3434084 w 3434084"/>
                <a:gd name="connsiteY2-146" fmla="*/ 1233690 h 2773079"/>
                <a:gd name="connsiteX3-147" fmla="*/ 1575091 w 3434084"/>
                <a:gd name="connsiteY3-148" fmla="*/ 2768139 h 2773079"/>
                <a:gd name="connsiteX4-149" fmla="*/ 5464 w 3434084"/>
                <a:gd name="connsiteY4-150" fmla="*/ 1661954 h 2773079"/>
                <a:gd name="connsiteX0-151" fmla="*/ 5464 w 3434084"/>
                <a:gd name="connsiteY0-152" fmla="*/ 1797554 h 2908828"/>
                <a:gd name="connsiteX1-153" fmla="*/ 1146825 w 3434084"/>
                <a:gd name="connsiteY1-154" fmla="*/ 8463 h 2908828"/>
                <a:gd name="connsiteX2-155" fmla="*/ 3434084 w 3434084"/>
                <a:gd name="connsiteY2-156" fmla="*/ 1369290 h 2908828"/>
                <a:gd name="connsiteX3-157" fmla="*/ 1575091 w 3434084"/>
                <a:gd name="connsiteY3-158" fmla="*/ 2903739 h 2908828"/>
                <a:gd name="connsiteX4-159" fmla="*/ 5464 w 3434084"/>
                <a:gd name="connsiteY4-160" fmla="*/ 1797554 h 2908828"/>
                <a:gd name="connsiteX0-161" fmla="*/ 14429 w 3443049"/>
                <a:gd name="connsiteY0-162" fmla="*/ 1797554 h 2966397"/>
                <a:gd name="connsiteX1-163" fmla="*/ 1155790 w 3443049"/>
                <a:gd name="connsiteY1-164" fmla="*/ 8463 h 2966397"/>
                <a:gd name="connsiteX2-165" fmla="*/ 3443049 w 3443049"/>
                <a:gd name="connsiteY2-166" fmla="*/ 1369290 h 2966397"/>
                <a:gd name="connsiteX3-167" fmla="*/ 1896572 w 3443049"/>
                <a:gd name="connsiteY3-168" fmla="*/ 2961613 h 2966397"/>
                <a:gd name="connsiteX4-169" fmla="*/ 14429 w 3443049"/>
                <a:gd name="connsiteY4-170" fmla="*/ 1797554 h 2966397"/>
                <a:gd name="connsiteX0-171" fmla="*/ 9377 w 3437997"/>
                <a:gd name="connsiteY0-172" fmla="*/ 1797554 h 2701994"/>
                <a:gd name="connsiteX1-173" fmla="*/ 1150738 w 3437997"/>
                <a:gd name="connsiteY1-174" fmla="*/ 8463 h 2701994"/>
                <a:gd name="connsiteX2-175" fmla="*/ 3437997 w 3437997"/>
                <a:gd name="connsiteY2-176" fmla="*/ 1369290 h 2701994"/>
                <a:gd name="connsiteX3-177" fmla="*/ 1729474 w 3437997"/>
                <a:gd name="connsiteY3-178" fmla="*/ 2695395 h 2701994"/>
                <a:gd name="connsiteX4-179" fmla="*/ 9377 w 3437997"/>
                <a:gd name="connsiteY4-180" fmla="*/ 1797554 h 27019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437997" h="2701994">
                  <a:moveTo>
                    <a:pt x="9377" y="1797554"/>
                  </a:moveTo>
                  <a:cubicBezTo>
                    <a:pt x="-87079" y="1349732"/>
                    <a:pt x="579301" y="79840"/>
                    <a:pt x="1150738" y="8463"/>
                  </a:cubicBezTo>
                  <a:cubicBezTo>
                    <a:pt x="1722175" y="-62914"/>
                    <a:pt x="3437997" y="310884"/>
                    <a:pt x="3437997" y="1369290"/>
                  </a:cubicBezTo>
                  <a:cubicBezTo>
                    <a:pt x="3437997" y="2427696"/>
                    <a:pt x="2300911" y="2624018"/>
                    <a:pt x="1729474" y="2695395"/>
                  </a:cubicBezTo>
                  <a:cubicBezTo>
                    <a:pt x="1158037" y="2766772"/>
                    <a:pt x="105833" y="2245376"/>
                    <a:pt x="9377" y="1797554"/>
                  </a:cubicBezTo>
                  <a:close/>
                </a:path>
              </a:pathLst>
            </a:custGeom>
            <a:solidFill>
              <a:srgbClr val="EAA4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Picture 8" descr="A picture containing dishware, ceramic ware, tableware, bowl&#10;&#10;Description automatically generated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5" y="3450693"/>
              <a:ext cx="3591426" cy="3591426"/>
            </a:xfrm>
            <a:prstGeom prst="rect">
              <a:avLst/>
            </a:prstGeom>
          </p:spPr>
        </p:pic>
        <p:pic>
          <p:nvPicPr>
            <p:cNvPr id="7" name="Picture 6" descr="A picture containing flower, plant&#10;&#10;Description automatically generated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12" y="1177181"/>
              <a:ext cx="3671136" cy="3366267"/>
            </a:xfrm>
            <a:prstGeom prst="rect">
              <a:avLst/>
            </a:prstGeom>
          </p:spPr>
        </p:pic>
      </p:grpSp>
      <p:sp>
        <p:nvSpPr>
          <p:cNvPr id="123" name="TextBox 122"/>
          <p:cNvSpPr txBox="1"/>
          <p:nvPr/>
        </p:nvSpPr>
        <p:spPr>
          <a:xfrm>
            <a:off x="3970469" y="0"/>
            <a:ext cx="5173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PH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08677" y="914707"/>
                <a:ext cx="5982623" cy="910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   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  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𝐛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28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𝟎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77" y="914707"/>
                <a:ext cx="5982623" cy="910570"/>
              </a:xfrm>
              <a:prstGeom prst="rect">
                <a:avLst/>
              </a:prstGeom>
              <a:blipFill rotWithShape="1">
                <a:blip r:embed="rId3"/>
                <a:stretch>
                  <a:fillRect l="-6" t="-34" b="-8016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5038725" y="3838575"/>
                <a:ext cx="7153275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r>
                      <a:rPr lang="en-US" sz="4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000" b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4000" b="1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725" y="3838575"/>
                <a:ext cx="7153275" cy="1020279"/>
              </a:xfrm>
              <a:prstGeom prst="rect">
                <a:avLst/>
              </a:prstGeom>
              <a:blipFill rotWithShape="1">
                <a:blip r:embed="rId4"/>
                <a:stretch>
                  <a:fillRect t="-1992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619125" y="2028825"/>
                <a:ext cx="37338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5" y="2028825"/>
                <a:ext cx="3733800" cy="97853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628650" y="3067050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067050"/>
                <a:ext cx="3733800" cy="1067152"/>
              </a:xfrm>
              <a:prstGeom prst="rect">
                <a:avLst/>
              </a:prstGeom>
              <a:blipFill rotWithShape="1">
                <a:blip r:embed="rId6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686300" y="1838325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1838325"/>
                <a:ext cx="3733800" cy="1017330"/>
              </a:xfrm>
              <a:prstGeom prst="rect">
                <a:avLst/>
              </a:prstGeom>
              <a:blipFill rotWithShape="1">
                <a:blip r:embed="rId7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695825" y="2876550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5825" y="2876550"/>
                <a:ext cx="3733800" cy="1067152"/>
              </a:xfrm>
              <a:prstGeom prst="rect">
                <a:avLst/>
              </a:prstGeom>
              <a:blipFill rotWithShape="1">
                <a:blip r:embed="rId8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5095875" y="4752623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875" y="4752623"/>
                <a:ext cx="3733800" cy="1017330"/>
              </a:xfrm>
              <a:prstGeom prst="rect">
                <a:avLst/>
              </a:prstGeom>
              <a:blipFill rotWithShape="1">
                <a:blip r:embed="rId9"/>
                <a:stretch>
                  <a:fillRect t="-28"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5105400" y="5790848"/>
                <a:ext cx="373380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5790848"/>
                <a:ext cx="3733800" cy="1112997"/>
              </a:xfrm>
              <a:prstGeom prst="rect">
                <a:avLst/>
              </a:prstGeom>
              <a:blipFill rotWithShape="1">
                <a:blip r:embed="rId10"/>
                <a:stretch>
                  <a:fillRect t="-25" b="1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9286875" y="4781198"/>
                <a:ext cx="3733800" cy="1017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  <m:r>
                      <a:rPr kumimoji="0" lang="en-US" sz="4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6875" y="4781198"/>
                <a:ext cx="3733800" cy="1017330"/>
              </a:xfrm>
              <a:prstGeom prst="rect">
                <a:avLst/>
              </a:prstGeom>
              <a:blipFill rotWithShape="1">
                <a:blip r:embed="rId11"/>
                <a:stretch>
                  <a:fillRect t="-28" b="3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9296400" y="5819423"/>
                <a:ext cx="37338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5819423"/>
                <a:ext cx="3733800" cy="1067152"/>
              </a:xfrm>
              <a:prstGeom prst="rect">
                <a:avLst/>
              </a:prstGeom>
              <a:blipFill rotWithShape="1">
                <a:blip r:embed="rId12"/>
                <a:stretch>
                  <a:fillRect t="-2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3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216" grpId="0" animBg="1"/>
      <p:bldP spid="123" grpId="0"/>
      <p:bldP spid="2" grpId="0"/>
      <p:bldP spid="4" grpId="0"/>
      <p:bldP spid="5" grpId="0"/>
      <p:bldP spid="6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/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/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5000" l="2304" r="89954">
                        <a14:foregroundMark x1="7373" y1="56528" x2="16590" y2="50972"/>
                        <a14:foregroundMark x1="5161" y1="75000" x2="10968" y2="86389"/>
                        <a14:foregroundMark x1="5161" y1="76111" x2="6452" y2="81528"/>
                        <a14:foregroundMark x1="2488" y1="56111" x2="7005" y2="58750"/>
                        <a14:foregroundMark x1="19355" y1="88611" x2="28387" y2="94167"/>
                        <a14:foregroundMark x1="17051" y1="93750" x2="25161" y2="95000"/>
                        <a14:backgroundMark x1="7465" y1="35000" x2="16313" y2="2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973" r="41989"/>
          <a:stretch>
            <a:fillRect/>
          </a:stretch>
        </p:blipFill>
        <p:spPr>
          <a:xfrm rot="512535">
            <a:off x="-611301" y="4678915"/>
            <a:ext cx="4022005" cy="257770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47650" y="295275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2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00125" y="314325"/>
            <a:ext cx="9705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“+”,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 –”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“?”.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TextBox 43"/>
              <p:cNvSpPr txBox="1"/>
              <p:nvPr/>
            </p:nvSpPr>
            <p:spPr>
              <a:xfrm>
                <a:off x="618202" y="1486207"/>
                <a:ext cx="5982623" cy="9017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𝐚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𝟒𝟑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𝟔𝟎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02" y="1486207"/>
                <a:ext cx="5982623" cy="901785"/>
              </a:xfrm>
              <a:prstGeom prst="rect">
                <a:avLst/>
              </a:prstGeom>
              <a:blipFill rotWithShape="1">
                <a:blip r:embed="rId3"/>
                <a:stretch>
                  <a:fillRect l="-6" t="-34"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/>
              <p:cNvSpPr txBox="1"/>
              <p:nvPr/>
            </p:nvSpPr>
            <p:spPr>
              <a:xfrm>
                <a:off x="6638002" y="1552882"/>
                <a:ext cx="4782473" cy="938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𝐛</m:t>
                      </m:r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f>
                        <m:fPr>
                          <m:ctrlP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2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28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           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𝟖𝟖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mc:Choice>
        <mc:Fallback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002" y="1552882"/>
                <a:ext cx="4782473" cy="938975"/>
              </a:xfrm>
              <a:prstGeom prst="rect">
                <a:avLst/>
              </a:prstGeom>
              <a:blipFill rotWithShape="1">
                <a:blip r:embed="rId4"/>
                <a:stretch>
                  <a:fillRect l="-7" t="-33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ectangle: Rounded Corners 111"/>
          <p:cNvSpPr/>
          <p:nvPr/>
        </p:nvSpPr>
        <p:spPr>
          <a:xfrm>
            <a:off x="1743075" y="167640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13" name="Rectangle: Rounded Corners 112"/>
          <p:cNvSpPr/>
          <p:nvPr/>
        </p:nvSpPr>
        <p:spPr>
          <a:xfrm>
            <a:off x="7791450" y="173355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14" name="Rectangle: Rounded Corners 113"/>
          <p:cNvSpPr/>
          <p:nvPr/>
        </p:nvSpPr>
        <p:spPr>
          <a:xfrm>
            <a:off x="1743075" y="1666875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+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6" name="Rectangle: Rounded Corners 115"/>
          <p:cNvSpPr/>
          <p:nvPr/>
        </p:nvSpPr>
        <p:spPr>
          <a:xfrm>
            <a:off x="7800975" y="1733550"/>
            <a:ext cx="676275" cy="5810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-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50" y="2886075"/>
            <a:ext cx="352425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6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  <p:bldP spid="44" grpId="0"/>
      <p:bldP spid="110" grpId="0"/>
      <p:bldP spid="112" grpId="0" animBg="1"/>
      <p:bldP spid="113" grpId="0" animBg="1"/>
      <p:bldP spid="114" grpId="0" animBg="1"/>
      <p:bldP spid="1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/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/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352425" y="371475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00125" y="304800"/>
            <a:ext cx="970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icture containing container, baske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369" y="4978546"/>
            <a:ext cx="2641906" cy="1879454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38150" y="1057274"/>
            <a:ext cx="11258550" cy="1571625"/>
          </a:xfrm>
          <a:prstGeom prst="roundRect">
            <a:avLst/>
          </a:prstGeom>
          <a:solidFill>
            <a:srgbClr val="95FB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/>
              <p:cNvSpPr txBox="1"/>
              <p:nvPr/>
            </p:nvSpPr>
            <p:spPr>
              <a:xfrm>
                <a:off x="971550" y="1295400"/>
                <a:ext cx="10172700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7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b)</a:t>
                </a:r>
                <a:r>
                  <a:rPr lang="en-US" sz="4000" b="1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-</m:t>
                    </m:r>
                    <m:r>
                      <m:rPr>
                        <m:nor/>
                      </m:rPr>
                      <a:rPr lang="en-US" sz="400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d)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40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1295400"/>
                <a:ext cx="10172700" cy="1020216"/>
              </a:xfrm>
              <a:prstGeom prst="rect">
                <a:avLst/>
              </a:prstGeom>
              <a:blipFill rotWithShape="1">
                <a:blip r:embed="rId2"/>
                <a:stretch>
                  <a:fillRect b="-4950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1" name="TextBox 110"/>
              <p:cNvSpPr txBox="1"/>
              <p:nvPr/>
            </p:nvSpPr>
            <p:spPr>
              <a:xfrm>
                <a:off x="971550" y="2733675"/>
                <a:ext cx="218122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550" y="2733675"/>
                <a:ext cx="2181225" cy="990592"/>
              </a:xfrm>
              <a:prstGeom prst="rect">
                <a:avLst/>
              </a:prstGeom>
              <a:blipFill rotWithShape="1">
                <a:blip r:embed="rId3"/>
                <a:stretch>
                  <a:fillRect b="6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5" name="TextBox 114"/>
              <p:cNvSpPr txBox="1"/>
              <p:nvPr/>
            </p:nvSpPr>
            <p:spPr>
              <a:xfrm>
                <a:off x="990600" y="3829050"/>
                <a:ext cx="2181225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29050"/>
                <a:ext cx="2181225" cy="990592"/>
              </a:xfrm>
              <a:prstGeom prst="rect">
                <a:avLst/>
              </a:prstGeom>
              <a:blipFill rotWithShape="1">
                <a:blip r:embed="rId4"/>
                <a:stretch>
                  <a:fillRect b="6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7" name="TextBox 116"/>
              <p:cNvSpPr txBox="1"/>
              <p:nvPr/>
            </p:nvSpPr>
            <p:spPr>
              <a:xfrm>
                <a:off x="3505200" y="2705100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2705100"/>
                <a:ext cx="2181225" cy="1020408"/>
              </a:xfrm>
              <a:prstGeom prst="rect">
                <a:avLst/>
              </a:prstGeom>
              <a:blipFill rotWithShape="1">
                <a:blip r:embed="rId5"/>
                <a:stretch>
                  <a:fillRect b="5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8" name="TextBox 117"/>
              <p:cNvSpPr txBox="1"/>
              <p:nvPr/>
            </p:nvSpPr>
            <p:spPr>
              <a:xfrm>
                <a:off x="3524250" y="3800475"/>
                <a:ext cx="2181225" cy="1020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8" name="TextBox 1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50" y="3800475"/>
                <a:ext cx="2181225" cy="1020216"/>
              </a:xfrm>
              <a:prstGeom prst="rect">
                <a:avLst/>
              </a:prstGeom>
              <a:blipFill rotWithShape="1">
                <a:blip r:embed="rId6"/>
                <a:stretch>
                  <a:fillRect b="4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TextBox 119"/>
              <p:cNvSpPr txBox="1"/>
              <p:nvPr/>
            </p:nvSpPr>
            <p:spPr>
              <a:xfrm>
                <a:off x="6134100" y="2619375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100" y="2619375"/>
                <a:ext cx="2181225" cy="1020408"/>
              </a:xfrm>
              <a:prstGeom prst="rect">
                <a:avLst/>
              </a:prstGeom>
              <a:blipFill rotWithShape="1">
                <a:blip r:embed="rId7"/>
                <a:stretch>
                  <a:fillRect b="5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1" name="TextBox 120"/>
              <p:cNvSpPr txBox="1"/>
              <p:nvPr/>
            </p:nvSpPr>
            <p:spPr>
              <a:xfrm>
                <a:off x="6153150" y="3714750"/>
                <a:ext cx="2181225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1" name="TextBox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3150" y="3714750"/>
                <a:ext cx="2181225" cy="97853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2" name="TextBox 121"/>
              <p:cNvSpPr txBox="1"/>
              <p:nvPr/>
            </p:nvSpPr>
            <p:spPr>
              <a:xfrm>
                <a:off x="8829675" y="2524125"/>
                <a:ext cx="218122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9675" y="2524125"/>
                <a:ext cx="2181225" cy="1020408"/>
              </a:xfrm>
              <a:prstGeom prst="rect">
                <a:avLst/>
              </a:prstGeom>
              <a:blipFill rotWithShape="1">
                <a:blip r:embed="rId9"/>
                <a:stretch>
                  <a:fillRect b="5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3" name="TextBox 122"/>
              <p:cNvSpPr txBox="1"/>
              <p:nvPr/>
            </p:nvSpPr>
            <p:spPr>
              <a:xfrm>
                <a:off x="8848725" y="3619500"/>
                <a:ext cx="2181225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8725" y="3619500"/>
                <a:ext cx="2181225" cy="97853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  <p:bldP spid="4" grpId="0" animBg="1"/>
      <p:bldP spid="43" grpId="0"/>
      <p:bldP spid="111" grpId="0"/>
      <p:bldP spid="115" grpId="0"/>
      <p:bldP spid="117" grpId="0"/>
      <p:bldP spid="118" grpId="0"/>
      <p:bldP spid="120" grpId="0"/>
      <p:bldP spid="121" grpId="0"/>
      <p:bldP spid="122" grpId="0"/>
      <p:bldP spid="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/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/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123825" y="381000"/>
            <a:ext cx="628650" cy="52387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/>
              <p:cNvSpPr txBox="1"/>
              <p:nvPr/>
            </p:nvSpPr>
            <p:spPr>
              <a:xfrm>
                <a:off x="752475" y="304800"/>
                <a:ext cx="11363325" cy="1757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chia đều 5 chiếc bánh cho 6 người, hai bạn Nam và Rô-bốt đã đề xuất cách làm như hình dưới đây (phần bánh của mỗi người thể hiện bằng các phần tô màu đỏ).</a:t>
                </a:r>
                <a:endParaRPr lang="en-US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 hãy mô tả cách chia bánh của mỗi bạn.</a:t>
                </a:r>
                <a:endParaRPr lang="en-US" sz="24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just"/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Em hãy giải thích vì sao với cách chia bánh của Rô-bốt thì mỗi bạn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vi-VN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cái bánh.</a:t>
                </a:r>
                <a:endPara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5" y="304800"/>
                <a:ext cx="11363325" cy="1757148"/>
              </a:xfrm>
              <a:prstGeom prst="rect">
                <a:avLst/>
              </a:prstGeom>
              <a:blipFill rotWithShape="1">
                <a:blip r:embed="rId1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225" y="2065268"/>
            <a:ext cx="4819650" cy="4030732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/>
          <p:cNvGrpSpPr/>
          <p:nvPr/>
        </p:nvGrpSpPr>
        <p:grpSpPr>
          <a:xfrm>
            <a:off x="0" y="-73740"/>
            <a:ext cx="12192000" cy="7005480"/>
            <a:chOff x="0" y="-101180"/>
            <a:chExt cx="12192000" cy="700548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0" y="688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0" y="2605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0" y="4768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0" y="6685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8603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10520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0" y="12683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0" y="14600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0" y="16469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0" y="18386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0" y="20549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224667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0" y="242365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0" y="261538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0" y="2831693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3023422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0" y="321515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0" y="340688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0" y="362319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0" y="381491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0" y="4001731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419346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0" y="4409770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0" y="460149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0" y="4793229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0" y="498495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0" y="5201268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0" y="5392997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0" y="558472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0" y="577645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0" y="599276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0" y="6184494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0" y="6371306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0" y="656303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0" y="6779345"/>
              <a:ext cx="12192000" cy="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62232" y="463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353961" y="24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50606" y="364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42335" y="3401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924232" y="290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15961" y="696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312606" y="192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504335" y="1679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691148" y="3647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882877" y="1435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2079522" y="2664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271251" y="4524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53148" y="-4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644877" y="-225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2841522" y="-102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3033251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224981" y="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416710" y="-2212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3613355" y="-983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805084" y="-1228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986981" y="-172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4178710" y="-393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375355" y="-270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4567084" y="-295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753897" y="-982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945626" y="-3194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142271" y="-196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334000" y="-4177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515897" y="-4670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5707626" y="-6882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904271" y="-5653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096000" y="-786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331601" y="1394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6523330" y="-81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6719975" y="411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911704" y="165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093601" y="-32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285330" y="-253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481975" y="-131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673704" y="-155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7860517" y="4119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8052246" y="-180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8248891" y="-57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8440620" y="-278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8622517" y="-327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814246" y="-548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010891" y="-425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9202620" y="-6471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9394350" y="-3235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9586079" y="-5447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9782724" y="-42185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9974453" y="-4464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10156350" y="-4957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10348079" y="-716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10544724" y="-5940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10736453" y="-61856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10923266" y="-4218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11114995" y="-6430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11311640" y="-5201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1503369" y="-74131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11685266" y="-7906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1876995" y="-10118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12073640" y="-88890"/>
              <a:ext cx="0" cy="6858000"/>
            </a:xfrm>
            <a:prstGeom prst="line">
              <a:avLst/>
            </a:prstGeom>
            <a:ln>
              <a:solidFill>
                <a:schemeClr val="bg1">
                  <a:alpha val="3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/>
          <p:cNvSpPr/>
          <p:nvPr/>
        </p:nvSpPr>
        <p:spPr>
          <a:xfrm>
            <a:off x="-44056" y="6189404"/>
            <a:ext cx="12236056" cy="685801"/>
          </a:xfrm>
          <a:prstGeom prst="rect">
            <a:avLst/>
          </a:prstGeom>
          <a:solidFill>
            <a:srgbClr val="787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Rectangle 106"/>
          <p:cNvSpPr/>
          <p:nvPr/>
        </p:nvSpPr>
        <p:spPr>
          <a:xfrm rot="16200000">
            <a:off x="5916880" y="-6004712"/>
            <a:ext cx="328570" cy="12256849"/>
          </a:xfrm>
          <a:prstGeom prst="rect">
            <a:avLst/>
          </a:prstGeom>
          <a:solidFill>
            <a:srgbClr val="EAA4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P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3837" y="381000"/>
            <a:ext cx="3609975" cy="565785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 rot="21052705">
            <a:off x="4544277" y="1509286"/>
            <a:ext cx="5805920" cy="3357882"/>
            <a:chOff x="-283574" y="115478"/>
            <a:chExt cx="8777164" cy="5396465"/>
          </a:xfrm>
        </p:grpSpPr>
        <p:pic>
          <p:nvPicPr>
            <p:cNvPr id="4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6353884" flipV="1">
              <a:off x="1406775" y="-1574871"/>
              <a:ext cx="5396465" cy="8777164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 rot="285428">
              <a:off x="684934" y="997308"/>
              <a:ext cx="6126057" cy="3610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 Nam chia mỗi cái bánh thành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phần bằng nhau. Mỗi người được nhận </a:t>
              </a:r>
              <a:r>
                <a:rPr lang="vi-VN" sz="28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vi-VN" sz="28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phần trên mỗi cái bánh đó.</a:t>
              </a:r>
              <a:endParaRPr kumimoji="0" lang="en-US" alt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22" y="3228975"/>
            <a:ext cx="4681943" cy="3745375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0" y="114300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  <a:endParaRPr lang="en-US" sz="3600" dirty="0"/>
          </a:p>
        </p:txBody>
      </p:sp>
    </p:spTree>
    <p:custDataLst>
      <p:tags r:id="rId5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0.5|1.1|1.4|3.5|1.3|1.4|1.3|1"/>
</p:tagLst>
</file>

<file path=ppt/tags/tag10.xml><?xml version="1.0" encoding="utf-8"?>
<p:tagLst xmlns:p="http://schemas.openxmlformats.org/presentationml/2006/main">
  <p:tag name="TIMING" val="|0.5|1.1|1.5|1.5|1|2|1.8|2"/>
</p:tagLst>
</file>

<file path=ppt/tags/tag11.xml><?xml version="1.0" encoding="utf-8"?>
<p:tagLst xmlns:p="http://schemas.openxmlformats.org/presentationml/2006/main">
  <p:tag name="TIMING" val="|0.5|1.1|1.5|1.5|1|2|1.8|2"/>
</p:tagLst>
</file>

<file path=ppt/tags/tag12.xml><?xml version="1.0" encoding="utf-8"?>
<p:tagLst xmlns:p="http://schemas.openxmlformats.org/presentationml/2006/main">
  <p:tag name="TIMING" val="|0.5|1.1|1.4|3.5|1.3|1.4|1.3|1"/>
</p:tagLst>
</file>

<file path=ppt/tags/tag13.xml><?xml version="1.0" encoding="utf-8"?>
<p:tagLst xmlns:p="http://schemas.openxmlformats.org/presentationml/2006/main">
  <p:tag name="TIMING" val="|0.7|1.5|1.6|1|1.5|1.1|1.2|1|1.1|1.2|0.8|0.9|0.6"/>
</p:tagLst>
</file>

<file path=ppt/tags/tag2.xml><?xml version="1.0" encoding="utf-8"?>
<p:tagLst xmlns:p="http://schemas.openxmlformats.org/presentationml/2006/main">
  <p:tag name="TIMING" val="|0.5|1.1|1.4|3.5|1.3|1.4|1.3|1"/>
</p:tagLst>
</file>

<file path=ppt/tags/tag3.xml><?xml version="1.0" encoding="utf-8"?>
<p:tagLst xmlns:p="http://schemas.openxmlformats.org/presentationml/2006/main">
  <p:tag name="TIMING" val="|0.5|1|1.6|1|1.2|1|1.2|1|1.2|1.4|0.9|1.2|1.2|1.3"/>
</p:tagLst>
</file>

<file path=ppt/tags/tag4.xml><?xml version="1.0" encoding="utf-8"?>
<p:tagLst xmlns:p="http://schemas.openxmlformats.org/presentationml/2006/main">
  <p:tag name="TIMING" val="|0.4|0.9|1.2|1.2|1.2|0.9|1|0.8|1|0.9|1|0.8"/>
</p:tagLst>
</file>

<file path=ppt/tags/tag5.xml><?xml version="1.0" encoding="utf-8"?>
<p:tagLst xmlns:p="http://schemas.openxmlformats.org/presentationml/2006/main">
  <p:tag name="TIMING" val="|1|1.8|1.2|1"/>
</p:tagLst>
</file>

<file path=ppt/tags/tag6.xml><?xml version="1.0" encoding="utf-8"?>
<p:tagLst xmlns:p="http://schemas.openxmlformats.org/presentationml/2006/main">
  <p:tag name="TIMING" val="|0.5|1.1|1.5|1.5|1|2|1.8|2"/>
</p:tagLst>
</file>

<file path=ppt/tags/tag7.xml><?xml version="1.0" encoding="utf-8"?>
<p:tagLst xmlns:p="http://schemas.openxmlformats.org/presentationml/2006/main">
  <p:tag name="TIMING" val="|0.5|1.1|1.5|1.5|1|2|1.8|2"/>
</p:tagLst>
</file>

<file path=ppt/tags/tag8.xml><?xml version="1.0" encoding="utf-8"?>
<p:tagLst xmlns:p="http://schemas.openxmlformats.org/presentationml/2006/main">
  <p:tag name="TIMING" val="|0.5|1.1|1.5|1.5|1|2|1.8|2"/>
</p:tagLst>
</file>

<file path=ppt/tags/tag9.xml><?xml version="1.0" encoding="utf-8"?>
<p:tagLst xmlns:p="http://schemas.openxmlformats.org/presentationml/2006/main">
  <p:tag name="TIMING" val="|0.5|1.1|1.5|1.5|1|2|1.8|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1586</Words>
  <Application>WPS Presentation</Application>
  <PresentationFormat>Widescreen</PresentationFormat>
  <Paragraphs>115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8" baseType="lpstr">
      <vt:lpstr>Arial</vt:lpstr>
      <vt:lpstr>SimSun</vt:lpstr>
      <vt:lpstr>Wingdings</vt:lpstr>
      <vt:lpstr>Cambria</vt:lpstr>
      <vt:lpstr>Cambria Math</vt:lpstr>
      <vt:lpstr>Tahoma</vt:lpstr>
      <vt:lpstr>Calibri</vt:lpstr>
      <vt:lpstr>Aptos</vt:lpstr>
      <vt:lpstr>UTM Scriptina KT</vt:lpstr>
      <vt:lpstr>Times New Roman</vt:lpstr>
      <vt:lpstr>UTM Avo</vt:lpstr>
      <vt:lpstr>Microsoft YaHei</vt:lpstr>
      <vt:lpstr>Arial Unicode MS</vt:lpstr>
      <vt:lpstr>Calibri Light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 Nguyễn Thị Phương</cp:lastModifiedBy>
  <cp:revision>19</cp:revision>
  <dcterms:created xsi:type="dcterms:W3CDTF">2024-06-22T08:49:00Z</dcterms:created>
  <dcterms:modified xsi:type="dcterms:W3CDTF">2024-11-12T07:40:48Z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116F6B412E834DBD8DD2A7952D3E3310_13</vt:lpwstr>
  </property>
  <property fmtid="{D5CDD505-2E9C-101B-9397-08002B2CF9AE}" pid="3" name="KSOProductBuildVer">
    <vt:lpwstr>1033-12.2.0.18607</vt:lpwstr>
  </property>
</Properties>
</file>