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28.svg" ContentType="image/svg+xml"/>
  <Override PartName="/ppt/media/image137.svg" ContentType="image/svg+xml"/>
  <Override PartName="/ppt/media/image140.svg" ContentType="image/svg+xml"/>
  <Override PartName="/ppt/media/image142.svg" ContentType="image/svg+xml"/>
  <Override PartName="/ppt/media/image48.svg" ContentType="image/svg+xml"/>
  <Override PartName="/ppt/media/image5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6.svg" ContentType="image/svg+xml"/>
  <Override PartName="/ppt/media/image58.svg" ContentType="image/svg+xml"/>
  <Override PartName="/ppt/media/image70.svg" ContentType="image/svg+xml"/>
  <Override PartName="/ppt/media/image8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media/image86.svg" ContentType="image/svg+xml"/>
  <Override PartName="/ppt/media/image88.svg" ContentType="image/svg+xml"/>
  <Override PartName="/ppt/media/image91.svg" ContentType="image/svg+xml"/>
  <Override PartName="/ppt/media/image93.svg" ContentType="image/svg+xml"/>
  <Override PartName="/ppt/media/image95.svg" ContentType="image/svg+xml"/>
  <Override PartName="/ppt/media/image97.svg" ContentType="image/svg+xml"/>
  <Override PartName="/ppt/media/image9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6"/>
  </p:notesMasterIdLst>
  <p:sldIdLst>
    <p:sldId id="257" r:id="rId5"/>
    <p:sldId id="278" r:id="rId6"/>
    <p:sldId id="280" r:id="rId7"/>
    <p:sldId id="284" r:id="rId8"/>
    <p:sldId id="281" r:id="rId9"/>
    <p:sldId id="285" r:id="rId10"/>
    <p:sldId id="282" r:id="rId11"/>
    <p:sldId id="287" r:id="rId12"/>
    <p:sldId id="283" r:id="rId13"/>
    <p:sldId id="288" r:id="rId14"/>
    <p:sldId id="256" r:id="rId15"/>
    <p:sldId id="268" r:id="rId17"/>
    <p:sldId id="295" r:id="rId18"/>
    <p:sldId id="296" r:id="rId19"/>
    <p:sldId id="262" r:id="rId20"/>
    <p:sldId id="289" r:id="rId21"/>
    <p:sldId id="294" r:id="rId22"/>
    <p:sldId id="309" r:id="rId23"/>
    <p:sldId id="310" r:id="rId24"/>
    <p:sldId id="311" r:id="rId25"/>
    <p:sldId id="312" r:id="rId26"/>
    <p:sldId id="313" r:id="rId27"/>
    <p:sldId id="315" r:id="rId28"/>
    <p:sldId id="314" r:id="rId29"/>
    <p:sldId id="271" r:id="rId30"/>
    <p:sldId id="4410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39" d="100"/>
          <a:sy n="39" d="100"/>
        </p:scale>
        <p:origin x="9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>
            <a:fillRect/>
          </a:stretch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>
            <a:fillRect/>
          </a:stretch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>
            <a:fillRect/>
          </a:stretch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>
            <a:fillRect/>
          </a:stretch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>
            <a:fillRect/>
          </a:stretch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>
            <a:fillRect/>
          </a:stretch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/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5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3" Type="http://schemas.openxmlformats.org/officeDocument/2006/relationships/image" Target="../media/image41.jpeg"/><Relationship Id="rId2" Type="http://schemas.openxmlformats.org/officeDocument/2006/relationships/image" Target="../media/image28.jpe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svg"/><Relationship Id="rId7" Type="http://schemas.openxmlformats.org/officeDocument/2006/relationships/image" Target="../media/image51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Relationship Id="rId3" Type="http://schemas.openxmlformats.org/officeDocument/2006/relationships/image" Target="../media/image47.png"/><Relationship Id="rId20" Type="http://schemas.openxmlformats.org/officeDocument/2006/relationships/notesSlide" Target="../notesSlides/notesSlide1.xml"/><Relationship Id="rId2" Type="http://schemas.openxmlformats.org/officeDocument/2006/relationships/image" Target="../media/image6.jpe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62.png"/><Relationship Id="rId17" Type="http://schemas.openxmlformats.org/officeDocument/2006/relationships/image" Target="../media/image61.png"/><Relationship Id="rId16" Type="http://schemas.openxmlformats.org/officeDocument/2006/relationships/image" Target="../media/image60.png"/><Relationship Id="rId15" Type="http://schemas.openxmlformats.org/officeDocument/2006/relationships/image" Target="../media/image59.png"/><Relationship Id="rId14" Type="http://schemas.openxmlformats.org/officeDocument/2006/relationships/image" Target="../media/image58.svg"/><Relationship Id="rId13" Type="http://schemas.openxmlformats.org/officeDocument/2006/relationships/image" Target="../media/image57.png"/><Relationship Id="rId12" Type="http://schemas.openxmlformats.org/officeDocument/2006/relationships/image" Target="../media/image56.svg"/><Relationship Id="rId11" Type="http://schemas.openxmlformats.org/officeDocument/2006/relationships/image" Target="../media/image55.png"/><Relationship Id="rId10" Type="http://schemas.openxmlformats.org/officeDocument/2006/relationships/image" Target="../media/image54.sv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70.svg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microsoft.com/office/2007/relationships/hdphoto" Target="../media/image65.wdp"/><Relationship Id="rId2" Type="http://schemas.openxmlformats.org/officeDocument/2006/relationships/image" Target="../media/image64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image" Target="../media/image86.svg"/><Relationship Id="rId7" Type="http://schemas.openxmlformats.org/officeDocument/2006/relationships/image" Target="../media/image85.png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Relationship Id="rId3" Type="http://schemas.openxmlformats.org/officeDocument/2006/relationships/image" Target="../media/image81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99.svg"/><Relationship Id="rId20" Type="http://schemas.openxmlformats.org/officeDocument/2006/relationships/image" Target="../media/image98.png"/><Relationship Id="rId2" Type="http://schemas.openxmlformats.org/officeDocument/2006/relationships/image" Target="../media/image80.svg"/><Relationship Id="rId19" Type="http://schemas.openxmlformats.org/officeDocument/2006/relationships/image" Target="../media/image97.svg"/><Relationship Id="rId18" Type="http://schemas.openxmlformats.org/officeDocument/2006/relationships/image" Target="../media/image96.png"/><Relationship Id="rId17" Type="http://schemas.openxmlformats.org/officeDocument/2006/relationships/image" Target="../media/image95.svg"/><Relationship Id="rId16" Type="http://schemas.openxmlformats.org/officeDocument/2006/relationships/image" Target="../media/image94.png"/><Relationship Id="rId15" Type="http://schemas.openxmlformats.org/officeDocument/2006/relationships/image" Target="../media/image93.svg"/><Relationship Id="rId14" Type="http://schemas.openxmlformats.org/officeDocument/2006/relationships/image" Target="../media/image92.png"/><Relationship Id="rId13" Type="http://schemas.openxmlformats.org/officeDocument/2006/relationships/image" Target="../media/image91.svg"/><Relationship Id="rId12" Type="http://schemas.openxmlformats.org/officeDocument/2006/relationships/image" Target="../media/image90.png"/><Relationship Id="rId11" Type="http://schemas.openxmlformats.org/officeDocument/2006/relationships/image" Target="../media/image89.jpeg"/><Relationship Id="rId10" Type="http://schemas.openxmlformats.org/officeDocument/2006/relationships/image" Target="../media/image88.svg"/><Relationship Id="rId1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09.png"/><Relationship Id="rId7" Type="http://schemas.openxmlformats.org/officeDocument/2006/relationships/image" Target="../media/image108.png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3" Type="http://schemas.microsoft.com/office/2007/relationships/hdphoto" Target="../media/image65.wdp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118.png"/><Relationship Id="rId7" Type="http://schemas.openxmlformats.org/officeDocument/2006/relationships/image" Target="../media/image117.png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125.png"/><Relationship Id="rId7" Type="http://schemas.openxmlformats.org/officeDocument/2006/relationships/image" Target="../media/image124.png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129.png"/><Relationship Id="rId6" Type="http://schemas.openxmlformats.org/officeDocument/2006/relationships/image" Target="../media/image128.sv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3" Type="http://schemas.microsoft.com/office/2007/relationships/hdphoto" Target="../media/image65.wdp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30.png"/><Relationship Id="rId7" Type="http://schemas.openxmlformats.org/officeDocument/2006/relationships/image" Target="../media/image108.png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GIF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" Type="http://schemas.openxmlformats.org/officeDocument/2006/relationships/image" Target="../media/image107.png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8.png"/><Relationship Id="rId8" Type="http://schemas.openxmlformats.org/officeDocument/2006/relationships/image" Target="../media/image137.svg"/><Relationship Id="rId7" Type="http://schemas.openxmlformats.org/officeDocument/2006/relationships/image" Target="../media/image136.png"/><Relationship Id="rId6" Type="http://schemas.openxmlformats.org/officeDocument/2006/relationships/image" Target="../media/image135.png"/><Relationship Id="rId5" Type="http://schemas.openxmlformats.org/officeDocument/2006/relationships/image" Target="../media/image107.png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3.png"/><Relationship Id="rId6" Type="http://schemas.openxmlformats.org/officeDocument/2006/relationships/image" Target="../media/image142.svg"/><Relationship Id="rId5" Type="http://schemas.openxmlformats.org/officeDocument/2006/relationships/image" Target="../media/image141.png"/><Relationship Id="rId4" Type="http://schemas.openxmlformats.org/officeDocument/2006/relationships/image" Target="../media/image140.svg"/><Relationship Id="rId3" Type="http://schemas.openxmlformats.org/officeDocument/2006/relationships/image" Target="../media/image139.png"/><Relationship Id="rId2" Type="http://schemas.openxmlformats.org/officeDocument/2006/relationships/image" Target="../media/image6.jpe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27.png"/><Relationship Id="rId16" Type="http://schemas.microsoft.com/office/2007/relationships/hdphoto" Target="../media/image26.wdp"/><Relationship Id="rId15" Type="http://schemas.openxmlformats.org/officeDocument/2006/relationships/image" Target="../media/image25.png"/><Relationship Id="rId14" Type="http://schemas.microsoft.com/office/2007/relationships/hdphoto" Target="../media/image24.wdp"/><Relationship Id="rId13" Type="http://schemas.openxmlformats.org/officeDocument/2006/relationships/image" Target="../media/image23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22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9.png"/><Relationship Id="rId3" Type="http://schemas.openxmlformats.org/officeDocument/2006/relationships/image" Target="../media/image17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34.png"/><Relationship Id="rId20" Type="http://schemas.openxmlformats.org/officeDocument/2006/relationships/image" Target="../media/image33.png"/><Relationship Id="rId2" Type="http://schemas.openxmlformats.org/officeDocument/2006/relationships/image" Target="../media/image16.png"/><Relationship Id="rId19" Type="http://schemas.microsoft.com/office/2007/relationships/hdphoto" Target="../media/image26.wdp"/><Relationship Id="rId18" Type="http://schemas.openxmlformats.org/officeDocument/2006/relationships/image" Target="../media/image32.png"/><Relationship Id="rId17" Type="http://schemas.openxmlformats.org/officeDocument/2006/relationships/image" Target="../media/image31.png"/><Relationship Id="rId16" Type="http://schemas.openxmlformats.org/officeDocument/2006/relationships/image" Target="../media/image30.png"/><Relationship Id="rId15" Type="http://schemas.microsoft.com/office/2007/relationships/hdphoto" Target="../media/image24.wdp"/><Relationship Id="rId14" Type="http://schemas.openxmlformats.org/officeDocument/2006/relationships/image" Target="../media/image23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22.png"/><Relationship Id="rId10" Type="http://schemas.microsoft.com/office/2007/relationships/media" Target="../media/media1.mp3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3" Type="http://schemas.openxmlformats.org/officeDocument/2006/relationships/image" Target="../media/image35.jpeg"/><Relationship Id="rId2" Type="http://schemas.openxmlformats.org/officeDocument/2006/relationships/image" Target="../media/image28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6.png"/><Relationship Id="rId3" Type="http://schemas.openxmlformats.org/officeDocument/2006/relationships/image" Target="../media/image17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40.png"/><Relationship Id="rId20" Type="http://schemas.openxmlformats.org/officeDocument/2006/relationships/image" Target="../media/image39.png"/><Relationship Id="rId2" Type="http://schemas.openxmlformats.org/officeDocument/2006/relationships/image" Target="../media/image16.png"/><Relationship Id="rId19" Type="http://schemas.microsoft.com/office/2007/relationships/hdphoto" Target="../media/image26.wdp"/><Relationship Id="rId18" Type="http://schemas.openxmlformats.org/officeDocument/2006/relationships/image" Target="../media/image25.png"/><Relationship Id="rId17" Type="http://schemas.openxmlformats.org/officeDocument/2006/relationships/image" Target="../media/image38.png"/><Relationship Id="rId16" Type="http://schemas.openxmlformats.org/officeDocument/2006/relationships/image" Target="../media/image37.png"/><Relationship Id="rId15" Type="http://schemas.microsoft.com/office/2007/relationships/hdphoto" Target="../media/image24.wdp"/><Relationship Id="rId14" Type="http://schemas.openxmlformats.org/officeDocument/2006/relationships/image" Target="../media/image23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22.png"/><Relationship Id="rId10" Type="http://schemas.microsoft.com/office/2007/relationships/media" Target="../media/media1.mp3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3" Type="http://schemas.openxmlformats.org/officeDocument/2006/relationships/image" Target="../media/image41.jpeg"/><Relationship Id="rId2" Type="http://schemas.openxmlformats.org/officeDocument/2006/relationships/image" Target="../media/image28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2.png"/><Relationship Id="rId3" Type="http://schemas.openxmlformats.org/officeDocument/2006/relationships/image" Target="../media/image17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46.png"/><Relationship Id="rId20" Type="http://schemas.openxmlformats.org/officeDocument/2006/relationships/image" Target="../media/image45.png"/><Relationship Id="rId2" Type="http://schemas.openxmlformats.org/officeDocument/2006/relationships/image" Target="../media/image16.png"/><Relationship Id="rId19" Type="http://schemas.openxmlformats.org/officeDocument/2006/relationships/image" Target="../media/image44.png"/><Relationship Id="rId18" Type="http://schemas.openxmlformats.org/officeDocument/2006/relationships/image" Target="../media/image43.png"/><Relationship Id="rId17" Type="http://schemas.microsoft.com/office/2007/relationships/hdphoto" Target="../media/image26.wdp"/><Relationship Id="rId16" Type="http://schemas.openxmlformats.org/officeDocument/2006/relationships/image" Target="../media/image25.png"/><Relationship Id="rId15" Type="http://schemas.microsoft.com/office/2007/relationships/hdphoto" Target="../media/image24.wdp"/><Relationship Id="rId14" Type="http://schemas.openxmlformats.org/officeDocument/2006/relationships/image" Target="../media/image23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22.png"/><Relationship Id="rId10" Type="http://schemas.microsoft.com/office/2007/relationships/media" Target="../media/media1.mp3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8001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5"/>
              </a:lnSpc>
            </a:pPr>
            <a:r>
              <a:rPr lang="en-US" sz="9480" dirty="0">
                <a:solidFill>
                  <a:srgbClr val="FDF9EF"/>
                </a:solidFill>
                <a:latin typeface="Bubblebody Neue Ultra-Bold"/>
              </a:rPr>
              <a:t>KHỞI ĐỘNG</a:t>
            </a:r>
            <a:endParaRPr lang="en-US" sz="9480" dirty="0">
              <a:solidFill>
                <a:srgbClr val="FDF9EF"/>
              </a:solidFill>
              <a:latin typeface="Bubblebody Neue Ultra-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7800" y="266700"/>
            <a:ext cx="4035902" cy="2395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Speech Bubble: Rectangle with Corners Rounded 5"/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Speech Bubble: Rectangle with Corners Rounded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 rotWithShape="1">
                <a:blip r:embed="rId5"/>
                <a:stretch>
                  <a:fillRect l="-362" t="-833" r="-346" b="-31957"/>
                </a:stretch>
              </a:blip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Speech Bubble: Rectangle with Corners Rounded 6"/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Speech Bubble: Rectangle with Corners Rounded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 rotWithShape="1">
                <a:blip r:embed="rId6"/>
                <a:stretch>
                  <a:fillRect l="-362" t="-833" r="-346" b="-16993"/>
                </a:stretch>
              </a:blip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/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Freeform 6"/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round pink label with white text and a black background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0" y="114300"/>
            <a:ext cx="2761952" cy="27619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: Rounded Corners 1"/>
              <p:cNvSpPr/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>
          <p:sp>
            <p:nvSpPr>
              <p:cNvPr id="2" name="Rectangle: Rounded Corner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blipFill rotWithShape="1">
                <a:blip r:embed="rId2"/>
                <a:stretch>
                  <a:fillRect l="-765" t="-7240" r="-765" b="-2344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 rotWithShape="1">
                <a:blip r:embed="rId3"/>
                <a:stretch>
                  <a:fillRect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 rotWithShape="1">
                <a:blip r:embed="rId4"/>
                <a:stretch>
                  <a:fillRect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 rotWithShape="1">
                <a:blip r:embed="rId5"/>
                <a:stretch>
                  <a:fillRect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: Rounded Corners 4"/>
              <p:cNvSpPr/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>
          <p:sp>
            <p:nvSpPr>
              <p:cNvPr id="5" name="Rectangle: Rounded Corner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blipFill rotWithShape="1">
                <a:blip r:embed="rId2"/>
                <a:stretch>
                  <a:fillRect l="-765" t="-7240" r="-765" b="-2344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 rotWithShape="1">
                <a:blip r:embed="rId3"/>
                <a:stretch>
                  <a:fillRect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 rotWithShape="1">
                <a:blip r:embed="rId4"/>
                <a:stretch>
                  <a:fillRect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/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50"/>
              </a:lnSpc>
            </a:pPr>
            <a:r>
              <a:rPr lang="en-US" sz="8125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5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5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5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5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5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5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5" dirty="0">
                <a:solidFill>
                  <a:srgbClr val="824737"/>
                </a:solidFill>
                <a:latin typeface="Chapbook"/>
              </a:rPr>
              <a:t>:</a:t>
            </a:r>
            <a:endParaRPr lang="en-US" sz="8125" dirty="0">
              <a:solidFill>
                <a:srgbClr val="824737"/>
              </a:solidFill>
              <a:latin typeface="Chapbook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1">
                <a:blip r:embed="rId2"/>
                <a:stretch>
                  <a:fillRect l="-2" t="-21" r="9"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  <a:endPara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 rotWithShape="1">
                <a:blip r:embed="rId4"/>
                <a:stretch>
                  <a:fillRect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 rotWithShape="1">
                <a:blip r:embed="rId5"/>
                <a:stretch>
                  <a:fillRect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 rotWithShape="1">
                <a:blip r:embed="rId2"/>
                <a:stretch>
                  <a:fillRect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 rotWithShape="1">
                <a:blip r:embed="rId3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 rotWithShape="1">
                <a:blip r:embed="rId4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 rotWithShape="1">
                <a:blip r:embed="rId5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 rotWithShape="1">
                <a:blip r:embed="rId6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 rotWithShape="1">
                <a:blip r:embed="rId7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 rotWithShape="1">
                <a:blip r:embed="rId8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 rotWithShape="1">
                <a:blip r:embed="rId2"/>
                <a:stretch>
                  <a:fillRect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 rotWithShape="1">
                <a:blip r:embed="rId3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 rotWithShape="1">
                <a:blip r:embed="rId4"/>
                <a:stretch>
                  <a:fillRect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 rotWithShape="1">
                <a:blip r:embed="rId5"/>
                <a:stretch>
                  <a:fillRect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 rotWithShape="1">
                <a:blip r:embed="rId6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 rotWithShape="1">
                <a:blip r:embed="rId7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 rotWithShape="1">
                <a:blip r:embed="rId8"/>
                <a:stretch>
                  <a:fillRect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 rotWithShape="1">
                <a:blip r:embed="rId4"/>
                <a:stretch>
                  <a:fillRect r="2" b="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 rotWithShape="1">
                <a:blip r:embed="rId7"/>
                <a:stretch>
                  <a:fillRect b="-27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/>
              <p:cNvSpPr/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9" name="Rectangle: Rounded Corner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  <a:blipFill rotWithShape="1">
                <a:blip r:embed="rId8"/>
                <a:stretch>
                  <a:fillRect l="-102" t="-235" r="-102" b="-235"/>
                </a:stretch>
              </a:blip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"/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/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"/>
              </a:rPr>
              <a:t>https://www.facebook.com/huongthaoGADT</a:t>
            </a:r>
            <a:endParaRPr kumimoji="0" lang="en-US" altLang="zh-CN" sz="4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aphicFrame>
        <p:nvGraphicFramePr>
          <p:cNvPr id="51" name="Table 50"/>
          <p:cNvGraphicFramePr>
            <a:graphicFrameLocks noGrp="1"/>
          </p:cNvGraphicFramePr>
          <p:nvPr/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/>
                <a:gridCol w="719260"/>
                <a:gridCol w="719260"/>
                <a:gridCol w="717855"/>
                <a:gridCol w="717855"/>
                <a:gridCol w="717855"/>
                <a:gridCol w="717855"/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/>
                <a:gridCol w="515852"/>
                <a:gridCol w="515852"/>
                <a:gridCol w="532752"/>
                <a:gridCol w="496936"/>
                <a:gridCol w="514844"/>
                <a:gridCol w="514844"/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/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/>
                <a:gridCol w="719260"/>
                <a:gridCol w="719260"/>
                <a:gridCol w="717855"/>
                <a:gridCol w="717855"/>
                <a:gridCol w="717855"/>
                <a:gridCol w="717855"/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/>
                <a:gridCol w="719260"/>
                <a:gridCol w="719260"/>
                <a:gridCol w="717855"/>
                <a:gridCol w="717855"/>
                <a:gridCol w="717855"/>
                <a:gridCol w="717855"/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/>
                <a:gridCol w="719260"/>
                <a:gridCol w="719260"/>
                <a:gridCol w="717855"/>
                <a:gridCol w="717855"/>
                <a:gridCol w="717855"/>
                <a:gridCol w="717855"/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1">
                <a:blip r:embed="rId17"/>
                <a:stretch>
                  <a:fillRect l="-1" t="-24" r="2" b="4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1">
                <a:blip r:embed="rId4"/>
                <a:stretch>
                  <a:fillRect l="-2" t="-9049" r="1" b="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1">
                <a:blip r:embed="rId16"/>
                <a:stretch>
                  <a:fillRect l="-11" t="-33" r="-351" b="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1">
                <a:blip r:embed="rId17"/>
                <a:stretch>
                  <a:fillRect l="-17" t="-14" r="-17137" b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1">
                <a:blip r:embed="rId20"/>
                <a:stretch>
                  <a:fillRect l="-21" t="-14" r="-17133" b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1">
                <a:blip r:embed="rId16"/>
                <a:stretch>
                  <a:fillRect l="-18" t="-12" r="-344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1">
                <a:blip r:embed="rId4"/>
                <a:stretch>
                  <a:fillRect l="-2" t="-16276" r="1" b="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1">
                <a:blip r:embed="rId16"/>
                <a:stretch>
                  <a:fillRect l="-16" t="-13" r="18" b="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1">
                <a:blip r:embed="rId17"/>
                <a:stretch>
                  <a:fillRect l="-17" t="-14" r="19" b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1">
                <a:blip r:embed="rId20"/>
                <a:stretch>
                  <a:fillRect l="-11" t="-21" r="13" b="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1">
                <a:blip r:embed="rId21"/>
                <a:stretch>
                  <a:fillRect l="-7" t="-2" r="9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1">
                <a:blip r:embed="rId4"/>
                <a:stretch>
                  <a:fillRect l="-2" t="-24439" r="1" b="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1">
                <a:blip r:embed="rId18"/>
                <a:stretch>
                  <a:fillRect l="-11" t="-34" r="13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1">
                <a:blip r:embed="rId19"/>
                <a:stretch>
                  <a:fillRect l="-11" t="-30" r="13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1">
                <a:blip r:embed="rId20"/>
                <a:stretch>
                  <a:fillRect l="-16" t="-13" r="18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1">
                <a:blip r:embed="rId21"/>
                <a:stretch>
                  <a:fillRect l="-17" t="-14" r="19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3096</Words>
  <Application>WPS Presentation</Application>
  <PresentationFormat>Custom</PresentationFormat>
  <Paragraphs>247</Paragraphs>
  <Slides>26</Slides>
  <Notes>2</Notes>
  <HiddenSlides>0</HiddenSlides>
  <MMClips>16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47" baseType="lpstr">
      <vt:lpstr>Arial</vt:lpstr>
      <vt:lpstr>SimSun</vt:lpstr>
      <vt:lpstr>Wingdings</vt:lpstr>
      <vt:lpstr>Bubblebody Neue Ultra-Bold</vt:lpstr>
      <vt:lpstr>UTM Scriptina KT</vt:lpstr>
      <vt:lpstr>Open Sans ExtraBold</vt:lpstr>
      <vt:lpstr>Yu Gothic UI Semibold</vt:lpstr>
      <vt:lpstr>Calibri</vt:lpstr>
      <vt:lpstr>Times New Roman</vt:lpstr>
      <vt:lpstr>Cambria Math</vt:lpstr>
      <vt:lpstr>Microsoft YaHei</vt:lpstr>
      <vt:lpstr>Arial Unicode MS</vt:lpstr>
      <vt:lpstr>Aptos</vt:lpstr>
      <vt:lpstr>Cambria</vt:lpstr>
      <vt:lpstr>Paytone One</vt:lpstr>
      <vt:lpstr>Chapbook</vt:lpstr>
      <vt:lpstr>Calibri</vt:lpstr>
      <vt:lpstr>DFPOP1-W9</vt:lpstr>
      <vt:lpstr>Office Theme</vt:lpstr>
      <vt:lpstr>1_Office Theme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Lan Nguyễn Thị Phương</cp:lastModifiedBy>
  <cp:revision>66</cp:revision>
  <dcterms:created xsi:type="dcterms:W3CDTF">2006-08-16T00:00:00Z</dcterms:created>
  <dcterms:modified xsi:type="dcterms:W3CDTF">2024-11-12T07:40:05Z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04AE0D10698E441597C4BF2690BE0E23_13</vt:lpwstr>
  </property>
  <property fmtid="{D5CDD505-2E9C-101B-9397-08002B2CF9AE}" pid="3" name="KSOProductBuildVer">
    <vt:lpwstr>1033-12.2.0.18607</vt:lpwstr>
  </property>
</Properties>
</file>