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60" r:id="rId5"/>
    <p:sldId id="265" r:id="rId6"/>
    <p:sldId id="256" r:id="rId7"/>
    <p:sldId id="308" r:id="rId8"/>
    <p:sldId id="309" r:id="rId9"/>
    <p:sldId id="262" r:id="rId10"/>
    <p:sldId id="258" r:id="rId11"/>
    <p:sldId id="310" r:id="rId12"/>
    <p:sldId id="270" r:id="rId13"/>
    <p:sldId id="273" r:id="rId14"/>
    <p:sldId id="312" r:id="rId15"/>
    <p:sldId id="307" r:id="rId16"/>
    <p:sldId id="311" r:id="rId17"/>
    <p:sldId id="284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66CC"/>
    <a:srgbClr val="FF0000"/>
    <a:srgbClr val="FFCC99"/>
    <a:srgbClr val="CC66FF"/>
    <a:srgbClr val="FFFFCC"/>
    <a:srgbClr val="CC0099"/>
    <a:srgbClr val="00FFCC"/>
    <a:srgbClr val="CC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9877" autoAdjust="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3" Type="http://schemas.openxmlformats.org/officeDocument/2006/relationships/slideLayout" Target="../slideLayouts/slideLayout23.xml"/><Relationship Id="rId22" Type="http://schemas.openxmlformats.org/officeDocument/2006/relationships/image" Target="../media/image26.GIF"/><Relationship Id="rId21" Type="http://schemas.microsoft.com/office/2007/relationships/hdphoto" Target="../media/image25.wdp"/><Relationship Id="rId20" Type="http://schemas.openxmlformats.org/officeDocument/2006/relationships/image" Target="../media/image24.png"/><Relationship Id="rId2" Type="http://schemas.microsoft.com/office/2007/relationships/hdphoto" Target="../media/image9.wdp"/><Relationship Id="rId19" Type="http://schemas.openxmlformats.org/officeDocument/2006/relationships/slide" Target="slide5.xml"/><Relationship Id="rId18" Type="http://schemas.openxmlformats.org/officeDocument/2006/relationships/slide" Target="slide6.xml"/><Relationship Id="rId17" Type="http://schemas.openxmlformats.org/officeDocument/2006/relationships/slide" Target="slide4.xml"/><Relationship Id="rId16" Type="http://schemas.microsoft.com/office/2007/relationships/hdphoto" Target="../media/image23.wdp"/><Relationship Id="rId15" Type="http://schemas.openxmlformats.org/officeDocument/2006/relationships/image" Target="../media/image22.png"/><Relationship Id="rId14" Type="http://schemas.microsoft.com/office/2007/relationships/hdphoto" Target="../media/image21.wdp"/><Relationship Id="rId13" Type="http://schemas.openxmlformats.org/officeDocument/2006/relationships/image" Target="../media/image20.png"/><Relationship Id="rId12" Type="http://schemas.microsoft.com/office/2007/relationships/hdphoto" Target="../media/image19.wdp"/><Relationship Id="rId11" Type="http://schemas.openxmlformats.org/officeDocument/2006/relationships/image" Target="../media/image18.png"/><Relationship Id="rId10" Type="http://schemas.microsoft.com/office/2007/relationships/hdphoto" Target="../media/image17.wdp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4.wav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514" y="1078542"/>
            <a:ext cx="9062486" cy="288385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93040" y="292608"/>
            <a:ext cx="11547856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535680" y="203200"/>
            <a:ext cx="8499855" cy="6268720"/>
            <a:chOff x="6559296" y="890016"/>
            <a:chExt cx="4498848" cy="121920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6559296" y="890016"/>
              <a:ext cx="4498848" cy="12192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/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6642720" y="923051"/>
              <a:ext cx="4286771" cy="1162655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 Tiến hành:</a:t>
              </a:r>
              <a:endParaRPr lang="vi-VN" sz="2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Trồng cây bằng hạt (hình 9a): Cho 5 hạt cùng loại vào một chậu, phủ lớp đất mỏng lên, tưới ẩm.</a:t>
              </a:r>
              <a:endParaRPr lang="vi-VN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Trồng cây bằng đoạn thân (hình 9b) Cắm 2 đến 5 đoạn thân cùng loại vào chậu còn lại, chú ý cắm xuôi theo chiều từ đầu gốc đến ngọn của đoạn thân. Ấn nhẹ đất quanh thân.</a:t>
              </a:r>
              <a:endParaRPr lang="vi-VN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Đặt các chậu nơi thoáng mát, tránh ánh sáng mạnh, hằng ngày tưới ẩm đất.</a:t>
              </a:r>
              <a:endParaRPr lang="vi-VN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Theo dõi các chậu cây trong khoảng một tuần và ghi lại theo gợi ý:</a:t>
              </a:r>
              <a:endParaRPr lang="vi-VN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Ngày bắt đầu nảy mầm, số hạt nảy mầm, số lá hình thành,....</a:t>
              </a:r>
              <a:endParaRPr lang="vi-VN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Ngày bắt đầu nảy chồi, số chồi,...</a:t>
              </a:r>
              <a:endParaRPr lang="vi-VN" sz="2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" y="1132523"/>
            <a:ext cx="3255174" cy="5105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93040" y="292608"/>
            <a:ext cx="11547856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87" y="361950"/>
            <a:ext cx="4352925" cy="607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2192000" cy="68535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122196" y="149065"/>
            <a:ext cx="4849016" cy="1510009"/>
            <a:chOff x="7122196" y="149065"/>
            <a:chExt cx="4849016" cy="1510009"/>
          </a:xfrm>
        </p:grpSpPr>
        <p:sp>
          <p:nvSpPr>
            <p:cNvPr id="4" name="Oval 3"/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10617759">
            <a:off x="7776082" y="1724146"/>
            <a:ext cx="4124633" cy="1284432"/>
            <a:chOff x="7122196" y="149065"/>
            <a:chExt cx="4849016" cy="1510009"/>
          </a:xfrm>
        </p:grpSpPr>
        <p:sp>
          <p:nvSpPr>
            <p:cNvPr id="29" name="Oval 28"/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81479" y="339416"/>
            <a:ext cx="4849016" cy="1510009"/>
            <a:chOff x="7122196" y="149065"/>
            <a:chExt cx="4849016" cy="1510009"/>
          </a:xfrm>
        </p:grpSpPr>
        <p:sp>
          <p:nvSpPr>
            <p:cNvPr id="41" name="Oval 40"/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 rot="10617759">
            <a:off x="1135365" y="1914497"/>
            <a:ext cx="4124633" cy="1284432"/>
            <a:chOff x="7122196" y="149065"/>
            <a:chExt cx="4849016" cy="1510009"/>
          </a:xfrm>
        </p:grpSpPr>
        <p:sp>
          <p:nvSpPr>
            <p:cNvPr id="53" name="Oval 52"/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38988" y="3780883"/>
            <a:ext cx="4849016" cy="2859513"/>
            <a:chOff x="438988" y="3780883"/>
            <a:chExt cx="4849016" cy="2859513"/>
          </a:xfrm>
        </p:grpSpPr>
        <p:grpSp>
          <p:nvGrpSpPr>
            <p:cNvPr id="65" name="Group 64"/>
            <p:cNvGrpSpPr/>
            <p:nvPr/>
          </p:nvGrpSpPr>
          <p:grpSpPr>
            <a:xfrm>
              <a:off x="438988" y="3780883"/>
              <a:ext cx="4849016" cy="1510009"/>
              <a:chOff x="7122196" y="149065"/>
              <a:chExt cx="4849016" cy="1510009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 rot="10617759">
              <a:off x="1092874" y="5355964"/>
              <a:ext cx="4124633" cy="1284432"/>
              <a:chOff x="7122196" y="149065"/>
              <a:chExt cx="4849016" cy="1510009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 rot="10617759">
            <a:off x="6003026" y="4392929"/>
            <a:ext cx="6007491" cy="1870764"/>
            <a:chOff x="7122196" y="149065"/>
            <a:chExt cx="4849016" cy="1510009"/>
          </a:xfrm>
        </p:grpSpPr>
        <p:sp>
          <p:nvSpPr>
            <p:cNvPr id="90" name="Oval 89"/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 rot="5111706">
            <a:off x="-1611437" y="3055764"/>
            <a:ext cx="4849016" cy="1510009"/>
            <a:chOff x="7122196" y="149065"/>
            <a:chExt cx="4849016" cy="1510009"/>
          </a:xfrm>
        </p:grpSpPr>
        <p:sp>
          <p:nvSpPr>
            <p:cNvPr id="102" name="Oval 101"/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00" b="91950" l="7767" r="36600">
                        <a14:foregroundMark x1="15867" y1="46850" x2="24933" y2="45900"/>
                        <a14:foregroundMark x1="24933" y1="45900" x2="30333" y2="49150"/>
                        <a14:foregroundMark x1="22167" y1="41700" x2="25433" y2="43050"/>
                        <a14:foregroundMark x1="34600" y1="69050" x2="34833" y2="66450"/>
                        <a14:foregroundMark x1="36300" y1="65350" x2="36300" y2="65350"/>
                        <a14:foregroundMark x1="19300" y1="90750" x2="18400" y2="87550"/>
                        <a14:foregroundMark x1="25833" y1="91000" x2="26900" y2="88300"/>
                        <a14:foregroundMark x1="19700" y1="68050" x2="27167" y2="78100"/>
                        <a14:foregroundMark x1="25600" y1="68300" x2="29200" y2="78850"/>
                        <a14:foregroundMark x1="17100" y1="78500" x2="19867" y2="76050"/>
                        <a14:foregroundMark x1="19867" y1="76050" x2="20033" y2="75550"/>
                        <a14:foregroundMark x1="20767" y1="73950" x2="20767" y2="73950"/>
                        <a14:foregroundMark x1="20600" y1="72350" x2="23633" y2="78250"/>
                        <a14:foregroundMark x1="27233" y1="63400" x2="27233" y2="69150"/>
                        <a14:foregroundMark x1="9800" y1="55150" x2="11033" y2="58750"/>
                        <a14:foregroundMark x1="9167" y1="54200" x2="9167" y2="54200"/>
                        <a14:foregroundMark x1="7933" y1="57000" x2="7933" y2="57000"/>
                        <a14:foregroundMark x1="7767" y1="57150" x2="7767" y2="57150"/>
                        <a14:foregroundMark x1="7867" y1="57250" x2="11600" y2="58600"/>
                        <a14:foregroundMark x1="8167" y1="58000" x2="10467" y2="57750"/>
                        <a14:foregroundMark x1="7933" y1="55150" x2="9900" y2="56050"/>
                        <a14:foregroundMark x1="18800" y1="82300" x2="16433" y2="89250"/>
                        <a14:foregroundMark x1="26333" y1="82150" x2="27167" y2="88150"/>
                        <a14:foregroundMark x1="27167" y1="88150" x2="27167" y2="88150"/>
                        <a14:foregroundMark x1="28700" y1="90500" x2="28033" y2="89250"/>
                        <a14:foregroundMark x1="9067" y1="53850" x2="9300" y2="54850"/>
                        <a14:foregroundMark x1="10333" y1="54100" x2="11000" y2="55600"/>
                        <a14:foregroundMark x1="10233" y1="53550" x2="10500" y2="54750"/>
                        <a14:foregroundMark x1="34800" y1="65300" x2="33133" y2="66850"/>
                        <a14:foregroundMark x1="36067" y1="66200" x2="32033" y2="67700"/>
                        <a14:foregroundMark x1="32033" y1="67700" x2="32033" y2="67700"/>
                        <a14:foregroundMark x1="34933" y1="64500" x2="34600" y2="65800"/>
                        <a14:foregroundMark x1="36233" y1="65500" x2="34367" y2="67950"/>
                        <a14:foregroundMark x1="36600" y1="66200" x2="35300" y2="66200"/>
                        <a14:foregroundMark x1="16766" y1="90899" x2="19700" y2="91000"/>
                        <a14:foregroundMark x1="18891" y1="91336" x2="19767" y2="91400"/>
                        <a14:foregroundMark x1="20033" y1="91500" x2="20033" y2="91500"/>
                        <a14:foregroundMark x1="24900" y1="91650" x2="29300" y2="91300"/>
                        <a14:foregroundMark x1="29567" y1="91750" x2="29567" y2="91750"/>
                        <a14:foregroundMark x1="24733" y1="91800" x2="24733" y2="91800"/>
                        <a14:foregroundMark x1="29200" y1="91750" x2="28700" y2="91900"/>
                        <a14:foregroundMark x1="28700" y1="91900" x2="28700" y2="91900"/>
                        <a14:foregroundMark x1="28033" y1="91900" x2="26633" y2="91900"/>
                        <a14:foregroundMark x1="20167" y1="91950" x2="19767" y2="91500"/>
                        <a14:foregroundMark x1="24433" y1="91950" x2="24600" y2="91950"/>
                        <a14:foregroundMark x1="29667" y1="91900" x2="29667" y2="91900"/>
                        <a14:foregroundMark x1="15667" y1="88550" x2="16267" y2="88100"/>
                        <a14:foregroundMark x1="15167" y1="90950" x2="18800" y2="91500"/>
                        <a14:backgroundMark x1="28867" y1="88050" x2="29900" y2="89100"/>
                        <a14:backgroundMark x1="16070" y1="87319" x2="15200" y2="88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7" t="39537" r="61728" b="3611"/>
          <a:stretch>
            <a:fillRect/>
          </a:stretch>
        </p:blipFill>
        <p:spPr>
          <a:xfrm>
            <a:off x="7669910" y="1663483"/>
            <a:ext cx="4366058" cy="5538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-645542" y="917590"/>
            <a:ext cx="9811794" cy="4522689"/>
            <a:chOff x="9309863" y="4474247"/>
            <a:chExt cx="2928034" cy="1383994"/>
          </a:xfrm>
        </p:grpSpPr>
        <p:sp>
          <p:nvSpPr>
            <p:cNvPr id="113" name="Speech Bubble: Rectangle with Corners Rounded 11"/>
            <p:cNvSpPr/>
            <p:nvPr/>
          </p:nvSpPr>
          <p:spPr>
            <a:xfrm flipH="1" flipV="1">
              <a:off x="9710464" y="4474247"/>
              <a:ext cx="2122559" cy="1383994"/>
            </a:xfrm>
            <a:prstGeom prst="wedgeEllipseCallout">
              <a:avLst>
                <a:gd name="adj1" fmla="val -60443"/>
                <a:gd name="adj2" fmla="val 280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7"/>
            <p:cNvSpPr/>
            <p:nvPr/>
          </p:nvSpPr>
          <p:spPr>
            <a:xfrm>
              <a:off x="9309863" y="4601706"/>
              <a:ext cx="2928034" cy="1112490"/>
            </a:xfrm>
            <a:prstGeom prst="wedgeEllipseCallou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Nhận xét kết quả tr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ồ</a:t>
              </a: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ng cây sau một tuần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 </a:t>
              </a: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và chia sẻ.</a:t>
              </a:r>
              <a:endParaRPr kumimoji="0" lang="vi-VN" sz="5400" b="1" i="0" u="none" strike="noStrike" kern="1200" cap="none" spc="0" normalizeH="0" baseline="0" noProof="0" dirty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Ciel Gotham Ultra" pitchFamily="50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4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02553" y="2434759"/>
            <a:ext cx="3710961" cy="2877470"/>
            <a:chOff x="8875987" y="2273361"/>
            <a:chExt cx="2915391" cy="2075566"/>
          </a:xfrm>
        </p:grpSpPr>
        <p:pic>
          <p:nvPicPr>
            <p:cNvPr id="8" name="Picture 7" descr="Text&#10;&#10;Description automatically generated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68" b="63769"/>
            <a:stretch>
              <a:fillRect/>
            </a:stretch>
          </p:blipFill>
          <p:spPr>
            <a:xfrm>
              <a:off x="8875987" y="2273361"/>
              <a:ext cx="2915391" cy="2075566"/>
            </a:xfrm>
            <a:prstGeom prst="rect">
              <a:avLst/>
            </a:prstGeom>
          </p:spPr>
        </p:pic>
        <p:sp>
          <p:nvSpPr>
            <p:cNvPr id="10" name="文本框 31"/>
            <p:cNvSpPr txBox="1">
              <a:spLocks noChangeArrowheads="1"/>
            </p:cNvSpPr>
            <p:nvPr/>
          </p:nvSpPr>
          <p:spPr bwMode="auto">
            <a:xfrm>
              <a:off x="9225164" y="2653964"/>
              <a:ext cx="2397391" cy="566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học</a:t>
              </a:r>
              <a:endParaRPr kumimoji="0" lang="zh-CN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4582886" y="2155371"/>
            <a:ext cx="740228" cy="103414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/>
          <p:cNvSpPr/>
          <p:nvPr/>
        </p:nvSpPr>
        <p:spPr>
          <a:xfrm>
            <a:off x="5323114" y="1088571"/>
            <a:ext cx="6008915" cy="18179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gồm vỏ hạt, chất dinh dưỡng dự trữ và phôi.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17571" y="4158343"/>
            <a:ext cx="903514" cy="5878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/>
          <p:cNvSpPr/>
          <p:nvPr/>
        </p:nvSpPr>
        <p:spPr>
          <a:xfrm>
            <a:off x="5421085" y="3679370"/>
            <a:ext cx="6008915" cy="22235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con có thể mọc lên từ hạt hoặc từ rễ, thân, lá của cây mẹ. Các giai đoạn phát triển chính của cây gồm: nảy mầm (hoặc nảy chồi), cây con, cây trưởng thành.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439" y="644092"/>
            <a:ext cx="5194242" cy="1201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>
            <a:fillRect/>
          </a:stretch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>
            <a:fillRect/>
          </a:stretch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61" y="745623"/>
            <a:ext cx="6889077" cy="2786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TRỒNG CÂY XANH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1524001" y="217546"/>
            <a:ext cx="9143999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497095" y="305313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061402" y="270027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024320" y="419077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23" y="350646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644935" y="335668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508370" y="317561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029767" y="328748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072580" y="574660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9220201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565364" y="388618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001407" y="490764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7" action="ppaction://hlinksldjump"/>
          </p:cNvPr>
          <p:cNvSpPr/>
          <p:nvPr/>
        </p:nvSpPr>
        <p:spPr>
          <a:xfrm>
            <a:off x="2498332" y="482221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hlinkClick r:id="rId18" action="ppaction://hlinksldjump"/>
          </p:cNvPr>
          <p:cNvSpPr/>
          <p:nvPr/>
        </p:nvSpPr>
        <p:spPr>
          <a:xfrm>
            <a:off x="9344058" y="534081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hlinkClick r:id="rId19" action="ppaction://hlinksldjump"/>
          </p:cNvPr>
          <p:cNvSpPr/>
          <p:nvPr/>
        </p:nvSpPr>
        <p:spPr>
          <a:xfrm>
            <a:off x="5778195" y="448221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8944762" y="365584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584764" y="270027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024320" y="280952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8" y="5770880"/>
            <a:ext cx="1591078" cy="9855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162" y="5648961"/>
            <a:ext cx="1593124" cy="986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255520" y="-282750"/>
            <a:ext cx="845311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Gừng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Rau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muống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Nghệ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đam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55438" y="1373331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nào dưới đây có cây con có thể mọc lên từ thân của cây mẹ?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286001" y="-133317"/>
            <a:ext cx="7323194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hồng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đam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táo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mận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9405785" y="611508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8112" y="1746284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nào dưới đây có cây con có thể mọc lên từ lá của cây mẹ?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903035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ổi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rốt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mía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bưởi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9618957" y="607916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14324" y="1598604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nào dưới đây có cây con có thể mọc lên từ rễ (củ) của cây mẹ?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walking&#10;&#10;Description automatically generated with low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053">
            <a:off x="49364" y="3563140"/>
            <a:ext cx="4080054" cy="4080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959" y="79206"/>
            <a:ext cx="3718882" cy="969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48" y="1164208"/>
            <a:ext cx="10144623" cy="2944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380" y="3788587"/>
            <a:ext cx="6181880" cy="17801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87" y="1523866"/>
            <a:ext cx="9717866" cy="30787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92608" y="365760"/>
            <a:ext cx="11509248" cy="6120384"/>
          </a:xfrm>
          <a:custGeom>
            <a:avLst/>
            <a:gdLst>
              <a:gd name="connsiteX0" fmla="*/ 0 w 11509248"/>
              <a:gd name="connsiteY0" fmla="*/ 330134 h 6120384"/>
              <a:gd name="connsiteX1" fmla="*/ 330134 w 11509248"/>
              <a:gd name="connsiteY1" fmla="*/ 0 h 6120384"/>
              <a:gd name="connsiteX2" fmla="*/ 11179114 w 11509248"/>
              <a:gd name="connsiteY2" fmla="*/ 0 h 6120384"/>
              <a:gd name="connsiteX3" fmla="*/ 11509248 w 11509248"/>
              <a:gd name="connsiteY3" fmla="*/ 330134 h 6120384"/>
              <a:gd name="connsiteX4" fmla="*/ 11509248 w 11509248"/>
              <a:gd name="connsiteY4" fmla="*/ 5790250 h 6120384"/>
              <a:gd name="connsiteX5" fmla="*/ 11179114 w 11509248"/>
              <a:gd name="connsiteY5" fmla="*/ 6120384 h 6120384"/>
              <a:gd name="connsiteX6" fmla="*/ 330134 w 11509248"/>
              <a:gd name="connsiteY6" fmla="*/ 6120384 h 6120384"/>
              <a:gd name="connsiteX7" fmla="*/ 0 w 11509248"/>
              <a:gd name="connsiteY7" fmla="*/ 5790250 h 6120384"/>
              <a:gd name="connsiteX8" fmla="*/ 0 w 11509248"/>
              <a:gd name="connsiteY8" fmla="*/ 330134 h 612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248" h="6120384" fill="none" extrusionOk="0">
                <a:moveTo>
                  <a:pt x="0" y="330134"/>
                </a:moveTo>
                <a:cubicBezTo>
                  <a:pt x="89" y="150205"/>
                  <a:pt x="149909" y="3529"/>
                  <a:pt x="330134" y="0"/>
                </a:cubicBezTo>
                <a:cubicBezTo>
                  <a:pt x="3447057" y="72427"/>
                  <a:pt x="8482163" y="61419"/>
                  <a:pt x="11179114" y="0"/>
                </a:cubicBezTo>
                <a:cubicBezTo>
                  <a:pt x="11359861" y="-10884"/>
                  <a:pt x="11491765" y="142518"/>
                  <a:pt x="11509248" y="330134"/>
                </a:cubicBezTo>
                <a:cubicBezTo>
                  <a:pt x="11610124" y="1252397"/>
                  <a:pt x="11401935" y="4280817"/>
                  <a:pt x="11509248" y="5790250"/>
                </a:cubicBezTo>
                <a:cubicBezTo>
                  <a:pt x="11511264" y="5962344"/>
                  <a:pt x="11349566" y="6107071"/>
                  <a:pt x="11179114" y="6120384"/>
                </a:cubicBezTo>
                <a:cubicBezTo>
                  <a:pt x="8364831" y="6150211"/>
                  <a:pt x="3777971" y="6041078"/>
                  <a:pt x="330134" y="6120384"/>
                </a:cubicBezTo>
                <a:cubicBezTo>
                  <a:pt x="164039" y="6118549"/>
                  <a:pt x="-16430" y="5975827"/>
                  <a:pt x="0" y="5790250"/>
                </a:cubicBezTo>
                <a:cubicBezTo>
                  <a:pt x="50037" y="4058855"/>
                  <a:pt x="770" y="2104105"/>
                  <a:pt x="0" y="330134"/>
                </a:cubicBezTo>
                <a:close/>
              </a:path>
              <a:path w="11509248" h="6120384" stroke="0" extrusionOk="0">
                <a:moveTo>
                  <a:pt x="0" y="330134"/>
                </a:moveTo>
                <a:cubicBezTo>
                  <a:pt x="26218" y="154953"/>
                  <a:pt x="159719" y="24820"/>
                  <a:pt x="330134" y="0"/>
                </a:cubicBezTo>
                <a:cubicBezTo>
                  <a:pt x="2430003" y="123000"/>
                  <a:pt x="9291476" y="-96860"/>
                  <a:pt x="11179114" y="0"/>
                </a:cubicBezTo>
                <a:cubicBezTo>
                  <a:pt x="11356068" y="-4096"/>
                  <a:pt x="11516211" y="133768"/>
                  <a:pt x="11509248" y="330134"/>
                </a:cubicBezTo>
                <a:cubicBezTo>
                  <a:pt x="11512421" y="1971489"/>
                  <a:pt x="11603515" y="4499307"/>
                  <a:pt x="11509248" y="5790250"/>
                </a:cubicBezTo>
                <a:cubicBezTo>
                  <a:pt x="11494755" y="5977829"/>
                  <a:pt x="11333781" y="6115857"/>
                  <a:pt x="11179114" y="6120384"/>
                </a:cubicBezTo>
                <a:cubicBezTo>
                  <a:pt x="8582561" y="5959677"/>
                  <a:pt x="1532000" y="6160051"/>
                  <a:pt x="330134" y="6120384"/>
                </a:cubicBezTo>
                <a:cubicBezTo>
                  <a:pt x="124726" y="6115722"/>
                  <a:pt x="-17632" y="5964590"/>
                  <a:pt x="0" y="5790250"/>
                </a:cubicBezTo>
                <a:cubicBezTo>
                  <a:pt x="32216" y="4712288"/>
                  <a:pt x="57206" y="1648778"/>
                  <a:pt x="0" y="33013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u="sng" dirty="0">
              <a:latin typeface="UTM Duepuntozer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1009056" y="186033"/>
            <a:ext cx="10217744" cy="1388767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huẩn bị:</a:t>
            </a:r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rau muống, các dụng cụ trồng cây như: cuốc, găng tay, bình tưới, phân lân, …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ài thuốc từ cây rau muống | Báo Dân tộc và Phát triể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0" y="2489200"/>
            <a:ext cx="4150195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ộ dụng cụ trồng cây / Dễ dàng sử dụng ngay cả đối với phụ nữ và trẻ 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66" y="2489199"/>
            <a:ext cx="3961553" cy="29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ình xịt tưới cây 2 lit DUDACO, Bình tưới phun sương, phun mưa, Phun thuốc  muỗi mối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040" y="2743200"/>
            <a:ext cx="280416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1280</Words>
  <Application>WPS Presentation</Application>
  <PresentationFormat>Widescreen</PresentationFormat>
  <Paragraphs>70</Paragraphs>
  <Slides>15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Calibri</vt:lpstr>
      <vt:lpstr>UTM Duepuntozero</vt:lpstr>
      <vt:lpstr>Calibri</vt:lpstr>
      <vt:lpstr>Aptos</vt:lpstr>
      <vt:lpstr>Cambria</vt:lpstr>
      <vt:lpstr>iCiel Gotham Ultra</vt:lpstr>
      <vt:lpstr>UTM Scriptina KT</vt:lpstr>
      <vt:lpstr>字魂59号-创粗黑</vt:lpstr>
      <vt:lpstr>Microsoft YaHei</vt:lpstr>
      <vt:lpstr>Arial Unicode MS</vt:lpstr>
      <vt:lpstr>Custom Design</vt:lpstr>
      <vt:lpstr>Office Theme</vt:lpstr>
      <vt:lpstr>1_Office Theme</vt:lpstr>
      <vt:lpstr>PowerPoint 演示文稿</vt:lpstr>
      <vt:lpstr>TRÒ CHƠI: TRỒNG CÂY XANH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dc:description>9Slide.vn</dc:description>
  <dc:subject>9Slide.vn</dc:subject>
  <cp:category>9Slide.vn</cp:category>
  <cp:lastModifiedBy>Lan Nguyễn Thị Phương</cp:lastModifiedBy>
  <cp:revision>46</cp:revision>
  <dcterms:created xsi:type="dcterms:W3CDTF">2023-06-21T12:36:00Z</dcterms:created>
  <dcterms:modified xsi:type="dcterms:W3CDTF">2024-11-12T02:23:50Z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D2EDB669295C4D58B0535F102E64D509_13</vt:lpwstr>
  </property>
  <property fmtid="{D5CDD505-2E9C-101B-9397-08002B2CF9AE}" pid="3" name="KSOProductBuildVer">
    <vt:lpwstr>1033-12.2.0.18607</vt:lpwstr>
  </property>
</Properties>
</file>