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1.svg" ContentType="image/svg+xml"/>
  <Override PartName="/ppt/media/image15.svg" ContentType="image/svg+xml"/>
  <Override PartName="/ppt/media/image18.svg" ContentType="image/svg+xml"/>
  <Override PartName="/ppt/media/image27.svg" ContentType="image/svg+xml"/>
  <Override PartName="/ppt/media/image29.svg" ContentType="image/svg+xml"/>
  <Override PartName="/ppt/media/image35.svg" ContentType="image/svg+xml"/>
  <Override PartName="/ppt/media/image37.svg" ContentType="image/svg+xml"/>
  <Override PartName="/ppt/media/image41.svg" ContentType="image/svg+xml"/>
  <Override PartName="/ppt/media/image43.svg" ContentType="image/svg+xml"/>
  <Override PartName="/ppt/media/image7.svg" ContentType="image/svg+xml"/>
  <Override PartName="/ppt/media/image9.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92" r:id="rId4"/>
  </p:sldMasterIdLst>
  <p:notesMasterIdLst>
    <p:notesMasterId r:id="rId23"/>
  </p:notesMasterIdLst>
  <p:sldIdLst>
    <p:sldId id="257" r:id="rId5"/>
    <p:sldId id="312" r:id="rId6"/>
    <p:sldId id="2890" r:id="rId7"/>
    <p:sldId id="2888" r:id="rId8"/>
    <p:sldId id="256" r:id="rId9"/>
    <p:sldId id="259" r:id="rId10"/>
    <p:sldId id="258" r:id="rId11"/>
    <p:sldId id="311" r:id="rId12"/>
    <p:sldId id="264" r:id="rId13"/>
    <p:sldId id="2887" r:id="rId14"/>
    <p:sldId id="2883" r:id="rId15"/>
    <p:sldId id="2891" r:id="rId16"/>
    <p:sldId id="2884" r:id="rId17"/>
    <p:sldId id="2892" r:id="rId18"/>
    <p:sldId id="2893" r:id="rId19"/>
    <p:sldId id="2894" r:id="rId20"/>
    <p:sldId id="2896" r:id="rId21"/>
    <p:sldId id="265" r:id="rId2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21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showGuides="1">
      <p:cViewPr varScale="1">
        <p:scale>
          <a:sx n="42" d="100"/>
          <a:sy n="42" d="100"/>
        </p:scale>
        <p:origin x="780"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 Type="http://schemas.openxmlformats.org/officeDocument/2006/relationships/slideMaster" Target="slideMasters/slideMaster2.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notesMaster" Target="notesMasters/notesMaster1.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1FABD4-873A-4F00-BC3B-0E554E13C966}"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22EB23-5239-4462-8E44-1ABFA975D6FB}"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D2A88630-1E1C-48BF-8D8F-AD0475FF69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D2A88630-1E1C-48BF-8D8F-AD0475FF69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2A88630-1E1C-48BF-8D8F-AD0475FF69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2A88630-1E1C-48BF-8D8F-AD0475FF69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2A88630-1E1C-48BF-8D8F-AD0475FF69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US"/>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D2A88630-1E1C-48BF-8D8F-AD0475FF69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D2A88630-1E1C-48BF-8D8F-AD0475FF693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endParaRPr lang="en-US"/>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endParaRPr lang="en-US"/>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D2A88630-1E1C-48BF-8D8F-AD0475FF693E}"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D2A88630-1E1C-48BF-8D8F-AD0475FF693E}"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88630-1E1C-48BF-8D8F-AD0475FF69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2A88630-1E1C-48BF-8D8F-AD0475FF693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2A88630-1E1C-48BF-8D8F-AD0475FF693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2A88630-1E1C-48BF-8D8F-AD0475FF69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2A88630-1E1C-48BF-8D8F-AD0475FF69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7D5CC3-7B97-4307-8A41-1BA46705FFF2}" type="slidenum">
              <a:rPr lang="en-US" smtClean="0"/>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p:cNvSpPr>
            <a:spLocks noGrp="1"/>
          </p:cNvSpPr>
          <p:nvPr>
            <p:ph type="pic" sz="quarter" idx="12"/>
          </p:nvPr>
        </p:nvSpPr>
        <p:spPr>
          <a:xfrm>
            <a:off x="5745131" y="1560910"/>
            <a:ext cx="5831214" cy="5774534"/>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1297" y="444843"/>
            <a:ext cx="14606703" cy="98421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endParaRPr lang="en-US"/>
          </a:p>
        </p:txBody>
      </p:sp>
      <p:sp>
        <p:nvSpPr>
          <p:cNvPr id="3" name="Subtitle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1257300" y="2738438"/>
            <a:ext cx="15773400" cy="6527007"/>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endParaRPr lang="en-US"/>
          </a:p>
        </p:txBody>
      </p:sp>
      <p:sp>
        <p:nvSpPr>
          <p:cNvPr id="3" name="Text Placeholder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1257300" y="2738438"/>
            <a:ext cx="7772400" cy="6527007"/>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9258300" y="2738438"/>
            <a:ext cx="7772400" cy="6527007"/>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endParaRPr lang="en-US"/>
          </a:p>
        </p:txBody>
      </p:sp>
      <p:sp>
        <p:nvSpPr>
          <p:cNvPr id="4" name="Content Placeholder 3"/>
          <p:cNvSpPr>
            <a:spLocks noGrp="1"/>
          </p:cNvSpPr>
          <p:nvPr>
            <p:ph sz="half" idx="2"/>
          </p:nvPr>
        </p:nvSpPr>
        <p:spPr>
          <a:xfrm>
            <a:off x="1259683" y="3757613"/>
            <a:ext cx="7736681" cy="5526882"/>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endParaRPr lang="en-US"/>
          </a:p>
        </p:txBody>
      </p:sp>
      <p:sp>
        <p:nvSpPr>
          <p:cNvPr id="6" name="Content Placeholder 5"/>
          <p:cNvSpPr>
            <a:spLocks noGrp="1"/>
          </p:cNvSpPr>
          <p:nvPr>
            <p:ph sz="quarter" idx="4"/>
          </p:nvPr>
        </p:nvSpPr>
        <p:spPr>
          <a:xfrm>
            <a:off x="9258300" y="3757613"/>
            <a:ext cx="7774782" cy="5526882"/>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fld>
            <a:endParaRPr lang="en-US"/>
          </a:p>
        </p:txBody>
      </p:sp>
      <p:sp>
        <p:nvSpPr>
          <p:cNvPr id="8" name="Footer Placeholder 7"/>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fld>
            <a:endParaRPr lang="en-US"/>
          </a:p>
        </p:txBody>
      </p:sp>
      <p:sp>
        <p:nvSpPr>
          <p:cNvPr id="4" name="Footer Placeholder 3"/>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fld>
            <a:endParaRPr lang="en-US"/>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en-US"/>
          </a:p>
        </p:txBody>
      </p:sp>
      <p:sp>
        <p:nvSpPr>
          <p:cNvPr id="3" name="Content Placeholder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endParaRPr lang="en-US"/>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en-US"/>
          </a:p>
        </p:txBody>
      </p:sp>
      <p:sp>
        <p:nvSpPr>
          <p:cNvPr id="3" name="Picture Placeholder 2"/>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endParaRPr lang="en-US"/>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2" Type="http://schemas.openxmlformats.org/officeDocument/2006/relationships/theme" Target="../theme/theme2.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3" Type="http://schemas.openxmlformats.org/officeDocument/2006/relationships/slideLayout" Target="../slideLayouts/slideLayout14.xml"/><Relationship Id="rId29" Type="http://schemas.openxmlformats.org/officeDocument/2006/relationships/slideLayout" Target="../slideLayouts/slideLayout40.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0" Type="http://schemas.openxmlformats.org/officeDocument/2006/relationships/slideLayout" Target="../slideLayouts/slideLayout31.xml"/><Relationship Id="rId2" Type="http://schemas.openxmlformats.org/officeDocument/2006/relationships/slideLayout" Target="../slideLayouts/slideLayout13.xml"/><Relationship Id="rId19" Type="http://schemas.openxmlformats.org/officeDocument/2006/relationships/slideLayout" Target="../slideLayouts/slideLayout30.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51.xml"/><Relationship Id="rId8" Type="http://schemas.openxmlformats.org/officeDocument/2006/relationships/slideLayout" Target="../slideLayouts/slideLayout50.xml"/><Relationship Id="rId7" Type="http://schemas.openxmlformats.org/officeDocument/2006/relationships/slideLayout" Target="../slideLayouts/slideLayout49.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 Id="rId3" Type="http://schemas.openxmlformats.org/officeDocument/2006/relationships/slideLayout" Target="../slideLayouts/slideLayout45.xml"/><Relationship Id="rId2" Type="http://schemas.openxmlformats.org/officeDocument/2006/relationships/slideLayout" Target="../slideLayouts/slideLayout44.xml"/><Relationship Id="rId13" Type="http://schemas.openxmlformats.org/officeDocument/2006/relationships/theme" Target="../theme/theme3.xml"/><Relationship Id="rId12" Type="http://schemas.openxmlformats.org/officeDocument/2006/relationships/image" Target="../media/image3.png"/><Relationship Id="rId11" Type="http://schemas.openxmlformats.org/officeDocument/2006/relationships/slideLayout" Target="../slideLayouts/slideLayout53.xml"/><Relationship Id="rId10" Type="http://schemas.openxmlformats.org/officeDocument/2006/relationships/slideLayout" Target="../slideLayouts/slideLayout52.xml"/><Relationship Id="rId1"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2A88630-1E1C-48BF-8D8F-AD0475FF693E}" type="datetimeFigureOut">
              <a:rPr lang="en-US" smtClean="0"/>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57D5CC3-7B97-4307-8A41-1BA46705FFF2}"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2"/>
          <p:cNvSpPr/>
          <p:nvPr userDrawn="1"/>
        </p:nvSpPr>
        <p:spPr>
          <a:xfrm>
            <a:off x="0" y="0"/>
            <a:ext cx="18288000" cy="10287000"/>
          </a:xfrm>
          <a:custGeom>
            <a:avLst/>
            <a:gdLst/>
            <a:ahLst/>
            <a:cxnLst/>
            <a:rect l="l" t="t" r="r" b="b"/>
            <a:pathLst>
              <a:path w="14828108" h="8229600">
                <a:moveTo>
                  <a:pt x="0" y="0"/>
                </a:moveTo>
                <a:lnTo>
                  <a:pt x="14828108" y="0"/>
                </a:lnTo>
                <a:lnTo>
                  <a:pt x="14828108" y="8229600"/>
                </a:lnTo>
                <a:lnTo>
                  <a:pt x="0" y="8229600"/>
                </a:lnTo>
                <a:lnTo>
                  <a:pt x="0" y="0"/>
                </a:lnTo>
                <a:close/>
              </a:path>
            </a:pathLst>
          </a:custGeom>
          <a:blipFill>
            <a:blip r:embed="rId12"/>
            <a:stretch>
              <a:fillRect/>
            </a:stretch>
          </a:blipFill>
        </p:spPr>
        <p:txBody>
          <a:bodyPr/>
          <a:lstStyle/>
          <a:p>
            <a:endParaRPr lang="en-US" sz="2700"/>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image" Target="../media/image11.svg"/><Relationship Id="rId7" Type="http://schemas.openxmlformats.org/officeDocument/2006/relationships/image" Target="../media/image10.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 Id="rId3" Type="http://schemas.openxmlformats.org/officeDocument/2006/relationships/image" Target="../media/image6.png"/><Relationship Id="rId2" Type="http://schemas.openxmlformats.org/officeDocument/2006/relationships/image" Target="../media/image5.png"/><Relationship Id="rId11" Type="http://schemas.openxmlformats.org/officeDocument/2006/relationships/slideLayout" Target="../slideLayouts/slideLayout7.xml"/><Relationship Id="rId10" Type="http://schemas.openxmlformats.org/officeDocument/2006/relationships/image" Target="../media/image13.png"/><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image" Target="../media/image11.svg"/><Relationship Id="rId7" Type="http://schemas.openxmlformats.org/officeDocument/2006/relationships/image" Target="../media/image10.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 Id="rId3" Type="http://schemas.openxmlformats.org/officeDocument/2006/relationships/image" Target="../media/image6.png"/><Relationship Id="rId2" Type="http://schemas.openxmlformats.org/officeDocument/2006/relationships/image" Target="../media/image5.png"/><Relationship Id="rId11" Type="http://schemas.openxmlformats.org/officeDocument/2006/relationships/slideLayout" Target="../slideLayouts/slideLayout7.xml"/><Relationship Id="rId10" Type="http://schemas.openxmlformats.org/officeDocument/2006/relationships/image" Target="../media/image46.png"/><Relationship Id="rId1" Type="http://schemas.openxmlformats.org/officeDocument/2006/relationships/image" Target="../media/image4.jpe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1.xml"/><Relationship Id="rId4" Type="http://schemas.openxmlformats.org/officeDocument/2006/relationships/image" Target="../media/image12.png"/><Relationship Id="rId3" Type="http://schemas.microsoft.com/office/2007/relationships/hdphoto" Target="../media/image49.wdp"/><Relationship Id="rId2" Type="http://schemas.openxmlformats.org/officeDocument/2006/relationships/image" Target="../media/image48.png"/><Relationship Id="rId1" Type="http://schemas.openxmlformats.org/officeDocument/2006/relationships/image" Target="../media/image47.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21.xml"/><Relationship Id="rId5" Type="http://schemas.microsoft.com/office/2007/relationships/hdphoto" Target="../media/image51.wdp"/><Relationship Id="rId4" Type="http://schemas.openxmlformats.org/officeDocument/2006/relationships/image" Target="../media/image50.png"/><Relationship Id="rId3" Type="http://schemas.microsoft.com/office/2007/relationships/hdphoto" Target="../media/image49.wdp"/><Relationship Id="rId2" Type="http://schemas.openxmlformats.org/officeDocument/2006/relationships/image" Target="../media/image48.png"/><Relationship Id="rId1" Type="http://schemas.openxmlformats.org/officeDocument/2006/relationships/image" Target="../media/image47.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1.xml"/><Relationship Id="rId4" Type="http://schemas.openxmlformats.org/officeDocument/2006/relationships/image" Target="../media/image52.png"/><Relationship Id="rId3" Type="http://schemas.microsoft.com/office/2007/relationships/hdphoto" Target="../media/image49.wdp"/><Relationship Id="rId2" Type="http://schemas.openxmlformats.org/officeDocument/2006/relationships/image" Target="../media/image48.png"/><Relationship Id="rId1" Type="http://schemas.openxmlformats.org/officeDocument/2006/relationships/image" Target="../media/image47.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1.xml"/><Relationship Id="rId4" Type="http://schemas.openxmlformats.org/officeDocument/2006/relationships/image" Target="../media/image53.png"/><Relationship Id="rId3" Type="http://schemas.microsoft.com/office/2007/relationships/hdphoto" Target="../media/image49.wdp"/><Relationship Id="rId2" Type="http://schemas.openxmlformats.org/officeDocument/2006/relationships/image" Target="../media/image48.png"/><Relationship Id="rId1" Type="http://schemas.openxmlformats.org/officeDocument/2006/relationships/image" Target="../media/image47.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1.xml"/><Relationship Id="rId4" Type="http://schemas.openxmlformats.org/officeDocument/2006/relationships/image" Target="../media/image52.png"/><Relationship Id="rId3" Type="http://schemas.microsoft.com/office/2007/relationships/hdphoto" Target="../media/image49.wdp"/><Relationship Id="rId2" Type="http://schemas.openxmlformats.org/officeDocument/2006/relationships/image" Target="../media/image48.png"/><Relationship Id="rId1" Type="http://schemas.openxmlformats.org/officeDocument/2006/relationships/image" Target="../media/image47.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21.xml"/><Relationship Id="rId4" Type="http://schemas.openxmlformats.org/officeDocument/2006/relationships/image" Target="../media/image52.png"/><Relationship Id="rId3" Type="http://schemas.microsoft.com/office/2007/relationships/hdphoto" Target="../media/image49.wdp"/><Relationship Id="rId2" Type="http://schemas.openxmlformats.org/officeDocument/2006/relationships/image" Target="../media/image48.png"/><Relationship Id="rId1" Type="http://schemas.openxmlformats.org/officeDocument/2006/relationships/image" Target="../media/image47.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49.xml"/><Relationship Id="rId1" Type="http://schemas.openxmlformats.org/officeDocument/2006/relationships/image" Target="../media/image54.png"/></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15.svg"/><Relationship Id="rId4" Type="http://schemas.openxmlformats.org/officeDocument/2006/relationships/image" Target="../media/image14.png"/><Relationship Id="rId3" Type="http://schemas.openxmlformats.org/officeDocument/2006/relationships/image" Target="../media/image30.png"/><Relationship Id="rId2" Type="http://schemas.openxmlformats.org/officeDocument/2006/relationships/image" Target="../media/image55.png"/><Relationship Id="rId1" Type="http://schemas.openxmlformats.org/officeDocument/2006/relationships/image" Target="../media/image4.jpeg"/></Relationships>
</file>

<file path=ppt/slides/_rels/slide2.xml.rels><?xml version="1.0" encoding="UTF-8" standalone="yes"?>
<Relationships xmlns="http://schemas.openxmlformats.org/package/2006/relationships"><Relationship Id="rId9" Type="http://schemas.openxmlformats.org/officeDocument/2006/relationships/image" Target="../media/image21.png"/><Relationship Id="rId8" Type="http://schemas.microsoft.com/office/2007/relationships/hdphoto" Target="../media/image20.wdp"/><Relationship Id="rId7" Type="http://schemas.openxmlformats.org/officeDocument/2006/relationships/image" Target="../media/image19.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svg"/><Relationship Id="rId2" Type="http://schemas.openxmlformats.org/officeDocument/2006/relationships/image" Target="../media/image14.png"/><Relationship Id="rId11" Type="http://schemas.openxmlformats.org/officeDocument/2006/relationships/slideLayout" Target="../slideLayouts/slideLayout7.xml"/><Relationship Id="rId10" Type="http://schemas.microsoft.com/office/2007/relationships/hdphoto" Target="../media/image22.wdp"/><Relationship Id="rId1" Type="http://schemas.openxmlformats.org/officeDocument/2006/relationships/image" Target="../media/image4.jpeg"/></Relationships>
</file>

<file path=ppt/slides/_rels/slide3.xml.rels><?xml version="1.0" encoding="UTF-8" standalone="yes"?>
<Relationships xmlns="http://schemas.openxmlformats.org/package/2006/relationships"><Relationship Id="rId9" Type="http://schemas.openxmlformats.org/officeDocument/2006/relationships/image" Target="../media/image25.jpeg"/><Relationship Id="rId8" Type="http://schemas.openxmlformats.org/officeDocument/2006/relationships/image" Target="../media/image24.jpeg"/><Relationship Id="rId7" Type="http://schemas.openxmlformats.org/officeDocument/2006/relationships/image" Target="../media/image23.jpe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svg"/><Relationship Id="rId2" Type="http://schemas.openxmlformats.org/officeDocument/2006/relationships/image" Target="../media/image14.png"/><Relationship Id="rId10" Type="http://schemas.openxmlformats.org/officeDocument/2006/relationships/slideLayout" Target="../slideLayouts/slideLayout7.xml"/><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9" Type="http://schemas.openxmlformats.org/officeDocument/2006/relationships/image" Target="../media/image31.png"/><Relationship Id="rId8" Type="http://schemas.openxmlformats.org/officeDocument/2006/relationships/image" Target="../media/image30.png"/><Relationship Id="rId7" Type="http://schemas.openxmlformats.org/officeDocument/2006/relationships/image" Target="../media/image29.svg"/><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3" Type="http://schemas.openxmlformats.org/officeDocument/2006/relationships/image" Target="../media/image7.svg"/><Relationship Id="rId2" Type="http://schemas.openxmlformats.org/officeDocument/2006/relationships/image" Target="../media/image6.png"/><Relationship Id="rId12" Type="http://schemas.openxmlformats.org/officeDocument/2006/relationships/slideLayout" Target="../slideLayouts/slideLayout7.xml"/><Relationship Id="rId11" Type="http://schemas.openxmlformats.org/officeDocument/2006/relationships/image" Target="../media/image33.png"/><Relationship Id="rId10" Type="http://schemas.openxmlformats.org/officeDocument/2006/relationships/image" Target="../media/image32.png"/><Relationship Id="rId1" Type="http://schemas.openxmlformats.org/officeDocument/2006/relationships/image" Target="../media/image4.jpeg"/></Relationships>
</file>

<file path=ppt/slides/_rels/slide6.xml.rels><?xml version="1.0" encoding="UTF-8" standalone="yes"?>
<Relationships xmlns="http://schemas.openxmlformats.org/package/2006/relationships"><Relationship Id="rId9" Type="http://schemas.openxmlformats.org/officeDocument/2006/relationships/image" Target="../media/image15.svg"/><Relationship Id="rId8" Type="http://schemas.openxmlformats.org/officeDocument/2006/relationships/image" Target="../media/image14.png"/><Relationship Id="rId7" Type="http://schemas.openxmlformats.org/officeDocument/2006/relationships/image" Target="../media/image37.svg"/><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 Id="rId3" Type="http://schemas.openxmlformats.org/officeDocument/2006/relationships/image" Target="../media/image18.svg"/><Relationship Id="rId2" Type="http://schemas.openxmlformats.org/officeDocument/2006/relationships/image" Target="../media/image17.png"/><Relationship Id="rId11" Type="http://schemas.openxmlformats.org/officeDocument/2006/relationships/slideLayout" Target="../slideLayouts/slideLayout7.xml"/><Relationship Id="rId10" Type="http://schemas.openxmlformats.org/officeDocument/2006/relationships/image" Target="../media/image38.png"/><Relationship Id="rId1" Type="http://schemas.openxmlformats.org/officeDocument/2006/relationships/image" Target="../media/image4.jpe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39.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image" Target="../media/image4.jpe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image" Target="../media/image4.jpeg"/></Relationships>
</file>

<file path=ppt/slides/_rels/slide9.xml.rels><?xml version="1.0" encoding="UTF-8" standalone="yes"?>
<Relationships xmlns="http://schemas.openxmlformats.org/package/2006/relationships"><Relationship Id="rId9" Type="http://schemas.openxmlformats.org/officeDocument/2006/relationships/image" Target="../media/image42.png"/><Relationship Id="rId8" Type="http://schemas.openxmlformats.org/officeDocument/2006/relationships/image" Target="../media/image15.svg"/><Relationship Id="rId7" Type="http://schemas.openxmlformats.org/officeDocument/2006/relationships/image" Target="../media/image14.png"/><Relationship Id="rId6" Type="http://schemas.openxmlformats.org/officeDocument/2006/relationships/image" Target="../media/image12.png"/><Relationship Id="rId5" Type="http://schemas.openxmlformats.org/officeDocument/2006/relationships/image" Target="../media/image41.svg"/><Relationship Id="rId4" Type="http://schemas.openxmlformats.org/officeDocument/2006/relationships/image" Target="../media/image40.png"/><Relationship Id="rId3" Type="http://schemas.openxmlformats.org/officeDocument/2006/relationships/image" Target="../media/image18.svg"/><Relationship Id="rId2" Type="http://schemas.openxmlformats.org/officeDocument/2006/relationships/image" Target="../media/image17.png"/><Relationship Id="rId13" Type="http://schemas.openxmlformats.org/officeDocument/2006/relationships/slideLayout" Target="../slideLayouts/slideLayout7.xml"/><Relationship Id="rId12" Type="http://schemas.openxmlformats.org/officeDocument/2006/relationships/image" Target="../media/image45.png"/><Relationship Id="rId11" Type="http://schemas.openxmlformats.org/officeDocument/2006/relationships/image" Target="../media/image44.png"/><Relationship Id="rId10" Type="http://schemas.openxmlformats.org/officeDocument/2006/relationships/image" Target="../media/image43.svg"/><Relationship Id="rId1"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60144" t="-5574" r="-4830" b="-53535"/>
            </a:stretch>
          </a:blipFill>
        </p:spPr>
        <p:txBody>
          <a:bodyPr/>
          <a:lstStyle/>
          <a:p>
            <a:endParaRPr lang="en-US"/>
          </a:p>
        </p:txBody>
      </p:sp>
      <p:sp>
        <p:nvSpPr>
          <p:cNvPr id="3" name="Freeform 3"/>
          <p:cNvSpPr/>
          <p:nvPr/>
        </p:nvSpPr>
        <p:spPr>
          <a:xfrm>
            <a:off x="211165" y="2563250"/>
            <a:ext cx="6975282" cy="11601300"/>
          </a:xfrm>
          <a:custGeom>
            <a:avLst/>
            <a:gdLst/>
            <a:ahLst/>
            <a:cxnLst/>
            <a:rect l="l" t="t" r="r" b="b"/>
            <a:pathLst>
              <a:path w="6975282" h="11601300">
                <a:moveTo>
                  <a:pt x="0" y="0"/>
                </a:moveTo>
                <a:lnTo>
                  <a:pt x="6975282" y="0"/>
                </a:lnTo>
                <a:lnTo>
                  <a:pt x="6975282" y="11601301"/>
                </a:lnTo>
                <a:lnTo>
                  <a:pt x="0" y="11601301"/>
                </a:lnTo>
                <a:lnTo>
                  <a:pt x="0" y="0"/>
                </a:lnTo>
                <a:close/>
              </a:path>
            </a:pathLst>
          </a:custGeom>
          <a:blipFill>
            <a:blip r:embed="rId2"/>
            <a:stretch>
              <a:fillRect/>
            </a:stretch>
          </a:blipFill>
        </p:spPr>
        <p:txBody>
          <a:bodyPr/>
          <a:lstStyle/>
          <a:p>
            <a:endParaRPr lang="en-US"/>
          </a:p>
        </p:txBody>
      </p:sp>
      <p:sp>
        <p:nvSpPr>
          <p:cNvPr id="4" name="Freeform 4"/>
          <p:cNvSpPr/>
          <p:nvPr/>
        </p:nvSpPr>
        <p:spPr>
          <a:xfrm>
            <a:off x="-1087161" y="-657150"/>
            <a:ext cx="6975282" cy="11601300"/>
          </a:xfrm>
          <a:custGeom>
            <a:avLst/>
            <a:gdLst/>
            <a:ahLst/>
            <a:cxnLst/>
            <a:rect l="l" t="t" r="r" b="b"/>
            <a:pathLst>
              <a:path w="6975282" h="11601300">
                <a:moveTo>
                  <a:pt x="0" y="0"/>
                </a:moveTo>
                <a:lnTo>
                  <a:pt x="6975282" y="0"/>
                </a:lnTo>
                <a:lnTo>
                  <a:pt x="6975282" y="11601300"/>
                </a:lnTo>
                <a:lnTo>
                  <a:pt x="0" y="11601300"/>
                </a:lnTo>
                <a:lnTo>
                  <a:pt x="0" y="0"/>
                </a:lnTo>
                <a:close/>
              </a:path>
            </a:pathLst>
          </a:custGeom>
          <a:blipFill>
            <a:blip r:embed="rId2"/>
            <a:stretch>
              <a:fillRect/>
            </a:stretch>
          </a:blipFill>
        </p:spPr>
        <p:txBody>
          <a:bodyPr/>
          <a:lstStyle/>
          <a:p>
            <a:endParaRPr lang="en-US"/>
          </a:p>
        </p:txBody>
      </p:sp>
      <p:sp>
        <p:nvSpPr>
          <p:cNvPr id="5" name="Freeform 5"/>
          <p:cNvSpPr/>
          <p:nvPr/>
        </p:nvSpPr>
        <p:spPr>
          <a:xfrm>
            <a:off x="7638689" y="1542787"/>
            <a:ext cx="9902741" cy="6398232"/>
          </a:xfrm>
          <a:custGeom>
            <a:avLst/>
            <a:gdLst/>
            <a:ahLst/>
            <a:cxnLst/>
            <a:rect l="l" t="t" r="r" b="b"/>
            <a:pathLst>
              <a:path w="9902741" h="6398232">
                <a:moveTo>
                  <a:pt x="0" y="0"/>
                </a:moveTo>
                <a:lnTo>
                  <a:pt x="9902741" y="0"/>
                </a:lnTo>
                <a:lnTo>
                  <a:pt x="9902741" y="6398232"/>
                </a:lnTo>
                <a:lnTo>
                  <a:pt x="0" y="63982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285085" y="771963"/>
            <a:ext cx="7416449" cy="10172187"/>
          </a:xfrm>
          <a:custGeom>
            <a:avLst/>
            <a:gdLst/>
            <a:ahLst/>
            <a:cxnLst/>
            <a:rect l="l" t="t" r="r" b="b"/>
            <a:pathLst>
              <a:path w="7416449" h="10172187">
                <a:moveTo>
                  <a:pt x="0" y="0"/>
                </a:moveTo>
                <a:lnTo>
                  <a:pt x="7416449" y="0"/>
                </a:lnTo>
                <a:lnTo>
                  <a:pt x="7416449" y="10172187"/>
                </a:lnTo>
                <a:lnTo>
                  <a:pt x="0" y="101721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5493590" y="2370136"/>
            <a:ext cx="741573" cy="822827"/>
          </a:xfrm>
          <a:custGeom>
            <a:avLst/>
            <a:gdLst/>
            <a:ahLst/>
            <a:cxnLst/>
            <a:rect l="l" t="t" r="r" b="b"/>
            <a:pathLst>
              <a:path w="741573" h="822827">
                <a:moveTo>
                  <a:pt x="0" y="0"/>
                </a:moveTo>
                <a:lnTo>
                  <a:pt x="741574" y="0"/>
                </a:lnTo>
                <a:lnTo>
                  <a:pt x="741574" y="822828"/>
                </a:lnTo>
                <a:lnTo>
                  <a:pt x="0" y="8228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flipH="1">
            <a:off x="9349277" y="2188739"/>
            <a:ext cx="741573" cy="822827"/>
          </a:xfrm>
          <a:custGeom>
            <a:avLst/>
            <a:gdLst/>
            <a:ahLst/>
            <a:cxnLst/>
            <a:rect l="l" t="t" r="r" b="b"/>
            <a:pathLst>
              <a:path w="741573" h="822827">
                <a:moveTo>
                  <a:pt x="741574" y="0"/>
                </a:moveTo>
                <a:lnTo>
                  <a:pt x="0" y="0"/>
                </a:lnTo>
                <a:lnTo>
                  <a:pt x="0" y="822827"/>
                </a:lnTo>
                <a:lnTo>
                  <a:pt x="741574" y="822827"/>
                </a:lnTo>
                <a:lnTo>
                  <a:pt x="74157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14536495" y="6357003"/>
            <a:ext cx="3355235" cy="3929997"/>
          </a:xfrm>
          <a:custGeom>
            <a:avLst/>
            <a:gdLst/>
            <a:ahLst/>
            <a:cxnLst/>
            <a:rect l="l" t="t" r="r" b="b"/>
            <a:pathLst>
              <a:path w="3355235" h="3929997">
                <a:moveTo>
                  <a:pt x="0" y="0"/>
                </a:moveTo>
                <a:lnTo>
                  <a:pt x="3355235" y="0"/>
                </a:lnTo>
                <a:lnTo>
                  <a:pt x="3355235" y="3929997"/>
                </a:lnTo>
                <a:lnTo>
                  <a:pt x="0" y="3929997"/>
                </a:lnTo>
                <a:lnTo>
                  <a:pt x="0" y="0"/>
                </a:lnTo>
                <a:close/>
              </a:path>
            </a:pathLst>
          </a:custGeom>
          <a:blipFill>
            <a:blip r:embed="rId9"/>
            <a:stretch>
              <a:fillRect/>
            </a:stretch>
          </a:blipFill>
        </p:spPr>
        <p:txBody>
          <a:bodyPr/>
          <a:lstStyle/>
          <a:p>
            <a:endParaRPr lang="en-US"/>
          </a:p>
        </p:txBody>
      </p:sp>
      <p:pic>
        <p:nvPicPr>
          <p:cNvPr id="12" name="Picture 11"/>
          <p:cNvPicPr>
            <a:picLocks noChangeAspect="1"/>
          </p:cNvPicPr>
          <p:nvPr/>
        </p:nvPicPr>
        <p:blipFill>
          <a:blip r:embed="rId10"/>
          <a:stretch>
            <a:fillRect/>
          </a:stretch>
        </p:blipFill>
        <p:spPr>
          <a:xfrm>
            <a:off x="8001000" y="3467100"/>
            <a:ext cx="9220200" cy="29340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60144" t="-5574" r="-4830" b="-5353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3"/>
          <p:cNvSpPr/>
          <p:nvPr/>
        </p:nvSpPr>
        <p:spPr>
          <a:xfrm>
            <a:off x="211165" y="2563250"/>
            <a:ext cx="6975282" cy="11601300"/>
          </a:xfrm>
          <a:custGeom>
            <a:avLst/>
            <a:gdLst/>
            <a:ahLst/>
            <a:cxnLst/>
            <a:rect l="l" t="t" r="r" b="b"/>
            <a:pathLst>
              <a:path w="6975282" h="11601300">
                <a:moveTo>
                  <a:pt x="0" y="0"/>
                </a:moveTo>
                <a:lnTo>
                  <a:pt x="6975282" y="0"/>
                </a:lnTo>
                <a:lnTo>
                  <a:pt x="6975282" y="11601301"/>
                </a:lnTo>
                <a:lnTo>
                  <a:pt x="0" y="1160130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a:off x="-1087161" y="-657150"/>
            <a:ext cx="6975282" cy="11601300"/>
          </a:xfrm>
          <a:custGeom>
            <a:avLst/>
            <a:gdLst/>
            <a:ahLst/>
            <a:cxnLst/>
            <a:rect l="l" t="t" r="r" b="b"/>
            <a:pathLst>
              <a:path w="6975282" h="11601300">
                <a:moveTo>
                  <a:pt x="0" y="0"/>
                </a:moveTo>
                <a:lnTo>
                  <a:pt x="6975282" y="0"/>
                </a:lnTo>
                <a:lnTo>
                  <a:pt x="6975282" y="11601300"/>
                </a:lnTo>
                <a:lnTo>
                  <a:pt x="0" y="116013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p:cNvSpPr/>
          <p:nvPr/>
        </p:nvSpPr>
        <p:spPr>
          <a:xfrm>
            <a:off x="7638689" y="1542787"/>
            <a:ext cx="9902741" cy="6398232"/>
          </a:xfrm>
          <a:custGeom>
            <a:avLst/>
            <a:gdLst/>
            <a:ahLst/>
            <a:cxnLst/>
            <a:rect l="l" t="t" r="r" b="b"/>
            <a:pathLst>
              <a:path w="9902741" h="6398232">
                <a:moveTo>
                  <a:pt x="0" y="0"/>
                </a:moveTo>
                <a:lnTo>
                  <a:pt x="9902741" y="0"/>
                </a:lnTo>
                <a:lnTo>
                  <a:pt x="9902741" y="6398232"/>
                </a:lnTo>
                <a:lnTo>
                  <a:pt x="0" y="63982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6"/>
          <p:cNvSpPr/>
          <p:nvPr/>
        </p:nvSpPr>
        <p:spPr>
          <a:xfrm>
            <a:off x="1285085" y="771963"/>
            <a:ext cx="7416449" cy="10172187"/>
          </a:xfrm>
          <a:custGeom>
            <a:avLst/>
            <a:gdLst/>
            <a:ahLst/>
            <a:cxnLst/>
            <a:rect l="l" t="t" r="r" b="b"/>
            <a:pathLst>
              <a:path w="7416449" h="10172187">
                <a:moveTo>
                  <a:pt x="0" y="0"/>
                </a:moveTo>
                <a:lnTo>
                  <a:pt x="7416449" y="0"/>
                </a:lnTo>
                <a:lnTo>
                  <a:pt x="7416449" y="10172187"/>
                </a:lnTo>
                <a:lnTo>
                  <a:pt x="0" y="101721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p:nvPr/>
        </p:nvSpPr>
        <p:spPr>
          <a:xfrm>
            <a:off x="15493590" y="2370136"/>
            <a:ext cx="741573" cy="822827"/>
          </a:xfrm>
          <a:custGeom>
            <a:avLst/>
            <a:gdLst/>
            <a:ahLst/>
            <a:cxnLst/>
            <a:rect l="l" t="t" r="r" b="b"/>
            <a:pathLst>
              <a:path w="741573" h="822827">
                <a:moveTo>
                  <a:pt x="0" y="0"/>
                </a:moveTo>
                <a:lnTo>
                  <a:pt x="741574" y="0"/>
                </a:lnTo>
                <a:lnTo>
                  <a:pt x="741574" y="822828"/>
                </a:lnTo>
                <a:lnTo>
                  <a:pt x="0" y="8228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9"/>
          <p:cNvSpPr/>
          <p:nvPr/>
        </p:nvSpPr>
        <p:spPr>
          <a:xfrm flipH="1">
            <a:off x="9349277" y="2188739"/>
            <a:ext cx="741573" cy="822827"/>
          </a:xfrm>
          <a:custGeom>
            <a:avLst/>
            <a:gdLst/>
            <a:ahLst/>
            <a:cxnLst/>
            <a:rect l="l" t="t" r="r" b="b"/>
            <a:pathLst>
              <a:path w="741573" h="822827">
                <a:moveTo>
                  <a:pt x="741574" y="0"/>
                </a:moveTo>
                <a:lnTo>
                  <a:pt x="0" y="0"/>
                </a:lnTo>
                <a:lnTo>
                  <a:pt x="0" y="822827"/>
                </a:lnTo>
                <a:lnTo>
                  <a:pt x="741574" y="822827"/>
                </a:lnTo>
                <a:lnTo>
                  <a:pt x="74157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p:cNvSpPr/>
          <p:nvPr/>
        </p:nvSpPr>
        <p:spPr>
          <a:xfrm>
            <a:off x="14536495" y="6357003"/>
            <a:ext cx="3355235" cy="3929997"/>
          </a:xfrm>
          <a:custGeom>
            <a:avLst/>
            <a:gdLst/>
            <a:ahLst/>
            <a:cxnLst/>
            <a:rect l="l" t="t" r="r" b="b"/>
            <a:pathLst>
              <a:path w="3355235" h="3929997">
                <a:moveTo>
                  <a:pt x="0" y="0"/>
                </a:moveTo>
                <a:lnTo>
                  <a:pt x="3355235" y="0"/>
                </a:lnTo>
                <a:lnTo>
                  <a:pt x="3355235" y="3929997"/>
                </a:lnTo>
                <a:lnTo>
                  <a:pt x="0" y="3929997"/>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12" descr="A logo with a black background&#10;&#10;Description automatically generated"/>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34400" y="2400300"/>
            <a:ext cx="8315665" cy="64257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Trình bày sự lớn lên của cây đậu con mọc lên từ hạt?</a:t>
            </a:r>
            <a:endParaRPr kumimoji="0" lang="en-US" sz="3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2295662" y="1132828"/>
            <a:ext cx="15001738" cy="3785652"/>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defTabSz="1371600"/>
            <a:r>
              <a:rPr lang="vi-VN" sz="6000" dirty="0">
                <a:solidFill>
                  <a:prstClr val="black"/>
                </a:solidFill>
                <a:latin typeface="Cambria" panose="02040503050406030204" pitchFamily="18" charset="0"/>
                <a:ea typeface="Cambria" panose="02040503050406030204" pitchFamily="18" charset="0"/>
              </a:rPr>
              <a:t>Tìm hiểu trong thực tế, sách, báo, in-tơ-nét, … về sự sinh sản của một động vật theo gợi ý:</a:t>
            </a:r>
            <a:endParaRPr lang="vi-VN" sz="6000" dirty="0">
              <a:solidFill>
                <a:prstClr val="black"/>
              </a:solidFill>
              <a:latin typeface="Cambria" panose="02040503050406030204" pitchFamily="18" charset="0"/>
              <a:ea typeface="Cambria" panose="02040503050406030204" pitchFamily="18" charset="0"/>
            </a:endParaRPr>
          </a:p>
          <a:p>
            <a:pPr lvl="0" algn="just" defTabSz="1371600"/>
            <a:r>
              <a:rPr lang="vi-VN" sz="6000" dirty="0">
                <a:solidFill>
                  <a:prstClr val="black"/>
                </a:solidFill>
                <a:latin typeface="Cambria" panose="02040503050406030204" pitchFamily="18" charset="0"/>
                <a:ea typeface="Cambria" panose="02040503050406030204" pitchFamily="18" charset="0"/>
              </a:rPr>
              <a:t>- Đẻ trứng hay đẻ con?</a:t>
            </a:r>
            <a:endParaRPr lang="vi-VN" sz="6000" dirty="0">
              <a:solidFill>
                <a:prstClr val="black"/>
              </a:solidFill>
              <a:latin typeface="Cambria" panose="02040503050406030204" pitchFamily="18" charset="0"/>
              <a:ea typeface="Cambria" panose="02040503050406030204" pitchFamily="18" charset="0"/>
            </a:endParaRPr>
          </a:p>
          <a:p>
            <a:pPr lvl="0" algn="just" defTabSz="1371600"/>
            <a:r>
              <a:rPr lang="vi-VN" sz="6000" dirty="0">
                <a:solidFill>
                  <a:prstClr val="black"/>
                </a:solidFill>
                <a:latin typeface="Cambria" panose="02040503050406030204" pitchFamily="18" charset="0"/>
                <a:ea typeface="Cambria" panose="02040503050406030204" pitchFamily="18" charset="0"/>
              </a:rPr>
              <a:t>- Quá trình hình thành con non.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a:fillRect/>
          </a:stretch>
        </p:blipFill>
        <p:spPr>
          <a:xfrm>
            <a:off x="246375" y="5258851"/>
            <a:ext cx="3938571" cy="5807069"/>
          </a:xfrm>
          <a:prstGeom prst="rect">
            <a:avLst/>
          </a:prstGeom>
        </p:spPr>
      </p:pic>
      <p:sp>
        <p:nvSpPr>
          <p:cNvPr id="4" name="Freeform 10"/>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Trình bày sự lớn lên của cây đậu con mọc lên từ hạt?</a:t>
            </a:r>
            <a:endParaRPr kumimoji="0" lang="en-US" sz="3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1981200" y="495300"/>
            <a:ext cx="15001738" cy="4247317"/>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en-US" sz="5400" b="1" dirty="0" err="1">
                <a:solidFill>
                  <a:prstClr val="black"/>
                </a:solidFill>
                <a:latin typeface="Cambria" panose="02040503050406030204" pitchFamily="18" charset="0"/>
                <a:ea typeface="Cambria" panose="02040503050406030204" pitchFamily="18" charset="0"/>
              </a:rPr>
              <a:t>Ví</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dụ</a:t>
            </a:r>
            <a:r>
              <a:rPr lang="en-US" sz="5400" b="1" dirty="0">
                <a:solidFill>
                  <a:prstClr val="black"/>
                </a:solidFill>
                <a:latin typeface="Cambria" panose="02040503050406030204" pitchFamily="18" charset="0"/>
                <a:ea typeface="Cambria" panose="02040503050406030204" pitchFamily="18" charset="0"/>
              </a:rPr>
              <a:t>:</a:t>
            </a:r>
            <a:endParaRPr lang="en-US" sz="5400" b="1" dirty="0">
              <a:solidFill>
                <a:prstClr val="black"/>
              </a:solidFill>
              <a:latin typeface="Cambria" panose="02040503050406030204" pitchFamily="18" charset="0"/>
              <a:ea typeface="Cambria" panose="02040503050406030204" pitchFamily="18" charset="0"/>
            </a:endParaRPr>
          </a:p>
          <a:p>
            <a:pPr lvl="0" algn="just" defTabSz="1371600"/>
            <a:r>
              <a:rPr lang="vi-VN" sz="5400" dirty="0">
                <a:solidFill>
                  <a:prstClr val="black"/>
                </a:solidFill>
                <a:latin typeface="Cambria" panose="02040503050406030204" pitchFamily="18" charset="0"/>
                <a:ea typeface="Cambria" panose="02040503050406030204" pitchFamily="18" charset="0"/>
              </a:rPr>
              <a:t>Sự sinh sản của ếch: Ếch đẻ trứng.</a:t>
            </a:r>
            <a:endParaRPr lang="vi-VN" sz="5400" dirty="0">
              <a:solidFill>
                <a:prstClr val="black"/>
              </a:solidFill>
              <a:latin typeface="Cambria" panose="02040503050406030204" pitchFamily="18" charset="0"/>
              <a:ea typeface="Cambria" panose="02040503050406030204" pitchFamily="18" charset="0"/>
            </a:endParaRPr>
          </a:p>
          <a:p>
            <a:pPr lvl="0" algn="just" defTabSz="1371600"/>
            <a:r>
              <a:rPr lang="vi-VN" sz="5400" dirty="0">
                <a:solidFill>
                  <a:prstClr val="black"/>
                </a:solidFill>
                <a:latin typeface="Cambria" panose="02040503050406030204" pitchFamily="18" charset="0"/>
                <a:ea typeface="Cambria" panose="02040503050406030204" pitchFamily="18" charset="0"/>
              </a:rPr>
              <a:t>Quá trình hình thành con non: Trứng ếch → nở thành nòng nọc → nòng nọc mọc 2 chân sau → mọc tiếp 2 chân trước → ếch con → ếch trưởng thành.</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a:fillRect/>
          </a:stretch>
        </p:blipFill>
        <p:spPr>
          <a:xfrm>
            <a:off x="246375" y="5258851"/>
            <a:ext cx="3938571" cy="5807069"/>
          </a:xfrm>
          <a:prstGeom prst="rect">
            <a:avLst/>
          </a:prstGeom>
        </p:spPr>
      </p:pic>
      <p:pic>
        <p:nvPicPr>
          <p:cNvPr id="4098" name="Picture 2" descr="Chú ếch | Bài thơ Chú ếch (Chú ếch con)"/>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745" b="96992" l="10000" r="90000">
                        <a14:foregroundMark x1="14941" y1="11913" x2="67059" y2="17930"/>
                        <a14:foregroundMark x1="17882" y1="17449" x2="86471" y2="27617"/>
                        <a14:foregroundMark x1="31529" y1="10951" x2="79471" y2="5897"/>
                        <a14:foregroundMark x1="23471" y1="7280" x2="43059" y2="4994"/>
                        <a14:foregroundMark x1="43059" y1="4994" x2="71353" y2="9446"/>
                        <a14:foregroundMark x1="71353" y1="9446" x2="75118" y2="11733"/>
                        <a14:foregroundMark x1="16471" y1="17449" x2="16647" y2="18231"/>
                        <a14:foregroundMark x1="63353" y1="91095" x2="75471" y2="95066"/>
                        <a14:foregroundMark x1="55588" y1="95848" x2="62706" y2="96992"/>
                        <a14:foregroundMark x1="40235" y1="1925" x2="47118" y2="1805"/>
                        <a14:foregroundMark x1="47118" y1="1805" x2="52941" y2="1925"/>
                        <a14:foregroundMark x1="52941" y1="1925" x2="58235" y2="1745"/>
                        <a14:foregroundMark x1="58235" y1="1745" x2="58235" y2="1745"/>
                      </a14:backgroundRemoval>
                    </a14:imgEffect>
                  </a14:imgLayer>
                </a14:imgProps>
              </a:ext>
              <a:ext uri="{28A0092B-C50C-407E-A947-70E740481C1C}">
                <a14:useLocalDpi xmlns:a14="http://schemas.microsoft.com/office/drawing/2010/main" val="0"/>
              </a:ext>
            </a:extLst>
          </a:blip>
          <a:srcRect/>
          <a:stretch>
            <a:fillRect/>
          </a:stretch>
        </p:blipFill>
        <p:spPr bwMode="auto">
          <a:xfrm>
            <a:off x="11887200" y="5143500"/>
            <a:ext cx="5494796" cy="5372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fade">
                                      <p:cBhvr>
                                        <p:cTn id="18" dur="1000"/>
                                        <p:tgtEl>
                                          <p:spTgt spid="4098"/>
                                        </p:tgtEl>
                                      </p:cBhvr>
                                    </p:animEffect>
                                    <p:anim calcmode="lin" valueType="num">
                                      <p:cBhvr>
                                        <p:cTn id="19" dur="1000" fill="hold"/>
                                        <p:tgtEl>
                                          <p:spTgt spid="4098"/>
                                        </p:tgtEl>
                                        <p:attrNameLst>
                                          <p:attrName>ppt_x</p:attrName>
                                        </p:attrNameLst>
                                      </p:cBhvr>
                                      <p:tavLst>
                                        <p:tav tm="0">
                                          <p:val>
                                            <p:strVal val="#ppt_x"/>
                                          </p:val>
                                        </p:tav>
                                        <p:tav tm="100000">
                                          <p:val>
                                            <p:strVal val="#ppt_x"/>
                                          </p:val>
                                        </p:tav>
                                      </p:tavLst>
                                    </p:anim>
                                    <p:anim calcmode="lin" valueType="num">
                                      <p:cBhvr>
                                        <p:cTn id="20"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Trình bày sự lớn lên của cây đậu con mọc lên từ hạt?</a:t>
            </a:r>
            <a:endParaRPr kumimoji="0" lang="en-US" sz="3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2295662" y="1132828"/>
            <a:ext cx="14392138" cy="1200329"/>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vi-VN" sz="7200" dirty="0">
                <a:solidFill>
                  <a:prstClr val="black"/>
                </a:solidFill>
                <a:latin typeface="Cambria" panose="02040503050406030204" pitchFamily="18" charset="0"/>
                <a:ea typeface="Cambria" panose="02040503050406030204" pitchFamily="18" charset="0"/>
              </a:rPr>
              <a:t>Gà là động vật đẻ trứng hay đẻ con?</a:t>
            </a:r>
            <a:endParaRPr kumimoji="0" lang="en-US"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a:fillRect/>
          </a:stretch>
        </p:blipFill>
        <p:spPr>
          <a:xfrm>
            <a:off x="246375" y="5258851"/>
            <a:ext cx="3938571" cy="5807069"/>
          </a:xfrm>
          <a:prstGeom prst="rect">
            <a:avLst/>
          </a:prstGeom>
        </p:spPr>
      </p:pic>
      <p:sp>
        <p:nvSpPr>
          <p:cNvPr id="8" name="Rectangle: Rounded Corners 7"/>
          <p:cNvSpPr/>
          <p:nvPr/>
        </p:nvSpPr>
        <p:spPr>
          <a:xfrm>
            <a:off x="4343400" y="4533900"/>
            <a:ext cx="9403080" cy="2362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6600" b="1" dirty="0">
                <a:solidFill>
                  <a:srgbClr val="FF0000"/>
                </a:solidFill>
                <a:latin typeface="Cambria" panose="02040503050406030204" pitchFamily="18" charset="0"/>
                <a:ea typeface="Cambria" panose="02040503050406030204" pitchFamily="18" charset="0"/>
              </a:rPr>
              <a:t>Gà là động vật đẻ trứng</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5122" name="Picture 2" descr="Gà Con Dễ Thương Hình ảnh PNG | Vector Và Các Tập Tin PSD | Tải Về Miễn Phí  Trên Pngtre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39800" y="4991100"/>
            <a:ext cx="4343400" cy="4343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Trình bày sự lớn lên của cây đậu con mọc lên từ hạt?</a:t>
            </a:r>
            <a:endParaRPr kumimoji="0" lang="en-US" sz="3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2209800" y="876300"/>
            <a:ext cx="14392138" cy="1938992"/>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vi-VN" sz="6000" dirty="0">
                <a:solidFill>
                  <a:prstClr val="black"/>
                </a:solidFill>
                <a:latin typeface="Cambria" panose="02040503050406030204" pitchFamily="18" charset="0"/>
                <a:ea typeface="Cambria" panose="02040503050406030204" pitchFamily="18" charset="0"/>
              </a:rPr>
              <a:t>Vai trò của gà mái và gà trống trong việc hình thành gà con như thế nào?</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a:fillRect/>
          </a:stretch>
        </p:blipFill>
        <p:spPr>
          <a:xfrm>
            <a:off x="246375" y="5258851"/>
            <a:ext cx="3938571" cy="5807069"/>
          </a:xfrm>
          <a:prstGeom prst="rect">
            <a:avLst/>
          </a:prstGeom>
        </p:spPr>
      </p:pic>
      <p:sp>
        <p:nvSpPr>
          <p:cNvPr id="8" name="Rectangle: Rounded Corners 7"/>
          <p:cNvSpPr/>
          <p:nvPr/>
        </p:nvSpPr>
        <p:spPr>
          <a:xfrm>
            <a:off x="4267200" y="3695700"/>
            <a:ext cx="10287000" cy="5029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4400" b="1" dirty="0">
                <a:solidFill>
                  <a:srgbClr val="FF0000"/>
                </a:solidFill>
                <a:latin typeface="Cambria" panose="02040503050406030204" pitchFamily="18" charset="0"/>
                <a:ea typeface="Cambria" panose="02040503050406030204" pitchFamily="18" charset="0"/>
              </a:rPr>
              <a:t>Vai trò của gà mái là đẻ ra trứng, kết hợp với tinh trùng tạo hợp t</a:t>
            </a:r>
            <a:r>
              <a:rPr lang="en-US" sz="4400" b="1" dirty="0">
                <a:solidFill>
                  <a:srgbClr val="FF0000"/>
                </a:solidFill>
                <a:latin typeface="Cambria" panose="02040503050406030204" pitchFamily="18" charset="0"/>
                <a:ea typeface="Cambria" panose="02040503050406030204" pitchFamily="18" charset="0"/>
              </a:rPr>
              <a:t>ử</a:t>
            </a:r>
            <a:r>
              <a:rPr lang="vi-VN" sz="4400" b="1" dirty="0">
                <a:solidFill>
                  <a:srgbClr val="FF0000"/>
                </a:solidFill>
                <a:latin typeface="Cambria" panose="02040503050406030204" pitchFamily="18" charset="0"/>
                <a:ea typeface="Cambria" panose="02040503050406030204" pitchFamily="18" charset="0"/>
              </a:rPr>
              <a:t>, ấp trứng nở ra con;</a:t>
            </a:r>
            <a:endParaRPr lang="en-US" sz="4400" b="1" dirty="0">
              <a:solidFill>
                <a:srgbClr val="FF0000"/>
              </a:solidFill>
              <a:latin typeface="Cambria" panose="02040503050406030204" pitchFamily="18" charset="0"/>
              <a:ea typeface="Cambria" panose="02040503050406030204" pitchFamily="18" charset="0"/>
            </a:endParaRPr>
          </a:p>
          <a:p>
            <a:pPr marL="857250" lvl="0" indent="-857250" algn="just" defTabSz="1371600">
              <a:buFont typeface="Arial" panose="020B0604020202020204" pitchFamily="34" charset="0"/>
              <a:buChar char="•"/>
            </a:pPr>
            <a:r>
              <a:rPr lang="en-US" sz="4400" b="1" dirty="0" err="1">
                <a:solidFill>
                  <a:srgbClr val="FF0000"/>
                </a:solidFill>
                <a:latin typeface="Cambria" panose="02040503050406030204" pitchFamily="18" charset="0"/>
                <a:ea typeface="Cambria" panose="02040503050406030204" pitchFamily="18" charset="0"/>
              </a:rPr>
              <a:t>Gà</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trống</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sinh</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ra</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tinh</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trùng</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kết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hợp</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với</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trứng</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tạo</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hợp</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tử</a:t>
            </a:r>
            <a:r>
              <a:rPr lang="en-US" sz="4400" b="1" dirty="0">
                <a:solidFill>
                  <a:srgbClr val="FF0000"/>
                </a:solidFill>
                <a:latin typeface="Cambria" panose="02040503050406030204" pitchFamily="18" charset="0"/>
                <a:ea typeface="Cambria" panose="02040503050406030204" pitchFamily="18" charset="0"/>
              </a:rPr>
              <a:t>.</a:t>
            </a:r>
            <a:endParaRPr lang="en-US" sz="4400" b="1" dirty="0">
              <a:solidFill>
                <a:srgbClr val="FF0000"/>
              </a:solidFill>
              <a:latin typeface="Cambria" panose="02040503050406030204" pitchFamily="18" charset="0"/>
              <a:ea typeface="Cambria" panose="02040503050406030204" pitchFamily="18" charset="0"/>
            </a:endParaRPr>
          </a:p>
        </p:txBody>
      </p:sp>
      <p:pic>
        <p:nvPicPr>
          <p:cNvPr id="6146" name="Picture 2" descr="Hình ảnh Nhân Vật Hoạt Hình Gà Mái Và Gà Trống PNG , Gà Mái, Gà Trống, Gà  Mái Và Gà Trống PNG trong suốt và Vector để tải xuống miễn phí"/>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36386" y="5905500"/>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Trình bày sự lớn lên của cây đậu con mọc lên từ hạt?</a:t>
            </a:r>
            <a:endParaRPr kumimoji="0" lang="en-US" sz="3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2295662" y="1132828"/>
            <a:ext cx="14392138" cy="2308324"/>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vi-VN" sz="7200" dirty="0">
                <a:solidFill>
                  <a:prstClr val="black"/>
                </a:solidFill>
                <a:latin typeface="Cambria" panose="02040503050406030204" pitchFamily="18" charset="0"/>
                <a:ea typeface="Cambria" panose="02040503050406030204" pitchFamily="18" charset="0"/>
              </a:rPr>
              <a:t>Các trứng gà mái đẻ có phải đều là trứng đã thụ tinh không? </a:t>
            </a:r>
            <a:endParaRPr kumimoji="0" lang="en-US"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a:fillRect/>
          </a:stretch>
        </p:blipFill>
        <p:spPr>
          <a:xfrm>
            <a:off x="246375" y="5258851"/>
            <a:ext cx="3938571" cy="5807069"/>
          </a:xfrm>
          <a:prstGeom prst="rect">
            <a:avLst/>
          </a:prstGeom>
        </p:spPr>
      </p:pic>
      <p:sp>
        <p:nvSpPr>
          <p:cNvPr id="8" name="Rectangle: Rounded Corners 7"/>
          <p:cNvSpPr/>
          <p:nvPr/>
        </p:nvSpPr>
        <p:spPr>
          <a:xfrm>
            <a:off x="4343400" y="4533900"/>
            <a:ext cx="9403080" cy="4191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4400" b="1" dirty="0">
                <a:solidFill>
                  <a:srgbClr val="FF0000"/>
                </a:solidFill>
                <a:latin typeface="Cambria" panose="02040503050406030204" pitchFamily="18" charset="0"/>
                <a:ea typeface="Cambria" panose="02040503050406030204" pitchFamily="18" charset="0"/>
              </a:rPr>
              <a:t>Các trứng gà mái đẻ không phải đều là trứng đã thụ tinh, trứng nào được thụ tinh với tinh trùng của gà trống mới là trứng thụ tinh.</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5122" name="Picture 2" descr="Gà Con Dễ Thương Hình ảnh PNG | Vector Và Các Tập Tin PSD | Tải Về Miễn Phí  Trên Pngtre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39800" y="4991100"/>
            <a:ext cx="4343400" cy="4343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Trình bày sự lớn lên của cây đậu con mọc lên từ hạt?</a:t>
            </a:r>
            <a:endParaRPr kumimoji="0" lang="en-US" sz="3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2295662" y="1132828"/>
            <a:ext cx="14392138" cy="2308324"/>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vi-VN" sz="7200" dirty="0">
                <a:solidFill>
                  <a:prstClr val="black"/>
                </a:solidFill>
                <a:latin typeface="Cambria" panose="02040503050406030204" pitchFamily="18" charset="0"/>
                <a:ea typeface="Cambria" panose="02040503050406030204" pitchFamily="18" charset="0"/>
              </a:rPr>
              <a:t>Những quả trứng gà bán ở chợ có thể ấp nở thành gà con được không?</a:t>
            </a:r>
            <a:endParaRPr kumimoji="0" lang="en-US"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a:fillRect/>
          </a:stretch>
        </p:blipFill>
        <p:spPr>
          <a:xfrm>
            <a:off x="246375" y="5258851"/>
            <a:ext cx="3938571" cy="5807069"/>
          </a:xfrm>
          <a:prstGeom prst="rect">
            <a:avLst/>
          </a:prstGeom>
        </p:spPr>
      </p:pic>
      <p:sp>
        <p:nvSpPr>
          <p:cNvPr id="8" name="Rectangle: Rounded Corners 7"/>
          <p:cNvSpPr/>
          <p:nvPr/>
        </p:nvSpPr>
        <p:spPr>
          <a:xfrm>
            <a:off x="4343400" y="4533900"/>
            <a:ext cx="9403080" cy="4191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4400" b="1">
                <a:solidFill>
                  <a:srgbClr val="FF0000"/>
                </a:solidFill>
                <a:latin typeface="Cambria" panose="02040503050406030204" pitchFamily="18" charset="0"/>
                <a:ea typeface="Cambria" panose="02040503050406030204" pitchFamily="18" charset="0"/>
              </a:rPr>
              <a:t>Những quả trứng gà bán ở chợ có thể có quả trứng ấp nở thành gà con nhưng cũng có thể có những quả trứng không được thụ tinh sẽ không nở thành gà con.</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122" name="Picture 2" descr="Gà Con Dễ Thương Hình ảnh PNG | Vector Và Các Tập Tin PSD | Tải Về Miễn Phí  Trên Pngtre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39800" y="4991100"/>
            <a:ext cx="4343400" cy="4343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6"/>
          <p:cNvSpPr/>
          <p:nvPr/>
        </p:nvSpPr>
        <p:spPr>
          <a:xfrm>
            <a:off x="801385" y="417461"/>
            <a:ext cx="16719503" cy="9399497"/>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dirty="0">
              <a:solidFill>
                <a:prstClr val="white"/>
              </a:solidFill>
              <a:latin typeface="字魂59号-创粗黑" panose="00000500000000000000" pitchFamily="2" charset="-122"/>
              <a:ea typeface="字魂59号-创粗黑" panose="00000500000000000000" pitchFamily="2" charset="-122"/>
              <a:cs typeface="+mn-ea"/>
              <a:sym typeface="+mn-lt"/>
            </a:endParaRPr>
          </a:p>
        </p:txBody>
      </p:sp>
      <p:grpSp>
        <p:nvGrpSpPr>
          <p:cNvPr id="3" name="object 19"/>
          <p:cNvGrpSpPr/>
          <p:nvPr/>
        </p:nvGrpSpPr>
        <p:grpSpPr>
          <a:xfrm rot="19320368">
            <a:off x="16105158" y="9207073"/>
            <a:ext cx="2420616" cy="1102607"/>
            <a:chOff x="15937514" y="5582838"/>
            <a:chExt cx="1668559" cy="723125"/>
          </a:xfrm>
        </p:grpSpPr>
        <p:sp>
          <p:nvSpPr>
            <p:cNvPr id="4"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defTabSz="1371600">
                <a:defRPr/>
              </a:pPr>
              <a:endParaRPr sz="2700">
                <a:solidFill>
                  <a:prstClr val="black"/>
                </a:solidFill>
                <a:latin typeface="Calibri" panose="020F0502020204030204"/>
              </a:endParaRPr>
            </a:p>
          </p:txBody>
        </p:sp>
        <p:sp>
          <p:nvSpPr>
            <p:cNvPr id="6"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defTabSz="1371600">
                <a:defRPr/>
              </a:pPr>
              <a:endParaRPr sz="2700">
                <a:solidFill>
                  <a:prstClr val="black"/>
                </a:solidFill>
                <a:latin typeface="Calibri" panose="020F0502020204030204"/>
              </a:endParaRPr>
            </a:p>
          </p:txBody>
        </p:sp>
      </p:grpSp>
      <p:grpSp>
        <p:nvGrpSpPr>
          <p:cNvPr id="7" name="Group 6"/>
          <p:cNvGrpSpPr/>
          <p:nvPr/>
        </p:nvGrpSpPr>
        <p:grpSpPr>
          <a:xfrm>
            <a:off x="1503830" y="3652139"/>
            <a:ext cx="5566442" cy="4316205"/>
            <a:chOff x="8875987" y="2273361"/>
            <a:chExt cx="2915391" cy="2075566"/>
          </a:xfrm>
        </p:grpSpPr>
        <p:pic>
          <p:nvPicPr>
            <p:cNvPr id="8" name="Picture 7" descr="Text&#10;&#10;Description automatically generated"/>
            <p:cNvPicPr>
              <a:picLocks noChangeAspect="1"/>
            </p:cNvPicPr>
            <p:nvPr/>
          </p:nvPicPr>
          <p:blipFill rotWithShape="1">
            <a:blip r:embed="rId1" cstate="print">
              <a:extLst>
                <a:ext uri="{28A0092B-C50C-407E-A947-70E740481C1C}">
                  <a14:useLocalDpi xmlns:a14="http://schemas.microsoft.com/office/drawing/2010/main" val="0"/>
                </a:ext>
              </a:extLst>
            </a:blip>
            <a:srcRect r="57068" b="63769"/>
            <a:stretch>
              <a:fillRect/>
            </a:stretch>
          </p:blipFill>
          <p:spPr>
            <a:xfrm>
              <a:off x="8875987" y="2273361"/>
              <a:ext cx="2915391" cy="2075566"/>
            </a:xfrm>
            <a:prstGeom prst="rect">
              <a:avLst/>
            </a:prstGeom>
          </p:spPr>
        </p:pic>
        <p:sp>
          <p:nvSpPr>
            <p:cNvPr id="10" name="文本框 31"/>
            <p:cNvSpPr txBox="1">
              <a:spLocks noChangeArrowheads="1"/>
            </p:cNvSpPr>
            <p:nvPr/>
          </p:nvSpPr>
          <p:spPr bwMode="auto">
            <a:xfrm>
              <a:off x="9225164" y="2653964"/>
              <a:ext cx="2397391" cy="543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defTabSz="1371600">
                <a:lnSpc>
                  <a:spcPct val="100000"/>
                </a:lnSpc>
                <a:spcBef>
                  <a:spcPct val="0"/>
                </a:spcBef>
                <a:buNone/>
                <a:defRPr/>
              </a:pPr>
              <a:r>
                <a:rPr lang="en-US" altLang="zh-CN" sz="6750" b="1" dirty="0">
                  <a:solidFill>
                    <a:prstClr val="black"/>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rPr>
                <a:t>Em </a:t>
              </a:r>
              <a:r>
                <a:rPr lang="en-US" altLang="zh-CN" sz="6750" b="1" dirty="0" err="1">
                  <a:solidFill>
                    <a:prstClr val="black"/>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rPr>
                <a:t>đã</a:t>
              </a:r>
              <a:r>
                <a:rPr lang="en-US" altLang="zh-CN" sz="6750" b="1" dirty="0">
                  <a:solidFill>
                    <a:prstClr val="black"/>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6750" b="1" dirty="0" err="1">
                  <a:solidFill>
                    <a:prstClr val="black"/>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rPr>
                <a:t>học</a:t>
              </a:r>
              <a:endParaRPr lang="zh-CN" altLang="en-US" sz="6750" b="1" dirty="0">
                <a:solidFill>
                  <a:prstClr val="black"/>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endParaRPr>
            </a:p>
          </p:txBody>
        </p:sp>
      </p:grpSp>
      <p:cxnSp>
        <p:nvCxnSpPr>
          <p:cNvPr id="11" name="Straight Connector 10"/>
          <p:cNvCxnSpPr/>
          <p:nvPr/>
        </p:nvCxnSpPr>
        <p:spPr>
          <a:xfrm flipV="1">
            <a:off x="6874329" y="3233057"/>
            <a:ext cx="1110342" cy="155121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p:cNvSpPr/>
          <p:nvPr/>
        </p:nvSpPr>
        <p:spPr>
          <a:xfrm>
            <a:off x="7984672" y="647701"/>
            <a:ext cx="9013373" cy="3712028"/>
          </a:xfrm>
          <a:prstGeom prst="roundRect">
            <a:avLst/>
          </a:prstGeom>
          <a:solidFill>
            <a:schemeClr val="accent4">
              <a:lumMod val="20000"/>
              <a:lumOff val="8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800" dirty="0">
                <a:solidFill>
                  <a:srgbClr val="FF0000"/>
                </a:solidFill>
                <a:latin typeface="Cambria" panose="02040503050406030204" pitchFamily="18" charset="0"/>
                <a:ea typeface="Cambria" panose="02040503050406030204" pitchFamily="18" charset="0"/>
              </a:rPr>
              <a:t>Ở động vật đẻ trứng, tinh trùng kết hợp với trứng qua thụ tinh tạo thành hợp tử, hợp tử phát triển thành phôi trong trứng rồi nở ra con non hoặc ấu trùng</a:t>
            </a:r>
            <a:r>
              <a:rPr lang="en-US" sz="4800" dirty="0">
                <a:solidFill>
                  <a:srgbClr val="FF0000"/>
                </a:solidFill>
                <a:latin typeface="Cambria" panose="02040503050406030204" pitchFamily="18" charset="0"/>
                <a:ea typeface="Cambria" panose="02040503050406030204" pitchFamily="18" charset="0"/>
              </a:rPr>
              <a:t>.</a:t>
            </a:r>
            <a:endParaRPr lang="vi-VN" sz="4800" dirty="0">
              <a:solidFill>
                <a:srgbClr val="FF0000"/>
              </a:solidFill>
              <a:latin typeface="Cambria" panose="02040503050406030204" pitchFamily="18" charset="0"/>
              <a:ea typeface="Cambria" panose="02040503050406030204" pitchFamily="18" charset="0"/>
            </a:endParaRPr>
          </a:p>
        </p:txBody>
      </p:sp>
      <p:cxnSp>
        <p:nvCxnSpPr>
          <p:cNvPr id="13" name="Straight Connector 12"/>
          <p:cNvCxnSpPr/>
          <p:nvPr/>
        </p:nvCxnSpPr>
        <p:spPr>
          <a:xfrm>
            <a:off x="6776357" y="6237515"/>
            <a:ext cx="1355271" cy="88174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p:cNvSpPr/>
          <p:nvPr/>
        </p:nvSpPr>
        <p:spPr>
          <a:xfrm>
            <a:off x="8131628" y="5519056"/>
            <a:ext cx="9013373" cy="3967844"/>
          </a:xfrm>
          <a:prstGeom prst="roundRect">
            <a:avLst/>
          </a:prstGeom>
          <a:solidFill>
            <a:schemeClr val="accent4">
              <a:lumMod val="20000"/>
              <a:lumOff val="8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200" dirty="0">
                <a:solidFill>
                  <a:srgbClr val="FF0000"/>
                </a:solidFill>
                <a:latin typeface="Cambria" panose="02040503050406030204" pitchFamily="18" charset="0"/>
                <a:ea typeface="Cambria" panose="02040503050406030204" pitchFamily="18" charset="0"/>
              </a:rPr>
              <a:t>Ở động vật đẻ con, tinh trùng kết hợp với trứng qua thụ tinh tạo thành hợp tử, hợp tử phát triển thành phôi. Phôi phát triển thành thai trong cơ quan sinh dục của con cái. Sau một thời gian con non được sinh ra.</a:t>
            </a:r>
            <a:endParaRPr lang="vi-VN" sz="4200"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78913" t="-57778" r="-59121" b="-71792"/>
            </a:stretch>
          </a:blipFill>
        </p:spPr>
        <p:txBody>
          <a:bodyPr/>
          <a:lstStyle/>
          <a:p>
            <a:endParaRPr lang="en-US"/>
          </a:p>
        </p:txBody>
      </p:sp>
      <p:grpSp>
        <p:nvGrpSpPr>
          <p:cNvPr id="3" name="Group 3"/>
          <p:cNvGrpSpPr/>
          <p:nvPr/>
        </p:nvGrpSpPr>
        <p:grpSpPr>
          <a:xfrm>
            <a:off x="3048218" y="1028700"/>
            <a:ext cx="12191565" cy="4844075"/>
            <a:chOff x="0" y="0"/>
            <a:chExt cx="2518351" cy="1000616"/>
          </a:xfrm>
        </p:grpSpPr>
        <p:sp>
          <p:nvSpPr>
            <p:cNvPr id="4" name="Freeform 4"/>
            <p:cNvSpPr/>
            <p:nvPr/>
          </p:nvSpPr>
          <p:spPr>
            <a:xfrm>
              <a:off x="0" y="0"/>
              <a:ext cx="2518351" cy="1000616"/>
            </a:xfrm>
            <a:custGeom>
              <a:avLst/>
              <a:gdLst/>
              <a:ahLst/>
              <a:cxnLst/>
              <a:rect l="l" t="t" r="r" b="b"/>
              <a:pathLst>
                <a:path w="2518351" h="1000616">
                  <a:moveTo>
                    <a:pt x="17146" y="0"/>
                  </a:moveTo>
                  <a:lnTo>
                    <a:pt x="2501205" y="0"/>
                  </a:lnTo>
                  <a:cubicBezTo>
                    <a:pt x="2510674" y="0"/>
                    <a:pt x="2518351" y="7676"/>
                    <a:pt x="2518351" y="17146"/>
                  </a:cubicBezTo>
                  <a:lnTo>
                    <a:pt x="2518351" y="983471"/>
                  </a:lnTo>
                  <a:cubicBezTo>
                    <a:pt x="2518351" y="988018"/>
                    <a:pt x="2516544" y="992379"/>
                    <a:pt x="2513329" y="995595"/>
                  </a:cubicBezTo>
                  <a:cubicBezTo>
                    <a:pt x="2510113" y="998810"/>
                    <a:pt x="2505752" y="1000616"/>
                    <a:pt x="2501205" y="1000616"/>
                  </a:cubicBezTo>
                  <a:lnTo>
                    <a:pt x="17146" y="1000616"/>
                  </a:lnTo>
                  <a:cubicBezTo>
                    <a:pt x="12598" y="1000616"/>
                    <a:pt x="8237" y="998810"/>
                    <a:pt x="5022" y="995595"/>
                  </a:cubicBezTo>
                  <a:cubicBezTo>
                    <a:pt x="1806" y="992379"/>
                    <a:pt x="0" y="988018"/>
                    <a:pt x="0" y="983471"/>
                  </a:cubicBezTo>
                  <a:lnTo>
                    <a:pt x="0" y="17146"/>
                  </a:lnTo>
                  <a:cubicBezTo>
                    <a:pt x="0" y="12598"/>
                    <a:pt x="1806" y="8237"/>
                    <a:pt x="5022" y="5022"/>
                  </a:cubicBezTo>
                  <a:cubicBezTo>
                    <a:pt x="8237" y="1806"/>
                    <a:pt x="12598" y="0"/>
                    <a:pt x="17146" y="0"/>
                  </a:cubicBezTo>
                  <a:close/>
                </a:path>
              </a:pathLst>
            </a:custGeom>
            <a:solidFill>
              <a:srgbClr val="FFFFFF"/>
            </a:solidFill>
            <a:ln cap="rnd">
              <a:noFill/>
              <a:prstDash val="solid"/>
              <a:round/>
            </a:ln>
          </p:spPr>
          <p:txBody>
            <a:bodyPr/>
            <a:lstStyle/>
            <a:p>
              <a:endParaRPr lang="en-US"/>
            </a:p>
          </p:txBody>
        </p:sp>
        <p:sp>
          <p:nvSpPr>
            <p:cNvPr id="5" name="TextBox 5"/>
            <p:cNvSpPr txBox="1"/>
            <p:nvPr/>
          </p:nvSpPr>
          <p:spPr>
            <a:xfrm>
              <a:off x="0" y="-38100"/>
              <a:ext cx="2518351" cy="1038716"/>
            </a:xfrm>
            <a:prstGeom prst="rect">
              <a:avLst/>
            </a:prstGeom>
          </p:spPr>
          <p:txBody>
            <a:bodyPr lIns="50800" tIns="50800" rIns="50800" bIns="50800" rtlCol="0" anchor="ctr"/>
            <a:lstStyle/>
            <a:p>
              <a:pPr marL="0" lvl="0" indent="0" algn="ctr">
                <a:lnSpc>
                  <a:spcPts val="2660"/>
                </a:lnSpc>
                <a:spcBef>
                  <a:spcPct val="0"/>
                </a:spcBef>
              </a:pPr>
            </a:p>
          </p:txBody>
        </p:sp>
      </p:grpSp>
      <p:sp>
        <p:nvSpPr>
          <p:cNvPr id="6" name="Freeform 6"/>
          <p:cNvSpPr/>
          <p:nvPr/>
        </p:nvSpPr>
        <p:spPr>
          <a:xfrm>
            <a:off x="0" y="4708820"/>
            <a:ext cx="9474615" cy="5578180"/>
          </a:xfrm>
          <a:custGeom>
            <a:avLst/>
            <a:gdLst/>
            <a:ahLst/>
            <a:cxnLst/>
            <a:rect l="l" t="t" r="r" b="b"/>
            <a:pathLst>
              <a:path w="9474615" h="5578180">
                <a:moveTo>
                  <a:pt x="0" y="0"/>
                </a:moveTo>
                <a:lnTo>
                  <a:pt x="9474615" y="0"/>
                </a:lnTo>
                <a:lnTo>
                  <a:pt x="9474615" y="5578180"/>
                </a:lnTo>
                <a:lnTo>
                  <a:pt x="0" y="5578180"/>
                </a:lnTo>
                <a:lnTo>
                  <a:pt x="0" y="0"/>
                </a:lnTo>
                <a:close/>
              </a:path>
            </a:pathLst>
          </a:custGeom>
          <a:blipFill>
            <a:blip r:embed="rId2"/>
            <a:stretch>
              <a:fillRect/>
            </a:stretch>
          </a:blipFill>
        </p:spPr>
        <p:txBody>
          <a:bodyPr/>
          <a:lstStyle/>
          <a:p>
            <a:endParaRPr lang="en-US"/>
          </a:p>
        </p:txBody>
      </p:sp>
      <p:sp>
        <p:nvSpPr>
          <p:cNvPr id="7" name="Freeform 7"/>
          <p:cNvSpPr/>
          <p:nvPr/>
        </p:nvSpPr>
        <p:spPr>
          <a:xfrm>
            <a:off x="10135585" y="6522933"/>
            <a:ext cx="7610583" cy="3764067"/>
          </a:xfrm>
          <a:custGeom>
            <a:avLst/>
            <a:gdLst/>
            <a:ahLst/>
            <a:cxnLst/>
            <a:rect l="l" t="t" r="r" b="b"/>
            <a:pathLst>
              <a:path w="7610583" h="3764067">
                <a:moveTo>
                  <a:pt x="0" y="0"/>
                </a:moveTo>
                <a:lnTo>
                  <a:pt x="7610583" y="0"/>
                </a:lnTo>
                <a:lnTo>
                  <a:pt x="7610583" y="3764067"/>
                </a:lnTo>
                <a:lnTo>
                  <a:pt x="0" y="3764067"/>
                </a:lnTo>
                <a:lnTo>
                  <a:pt x="0" y="0"/>
                </a:lnTo>
                <a:close/>
              </a:path>
            </a:pathLst>
          </a:custGeom>
          <a:blipFill>
            <a:blip r:embed="rId3"/>
            <a:stretch>
              <a:fillRect/>
            </a:stretch>
          </a:blipFill>
        </p:spPr>
        <p:txBody>
          <a:bodyPr/>
          <a:lstStyle/>
          <a:p>
            <a:endParaRPr lang="en-US"/>
          </a:p>
        </p:txBody>
      </p:sp>
      <p:sp>
        <p:nvSpPr>
          <p:cNvPr id="10" name="Freeform 10"/>
          <p:cNvSpPr/>
          <p:nvPr/>
        </p:nvSpPr>
        <p:spPr>
          <a:xfrm>
            <a:off x="14293245" y="-319616"/>
            <a:ext cx="4610838" cy="4040771"/>
          </a:xfrm>
          <a:custGeom>
            <a:avLst/>
            <a:gdLst/>
            <a:ahLst/>
            <a:cxnLst/>
            <a:rect l="l" t="t" r="r" b="b"/>
            <a:pathLst>
              <a:path w="4610838" h="4040771">
                <a:moveTo>
                  <a:pt x="0" y="0"/>
                </a:moveTo>
                <a:lnTo>
                  <a:pt x="4610837" y="0"/>
                </a:lnTo>
                <a:lnTo>
                  <a:pt x="4610837" y="4040771"/>
                </a:lnTo>
                <a:lnTo>
                  <a:pt x="0" y="4040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flipH="1">
            <a:off x="-644203" y="-319616"/>
            <a:ext cx="4610838" cy="4040771"/>
          </a:xfrm>
          <a:custGeom>
            <a:avLst/>
            <a:gdLst/>
            <a:ahLst/>
            <a:cxnLst/>
            <a:rect l="l" t="t" r="r" b="b"/>
            <a:pathLst>
              <a:path w="4610838" h="4040771">
                <a:moveTo>
                  <a:pt x="4610838" y="0"/>
                </a:moveTo>
                <a:lnTo>
                  <a:pt x="0" y="0"/>
                </a:lnTo>
                <a:lnTo>
                  <a:pt x="0" y="4040771"/>
                </a:lnTo>
                <a:lnTo>
                  <a:pt x="4610838" y="4040771"/>
                </a:lnTo>
                <a:lnTo>
                  <a:pt x="461083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12" name="Picture 11"/>
          <p:cNvPicPr>
            <a:picLocks noChangeAspect="1"/>
          </p:cNvPicPr>
          <p:nvPr/>
        </p:nvPicPr>
        <p:blipFill>
          <a:blip r:embed="rId6"/>
          <a:stretch>
            <a:fillRect/>
          </a:stretch>
        </p:blipFill>
        <p:spPr>
          <a:xfrm>
            <a:off x="2743200" y="2400300"/>
            <a:ext cx="13488080" cy="220523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4"/>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Rounded Corners 19"/>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0226" b="75424" l="3667" r="26661">
                        <a14:foregroundMark x1="14483" y1="30266" x2="15982" y2="32486"/>
                        <a14:foregroundMark x1="23778" y1="45884" x2="24631" y2="52825"/>
                        <a14:foregroundMark x1="26661" y1="54237" x2="25369" y2="56134"/>
                        <a14:foregroundMark x1="16513" y1="62228" x2="18196" y2="63882"/>
                        <a14:foregroundMark x1="18796" y1="73890" x2="19004" y2="69169"/>
                        <a14:foregroundMark x1="13630" y1="74213" x2="14968" y2="71186"/>
                        <a14:foregroundMark x1="19811" y1="71872" x2="19534" y2="73527"/>
                        <a14:foregroundMark x1="15429" y1="72599" x2="14706" y2="74757"/>
                        <a14:foregroundMark x1="3875" y1="41324" x2="5696" y2="44835"/>
                        <a14:foregroundMark x1="3667" y1="52663" x2="3667" y2="52663"/>
                        <a14:backgroundMark x1="14022" y1="75626" x2="14829" y2="75626"/>
                        <a14:backgroundMark x1="14161" y1="75626" x2="15360" y2="75626"/>
                      </a14:backgroundRemoval>
                    </a14:imgEffect>
                  </a14:imgLayer>
                </a14:imgProps>
              </a:ext>
              <a:ext uri="{28A0092B-C50C-407E-A947-70E740481C1C}">
                <a14:useLocalDpi xmlns:a14="http://schemas.microsoft.com/office/drawing/2010/main" val="0"/>
              </a:ext>
            </a:extLst>
          </a:blip>
          <a:srcRect l="2296" t="26296" r="71460" b="24538"/>
          <a:stretch>
            <a:fillRect/>
          </a:stretch>
        </p:blipFill>
        <p:spPr>
          <a:xfrm>
            <a:off x="152399" y="4229100"/>
            <a:ext cx="5658671" cy="6057900"/>
          </a:xfrm>
          <a:prstGeom prst="rect">
            <a:avLst/>
          </a:prstGeom>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40000"/>
                    </a14:imgEffect>
                    <a14:imgEffect>
                      <a14:colorTemperature colorTemp="4700"/>
                    </a14:imgEffect>
                  </a14:imgLayer>
                </a14:imgProps>
              </a:ext>
            </a:extLst>
          </a:blip>
          <a:stretch>
            <a:fillRect/>
          </a:stretch>
        </p:blipFill>
        <p:spPr>
          <a:xfrm>
            <a:off x="2209800" y="1409700"/>
            <a:ext cx="14478000" cy="4724400"/>
          </a:xfrm>
          <a:prstGeom prst="rect">
            <a:avLst/>
          </a:prstGeom>
        </p:spPr>
      </p:pic>
      <p:sp>
        <p:nvSpPr>
          <p:cNvPr id="14" name="TextBox 13"/>
          <p:cNvSpPr txBox="1"/>
          <p:nvPr/>
        </p:nvSpPr>
        <p:spPr>
          <a:xfrm>
            <a:off x="4800600" y="1981200"/>
            <a:ext cx="9448801" cy="2308324"/>
          </a:xfrm>
          <a:prstGeom prst="rect">
            <a:avLst/>
          </a:prstGeom>
          <a:noFill/>
        </p:spPr>
        <p:txBody>
          <a:bodyPr wrap="square" rtlCol="0">
            <a:spAutoFit/>
          </a:bodyPr>
          <a:lstStyle/>
          <a:p>
            <a:pPr algn="ctr" defTabSz="609600"/>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Sắp</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xếp</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các</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con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vật</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sau</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vào</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nhóm</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Động</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vật</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đẻ</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con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và</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động</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vật</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đẻ</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trứng</a:t>
            </a:r>
            <a:endParaRPr lang="en-GB" sz="4800" dirty="0">
              <a:ln>
                <a:solidFill>
                  <a:srgbClr val="FF0000"/>
                </a:solidFill>
              </a:ln>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4"/>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endParaRPr>
          </a:p>
        </p:txBody>
      </p:sp>
      <p:sp>
        <p:nvSpPr>
          <p:cNvPr id="20" name="Rectangle: Rounded Corners 19"/>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endParaRPr>
          </a:p>
        </p:txBody>
      </p:sp>
      <p:pic>
        <p:nvPicPr>
          <p:cNvPr id="3" name="Picture 4" descr="DSC_3710"/>
          <p:cNvPicPr>
            <a:picLocks noChangeAspect="1" noChangeArrowheads="1"/>
          </p:cNvPicPr>
          <p:nvPr/>
        </p:nvPicPr>
        <p:blipFill>
          <a:blip r:embed="rId7">
            <a:extLst>
              <a:ext uri="{28A0092B-C50C-407E-A947-70E740481C1C}">
                <a14:useLocalDpi xmlns:a14="http://schemas.microsoft.com/office/drawing/2010/main" val="0"/>
              </a:ext>
            </a:extLst>
          </a:blip>
          <a:srcRect t="10019" r="76077" b="74695"/>
          <a:stretch>
            <a:fillRect/>
          </a:stretch>
        </p:blipFill>
        <p:spPr bwMode="auto">
          <a:xfrm>
            <a:off x="2459832" y="73820"/>
            <a:ext cx="3314700" cy="30861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5" descr="DSC_3710"/>
          <p:cNvPicPr>
            <a:picLocks noChangeAspect="1" noChangeArrowheads="1"/>
          </p:cNvPicPr>
          <p:nvPr/>
        </p:nvPicPr>
        <p:blipFill>
          <a:blip r:embed="rId7">
            <a:extLst>
              <a:ext uri="{28A0092B-C50C-407E-A947-70E740481C1C}">
                <a14:useLocalDpi xmlns:a14="http://schemas.microsoft.com/office/drawing/2010/main" val="0"/>
              </a:ext>
            </a:extLst>
          </a:blip>
          <a:srcRect l="34412" t="15900" r="48389" b="74693"/>
          <a:stretch>
            <a:fillRect/>
          </a:stretch>
        </p:blipFill>
        <p:spPr bwMode="auto">
          <a:xfrm>
            <a:off x="5784057" y="0"/>
            <a:ext cx="3245643" cy="30861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8" descr="DSC_3710"/>
          <p:cNvPicPr>
            <a:picLocks noChangeAspect="1" noChangeArrowheads="1"/>
          </p:cNvPicPr>
          <p:nvPr/>
        </p:nvPicPr>
        <p:blipFill>
          <a:blip r:embed="rId7">
            <a:extLst>
              <a:ext uri="{28A0092B-C50C-407E-A947-70E740481C1C}">
                <a14:useLocalDpi xmlns:a14="http://schemas.microsoft.com/office/drawing/2010/main" val="0"/>
              </a:ext>
            </a:extLst>
          </a:blip>
          <a:srcRect l="40210" t="26482" r="41209" b="54704"/>
          <a:stretch>
            <a:fillRect/>
          </a:stretch>
        </p:blipFill>
        <p:spPr bwMode="auto">
          <a:xfrm>
            <a:off x="5829300" y="3200400"/>
            <a:ext cx="3314700" cy="34290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9" descr="DSC_3710"/>
          <p:cNvPicPr>
            <a:picLocks noChangeAspect="1" noChangeArrowheads="1"/>
          </p:cNvPicPr>
          <p:nvPr/>
        </p:nvPicPr>
        <p:blipFill>
          <a:blip r:embed="rId7">
            <a:extLst>
              <a:ext uri="{28A0092B-C50C-407E-A947-70E740481C1C}">
                <a14:useLocalDpi xmlns:a14="http://schemas.microsoft.com/office/drawing/2010/main" val="0"/>
              </a:ext>
            </a:extLst>
          </a:blip>
          <a:srcRect l="76044" t="27658" r="6039" b="57056"/>
          <a:stretch>
            <a:fillRect/>
          </a:stretch>
        </p:blipFill>
        <p:spPr bwMode="auto">
          <a:xfrm>
            <a:off x="9258300" y="3200400"/>
            <a:ext cx="3162300" cy="37719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0" descr="DSC_3710"/>
          <p:cNvPicPr>
            <a:picLocks noChangeAspect="1" noChangeArrowheads="1"/>
          </p:cNvPicPr>
          <p:nvPr/>
        </p:nvPicPr>
        <p:blipFill>
          <a:blip r:embed="rId7">
            <a:extLst>
              <a:ext uri="{28A0092B-C50C-407E-A947-70E740481C1C}">
                <a14:useLocalDpi xmlns:a14="http://schemas.microsoft.com/office/drawing/2010/main" val="0"/>
              </a:ext>
            </a:extLst>
          </a:blip>
          <a:srcRect l="2748" t="47647" r="74449" b="11195"/>
          <a:stretch>
            <a:fillRect/>
          </a:stretch>
        </p:blipFill>
        <p:spPr bwMode="auto">
          <a:xfrm>
            <a:off x="12573000" y="0"/>
            <a:ext cx="3429000" cy="41148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1" descr="DSC_3710"/>
          <p:cNvPicPr>
            <a:picLocks noChangeAspect="1" noChangeArrowheads="1"/>
          </p:cNvPicPr>
          <p:nvPr/>
        </p:nvPicPr>
        <p:blipFill>
          <a:blip r:embed="rId7">
            <a:extLst>
              <a:ext uri="{28A0092B-C50C-407E-A947-70E740481C1C}">
                <a14:useLocalDpi xmlns:a14="http://schemas.microsoft.com/office/drawing/2010/main" val="0"/>
              </a:ext>
            </a:extLst>
          </a:blip>
          <a:srcRect l="38582" t="52350" r="38615" b="30011"/>
          <a:stretch>
            <a:fillRect/>
          </a:stretch>
        </p:blipFill>
        <p:spPr bwMode="auto">
          <a:xfrm>
            <a:off x="2286000" y="6800850"/>
            <a:ext cx="3276600" cy="34290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12" descr="DSC_3710"/>
          <p:cNvPicPr>
            <a:picLocks noChangeAspect="1" noChangeArrowheads="1"/>
          </p:cNvPicPr>
          <p:nvPr/>
        </p:nvPicPr>
        <p:blipFill>
          <a:blip r:embed="rId7">
            <a:extLst>
              <a:ext uri="{28A0092B-C50C-407E-A947-70E740481C1C}">
                <a14:useLocalDpi xmlns:a14="http://schemas.microsoft.com/office/drawing/2010/main" val="0"/>
              </a:ext>
            </a:extLst>
          </a:blip>
          <a:srcRect l="71666" t="47647" r="3902" b="36372"/>
          <a:stretch>
            <a:fillRect/>
          </a:stretch>
        </p:blipFill>
        <p:spPr bwMode="auto">
          <a:xfrm>
            <a:off x="5715000" y="6812757"/>
            <a:ext cx="3429000" cy="3398043"/>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13" descr="DSC_3710"/>
          <p:cNvPicPr>
            <a:picLocks noChangeAspect="1" noChangeArrowheads="1"/>
          </p:cNvPicPr>
          <p:nvPr/>
        </p:nvPicPr>
        <p:blipFill>
          <a:blip r:embed="rId7">
            <a:extLst>
              <a:ext uri="{28A0092B-C50C-407E-A947-70E740481C1C}">
                <a14:useLocalDpi xmlns:a14="http://schemas.microsoft.com/office/drawing/2010/main" val="0"/>
              </a:ext>
            </a:extLst>
          </a:blip>
          <a:srcRect l="66270" t="66463" r="4411" b="22954"/>
          <a:stretch>
            <a:fillRect/>
          </a:stretch>
        </p:blipFill>
        <p:spPr bwMode="auto">
          <a:xfrm>
            <a:off x="12573000" y="4362451"/>
            <a:ext cx="3429000" cy="2597945"/>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4" descr="DSC_3710"/>
          <p:cNvPicPr>
            <a:picLocks noChangeAspect="1" noChangeArrowheads="1"/>
          </p:cNvPicPr>
          <p:nvPr/>
        </p:nvPicPr>
        <p:blipFill>
          <a:blip r:embed="rId7">
            <a:extLst>
              <a:ext uri="{28A0092B-C50C-407E-A947-70E740481C1C}">
                <a14:useLocalDpi xmlns:a14="http://schemas.microsoft.com/office/drawing/2010/main" val="0"/>
              </a:ext>
            </a:extLst>
          </a:blip>
          <a:srcRect l="28809" t="77045" r="12555" b="13548"/>
          <a:stretch>
            <a:fillRect/>
          </a:stretch>
        </p:blipFill>
        <p:spPr bwMode="auto">
          <a:xfrm>
            <a:off x="9320213" y="7200900"/>
            <a:ext cx="6681788" cy="29718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 name="imgb" descr="Ca%20heo%2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58300" y="0"/>
            <a:ext cx="3143250" cy="30861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 name="imgb" descr="T8-con-buom"/>
          <p:cNvPicPr>
            <a:picLocks noChangeAspect="1" noChangeArrowheads="1"/>
          </p:cNvPicPr>
          <p:nvPr/>
        </p:nvPicPr>
        <p:blipFill>
          <a:blip r:embed="rId9">
            <a:extLst>
              <a:ext uri="{28A0092B-C50C-407E-A947-70E740481C1C}">
                <a14:useLocalDpi xmlns:a14="http://schemas.microsoft.com/office/drawing/2010/main" val="0"/>
              </a:ext>
            </a:extLst>
          </a:blip>
          <a:srcRect l="16418" t="10643" r="-334" b="11157"/>
          <a:stretch>
            <a:fillRect/>
          </a:stretch>
        </p:blipFill>
        <p:spPr bwMode="auto">
          <a:xfrm>
            <a:off x="2286000" y="3200400"/>
            <a:ext cx="3276600" cy="34290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2" name="Text Box 18"/>
          <p:cNvSpPr txBox="1">
            <a:spLocks noChangeArrowheads="1"/>
          </p:cNvSpPr>
          <p:nvPr/>
        </p:nvSpPr>
        <p:spPr bwMode="auto">
          <a:xfrm>
            <a:off x="2952751" y="-40482"/>
            <a:ext cx="26546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cá vàng</a:t>
            </a:r>
            <a:endParaRPr lang="en-US" altLang="en-US" sz="3600" b="1">
              <a:solidFill>
                <a:srgbClr val="FFFF00"/>
              </a:solidFill>
              <a:latin typeface="Cambria" panose="02040503050406030204" pitchFamily="18" charset="0"/>
              <a:ea typeface="Cambria" panose="02040503050406030204" pitchFamily="18" charset="0"/>
            </a:endParaRPr>
          </a:p>
        </p:txBody>
      </p:sp>
      <p:sp>
        <p:nvSpPr>
          <p:cNvPr id="23" name="Text Box 19"/>
          <p:cNvSpPr txBox="1">
            <a:spLocks noChangeArrowheads="1"/>
          </p:cNvSpPr>
          <p:nvPr/>
        </p:nvSpPr>
        <p:spPr bwMode="auto">
          <a:xfrm>
            <a:off x="2340770" y="3069433"/>
            <a:ext cx="24036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bướm</a:t>
            </a:r>
            <a:endParaRPr lang="en-US" altLang="en-US" sz="3600" b="1">
              <a:solidFill>
                <a:srgbClr val="FFFF00"/>
              </a:solidFill>
              <a:latin typeface="Cambria" panose="02040503050406030204" pitchFamily="18" charset="0"/>
              <a:ea typeface="Cambria" panose="02040503050406030204" pitchFamily="18" charset="0"/>
            </a:endParaRPr>
          </a:p>
        </p:txBody>
      </p:sp>
      <p:sp>
        <p:nvSpPr>
          <p:cNvPr id="24" name="Text Box 20"/>
          <p:cNvSpPr txBox="1">
            <a:spLocks noChangeArrowheads="1"/>
          </p:cNvSpPr>
          <p:nvPr/>
        </p:nvSpPr>
        <p:spPr bwMode="auto">
          <a:xfrm>
            <a:off x="12661108" y="6229351"/>
            <a:ext cx="18277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rùa</a:t>
            </a:r>
            <a:endParaRPr lang="en-US" altLang="en-US" sz="3600" b="1">
              <a:solidFill>
                <a:srgbClr val="FFFF00"/>
              </a:solidFill>
              <a:latin typeface="Cambria" panose="02040503050406030204" pitchFamily="18" charset="0"/>
              <a:ea typeface="Cambria" panose="02040503050406030204" pitchFamily="18" charset="0"/>
            </a:endParaRPr>
          </a:p>
        </p:txBody>
      </p:sp>
      <p:sp>
        <p:nvSpPr>
          <p:cNvPr id="25" name="Text Box 21"/>
          <p:cNvSpPr txBox="1">
            <a:spLocks noChangeArrowheads="1"/>
          </p:cNvSpPr>
          <p:nvPr/>
        </p:nvSpPr>
        <p:spPr bwMode="auto">
          <a:xfrm>
            <a:off x="6472238" y="6900863"/>
            <a:ext cx="1823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dơi</a:t>
            </a:r>
            <a:endParaRPr lang="en-US" altLang="en-US" sz="3600" b="1">
              <a:solidFill>
                <a:srgbClr val="FFFF00"/>
              </a:solidFill>
              <a:latin typeface="Cambria" panose="02040503050406030204" pitchFamily="18" charset="0"/>
              <a:ea typeface="Cambria" panose="02040503050406030204" pitchFamily="18" charset="0"/>
            </a:endParaRPr>
          </a:p>
        </p:txBody>
      </p:sp>
      <p:sp>
        <p:nvSpPr>
          <p:cNvPr id="26" name="Text Box 22"/>
          <p:cNvSpPr txBox="1">
            <a:spLocks noChangeArrowheads="1"/>
          </p:cNvSpPr>
          <p:nvPr/>
        </p:nvSpPr>
        <p:spPr bwMode="auto">
          <a:xfrm>
            <a:off x="2214563" y="9594058"/>
            <a:ext cx="21371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chim</a:t>
            </a:r>
            <a:endParaRPr lang="en-US" altLang="en-US" sz="3600" b="1">
              <a:solidFill>
                <a:srgbClr val="FFFF00"/>
              </a:solidFill>
              <a:latin typeface="Cambria" panose="02040503050406030204" pitchFamily="18" charset="0"/>
              <a:ea typeface="Cambria" panose="02040503050406030204" pitchFamily="18" charset="0"/>
            </a:endParaRPr>
          </a:p>
        </p:txBody>
      </p:sp>
      <p:sp>
        <p:nvSpPr>
          <p:cNvPr id="27" name="Text Box 23"/>
          <p:cNvSpPr txBox="1">
            <a:spLocks noChangeArrowheads="1"/>
          </p:cNvSpPr>
          <p:nvPr/>
        </p:nvSpPr>
        <p:spPr bwMode="auto">
          <a:xfrm>
            <a:off x="6198395" y="2433638"/>
            <a:ext cx="22910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chuột</a:t>
            </a:r>
            <a:endParaRPr lang="en-US" altLang="en-US" sz="3600" b="1">
              <a:solidFill>
                <a:srgbClr val="FFFF00"/>
              </a:solidFill>
              <a:latin typeface="Cambria" panose="02040503050406030204" pitchFamily="18" charset="0"/>
              <a:ea typeface="Cambria" panose="02040503050406030204" pitchFamily="18" charset="0"/>
            </a:endParaRPr>
          </a:p>
        </p:txBody>
      </p:sp>
      <p:sp>
        <p:nvSpPr>
          <p:cNvPr id="28" name="Text Box 24"/>
          <p:cNvSpPr txBox="1">
            <a:spLocks noChangeArrowheads="1"/>
          </p:cNvSpPr>
          <p:nvPr/>
        </p:nvSpPr>
        <p:spPr bwMode="auto">
          <a:xfrm>
            <a:off x="7429500" y="3314701"/>
            <a:ext cx="139653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2700" b="1">
                <a:solidFill>
                  <a:srgbClr val="FFFF00"/>
                </a:solidFill>
                <a:latin typeface="Cambria" panose="02040503050406030204" pitchFamily="18" charset="0"/>
                <a:ea typeface="Cambria" panose="02040503050406030204" pitchFamily="18" charset="0"/>
              </a:rPr>
              <a:t>Con thỏ</a:t>
            </a:r>
            <a:endParaRPr lang="en-US" altLang="en-US" sz="2700" b="1">
              <a:solidFill>
                <a:srgbClr val="FFFF00"/>
              </a:solidFill>
              <a:latin typeface="Cambria" panose="02040503050406030204" pitchFamily="18" charset="0"/>
              <a:ea typeface="Cambria" panose="02040503050406030204" pitchFamily="18" charset="0"/>
            </a:endParaRPr>
          </a:p>
        </p:txBody>
      </p:sp>
      <p:sp>
        <p:nvSpPr>
          <p:cNvPr id="29" name="Text Box 25"/>
          <p:cNvSpPr txBox="1">
            <a:spLocks noChangeArrowheads="1"/>
          </p:cNvSpPr>
          <p:nvPr/>
        </p:nvSpPr>
        <p:spPr bwMode="auto">
          <a:xfrm>
            <a:off x="9348788" y="-69057"/>
            <a:ext cx="24400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cá heo</a:t>
            </a:r>
            <a:endParaRPr lang="en-US" altLang="en-US" sz="3600" b="1">
              <a:solidFill>
                <a:srgbClr val="FFFF00"/>
              </a:solidFill>
              <a:latin typeface="Cambria" panose="02040503050406030204" pitchFamily="18" charset="0"/>
              <a:ea typeface="Cambria" panose="02040503050406030204" pitchFamily="18" charset="0"/>
            </a:endParaRPr>
          </a:p>
        </p:txBody>
      </p:sp>
      <p:sp>
        <p:nvSpPr>
          <p:cNvPr id="30" name="Text Box 26"/>
          <p:cNvSpPr txBox="1">
            <a:spLocks noChangeArrowheads="1"/>
          </p:cNvSpPr>
          <p:nvPr/>
        </p:nvSpPr>
        <p:spPr bwMode="auto">
          <a:xfrm>
            <a:off x="12601576" y="3421858"/>
            <a:ext cx="17829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khỉ</a:t>
            </a:r>
            <a:endParaRPr lang="en-US" altLang="en-US" sz="3600" b="1">
              <a:solidFill>
                <a:srgbClr val="FFFF00"/>
              </a:solidFill>
              <a:latin typeface="Cambria" panose="02040503050406030204" pitchFamily="18" charset="0"/>
              <a:ea typeface="Cambria" panose="02040503050406030204" pitchFamily="18" charset="0"/>
            </a:endParaRPr>
          </a:p>
        </p:txBody>
      </p:sp>
      <p:sp>
        <p:nvSpPr>
          <p:cNvPr id="31" name="Text Box 27"/>
          <p:cNvSpPr txBox="1">
            <a:spLocks noChangeArrowheads="1"/>
          </p:cNvSpPr>
          <p:nvPr/>
        </p:nvSpPr>
        <p:spPr bwMode="auto">
          <a:xfrm>
            <a:off x="9320213" y="6193633"/>
            <a:ext cx="182011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rắn</a:t>
            </a:r>
            <a:endParaRPr lang="en-US" altLang="en-US" sz="3600" b="1">
              <a:solidFill>
                <a:srgbClr val="FFFF00"/>
              </a:solidFill>
              <a:latin typeface="Cambria" panose="02040503050406030204" pitchFamily="18" charset="0"/>
              <a:ea typeface="Cambria" panose="02040503050406030204" pitchFamily="18" charset="0"/>
            </a:endParaRPr>
          </a:p>
        </p:txBody>
      </p:sp>
      <p:sp>
        <p:nvSpPr>
          <p:cNvPr id="32" name="Text Box 28"/>
          <p:cNvSpPr txBox="1">
            <a:spLocks noChangeArrowheads="1"/>
          </p:cNvSpPr>
          <p:nvPr/>
        </p:nvSpPr>
        <p:spPr bwMode="auto">
          <a:xfrm>
            <a:off x="13137357" y="7250908"/>
            <a:ext cx="23903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cá sấu</a:t>
            </a:r>
            <a:endParaRPr lang="en-US" altLang="en-US" sz="3600" b="1">
              <a:solidFill>
                <a:srgbClr val="FFFF00"/>
              </a:solidFill>
              <a:latin typeface="Cambria" panose="02040503050406030204" pitchFamily="18" charset="0"/>
              <a:ea typeface="Cambria" panose="02040503050406030204" pitchFamily="18" charset="0"/>
            </a:endParaRPr>
          </a:p>
        </p:txBody>
      </p:sp>
      <p:pic>
        <p:nvPicPr>
          <p:cNvPr id="33" name="Picture 29" descr="DSC_3710"/>
          <p:cNvPicPr>
            <a:picLocks noChangeAspect="1" noChangeArrowheads="1"/>
          </p:cNvPicPr>
          <p:nvPr/>
        </p:nvPicPr>
        <p:blipFill>
          <a:blip r:embed="rId7">
            <a:extLst>
              <a:ext uri="{28A0092B-C50C-407E-A947-70E740481C1C}">
                <a14:useLocalDpi xmlns:a14="http://schemas.microsoft.com/office/drawing/2010/main" val="0"/>
              </a:ext>
            </a:extLst>
          </a:blip>
          <a:srcRect l="40210" t="26482" r="41209" b="54704"/>
          <a:stretch>
            <a:fillRect/>
          </a:stretch>
        </p:blipFill>
        <p:spPr bwMode="auto">
          <a:xfrm>
            <a:off x="5829300" y="3200400"/>
            <a:ext cx="3314700" cy="34290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4" name="Text Box 30"/>
          <p:cNvSpPr txBox="1">
            <a:spLocks noChangeArrowheads="1"/>
          </p:cNvSpPr>
          <p:nvPr/>
        </p:nvSpPr>
        <p:spPr bwMode="auto">
          <a:xfrm>
            <a:off x="7300913" y="3128963"/>
            <a:ext cx="17957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thỏ</a:t>
            </a:r>
            <a:endParaRPr lang="en-US" altLang="en-US" sz="3600" b="1">
              <a:solidFill>
                <a:srgbClr val="FFFF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par>
                                <p:cTn id="8" presetID="18" presetClass="entr" presetSubtype="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trips(downRight)">
                                      <p:cBhvr>
                                        <p:cTn id="10" dur="500"/>
                                        <p:tgtEl>
                                          <p:spTgt spid="4"/>
                                        </p:tgtEl>
                                      </p:cBhvr>
                                    </p:animEffect>
                                  </p:childTnLst>
                                </p:cTn>
                              </p:par>
                              <p:par>
                                <p:cTn id="11" presetID="18" presetClass="entr" presetSubtype="6"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strips(downRight)">
                                      <p:cBhvr>
                                        <p:cTn id="13" dur="500"/>
                                        <p:tgtEl>
                                          <p:spTgt spid="19"/>
                                        </p:tgtEl>
                                      </p:cBhvr>
                                    </p:animEffect>
                                  </p:childTnLst>
                                </p:cTn>
                              </p:par>
                              <p:par>
                                <p:cTn id="14" presetID="18" presetClass="entr" presetSubtype="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strips(downRight)">
                                      <p:cBhvr>
                                        <p:cTn id="16" dur="500"/>
                                        <p:tgtEl>
                                          <p:spTgt spid="11"/>
                                        </p:tgtEl>
                                      </p:cBhvr>
                                    </p:animEffect>
                                  </p:childTnLst>
                                </p:cTn>
                              </p:par>
                              <p:par>
                                <p:cTn id="17" presetID="18" presetClass="entr" presetSubtype="6"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strips(downRight)">
                                      <p:cBhvr>
                                        <p:cTn id="19" dur="500"/>
                                        <p:tgtEl>
                                          <p:spTgt spid="17"/>
                                        </p:tgtEl>
                                      </p:cBhvr>
                                    </p:animEffect>
                                  </p:childTnLst>
                                </p:cTn>
                              </p:par>
                              <p:par>
                                <p:cTn id="20" presetID="18" presetClass="entr" presetSubtype="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strips(downRight)">
                                      <p:cBhvr>
                                        <p:cTn id="22" dur="500"/>
                                        <p:tgtEl>
                                          <p:spTgt spid="7"/>
                                        </p:tgtEl>
                                      </p:cBhvr>
                                    </p:animEffect>
                                  </p:childTnLst>
                                </p:cTn>
                              </p:par>
                              <p:par>
                                <p:cTn id="23" presetID="18" presetClass="entr" presetSubtype="6"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strips(downRight)">
                                      <p:cBhvr>
                                        <p:cTn id="25" dur="500"/>
                                        <p:tgtEl>
                                          <p:spTgt spid="5"/>
                                        </p:tgtEl>
                                      </p:cBhvr>
                                    </p:animEffect>
                                  </p:childTnLst>
                                </p:cTn>
                              </p:par>
                              <p:par>
                                <p:cTn id="26" presetID="18" presetClass="entr" presetSubtype="6"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strips(downRight)">
                                      <p:cBhvr>
                                        <p:cTn id="28" dur="500"/>
                                        <p:tgtEl>
                                          <p:spTgt spid="21"/>
                                        </p:tgtEl>
                                      </p:cBhvr>
                                    </p:animEffect>
                                  </p:childTnLst>
                                </p:cTn>
                              </p:par>
                              <p:par>
                                <p:cTn id="29" presetID="18" presetClass="entr" presetSubtype="6"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strips(downRight)">
                                      <p:cBhvr>
                                        <p:cTn id="31" dur="500"/>
                                        <p:tgtEl>
                                          <p:spTgt spid="15"/>
                                        </p:tgtEl>
                                      </p:cBhvr>
                                    </p:animEffect>
                                  </p:childTnLst>
                                </p:cTn>
                              </p:par>
                              <p:par>
                                <p:cTn id="32" presetID="18" presetClass="entr" presetSubtype="6"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strips(downRight)">
                                      <p:cBhvr>
                                        <p:cTn id="34" dur="500"/>
                                        <p:tgtEl>
                                          <p:spTgt spid="16"/>
                                        </p:tgtEl>
                                      </p:cBhvr>
                                    </p:animEffect>
                                  </p:childTnLst>
                                </p:cTn>
                              </p:par>
                              <p:par>
                                <p:cTn id="35" presetID="18" presetClass="entr" presetSubtype="12"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strips(down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linds(horizontal)">
                                      <p:cBhvr>
                                        <p:cTn id="42" dur="500"/>
                                        <p:tgtEl>
                                          <p:spTgt spid="22"/>
                                        </p:tgtEl>
                                      </p:cBhvr>
                                    </p:animEffect>
                                  </p:childTnLst>
                                </p:cTn>
                              </p:par>
                              <p:par>
                                <p:cTn id="43" presetID="3" presetClass="entr" presetSubtype="1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blinds(horizontal)">
                                      <p:cBhvr>
                                        <p:cTn id="45" dur="500"/>
                                        <p:tgtEl>
                                          <p:spTgt spid="27"/>
                                        </p:tgtEl>
                                      </p:cBhvr>
                                    </p:animEffect>
                                  </p:childTnLst>
                                </p:cTn>
                              </p:par>
                              <p:par>
                                <p:cTn id="46" presetID="3" presetClass="entr" presetSubtype="10"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blinds(horizontal)">
                                      <p:cBhvr>
                                        <p:cTn id="48" dur="500"/>
                                        <p:tgtEl>
                                          <p:spTgt spid="29"/>
                                        </p:tgtEl>
                                      </p:cBhvr>
                                    </p:animEffect>
                                  </p:childTnLst>
                                </p:cTn>
                              </p:par>
                              <p:par>
                                <p:cTn id="49" presetID="3" presetClass="entr" presetSubtype="1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blinds(horizontal)">
                                      <p:cBhvr>
                                        <p:cTn id="51" dur="500"/>
                                        <p:tgtEl>
                                          <p:spTgt spid="30"/>
                                        </p:tgtEl>
                                      </p:cBhvr>
                                    </p:animEffect>
                                  </p:childTnLst>
                                </p:cTn>
                              </p:par>
                              <p:par>
                                <p:cTn id="52" presetID="3" presetClass="entr" presetSubtype="1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blinds(horizontal)">
                                      <p:cBhvr>
                                        <p:cTn id="54" dur="500"/>
                                        <p:tgtEl>
                                          <p:spTgt spid="24"/>
                                        </p:tgtEl>
                                      </p:cBhvr>
                                    </p:animEffect>
                                  </p:childTnLst>
                                </p:cTn>
                              </p:par>
                              <p:par>
                                <p:cTn id="55" presetID="3" presetClass="entr" presetSubtype="1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blinds(horizontal)">
                                      <p:cBhvr>
                                        <p:cTn id="57" dur="500"/>
                                        <p:tgtEl>
                                          <p:spTgt spid="31"/>
                                        </p:tgtEl>
                                      </p:cBhvr>
                                    </p:animEffect>
                                  </p:childTnLst>
                                </p:cTn>
                              </p:par>
                              <p:par>
                                <p:cTn id="58" presetID="3" presetClass="entr" presetSubtype="10" fill="hold"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blinds(horizontal)">
                                      <p:cBhvr>
                                        <p:cTn id="60" dur="500"/>
                                        <p:tgtEl>
                                          <p:spTgt spid="28"/>
                                        </p:tgtEl>
                                      </p:cBhvr>
                                    </p:animEffect>
                                  </p:childTnLst>
                                </p:cTn>
                              </p:par>
                              <p:par>
                                <p:cTn id="61" presetID="3" presetClass="entr" presetSubtype="1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linds(horizontal)">
                                      <p:cBhvr>
                                        <p:cTn id="63" dur="500"/>
                                        <p:tgtEl>
                                          <p:spTgt spid="23"/>
                                        </p:tgtEl>
                                      </p:cBhvr>
                                    </p:animEffect>
                                  </p:childTnLst>
                                </p:cTn>
                              </p:par>
                              <p:par>
                                <p:cTn id="64" presetID="3" presetClass="entr" presetSubtype="10" fill="hold"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blinds(horizontal)">
                                      <p:cBhvr>
                                        <p:cTn id="66" dur="500"/>
                                        <p:tgtEl>
                                          <p:spTgt spid="26"/>
                                        </p:tgtEl>
                                      </p:cBhvr>
                                    </p:animEffect>
                                  </p:childTnLst>
                                </p:cTn>
                              </p:par>
                              <p:par>
                                <p:cTn id="67" presetID="3" presetClass="entr" presetSubtype="10"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blinds(horizontal)">
                                      <p:cBhvr>
                                        <p:cTn id="69" dur="500"/>
                                        <p:tgtEl>
                                          <p:spTgt spid="25"/>
                                        </p:tgtEl>
                                      </p:cBhvr>
                                    </p:animEffect>
                                  </p:childTnLst>
                                </p:cTn>
                              </p:par>
                              <p:par>
                                <p:cTn id="70" presetID="3" presetClass="entr" presetSubtype="10" fill="hold" nodeType="with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blinds(horizontal)">
                                      <p:cBhvr>
                                        <p:cTn id="72" dur="500"/>
                                        <p:tgtEl>
                                          <p:spTgt spid="32"/>
                                        </p:tgtEl>
                                      </p:cBhvr>
                                    </p:animEffect>
                                  </p:childTnLst>
                                </p:cTn>
                              </p:par>
                              <p:par>
                                <p:cTn id="73" presetID="18" presetClass="entr" presetSubtype="6" fill="hold" nodeType="with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strips(downRight)">
                                      <p:cBhvr>
                                        <p:cTn id="75" dur="500"/>
                                        <p:tgtEl>
                                          <p:spTgt spid="33"/>
                                        </p:tgtEl>
                                      </p:cBhvr>
                                    </p:animEffect>
                                  </p:childTnLst>
                                </p:cTn>
                              </p:par>
                              <p:par>
                                <p:cTn id="76" presetID="3" presetClass="entr" presetSubtype="10" fill="hold"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blinds(horizontal)">
                                      <p:cBhvr>
                                        <p:cTn id="7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p:bldP spid="30" grpId="0"/>
      <p:bldP spid="31" grpId="0"/>
      <p:bldP spid="32" grpId="0"/>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4"/>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Rounded Corners 19"/>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3" name="Group 40"/>
          <p:cNvGraphicFramePr/>
          <p:nvPr/>
        </p:nvGraphicFramePr>
        <p:xfrm>
          <a:off x="2133600" y="3833813"/>
          <a:ext cx="14249400" cy="4481513"/>
        </p:xfrm>
        <a:graphic>
          <a:graphicData uri="http://schemas.openxmlformats.org/drawingml/2006/table">
            <a:tbl>
              <a:tblPr/>
              <a:tblGrid>
                <a:gridCol w="7146502"/>
                <a:gridCol w="7102898"/>
              </a:tblGrid>
              <a:tr h="800100">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4200" b="1" i="0" u="none" strike="noStrike" cap="none" normalizeH="0" baseline="0" dirty="0">
                          <a:ln>
                            <a:noFill/>
                          </a:ln>
                          <a:solidFill>
                            <a:srgbClr val="0033CC"/>
                          </a:solidFill>
                          <a:effectLst/>
                          <a:latin typeface="Cambria" panose="02040503050406030204" pitchFamily="18" charset="0"/>
                          <a:ea typeface="Cambria" panose="02040503050406030204" pitchFamily="18" charset="0"/>
                        </a:rPr>
                        <a:t>Tên các động vật đẻ trứng</a:t>
                      </a:r>
                      <a:endParaRPr kumimoji="0" lang="en-US" sz="4200" b="1" i="0" u="none" strike="noStrike" cap="none" normalizeH="0" baseline="0" dirty="0">
                        <a:ln>
                          <a:noFill/>
                        </a:ln>
                        <a:solidFill>
                          <a:srgbClr val="0033CC"/>
                        </a:solidFill>
                        <a:effectLst/>
                        <a:latin typeface="Cambria" panose="02040503050406030204" pitchFamily="18" charset="0"/>
                        <a:ea typeface="Cambria" panose="02040503050406030204" pitchFamily="18" charset="0"/>
                      </a:endParaRPr>
                    </a:p>
                  </a:txBody>
                  <a:tcPr marL="137198" marR="137198"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4200" b="1" i="0" u="none" strike="noStrike" cap="none" normalizeH="0" baseline="0" dirty="0">
                          <a:ln>
                            <a:noFill/>
                          </a:ln>
                          <a:solidFill>
                            <a:srgbClr val="0033CC"/>
                          </a:solidFill>
                          <a:effectLst/>
                          <a:latin typeface="Cambria" panose="02040503050406030204" pitchFamily="18" charset="0"/>
                          <a:ea typeface="Cambria" panose="02040503050406030204" pitchFamily="18" charset="0"/>
                        </a:rPr>
                        <a:t>Tên các động vật đẻ con</a:t>
                      </a:r>
                      <a:endParaRPr kumimoji="0" lang="en-US" sz="4200" b="1" i="0" u="none" strike="noStrike" cap="none" normalizeH="0" baseline="0" dirty="0">
                        <a:ln>
                          <a:noFill/>
                        </a:ln>
                        <a:solidFill>
                          <a:srgbClr val="0033CC"/>
                        </a:solidFill>
                        <a:effectLst/>
                        <a:latin typeface="Cambria" panose="02040503050406030204" pitchFamily="18" charset="0"/>
                        <a:ea typeface="Cambria" panose="02040503050406030204" pitchFamily="18" charset="0"/>
                      </a:endParaRPr>
                    </a:p>
                  </a:txBody>
                  <a:tcPr marL="137198" marR="137198"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81413">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42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txBody>
                  <a:tcPr marL="137198" marR="137198"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4200" b="1" i="0" u="none" strike="noStrike" cap="none" normalizeH="0" baseline="0" dirty="0">
                        <a:ln>
                          <a:noFill/>
                        </a:ln>
                        <a:solidFill>
                          <a:srgbClr val="CC00CC"/>
                        </a:solidFill>
                        <a:effectLst/>
                        <a:latin typeface="Cambria" panose="02040503050406030204" pitchFamily="18" charset="0"/>
                        <a:ea typeface="Cambria" panose="02040503050406030204" pitchFamily="18" charset="0"/>
                      </a:endParaRPr>
                    </a:p>
                  </a:txBody>
                  <a:tcPr marL="137198" marR="137198"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Text Box 41"/>
          <p:cNvSpPr txBox="1">
            <a:spLocks noChangeArrowheads="1"/>
          </p:cNvSpPr>
          <p:nvPr/>
        </p:nvSpPr>
        <p:spPr bwMode="auto">
          <a:xfrm>
            <a:off x="2514600" y="1562100"/>
            <a:ext cx="2171700" cy="738664"/>
          </a:xfrm>
          <a:prstGeom prst="rect">
            <a:avLst/>
          </a:prstGeom>
          <a:solidFill>
            <a:srgbClr val="FFCCFF"/>
          </a:solidFill>
          <a:ln w="9525">
            <a:solidFill>
              <a:srgbClr val="6600CC"/>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FF0066"/>
                </a:solidFill>
                <a:latin typeface="Cambria" panose="02040503050406030204" pitchFamily="18" charset="0"/>
                <a:ea typeface="Cambria" panose="02040503050406030204" pitchFamily="18" charset="0"/>
              </a:rPr>
              <a:t>Cá vàng</a:t>
            </a:r>
            <a:endParaRPr lang="en-US" altLang="en-US" sz="4200" b="1">
              <a:solidFill>
                <a:srgbClr val="FF0066"/>
              </a:solidFill>
              <a:latin typeface="Cambria" panose="02040503050406030204" pitchFamily="18" charset="0"/>
              <a:ea typeface="Cambria" panose="02040503050406030204" pitchFamily="18" charset="0"/>
            </a:endParaRPr>
          </a:p>
        </p:txBody>
      </p:sp>
      <p:sp>
        <p:nvSpPr>
          <p:cNvPr id="5" name="Text Box 42"/>
          <p:cNvSpPr txBox="1">
            <a:spLocks noChangeArrowheads="1"/>
          </p:cNvSpPr>
          <p:nvPr/>
        </p:nvSpPr>
        <p:spPr bwMode="auto">
          <a:xfrm>
            <a:off x="5715001" y="1562100"/>
            <a:ext cx="1966913" cy="738664"/>
          </a:xfrm>
          <a:prstGeom prst="rect">
            <a:avLst/>
          </a:prstGeom>
          <a:solidFill>
            <a:schemeClr val="accent2"/>
          </a:solidFill>
          <a:ln w="9525">
            <a:solidFill>
              <a:srgbClr val="6600CC"/>
            </a:solidFill>
            <a:miter lim="800000"/>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dirty="0" err="1">
                <a:solidFill>
                  <a:srgbClr val="000000"/>
                </a:solidFill>
                <a:latin typeface="Cambria" panose="02040503050406030204" pitchFamily="18" charset="0"/>
                <a:ea typeface="Cambria" panose="02040503050406030204" pitchFamily="18" charset="0"/>
              </a:rPr>
              <a:t>Chuột</a:t>
            </a:r>
            <a:endParaRPr lang="en-US" altLang="en-US" sz="4200" b="1" dirty="0">
              <a:solidFill>
                <a:srgbClr val="000000"/>
              </a:solidFill>
              <a:latin typeface="Cambria" panose="02040503050406030204" pitchFamily="18" charset="0"/>
              <a:ea typeface="Cambria" panose="02040503050406030204" pitchFamily="18" charset="0"/>
            </a:endParaRPr>
          </a:p>
        </p:txBody>
      </p:sp>
      <p:sp>
        <p:nvSpPr>
          <p:cNvPr id="7" name="Text Box 43"/>
          <p:cNvSpPr txBox="1">
            <a:spLocks noChangeArrowheads="1"/>
          </p:cNvSpPr>
          <p:nvPr/>
        </p:nvSpPr>
        <p:spPr bwMode="auto">
          <a:xfrm>
            <a:off x="8010525" y="1616870"/>
            <a:ext cx="1916907" cy="738664"/>
          </a:xfrm>
          <a:prstGeom prst="rect">
            <a:avLst/>
          </a:prstGeom>
          <a:solidFill>
            <a:srgbClr val="99FF66"/>
          </a:solidFill>
          <a:ln w="9525">
            <a:solidFill>
              <a:srgbClr val="0033CC"/>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CC00CC"/>
                </a:solidFill>
                <a:latin typeface="Cambria" panose="02040503050406030204" pitchFamily="18" charset="0"/>
                <a:ea typeface="Cambria" panose="02040503050406030204" pitchFamily="18" charset="0"/>
              </a:rPr>
              <a:t>Bướm</a:t>
            </a:r>
            <a:endParaRPr lang="en-US" altLang="en-US" sz="4200" b="1">
              <a:solidFill>
                <a:srgbClr val="CC00CC"/>
              </a:solidFill>
              <a:latin typeface="Cambria" panose="02040503050406030204" pitchFamily="18" charset="0"/>
              <a:ea typeface="Cambria" panose="02040503050406030204" pitchFamily="18" charset="0"/>
            </a:endParaRPr>
          </a:p>
        </p:txBody>
      </p:sp>
      <p:sp>
        <p:nvSpPr>
          <p:cNvPr id="11" name="Text Box 44"/>
          <p:cNvSpPr txBox="1">
            <a:spLocks noChangeArrowheads="1"/>
          </p:cNvSpPr>
          <p:nvPr/>
        </p:nvSpPr>
        <p:spPr bwMode="auto">
          <a:xfrm>
            <a:off x="10353675" y="1631157"/>
            <a:ext cx="2190750" cy="738664"/>
          </a:xfrm>
          <a:prstGeom prst="rect">
            <a:avLst/>
          </a:prstGeom>
          <a:solidFill>
            <a:srgbClr val="F7EDA7"/>
          </a:solidFill>
          <a:ln w="9525">
            <a:solidFill>
              <a:srgbClr val="FF0066"/>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6600CC"/>
                </a:solidFill>
                <a:latin typeface="Cambria" panose="02040503050406030204" pitchFamily="18" charset="0"/>
                <a:ea typeface="Cambria" panose="02040503050406030204" pitchFamily="18" charset="0"/>
              </a:rPr>
              <a:t>Cá heo</a:t>
            </a:r>
            <a:endParaRPr lang="en-US" altLang="en-US" sz="4200" b="1">
              <a:solidFill>
                <a:srgbClr val="6600CC"/>
              </a:solidFill>
              <a:latin typeface="Cambria" panose="02040503050406030204" pitchFamily="18" charset="0"/>
              <a:ea typeface="Cambria" panose="02040503050406030204" pitchFamily="18" charset="0"/>
            </a:endParaRPr>
          </a:p>
        </p:txBody>
      </p:sp>
      <p:sp>
        <p:nvSpPr>
          <p:cNvPr id="15" name="Text Box 45"/>
          <p:cNvSpPr txBox="1">
            <a:spLocks noChangeArrowheads="1"/>
          </p:cNvSpPr>
          <p:nvPr/>
        </p:nvSpPr>
        <p:spPr bwMode="auto">
          <a:xfrm>
            <a:off x="12782550" y="1631157"/>
            <a:ext cx="2190750" cy="738664"/>
          </a:xfrm>
          <a:prstGeom prst="rect">
            <a:avLst/>
          </a:prstGeom>
          <a:solidFill>
            <a:srgbClr val="FFCCFF"/>
          </a:solidFill>
          <a:ln w="9525">
            <a:solidFill>
              <a:srgbClr val="6600CC"/>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000000"/>
                </a:solidFill>
                <a:latin typeface="Cambria" panose="02040503050406030204" pitchFamily="18" charset="0"/>
                <a:ea typeface="Cambria" panose="02040503050406030204" pitchFamily="18" charset="0"/>
              </a:rPr>
              <a:t>Cá sấu</a:t>
            </a:r>
            <a:endParaRPr lang="en-US" altLang="en-US" sz="4200" b="1">
              <a:solidFill>
                <a:srgbClr val="000000"/>
              </a:solidFill>
              <a:latin typeface="Cambria" panose="02040503050406030204" pitchFamily="18" charset="0"/>
              <a:ea typeface="Cambria" panose="02040503050406030204" pitchFamily="18" charset="0"/>
            </a:endParaRPr>
          </a:p>
        </p:txBody>
      </p:sp>
      <p:sp>
        <p:nvSpPr>
          <p:cNvPr id="16" name="Text Box 46"/>
          <p:cNvSpPr txBox="1">
            <a:spLocks noChangeArrowheads="1"/>
          </p:cNvSpPr>
          <p:nvPr/>
        </p:nvSpPr>
        <p:spPr bwMode="auto">
          <a:xfrm>
            <a:off x="3086100" y="2774157"/>
            <a:ext cx="1421607" cy="738664"/>
          </a:xfrm>
          <a:prstGeom prst="rect">
            <a:avLst/>
          </a:prstGeom>
          <a:solidFill>
            <a:srgbClr val="F7EDA7"/>
          </a:solidFill>
          <a:ln w="9525">
            <a:solidFill>
              <a:srgbClr val="6600CC"/>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CC00CC"/>
                </a:solidFill>
                <a:latin typeface="Cambria" panose="02040503050406030204" pitchFamily="18" charset="0"/>
                <a:ea typeface="Cambria" panose="02040503050406030204" pitchFamily="18" charset="0"/>
              </a:rPr>
              <a:t>Thỏ</a:t>
            </a:r>
            <a:endParaRPr lang="en-US" altLang="en-US" sz="4200" b="1">
              <a:solidFill>
                <a:srgbClr val="CC00CC"/>
              </a:solidFill>
              <a:latin typeface="Cambria" panose="02040503050406030204" pitchFamily="18" charset="0"/>
              <a:ea typeface="Cambria" panose="02040503050406030204" pitchFamily="18" charset="0"/>
            </a:endParaRPr>
          </a:p>
        </p:txBody>
      </p:sp>
      <p:sp>
        <p:nvSpPr>
          <p:cNvPr id="17" name="Text Box 47"/>
          <p:cNvSpPr txBox="1">
            <a:spLocks noChangeArrowheads="1"/>
          </p:cNvSpPr>
          <p:nvPr/>
        </p:nvSpPr>
        <p:spPr bwMode="auto">
          <a:xfrm>
            <a:off x="5372100" y="2774157"/>
            <a:ext cx="1326357" cy="738664"/>
          </a:xfrm>
          <a:prstGeom prst="rect">
            <a:avLst/>
          </a:prstGeom>
          <a:solidFill>
            <a:srgbClr val="A7EDF7"/>
          </a:solidFill>
          <a:ln w="9525">
            <a:solidFill>
              <a:srgbClr val="FF0066"/>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0033CC"/>
                </a:solidFill>
                <a:latin typeface="Cambria" panose="02040503050406030204" pitchFamily="18" charset="0"/>
                <a:ea typeface="Cambria" panose="02040503050406030204" pitchFamily="18" charset="0"/>
              </a:rPr>
              <a:t>Rắn</a:t>
            </a:r>
            <a:endParaRPr lang="en-US" altLang="en-US" sz="4200" b="1">
              <a:solidFill>
                <a:srgbClr val="0033CC"/>
              </a:solidFill>
              <a:latin typeface="Cambria" panose="02040503050406030204" pitchFamily="18" charset="0"/>
              <a:ea typeface="Cambria" panose="02040503050406030204" pitchFamily="18" charset="0"/>
            </a:endParaRPr>
          </a:p>
        </p:txBody>
      </p:sp>
      <p:sp>
        <p:nvSpPr>
          <p:cNvPr id="18" name="Text Box 48"/>
          <p:cNvSpPr txBox="1">
            <a:spLocks noChangeArrowheads="1"/>
          </p:cNvSpPr>
          <p:nvPr/>
        </p:nvSpPr>
        <p:spPr bwMode="auto">
          <a:xfrm>
            <a:off x="7315201" y="2774157"/>
            <a:ext cx="1051891" cy="738664"/>
          </a:xfrm>
          <a:prstGeom prst="rect">
            <a:avLst/>
          </a:prstGeom>
          <a:solidFill>
            <a:srgbClr val="C6BBE3"/>
          </a:solidFill>
          <a:ln w="9525">
            <a:solidFill>
              <a:srgbClr val="6600CC"/>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CC00CC"/>
                </a:solidFill>
                <a:latin typeface="Cambria" panose="02040503050406030204" pitchFamily="18" charset="0"/>
                <a:ea typeface="Cambria" panose="02040503050406030204" pitchFamily="18" charset="0"/>
              </a:rPr>
              <a:t>Khỉ</a:t>
            </a:r>
            <a:endParaRPr lang="en-US" altLang="en-US" sz="4200" b="1">
              <a:solidFill>
                <a:srgbClr val="CC00CC"/>
              </a:solidFill>
              <a:latin typeface="Cambria" panose="02040503050406030204" pitchFamily="18" charset="0"/>
              <a:ea typeface="Cambria" panose="02040503050406030204" pitchFamily="18" charset="0"/>
            </a:endParaRPr>
          </a:p>
        </p:txBody>
      </p:sp>
      <p:sp>
        <p:nvSpPr>
          <p:cNvPr id="19" name="Text Box 49"/>
          <p:cNvSpPr txBox="1">
            <a:spLocks noChangeArrowheads="1"/>
          </p:cNvSpPr>
          <p:nvPr/>
        </p:nvSpPr>
        <p:spPr bwMode="auto">
          <a:xfrm>
            <a:off x="9234488" y="2774157"/>
            <a:ext cx="1471878" cy="738664"/>
          </a:xfrm>
          <a:prstGeom prst="rect">
            <a:avLst/>
          </a:prstGeom>
          <a:solidFill>
            <a:srgbClr val="99FF66"/>
          </a:solidFill>
          <a:ln w="9525">
            <a:solidFill>
              <a:srgbClr val="FF0066"/>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CC00CC"/>
                </a:solidFill>
                <a:latin typeface="Cambria" panose="02040503050406030204" pitchFamily="18" charset="0"/>
                <a:ea typeface="Cambria" panose="02040503050406030204" pitchFamily="18" charset="0"/>
              </a:rPr>
              <a:t>Chim</a:t>
            </a:r>
            <a:endParaRPr lang="en-US" altLang="en-US" sz="4200" b="1">
              <a:solidFill>
                <a:srgbClr val="CC00CC"/>
              </a:solidFill>
              <a:latin typeface="Cambria" panose="02040503050406030204" pitchFamily="18" charset="0"/>
              <a:ea typeface="Cambria" panose="02040503050406030204" pitchFamily="18" charset="0"/>
            </a:endParaRPr>
          </a:p>
        </p:txBody>
      </p:sp>
      <p:sp>
        <p:nvSpPr>
          <p:cNvPr id="21" name="Text Box 50"/>
          <p:cNvSpPr txBox="1">
            <a:spLocks noChangeArrowheads="1"/>
          </p:cNvSpPr>
          <p:nvPr/>
        </p:nvSpPr>
        <p:spPr bwMode="auto">
          <a:xfrm>
            <a:off x="11544301" y="2774157"/>
            <a:ext cx="1099981" cy="738664"/>
          </a:xfrm>
          <a:prstGeom prst="rect">
            <a:avLst/>
          </a:prstGeom>
          <a:solidFill>
            <a:srgbClr val="F7EDA7"/>
          </a:solidFill>
          <a:ln w="9525">
            <a:solidFill>
              <a:srgbClr val="6600CC"/>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009999"/>
                </a:solidFill>
                <a:latin typeface="Cambria" panose="02040503050406030204" pitchFamily="18" charset="0"/>
                <a:ea typeface="Cambria" panose="02040503050406030204" pitchFamily="18" charset="0"/>
              </a:rPr>
              <a:t>Dơi</a:t>
            </a:r>
            <a:endParaRPr lang="en-US" altLang="en-US" sz="4200" b="1">
              <a:solidFill>
                <a:srgbClr val="009999"/>
              </a:solidFill>
              <a:latin typeface="Cambria" panose="02040503050406030204" pitchFamily="18" charset="0"/>
              <a:ea typeface="Cambria" panose="02040503050406030204" pitchFamily="18" charset="0"/>
            </a:endParaRPr>
          </a:p>
        </p:txBody>
      </p:sp>
      <p:sp>
        <p:nvSpPr>
          <p:cNvPr id="22" name="Text Box 51"/>
          <p:cNvSpPr txBox="1">
            <a:spLocks noChangeArrowheads="1"/>
          </p:cNvSpPr>
          <p:nvPr/>
        </p:nvSpPr>
        <p:spPr bwMode="auto">
          <a:xfrm>
            <a:off x="13368338" y="2774157"/>
            <a:ext cx="1376363" cy="738664"/>
          </a:xfrm>
          <a:prstGeom prst="rect">
            <a:avLst/>
          </a:prstGeom>
          <a:solidFill>
            <a:srgbClr val="A7EDF7"/>
          </a:solidFill>
          <a:ln w="9525">
            <a:solidFill>
              <a:srgbClr val="6600CC"/>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333399"/>
                </a:solidFill>
                <a:latin typeface="Cambria" panose="02040503050406030204" pitchFamily="18" charset="0"/>
                <a:ea typeface="Cambria" panose="02040503050406030204" pitchFamily="18" charset="0"/>
              </a:rPr>
              <a:t>Rùa</a:t>
            </a:r>
            <a:endParaRPr lang="en-US" altLang="en-US" sz="4200" b="1">
              <a:solidFill>
                <a:srgbClr val="333399"/>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70" decel="100000"/>
                                        <p:tgtEl>
                                          <p:spTgt spid="4"/>
                                        </p:tgtEl>
                                      </p:cBhvr>
                                    </p:animEffect>
                                    <p:animScale>
                                      <p:cBhvr>
                                        <p:cTn id="8" dur="770" decel="100000"/>
                                        <p:tgtEl>
                                          <p:spTgt spid="4"/>
                                        </p:tgtEl>
                                      </p:cBhvr>
                                      <p:from x="10000" y="10000"/>
                                      <p:to x="200000" y="450000"/>
                                    </p:animScale>
                                    <p:animScale>
                                      <p:cBhvr>
                                        <p:cTn id="9" dur="1230" accel="100000" fill="hold">
                                          <p:stCondLst>
                                            <p:cond delay="770"/>
                                          </p:stCondLst>
                                        </p:cTn>
                                        <p:tgtEl>
                                          <p:spTgt spid="4"/>
                                        </p:tgtEl>
                                      </p:cBhvr>
                                      <p:from x="200000" y="450000"/>
                                      <p:to x="100000" y="100000"/>
                                    </p:animScale>
                                    <p:set>
                                      <p:cBhvr>
                                        <p:cTn id="10" dur="770" fill="hold"/>
                                        <p:tgtEl>
                                          <p:spTgt spid="4"/>
                                        </p:tgtEl>
                                        <p:attrNameLst>
                                          <p:attrName>ppt_x</p:attrName>
                                        </p:attrNameLst>
                                      </p:cBhvr>
                                      <p:to>
                                        <p:strVal val="(0.5)"/>
                                      </p:to>
                                    </p:set>
                                    <p:anim from="(0.5)" to="(#ppt_x)" calcmode="lin" valueType="num">
                                      <p:cBhvr>
                                        <p:cTn id="11" dur="1230" accel="100000" fill="hold">
                                          <p:stCondLst>
                                            <p:cond delay="770"/>
                                          </p:stCondLst>
                                        </p:cTn>
                                        <p:tgtEl>
                                          <p:spTgt spid="4"/>
                                        </p:tgtEl>
                                        <p:attrNameLst>
                                          <p:attrName>ppt_x</p:attrName>
                                        </p:attrNameLst>
                                      </p:cBhvr>
                                    </p:anim>
                                    <p:set>
                                      <p:cBhvr>
                                        <p:cTn id="12" dur="770" fill="hold"/>
                                        <p:tgtEl>
                                          <p:spTgt spid="4"/>
                                        </p:tgtEl>
                                        <p:attrNameLst>
                                          <p:attrName>ppt_y</p:attrName>
                                        </p:attrNameLst>
                                      </p:cBhvr>
                                      <p:to>
                                        <p:strVal val="(#ppt_y+0.4)"/>
                                      </p:to>
                                    </p:set>
                                    <p:anim from="(#ppt_y+0.4)" to="(#ppt_y)" calcmode="lin" valueType="num">
                                      <p:cBhvr>
                                        <p:cTn id="13" dur="1230" accel="100000" fill="hold">
                                          <p:stCondLst>
                                            <p:cond delay="770"/>
                                          </p:stCondLst>
                                        </p:cTn>
                                        <p:tgtEl>
                                          <p:spTgt spid="4"/>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770" decel="100000"/>
                                        <p:tgtEl>
                                          <p:spTgt spid="5"/>
                                        </p:tgtEl>
                                      </p:cBhvr>
                                    </p:animEffect>
                                    <p:animScale>
                                      <p:cBhvr>
                                        <p:cTn id="17" dur="770" decel="100000"/>
                                        <p:tgtEl>
                                          <p:spTgt spid="5"/>
                                        </p:tgtEl>
                                      </p:cBhvr>
                                      <p:from x="10000" y="10000"/>
                                      <p:to x="200000" y="450000"/>
                                    </p:animScale>
                                    <p:animScale>
                                      <p:cBhvr>
                                        <p:cTn id="18" dur="1230" accel="100000" fill="hold">
                                          <p:stCondLst>
                                            <p:cond delay="770"/>
                                          </p:stCondLst>
                                        </p:cTn>
                                        <p:tgtEl>
                                          <p:spTgt spid="5"/>
                                        </p:tgtEl>
                                      </p:cBhvr>
                                      <p:from x="200000" y="450000"/>
                                      <p:to x="100000" y="100000"/>
                                    </p:animScale>
                                    <p:set>
                                      <p:cBhvr>
                                        <p:cTn id="19" dur="770" fill="hold"/>
                                        <p:tgtEl>
                                          <p:spTgt spid="5"/>
                                        </p:tgtEl>
                                        <p:attrNameLst>
                                          <p:attrName>ppt_x</p:attrName>
                                        </p:attrNameLst>
                                      </p:cBhvr>
                                      <p:to>
                                        <p:strVal val="(0.5)"/>
                                      </p:to>
                                    </p:set>
                                    <p:anim from="(0.5)" to="(#ppt_x)" calcmode="lin" valueType="num">
                                      <p:cBhvr>
                                        <p:cTn id="20" dur="1230" accel="100000" fill="hold">
                                          <p:stCondLst>
                                            <p:cond delay="770"/>
                                          </p:stCondLst>
                                        </p:cTn>
                                        <p:tgtEl>
                                          <p:spTgt spid="5"/>
                                        </p:tgtEl>
                                        <p:attrNameLst>
                                          <p:attrName>ppt_x</p:attrName>
                                        </p:attrNameLst>
                                      </p:cBhvr>
                                    </p:anim>
                                    <p:set>
                                      <p:cBhvr>
                                        <p:cTn id="21" dur="770" fill="hold"/>
                                        <p:tgtEl>
                                          <p:spTgt spid="5"/>
                                        </p:tgtEl>
                                        <p:attrNameLst>
                                          <p:attrName>ppt_y</p:attrName>
                                        </p:attrNameLst>
                                      </p:cBhvr>
                                      <p:to>
                                        <p:strVal val="(#ppt_y+0.4)"/>
                                      </p:to>
                                    </p:set>
                                    <p:anim from="(#ppt_y+0.4)" to="(#ppt_y)" calcmode="lin" valueType="num">
                                      <p:cBhvr>
                                        <p:cTn id="22" dur="1230" accel="100000" fill="hold">
                                          <p:stCondLst>
                                            <p:cond delay="770"/>
                                          </p:stCondLst>
                                        </p:cTn>
                                        <p:tgtEl>
                                          <p:spTgt spid="5"/>
                                        </p:tgtEl>
                                        <p:attrNameLst>
                                          <p:attrName>ppt_y</p:attrName>
                                        </p:attrNameLst>
                                      </p:cBhvr>
                                    </p:anim>
                                  </p:childTnLst>
                                </p:cTn>
                              </p:par>
                              <p:par>
                                <p:cTn id="23" presetID="5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770" decel="100000"/>
                                        <p:tgtEl>
                                          <p:spTgt spid="7"/>
                                        </p:tgtEl>
                                      </p:cBhvr>
                                    </p:animEffect>
                                    <p:animScale>
                                      <p:cBhvr>
                                        <p:cTn id="26" dur="770" decel="100000"/>
                                        <p:tgtEl>
                                          <p:spTgt spid="7"/>
                                        </p:tgtEl>
                                      </p:cBhvr>
                                      <p:from x="10000" y="10000"/>
                                      <p:to x="200000" y="450000"/>
                                    </p:animScale>
                                    <p:animScale>
                                      <p:cBhvr>
                                        <p:cTn id="27" dur="1230" accel="100000" fill="hold">
                                          <p:stCondLst>
                                            <p:cond delay="770"/>
                                          </p:stCondLst>
                                        </p:cTn>
                                        <p:tgtEl>
                                          <p:spTgt spid="7"/>
                                        </p:tgtEl>
                                      </p:cBhvr>
                                      <p:from x="200000" y="450000"/>
                                      <p:to x="100000" y="100000"/>
                                    </p:animScale>
                                    <p:set>
                                      <p:cBhvr>
                                        <p:cTn id="28" dur="770" fill="hold"/>
                                        <p:tgtEl>
                                          <p:spTgt spid="7"/>
                                        </p:tgtEl>
                                        <p:attrNameLst>
                                          <p:attrName>ppt_x</p:attrName>
                                        </p:attrNameLst>
                                      </p:cBhvr>
                                      <p:to>
                                        <p:strVal val="(0.5)"/>
                                      </p:to>
                                    </p:set>
                                    <p:anim from="(0.5)" to="(#ppt_x)" calcmode="lin" valueType="num">
                                      <p:cBhvr>
                                        <p:cTn id="29" dur="1230" accel="100000" fill="hold">
                                          <p:stCondLst>
                                            <p:cond delay="770"/>
                                          </p:stCondLst>
                                        </p:cTn>
                                        <p:tgtEl>
                                          <p:spTgt spid="7"/>
                                        </p:tgtEl>
                                        <p:attrNameLst>
                                          <p:attrName>ppt_x</p:attrName>
                                        </p:attrNameLst>
                                      </p:cBhvr>
                                    </p:anim>
                                    <p:set>
                                      <p:cBhvr>
                                        <p:cTn id="30" dur="770" fill="hold"/>
                                        <p:tgtEl>
                                          <p:spTgt spid="7"/>
                                        </p:tgtEl>
                                        <p:attrNameLst>
                                          <p:attrName>ppt_y</p:attrName>
                                        </p:attrNameLst>
                                      </p:cBhvr>
                                      <p:to>
                                        <p:strVal val="(#ppt_y+0.4)"/>
                                      </p:to>
                                    </p:set>
                                    <p:anim from="(#ppt_y+0.4)" to="(#ppt_y)" calcmode="lin" valueType="num">
                                      <p:cBhvr>
                                        <p:cTn id="31" dur="1230" accel="100000" fill="hold">
                                          <p:stCondLst>
                                            <p:cond delay="770"/>
                                          </p:stCondLst>
                                        </p:cTn>
                                        <p:tgtEl>
                                          <p:spTgt spid="7"/>
                                        </p:tgtEl>
                                        <p:attrNameLst>
                                          <p:attrName>ppt_y</p:attrName>
                                        </p:attrNameLst>
                                      </p:cBhvr>
                                    </p:anim>
                                  </p:childTnLst>
                                </p:cTn>
                              </p:par>
                              <p:par>
                                <p:cTn id="32" presetID="51"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770" decel="100000"/>
                                        <p:tgtEl>
                                          <p:spTgt spid="11"/>
                                        </p:tgtEl>
                                      </p:cBhvr>
                                    </p:animEffect>
                                    <p:animScale>
                                      <p:cBhvr>
                                        <p:cTn id="35" dur="770" decel="100000"/>
                                        <p:tgtEl>
                                          <p:spTgt spid="11"/>
                                        </p:tgtEl>
                                      </p:cBhvr>
                                      <p:from x="10000" y="10000"/>
                                      <p:to x="200000" y="450000"/>
                                    </p:animScale>
                                    <p:animScale>
                                      <p:cBhvr>
                                        <p:cTn id="36" dur="1230" accel="100000" fill="hold">
                                          <p:stCondLst>
                                            <p:cond delay="770"/>
                                          </p:stCondLst>
                                        </p:cTn>
                                        <p:tgtEl>
                                          <p:spTgt spid="11"/>
                                        </p:tgtEl>
                                      </p:cBhvr>
                                      <p:from x="200000" y="450000"/>
                                      <p:to x="100000" y="100000"/>
                                    </p:animScale>
                                    <p:set>
                                      <p:cBhvr>
                                        <p:cTn id="37" dur="770" fill="hold"/>
                                        <p:tgtEl>
                                          <p:spTgt spid="11"/>
                                        </p:tgtEl>
                                        <p:attrNameLst>
                                          <p:attrName>ppt_x</p:attrName>
                                        </p:attrNameLst>
                                      </p:cBhvr>
                                      <p:to>
                                        <p:strVal val="(0.5)"/>
                                      </p:to>
                                    </p:set>
                                    <p:anim from="(0.5)" to="(#ppt_x)" calcmode="lin" valueType="num">
                                      <p:cBhvr>
                                        <p:cTn id="38" dur="1230" accel="100000" fill="hold">
                                          <p:stCondLst>
                                            <p:cond delay="770"/>
                                          </p:stCondLst>
                                        </p:cTn>
                                        <p:tgtEl>
                                          <p:spTgt spid="11"/>
                                        </p:tgtEl>
                                        <p:attrNameLst>
                                          <p:attrName>ppt_x</p:attrName>
                                        </p:attrNameLst>
                                      </p:cBhvr>
                                    </p:anim>
                                    <p:set>
                                      <p:cBhvr>
                                        <p:cTn id="39" dur="770" fill="hold"/>
                                        <p:tgtEl>
                                          <p:spTgt spid="11"/>
                                        </p:tgtEl>
                                        <p:attrNameLst>
                                          <p:attrName>ppt_y</p:attrName>
                                        </p:attrNameLst>
                                      </p:cBhvr>
                                      <p:to>
                                        <p:strVal val="(#ppt_y+0.4)"/>
                                      </p:to>
                                    </p:set>
                                    <p:anim from="(#ppt_y+0.4)" to="(#ppt_y)" calcmode="lin" valueType="num">
                                      <p:cBhvr>
                                        <p:cTn id="40" dur="1230" accel="100000" fill="hold">
                                          <p:stCondLst>
                                            <p:cond delay="770"/>
                                          </p:stCondLst>
                                        </p:cTn>
                                        <p:tgtEl>
                                          <p:spTgt spid="11"/>
                                        </p:tgtEl>
                                        <p:attrNameLst>
                                          <p:attrName>ppt_y</p:attrName>
                                        </p:attrNameLst>
                                      </p:cBhvr>
                                    </p:anim>
                                  </p:childTnLst>
                                </p:cTn>
                              </p:par>
                              <p:par>
                                <p:cTn id="41" presetID="5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770" decel="100000"/>
                                        <p:tgtEl>
                                          <p:spTgt spid="15"/>
                                        </p:tgtEl>
                                      </p:cBhvr>
                                    </p:animEffect>
                                    <p:animScale>
                                      <p:cBhvr>
                                        <p:cTn id="44" dur="770" decel="100000"/>
                                        <p:tgtEl>
                                          <p:spTgt spid="15"/>
                                        </p:tgtEl>
                                      </p:cBhvr>
                                      <p:from x="10000" y="10000"/>
                                      <p:to x="200000" y="450000"/>
                                    </p:animScale>
                                    <p:animScale>
                                      <p:cBhvr>
                                        <p:cTn id="45" dur="1230" accel="100000" fill="hold">
                                          <p:stCondLst>
                                            <p:cond delay="770"/>
                                          </p:stCondLst>
                                        </p:cTn>
                                        <p:tgtEl>
                                          <p:spTgt spid="15"/>
                                        </p:tgtEl>
                                      </p:cBhvr>
                                      <p:from x="200000" y="450000"/>
                                      <p:to x="100000" y="100000"/>
                                    </p:animScale>
                                    <p:set>
                                      <p:cBhvr>
                                        <p:cTn id="46" dur="770" fill="hold"/>
                                        <p:tgtEl>
                                          <p:spTgt spid="15"/>
                                        </p:tgtEl>
                                        <p:attrNameLst>
                                          <p:attrName>ppt_x</p:attrName>
                                        </p:attrNameLst>
                                      </p:cBhvr>
                                      <p:to>
                                        <p:strVal val="(0.5)"/>
                                      </p:to>
                                    </p:set>
                                    <p:anim from="(0.5)" to="(#ppt_x)" calcmode="lin" valueType="num">
                                      <p:cBhvr>
                                        <p:cTn id="47" dur="1230" accel="100000" fill="hold">
                                          <p:stCondLst>
                                            <p:cond delay="770"/>
                                          </p:stCondLst>
                                        </p:cTn>
                                        <p:tgtEl>
                                          <p:spTgt spid="15"/>
                                        </p:tgtEl>
                                        <p:attrNameLst>
                                          <p:attrName>ppt_x</p:attrName>
                                        </p:attrNameLst>
                                      </p:cBhvr>
                                    </p:anim>
                                    <p:set>
                                      <p:cBhvr>
                                        <p:cTn id="48" dur="770" fill="hold"/>
                                        <p:tgtEl>
                                          <p:spTgt spid="15"/>
                                        </p:tgtEl>
                                        <p:attrNameLst>
                                          <p:attrName>ppt_y</p:attrName>
                                        </p:attrNameLst>
                                      </p:cBhvr>
                                      <p:to>
                                        <p:strVal val="(#ppt_y+0.4)"/>
                                      </p:to>
                                    </p:set>
                                    <p:anim from="(#ppt_y+0.4)" to="(#ppt_y)" calcmode="lin" valueType="num">
                                      <p:cBhvr>
                                        <p:cTn id="49" dur="1230" accel="100000" fill="hold">
                                          <p:stCondLst>
                                            <p:cond delay="770"/>
                                          </p:stCondLst>
                                        </p:cTn>
                                        <p:tgtEl>
                                          <p:spTgt spid="15"/>
                                        </p:tgtEl>
                                        <p:attrNameLst>
                                          <p:attrName>ppt_y</p:attrName>
                                        </p:attrNameLst>
                                      </p:cBhvr>
                                    </p:anim>
                                  </p:childTnLst>
                                </p:cTn>
                              </p:par>
                              <p:par>
                                <p:cTn id="50" presetID="51"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770" decel="100000"/>
                                        <p:tgtEl>
                                          <p:spTgt spid="22"/>
                                        </p:tgtEl>
                                      </p:cBhvr>
                                    </p:animEffect>
                                    <p:animScale>
                                      <p:cBhvr>
                                        <p:cTn id="53" dur="770" decel="100000"/>
                                        <p:tgtEl>
                                          <p:spTgt spid="22"/>
                                        </p:tgtEl>
                                      </p:cBhvr>
                                      <p:from x="10000" y="10000"/>
                                      <p:to x="200000" y="450000"/>
                                    </p:animScale>
                                    <p:animScale>
                                      <p:cBhvr>
                                        <p:cTn id="54" dur="1230" accel="100000" fill="hold">
                                          <p:stCondLst>
                                            <p:cond delay="770"/>
                                          </p:stCondLst>
                                        </p:cTn>
                                        <p:tgtEl>
                                          <p:spTgt spid="22"/>
                                        </p:tgtEl>
                                      </p:cBhvr>
                                      <p:from x="200000" y="450000"/>
                                      <p:to x="100000" y="100000"/>
                                    </p:animScale>
                                    <p:set>
                                      <p:cBhvr>
                                        <p:cTn id="55" dur="770" fill="hold"/>
                                        <p:tgtEl>
                                          <p:spTgt spid="22"/>
                                        </p:tgtEl>
                                        <p:attrNameLst>
                                          <p:attrName>ppt_x</p:attrName>
                                        </p:attrNameLst>
                                      </p:cBhvr>
                                      <p:to>
                                        <p:strVal val="(0.5)"/>
                                      </p:to>
                                    </p:set>
                                    <p:anim from="(0.5)" to="(#ppt_x)" calcmode="lin" valueType="num">
                                      <p:cBhvr>
                                        <p:cTn id="56" dur="1230" accel="100000" fill="hold">
                                          <p:stCondLst>
                                            <p:cond delay="770"/>
                                          </p:stCondLst>
                                        </p:cTn>
                                        <p:tgtEl>
                                          <p:spTgt spid="22"/>
                                        </p:tgtEl>
                                        <p:attrNameLst>
                                          <p:attrName>ppt_x</p:attrName>
                                        </p:attrNameLst>
                                      </p:cBhvr>
                                    </p:anim>
                                    <p:set>
                                      <p:cBhvr>
                                        <p:cTn id="57" dur="770" fill="hold"/>
                                        <p:tgtEl>
                                          <p:spTgt spid="22"/>
                                        </p:tgtEl>
                                        <p:attrNameLst>
                                          <p:attrName>ppt_y</p:attrName>
                                        </p:attrNameLst>
                                      </p:cBhvr>
                                      <p:to>
                                        <p:strVal val="(#ppt_y+0.4)"/>
                                      </p:to>
                                    </p:set>
                                    <p:anim from="(#ppt_y+0.4)" to="(#ppt_y)" calcmode="lin" valueType="num">
                                      <p:cBhvr>
                                        <p:cTn id="58" dur="1230" accel="100000" fill="hold">
                                          <p:stCondLst>
                                            <p:cond delay="770"/>
                                          </p:stCondLst>
                                        </p:cTn>
                                        <p:tgtEl>
                                          <p:spTgt spid="22"/>
                                        </p:tgtEl>
                                        <p:attrNameLst>
                                          <p:attrName>ppt_y</p:attrName>
                                        </p:attrNameLst>
                                      </p:cBhvr>
                                    </p:anim>
                                  </p:childTnLst>
                                </p:cTn>
                              </p:par>
                              <p:par>
                                <p:cTn id="59" presetID="51"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770" decel="100000"/>
                                        <p:tgtEl>
                                          <p:spTgt spid="21"/>
                                        </p:tgtEl>
                                      </p:cBhvr>
                                    </p:animEffect>
                                    <p:animScale>
                                      <p:cBhvr>
                                        <p:cTn id="62" dur="770" decel="100000"/>
                                        <p:tgtEl>
                                          <p:spTgt spid="21"/>
                                        </p:tgtEl>
                                      </p:cBhvr>
                                      <p:from x="10000" y="10000"/>
                                      <p:to x="200000" y="450000"/>
                                    </p:animScale>
                                    <p:animScale>
                                      <p:cBhvr>
                                        <p:cTn id="63" dur="1230" accel="100000" fill="hold">
                                          <p:stCondLst>
                                            <p:cond delay="770"/>
                                          </p:stCondLst>
                                        </p:cTn>
                                        <p:tgtEl>
                                          <p:spTgt spid="21"/>
                                        </p:tgtEl>
                                      </p:cBhvr>
                                      <p:from x="200000" y="450000"/>
                                      <p:to x="100000" y="100000"/>
                                    </p:animScale>
                                    <p:set>
                                      <p:cBhvr>
                                        <p:cTn id="64" dur="770" fill="hold"/>
                                        <p:tgtEl>
                                          <p:spTgt spid="21"/>
                                        </p:tgtEl>
                                        <p:attrNameLst>
                                          <p:attrName>ppt_x</p:attrName>
                                        </p:attrNameLst>
                                      </p:cBhvr>
                                      <p:to>
                                        <p:strVal val="(0.5)"/>
                                      </p:to>
                                    </p:set>
                                    <p:anim from="(0.5)" to="(#ppt_x)" calcmode="lin" valueType="num">
                                      <p:cBhvr>
                                        <p:cTn id="65" dur="1230" accel="100000" fill="hold">
                                          <p:stCondLst>
                                            <p:cond delay="770"/>
                                          </p:stCondLst>
                                        </p:cTn>
                                        <p:tgtEl>
                                          <p:spTgt spid="21"/>
                                        </p:tgtEl>
                                        <p:attrNameLst>
                                          <p:attrName>ppt_x</p:attrName>
                                        </p:attrNameLst>
                                      </p:cBhvr>
                                    </p:anim>
                                    <p:set>
                                      <p:cBhvr>
                                        <p:cTn id="66" dur="770" fill="hold"/>
                                        <p:tgtEl>
                                          <p:spTgt spid="21"/>
                                        </p:tgtEl>
                                        <p:attrNameLst>
                                          <p:attrName>ppt_y</p:attrName>
                                        </p:attrNameLst>
                                      </p:cBhvr>
                                      <p:to>
                                        <p:strVal val="(#ppt_y+0.4)"/>
                                      </p:to>
                                    </p:set>
                                    <p:anim from="(#ppt_y+0.4)" to="(#ppt_y)" calcmode="lin" valueType="num">
                                      <p:cBhvr>
                                        <p:cTn id="67" dur="1230" accel="100000" fill="hold">
                                          <p:stCondLst>
                                            <p:cond delay="770"/>
                                          </p:stCondLst>
                                        </p:cTn>
                                        <p:tgtEl>
                                          <p:spTgt spid="21"/>
                                        </p:tgtEl>
                                        <p:attrNameLst>
                                          <p:attrName>ppt_y</p:attrName>
                                        </p:attrNameLst>
                                      </p:cBhvr>
                                    </p:anim>
                                  </p:childTnLst>
                                </p:cTn>
                              </p:par>
                              <p:par>
                                <p:cTn id="68" presetID="51" presetClass="entr" presetSubtype="0" fill="hold"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770" decel="100000"/>
                                        <p:tgtEl>
                                          <p:spTgt spid="19"/>
                                        </p:tgtEl>
                                      </p:cBhvr>
                                    </p:animEffect>
                                    <p:animScale>
                                      <p:cBhvr>
                                        <p:cTn id="71" dur="770" decel="100000"/>
                                        <p:tgtEl>
                                          <p:spTgt spid="19"/>
                                        </p:tgtEl>
                                      </p:cBhvr>
                                      <p:from x="10000" y="10000"/>
                                      <p:to x="200000" y="450000"/>
                                    </p:animScale>
                                    <p:animScale>
                                      <p:cBhvr>
                                        <p:cTn id="72" dur="1230" accel="100000" fill="hold">
                                          <p:stCondLst>
                                            <p:cond delay="770"/>
                                          </p:stCondLst>
                                        </p:cTn>
                                        <p:tgtEl>
                                          <p:spTgt spid="19"/>
                                        </p:tgtEl>
                                      </p:cBhvr>
                                      <p:from x="200000" y="450000"/>
                                      <p:to x="100000" y="100000"/>
                                    </p:animScale>
                                    <p:set>
                                      <p:cBhvr>
                                        <p:cTn id="73" dur="770" fill="hold"/>
                                        <p:tgtEl>
                                          <p:spTgt spid="19"/>
                                        </p:tgtEl>
                                        <p:attrNameLst>
                                          <p:attrName>ppt_x</p:attrName>
                                        </p:attrNameLst>
                                      </p:cBhvr>
                                      <p:to>
                                        <p:strVal val="(0.5)"/>
                                      </p:to>
                                    </p:set>
                                    <p:anim from="(0.5)" to="(#ppt_x)" calcmode="lin" valueType="num">
                                      <p:cBhvr>
                                        <p:cTn id="74" dur="1230" accel="100000" fill="hold">
                                          <p:stCondLst>
                                            <p:cond delay="770"/>
                                          </p:stCondLst>
                                        </p:cTn>
                                        <p:tgtEl>
                                          <p:spTgt spid="19"/>
                                        </p:tgtEl>
                                        <p:attrNameLst>
                                          <p:attrName>ppt_x</p:attrName>
                                        </p:attrNameLst>
                                      </p:cBhvr>
                                    </p:anim>
                                    <p:set>
                                      <p:cBhvr>
                                        <p:cTn id="75" dur="770" fill="hold"/>
                                        <p:tgtEl>
                                          <p:spTgt spid="19"/>
                                        </p:tgtEl>
                                        <p:attrNameLst>
                                          <p:attrName>ppt_y</p:attrName>
                                        </p:attrNameLst>
                                      </p:cBhvr>
                                      <p:to>
                                        <p:strVal val="(#ppt_y+0.4)"/>
                                      </p:to>
                                    </p:set>
                                    <p:anim from="(#ppt_y+0.4)" to="(#ppt_y)" calcmode="lin" valueType="num">
                                      <p:cBhvr>
                                        <p:cTn id="76" dur="1230" accel="100000" fill="hold">
                                          <p:stCondLst>
                                            <p:cond delay="770"/>
                                          </p:stCondLst>
                                        </p:cTn>
                                        <p:tgtEl>
                                          <p:spTgt spid="19"/>
                                        </p:tgtEl>
                                        <p:attrNameLst>
                                          <p:attrName>ppt_y</p:attrName>
                                        </p:attrNameLst>
                                      </p:cBhvr>
                                    </p:anim>
                                  </p:childTnLst>
                                </p:cTn>
                              </p:par>
                              <p:par>
                                <p:cTn id="77" presetID="51" presetClass="entr" presetSubtype="0" fill="hold"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770" decel="100000"/>
                                        <p:tgtEl>
                                          <p:spTgt spid="18"/>
                                        </p:tgtEl>
                                      </p:cBhvr>
                                    </p:animEffect>
                                    <p:animScale>
                                      <p:cBhvr>
                                        <p:cTn id="80" dur="770" decel="100000"/>
                                        <p:tgtEl>
                                          <p:spTgt spid="18"/>
                                        </p:tgtEl>
                                      </p:cBhvr>
                                      <p:from x="10000" y="10000"/>
                                      <p:to x="200000" y="450000"/>
                                    </p:animScale>
                                    <p:animScale>
                                      <p:cBhvr>
                                        <p:cTn id="81" dur="1230" accel="100000" fill="hold">
                                          <p:stCondLst>
                                            <p:cond delay="770"/>
                                          </p:stCondLst>
                                        </p:cTn>
                                        <p:tgtEl>
                                          <p:spTgt spid="18"/>
                                        </p:tgtEl>
                                      </p:cBhvr>
                                      <p:from x="200000" y="450000"/>
                                      <p:to x="100000" y="100000"/>
                                    </p:animScale>
                                    <p:set>
                                      <p:cBhvr>
                                        <p:cTn id="82" dur="770" fill="hold"/>
                                        <p:tgtEl>
                                          <p:spTgt spid="18"/>
                                        </p:tgtEl>
                                        <p:attrNameLst>
                                          <p:attrName>ppt_x</p:attrName>
                                        </p:attrNameLst>
                                      </p:cBhvr>
                                      <p:to>
                                        <p:strVal val="(0.5)"/>
                                      </p:to>
                                    </p:set>
                                    <p:anim from="(0.5)" to="(#ppt_x)" calcmode="lin" valueType="num">
                                      <p:cBhvr>
                                        <p:cTn id="83" dur="1230" accel="100000" fill="hold">
                                          <p:stCondLst>
                                            <p:cond delay="770"/>
                                          </p:stCondLst>
                                        </p:cTn>
                                        <p:tgtEl>
                                          <p:spTgt spid="18"/>
                                        </p:tgtEl>
                                        <p:attrNameLst>
                                          <p:attrName>ppt_x</p:attrName>
                                        </p:attrNameLst>
                                      </p:cBhvr>
                                    </p:anim>
                                    <p:set>
                                      <p:cBhvr>
                                        <p:cTn id="84" dur="770" fill="hold"/>
                                        <p:tgtEl>
                                          <p:spTgt spid="18"/>
                                        </p:tgtEl>
                                        <p:attrNameLst>
                                          <p:attrName>ppt_y</p:attrName>
                                        </p:attrNameLst>
                                      </p:cBhvr>
                                      <p:to>
                                        <p:strVal val="(#ppt_y+0.4)"/>
                                      </p:to>
                                    </p:set>
                                    <p:anim from="(#ppt_y+0.4)" to="(#ppt_y)" calcmode="lin" valueType="num">
                                      <p:cBhvr>
                                        <p:cTn id="85" dur="1230" accel="100000" fill="hold">
                                          <p:stCondLst>
                                            <p:cond delay="770"/>
                                          </p:stCondLst>
                                        </p:cTn>
                                        <p:tgtEl>
                                          <p:spTgt spid="18"/>
                                        </p:tgtEl>
                                        <p:attrNameLst>
                                          <p:attrName>ppt_y</p:attrName>
                                        </p:attrNameLst>
                                      </p:cBhvr>
                                    </p:anim>
                                  </p:childTnLst>
                                </p:cTn>
                              </p:par>
                              <p:par>
                                <p:cTn id="86" presetID="51" presetClass="entr" presetSubtype="0" fill="hold" nodeType="with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fade">
                                      <p:cBhvr>
                                        <p:cTn id="88" dur="770" decel="100000"/>
                                        <p:tgtEl>
                                          <p:spTgt spid="17"/>
                                        </p:tgtEl>
                                      </p:cBhvr>
                                    </p:animEffect>
                                    <p:animScale>
                                      <p:cBhvr>
                                        <p:cTn id="89" dur="770" decel="100000"/>
                                        <p:tgtEl>
                                          <p:spTgt spid="17"/>
                                        </p:tgtEl>
                                      </p:cBhvr>
                                      <p:from x="10000" y="10000"/>
                                      <p:to x="200000" y="450000"/>
                                    </p:animScale>
                                    <p:animScale>
                                      <p:cBhvr>
                                        <p:cTn id="90" dur="1230" accel="100000" fill="hold">
                                          <p:stCondLst>
                                            <p:cond delay="770"/>
                                          </p:stCondLst>
                                        </p:cTn>
                                        <p:tgtEl>
                                          <p:spTgt spid="17"/>
                                        </p:tgtEl>
                                      </p:cBhvr>
                                      <p:from x="200000" y="450000"/>
                                      <p:to x="100000" y="100000"/>
                                    </p:animScale>
                                    <p:set>
                                      <p:cBhvr>
                                        <p:cTn id="91" dur="770" fill="hold"/>
                                        <p:tgtEl>
                                          <p:spTgt spid="17"/>
                                        </p:tgtEl>
                                        <p:attrNameLst>
                                          <p:attrName>ppt_x</p:attrName>
                                        </p:attrNameLst>
                                      </p:cBhvr>
                                      <p:to>
                                        <p:strVal val="(0.5)"/>
                                      </p:to>
                                    </p:set>
                                    <p:anim from="(0.5)" to="(#ppt_x)" calcmode="lin" valueType="num">
                                      <p:cBhvr>
                                        <p:cTn id="92" dur="1230" accel="100000" fill="hold">
                                          <p:stCondLst>
                                            <p:cond delay="770"/>
                                          </p:stCondLst>
                                        </p:cTn>
                                        <p:tgtEl>
                                          <p:spTgt spid="17"/>
                                        </p:tgtEl>
                                        <p:attrNameLst>
                                          <p:attrName>ppt_x</p:attrName>
                                        </p:attrNameLst>
                                      </p:cBhvr>
                                    </p:anim>
                                    <p:set>
                                      <p:cBhvr>
                                        <p:cTn id="93" dur="770" fill="hold"/>
                                        <p:tgtEl>
                                          <p:spTgt spid="17"/>
                                        </p:tgtEl>
                                        <p:attrNameLst>
                                          <p:attrName>ppt_y</p:attrName>
                                        </p:attrNameLst>
                                      </p:cBhvr>
                                      <p:to>
                                        <p:strVal val="(#ppt_y+0.4)"/>
                                      </p:to>
                                    </p:set>
                                    <p:anim from="(#ppt_y+0.4)" to="(#ppt_y)" calcmode="lin" valueType="num">
                                      <p:cBhvr>
                                        <p:cTn id="94" dur="1230" accel="100000" fill="hold">
                                          <p:stCondLst>
                                            <p:cond delay="770"/>
                                          </p:stCondLst>
                                        </p:cTn>
                                        <p:tgtEl>
                                          <p:spTgt spid="17"/>
                                        </p:tgtEl>
                                        <p:attrNameLst>
                                          <p:attrName>ppt_y</p:attrName>
                                        </p:attrNameLst>
                                      </p:cBhvr>
                                    </p:anim>
                                  </p:childTnLst>
                                </p:cTn>
                              </p:par>
                              <p:par>
                                <p:cTn id="95" presetID="51" presetClass="entr" presetSubtype="0"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fade">
                                      <p:cBhvr>
                                        <p:cTn id="97" dur="770" decel="100000"/>
                                        <p:tgtEl>
                                          <p:spTgt spid="16"/>
                                        </p:tgtEl>
                                      </p:cBhvr>
                                    </p:animEffect>
                                    <p:animScale>
                                      <p:cBhvr>
                                        <p:cTn id="98" dur="770" decel="100000"/>
                                        <p:tgtEl>
                                          <p:spTgt spid="16"/>
                                        </p:tgtEl>
                                      </p:cBhvr>
                                      <p:from x="10000" y="10000"/>
                                      <p:to x="200000" y="450000"/>
                                    </p:animScale>
                                    <p:animScale>
                                      <p:cBhvr>
                                        <p:cTn id="99" dur="1230" accel="100000" fill="hold">
                                          <p:stCondLst>
                                            <p:cond delay="770"/>
                                          </p:stCondLst>
                                        </p:cTn>
                                        <p:tgtEl>
                                          <p:spTgt spid="16"/>
                                        </p:tgtEl>
                                      </p:cBhvr>
                                      <p:from x="200000" y="450000"/>
                                      <p:to x="100000" y="100000"/>
                                    </p:animScale>
                                    <p:set>
                                      <p:cBhvr>
                                        <p:cTn id="100" dur="770" fill="hold"/>
                                        <p:tgtEl>
                                          <p:spTgt spid="16"/>
                                        </p:tgtEl>
                                        <p:attrNameLst>
                                          <p:attrName>ppt_x</p:attrName>
                                        </p:attrNameLst>
                                      </p:cBhvr>
                                      <p:to>
                                        <p:strVal val="(0.5)"/>
                                      </p:to>
                                    </p:set>
                                    <p:anim from="(0.5)" to="(#ppt_x)" calcmode="lin" valueType="num">
                                      <p:cBhvr>
                                        <p:cTn id="101" dur="1230" accel="100000" fill="hold">
                                          <p:stCondLst>
                                            <p:cond delay="770"/>
                                          </p:stCondLst>
                                        </p:cTn>
                                        <p:tgtEl>
                                          <p:spTgt spid="16"/>
                                        </p:tgtEl>
                                        <p:attrNameLst>
                                          <p:attrName>ppt_x</p:attrName>
                                        </p:attrNameLst>
                                      </p:cBhvr>
                                    </p:anim>
                                    <p:set>
                                      <p:cBhvr>
                                        <p:cTn id="102" dur="770" fill="hold"/>
                                        <p:tgtEl>
                                          <p:spTgt spid="16"/>
                                        </p:tgtEl>
                                        <p:attrNameLst>
                                          <p:attrName>ppt_y</p:attrName>
                                        </p:attrNameLst>
                                      </p:cBhvr>
                                      <p:to>
                                        <p:strVal val="(#ppt_y+0.4)"/>
                                      </p:to>
                                    </p:set>
                                    <p:anim from="(#ppt_y+0.4)" to="(#ppt_y)" calcmode="lin" valueType="num">
                                      <p:cBhvr>
                                        <p:cTn id="103" dur="1230" accel="100000" fill="hold">
                                          <p:stCondLst>
                                            <p:cond delay="770"/>
                                          </p:stCondLst>
                                        </p:cTn>
                                        <p:tgtEl>
                                          <p:spTgt spid="16"/>
                                        </p:tgtEl>
                                        <p:attrNameLst>
                                          <p:attrName>ppt_y</p:attrName>
                                        </p:attrNameLst>
                                      </p:cBhvr>
                                    </p:anim>
                                  </p:childTnLst>
                                </p:cTn>
                              </p:par>
                            </p:childTnLst>
                          </p:cTn>
                        </p:par>
                      </p:childTnLst>
                    </p:cTn>
                  </p:par>
                  <p:par>
                    <p:cTn id="104" fill="hold">
                      <p:stCondLst>
                        <p:cond delay="indefinite"/>
                      </p:stCondLst>
                      <p:childTnLst>
                        <p:par>
                          <p:cTn id="105" fill="hold">
                            <p:stCondLst>
                              <p:cond delay="0"/>
                            </p:stCondLst>
                            <p:childTnLst>
                              <p:par>
                                <p:cTn id="106" presetID="20" presetClass="entr" presetSubtype="0" fill="hold" nodeType="clickEffect">
                                  <p:stCondLst>
                                    <p:cond delay="0"/>
                                  </p:stCondLst>
                                  <p:childTnLst>
                                    <p:set>
                                      <p:cBhvr>
                                        <p:cTn id="107" dur="1" fill="hold">
                                          <p:stCondLst>
                                            <p:cond delay="0"/>
                                          </p:stCondLst>
                                        </p:cTn>
                                        <p:tgtEl>
                                          <p:spTgt spid="3"/>
                                        </p:tgtEl>
                                        <p:attrNameLst>
                                          <p:attrName>style.visibility</p:attrName>
                                        </p:attrNameLst>
                                      </p:cBhvr>
                                      <p:to>
                                        <p:strVal val="visible"/>
                                      </p:to>
                                    </p:set>
                                    <p:animEffect transition="in" filter="wedge">
                                      <p:cBhvr>
                                        <p:cTn id="10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9" restart="whenNotActive" fill="hold" evtFilter="cancelBubble" nodeType="interactiveSeq">
                <p:stCondLst>
                  <p:cond evt="onClick" delay="0">
                    <p:tgtEl>
                      <p:spTgt spid="4"/>
                    </p:tgtEl>
                  </p:cond>
                </p:stCondLst>
                <p:endSync evt="end" delay="0">
                  <p:rtn val="all"/>
                </p:endSync>
                <p:childTnLst>
                  <p:par>
                    <p:cTn id="110" fill="hold">
                      <p:stCondLst>
                        <p:cond delay="0"/>
                      </p:stCondLst>
                      <p:childTnLst>
                        <p:par>
                          <p:cTn id="111" fill="hold">
                            <p:stCondLst>
                              <p:cond delay="0"/>
                            </p:stCondLst>
                            <p:childTnLst>
                              <p:par>
                                <p:cTn id="112" presetID="0" presetClass="path" presetSubtype="0" accel="50000" decel="50000" fill="hold" nodeType="clickEffect">
                                  <p:stCondLst>
                                    <p:cond delay="0"/>
                                  </p:stCondLst>
                                  <p:childTnLst>
                                    <p:animMotion origin="layout" path="M -0.00416 0.01713 L 0.00729 0.33457 " pathEditMode="relative" rAng="0" ptsTypes="AA">
                                      <p:cBhvr>
                                        <p:cTn id="113" dur="2000" fill="hold"/>
                                        <p:tgtEl>
                                          <p:spTgt spid="4"/>
                                        </p:tgtEl>
                                        <p:attrNameLst>
                                          <p:attrName>ppt_x</p:attrName>
                                          <p:attrName>ppt_y</p:attrName>
                                        </p:attrNameLst>
                                      </p:cBhvr>
                                      <p:rCtr x="573" y="15864"/>
                                    </p:animMotion>
                                  </p:childTnLst>
                                </p:cTn>
                              </p:par>
                            </p:childTnLst>
                          </p:cTn>
                        </p:par>
                      </p:childTnLst>
                    </p:cTn>
                  </p:par>
                </p:childTnLst>
              </p:cTn>
              <p:nextCondLst>
                <p:cond evt="onClick" delay="0">
                  <p:tgtEl>
                    <p:spTgt spid="4"/>
                  </p:tgtEl>
                </p:cond>
              </p:nextCondLst>
            </p:seq>
            <p:seq concurrent="1" nextAc="seek">
              <p:cTn id="114" restart="whenNotActive" fill="hold" evtFilter="cancelBubble" nodeType="interactiveSeq">
                <p:stCondLst>
                  <p:cond evt="onClick" delay="0">
                    <p:tgtEl>
                      <p:spTgt spid="5"/>
                    </p:tgtEl>
                  </p:cond>
                </p:stCondLst>
                <p:endSync evt="end" delay="0">
                  <p:rtn val="all"/>
                </p:endSync>
                <p:childTnLst>
                  <p:par>
                    <p:cTn id="115" fill="hold">
                      <p:stCondLst>
                        <p:cond delay="0"/>
                      </p:stCondLst>
                      <p:childTnLst>
                        <p:par>
                          <p:cTn id="116" fill="hold">
                            <p:stCondLst>
                              <p:cond delay="0"/>
                            </p:stCondLst>
                            <p:childTnLst>
                              <p:par>
                                <p:cTn id="117" presetID="0" presetClass="path" presetSubtype="0" accel="50000" decel="50000" fill="hold" nodeType="clickEffect">
                                  <p:stCondLst>
                                    <p:cond delay="0"/>
                                  </p:stCondLst>
                                  <p:childTnLst>
                                    <p:animMotion origin="layout" path="M 0.0033 0.01652 L 0.21294 0.31976 " pathEditMode="relative" rAng="0" ptsTypes="AA">
                                      <p:cBhvr>
                                        <p:cTn id="118" dur="2000" fill="hold"/>
                                        <p:tgtEl>
                                          <p:spTgt spid="5"/>
                                        </p:tgtEl>
                                        <p:attrNameLst>
                                          <p:attrName>ppt_x</p:attrName>
                                          <p:attrName>ppt_y</p:attrName>
                                        </p:attrNameLst>
                                      </p:cBhvr>
                                      <p:rCtr x="10477" y="15154"/>
                                    </p:animMotion>
                                  </p:childTnLst>
                                </p:cTn>
                              </p:par>
                            </p:childTnLst>
                          </p:cTn>
                        </p:par>
                      </p:childTnLst>
                    </p:cTn>
                  </p:par>
                </p:childTnLst>
              </p:cTn>
              <p:nextCondLst>
                <p:cond evt="onClick" delay="0">
                  <p:tgtEl>
                    <p:spTgt spid="5"/>
                  </p:tgtEl>
                </p:cond>
              </p:nextCondLst>
            </p:seq>
            <p:seq concurrent="1" nextAc="seek">
              <p:cTn id="119" restart="whenNotActive" fill="hold" evtFilter="cancelBubble" nodeType="interactiveSeq">
                <p:stCondLst>
                  <p:cond evt="onClick" delay="0">
                    <p:tgtEl>
                      <p:spTgt spid="7"/>
                    </p:tgtEl>
                  </p:cond>
                </p:stCondLst>
                <p:endSync evt="end" delay="0">
                  <p:rtn val="all"/>
                </p:endSync>
                <p:childTnLst>
                  <p:par>
                    <p:cTn id="120" fill="hold">
                      <p:stCondLst>
                        <p:cond delay="0"/>
                      </p:stCondLst>
                      <p:childTnLst>
                        <p:par>
                          <p:cTn id="121" fill="hold">
                            <p:stCondLst>
                              <p:cond delay="0"/>
                            </p:stCondLst>
                            <p:childTnLst>
                              <p:par>
                                <p:cTn id="122" presetID="0" presetClass="path" presetSubtype="0" accel="50000" decel="50000" fill="hold" nodeType="clickEffect">
                                  <p:stCondLst>
                                    <p:cond delay="0"/>
                                  </p:stCondLst>
                                  <p:childTnLst>
                                    <p:animMotion origin="layout" path="M -1.38889E-6 4.44444E-6 L -0.10712 0.31435 " pathEditMode="relative" rAng="0" ptsTypes="AA">
                                      <p:cBhvr>
                                        <p:cTn id="123" dur="2000" fill="hold"/>
                                        <p:tgtEl>
                                          <p:spTgt spid="7"/>
                                        </p:tgtEl>
                                        <p:attrNameLst>
                                          <p:attrName>ppt_x</p:attrName>
                                          <p:attrName>ppt_y</p:attrName>
                                        </p:attrNameLst>
                                      </p:cBhvr>
                                      <p:rCtr x="-5356" y="15710"/>
                                    </p:animMotion>
                                  </p:childTnLst>
                                </p:cTn>
                              </p:par>
                            </p:childTnLst>
                          </p:cTn>
                        </p:par>
                      </p:childTnLst>
                    </p:cTn>
                  </p:par>
                </p:childTnLst>
              </p:cTn>
              <p:nextCondLst>
                <p:cond evt="onClick" delay="0">
                  <p:tgtEl>
                    <p:spTgt spid="7"/>
                  </p:tgtEl>
                </p:cond>
              </p:nextCondLst>
            </p:seq>
            <p:seq concurrent="1" nextAc="seek">
              <p:cTn id="124" restart="whenNotActive" fill="hold" evtFilter="cancelBubble" nodeType="interactiveSeq">
                <p:stCondLst>
                  <p:cond evt="onClick" delay="0">
                    <p:tgtEl>
                      <p:spTgt spid="11"/>
                    </p:tgtEl>
                  </p:cond>
                </p:stCondLst>
                <p:endSync evt="end" delay="0">
                  <p:rtn val="all"/>
                </p:endSync>
                <p:childTnLst>
                  <p:par>
                    <p:cTn id="125" fill="hold">
                      <p:stCondLst>
                        <p:cond delay="0"/>
                      </p:stCondLst>
                      <p:childTnLst>
                        <p:par>
                          <p:cTn id="126" fill="hold">
                            <p:stCondLst>
                              <p:cond delay="0"/>
                            </p:stCondLst>
                            <p:childTnLst>
                              <p:par>
                                <p:cTn id="127" presetID="0" presetClass="path" presetSubtype="0" accel="50000" decel="50000" fill="hold" nodeType="clickEffect">
                                  <p:stCondLst>
                                    <p:cond delay="0"/>
                                  </p:stCondLst>
                                  <p:childTnLst>
                                    <p:animMotion origin="layout" path="M -1.66667E-6 -4.44444E-6 L 0.16146 0.29815 " pathEditMode="relative" rAng="0" ptsTypes="AA">
                                      <p:cBhvr>
                                        <p:cTn id="128" dur="2000" fill="hold"/>
                                        <p:tgtEl>
                                          <p:spTgt spid="11"/>
                                        </p:tgtEl>
                                        <p:attrNameLst>
                                          <p:attrName>ppt_x</p:attrName>
                                          <p:attrName>ppt_y</p:attrName>
                                        </p:attrNameLst>
                                      </p:cBhvr>
                                      <p:rCtr x="8073" y="14907"/>
                                    </p:animMotion>
                                  </p:childTnLst>
                                </p:cTn>
                              </p:par>
                            </p:childTnLst>
                          </p:cTn>
                        </p:par>
                      </p:childTnLst>
                    </p:cTn>
                  </p:par>
                </p:childTnLst>
              </p:cTn>
              <p:nextCondLst>
                <p:cond evt="onClick" delay="0">
                  <p:tgtEl>
                    <p:spTgt spid="11"/>
                  </p:tgtEl>
                </p:cond>
              </p:nextCondLst>
            </p:seq>
            <p:seq concurrent="1" nextAc="seek">
              <p:cTn id="129" restart="whenNotActive" fill="hold" evtFilter="cancelBubble" nodeType="interactiveSeq">
                <p:stCondLst>
                  <p:cond evt="onClick" delay="0">
                    <p:tgtEl>
                      <p:spTgt spid="15"/>
                    </p:tgtEl>
                  </p:cond>
                </p:stCondLst>
                <p:endSync evt="end" delay="0">
                  <p:rtn val="all"/>
                </p:endSync>
                <p:childTnLst>
                  <p:par>
                    <p:cTn id="130" fill="hold">
                      <p:stCondLst>
                        <p:cond delay="0"/>
                      </p:stCondLst>
                      <p:childTnLst>
                        <p:par>
                          <p:cTn id="131" fill="hold">
                            <p:stCondLst>
                              <p:cond delay="0"/>
                            </p:stCondLst>
                            <p:childTnLst>
                              <p:par>
                                <p:cTn id="132" presetID="0" presetClass="path" presetSubtype="0" accel="50000" decel="50000" fill="hold" nodeType="clickEffect">
                                  <p:stCondLst>
                                    <p:cond delay="0"/>
                                  </p:stCondLst>
                                  <p:childTnLst>
                                    <p:animMotion origin="layout" path="M -4.16667E-6 -4.44444E-6 L -0.56718 0.46112 " pathEditMode="relative" rAng="0" ptsTypes="AA">
                                      <p:cBhvr>
                                        <p:cTn id="133" dur="2000" fill="hold"/>
                                        <p:tgtEl>
                                          <p:spTgt spid="15"/>
                                        </p:tgtEl>
                                        <p:attrNameLst>
                                          <p:attrName>ppt_x</p:attrName>
                                          <p:attrName>ppt_y</p:attrName>
                                        </p:attrNameLst>
                                      </p:cBhvr>
                                      <p:rCtr x="-28359" y="23056"/>
                                    </p:animMotion>
                                  </p:childTnLst>
                                </p:cTn>
                              </p:par>
                            </p:childTnLst>
                          </p:cTn>
                        </p:par>
                      </p:childTnLst>
                    </p:cTn>
                  </p:par>
                </p:childTnLst>
              </p:cTn>
              <p:nextCondLst>
                <p:cond evt="onClick" delay="0">
                  <p:tgtEl>
                    <p:spTgt spid="15"/>
                  </p:tgtEl>
                </p:cond>
              </p:nextCondLst>
            </p:seq>
            <p:seq concurrent="1" nextAc="seek">
              <p:cTn id="134" restart="whenNotActive" fill="hold" evtFilter="cancelBubble" nodeType="interactiveSeq">
                <p:stCondLst>
                  <p:cond evt="onClick" delay="0">
                    <p:tgtEl>
                      <p:spTgt spid="16"/>
                    </p:tgtEl>
                  </p:cond>
                </p:stCondLst>
                <p:endSync evt="end" delay="0">
                  <p:rtn val="all"/>
                </p:endSync>
                <p:childTnLst>
                  <p:par>
                    <p:cTn id="135" fill="hold">
                      <p:stCondLst>
                        <p:cond delay="0"/>
                      </p:stCondLst>
                      <p:childTnLst>
                        <p:par>
                          <p:cTn id="136" fill="hold">
                            <p:stCondLst>
                              <p:cond delay="0"/>
                            </p:stCondLst>
                            <p:childTnLst>
                              <p:par>
                                <p:cTn id="137" presetID="0" presetClass="path" presetSubtype="0" accel="50000" decel="50000" fill="hold" nodeType="clickEffect">
                                  <p:stCondLst>
                                    <p:cond delay="0"/>
                                  </p:stCondLst>
                                  <p:childTnLst>
                                    <p:animMotion origin="layout" path="M -0.00243 0.03935 L 0.36736 0.31296 " pathEditMode="relative" rAng="0" ptsTypes="AA">
                                      <p:cBhvr>
                                        <p:cTn id="138" dur="2000" fill="hold"/>
                                        <p:tgtEl>
                                          <p:spTgt spid="16"/>
                                        </p:tgtEl>
                                        <p:attrNameLst>
                                          <p:attrName>ppt_x</p:attrName>
                                          <p:attrName>ppt_y</p:attrName>
                                        </p:attrNameLst>
                                      </p:cBhvr>
                                      <p:rCtr x="18490" y="13673"/>
                                    </p:animMotion>
                                  </p:childTnLst>
                                </p:cTn>
                              </p:par>
                            </p:childTnLst>
                          </p:cTn>
                        </p:par>
                      </p:childTnLst>
                    </p:cTn>
                  </p:par>
                </p:childTnLst>
              </p:cTn>
              <p:nextCondLst>
                <p:cond evt="onClick" delay="0">
                  <p:tgtEl>
                    <p:spTgt spid="16"/>
                  </p:tgtEl>
                </p:cond>
              </p:nextCondLst>
            </p:seq>
            <p:seq concurrent="1" nextAc="seek">
              <p:cTn id="139" restart="whenNotActive" fill="hold" evtFilter="cancelBubble" nodeType="interactiveSeq">
                <p:stCondLst>
                  <p:cond evt="onClick" delay="0">
                    <p:tgtEl>
                      <p:spTgt spid="17"/>
                    </p:tgtEl>
                  </p:cond>
                </p:stCondLst>
                <p:endSync evt="end" delay="0">
                  <p:rtn val="all"/>
                </p:endSync>
                <p:childTnLst>
                  <p:par>
                    <p:cTn id="140" fill="hold">
                      <p:stCondLst>
                        <p:cond delay="0"/>
                      </p:stCondLst>
                      <p:childTnLst>
                        <p:par>
                          <p:cTn id="141" fill="hold">
                            <p:stCondLst>
                              <p:cond delay="0"/>
                            </p:stCondLst>
                            <p:childTnLst>
                              <p:par>
                                <p:cTn id="142" presetID="0" presetClass="path" presetSubtype="0" accel="50000" decel="50000" fill="hold" nodeType="clickEffect">
                                  <p:stCondLst>
                                    <p:cond delay="0"/>
                                  </p:stCondLst>
                                  <p:childTnLst>
                                    <p:animMotion origin="layout" path="M -4.72222E-6 4.44444E-6 L 0.1132 0.33858 " pathEditMode="relative" rAng="0" ptsTypes="AA">
                                      <p:cBhvr>
                                        <p:cTn id="143" dur="2000" fill="hold"/>
                                        <p:tgtEl>
                                          <p:spTgt spid="17"/>
                                        </p:tgtEl>
                                        <p:attrNameLst>
                                          <p:attrName>ppt_x</p:attrName>
                                          <p:attrName>ppt_y</p:attrName>
                                        </p:attrNameLst>
                                      </p:cBhvr>
                                      <p:rCtr x="5660" y="16929"/>
                                    </p:animMotion>
                                  </p:childTnLst>
                                </p:cTn>
                              </p:par>
                            </p:childTnLst>
                          </p:cTn>
                        </p:par>
                      </p:childTnLst>
                    </p:cTn>
                  </p:par>
                </p:childTnLst>
              </p:cTn>
              <p:nextCondLst>
                <p:cond evt="onClick" delay="0">
                  <p:tgtEl>
                    <p:spTgt spid="17"/>
                  </p:tgtEl>
                </p:cond>
              </p:nextCondLst>
            </p:seq>
            <p:seq concurrent="1" nextAc="seek">
              <p:cTn id="144" restart="whenNotActive" fill="hold" evtFilter="cancelBubble" nodeType="interactiveSeq">
                <p:stCondLst>
                  <p:cond evt="onClick" delay="0">
                    <p:tgtEl>
                      <p:spTgt spid="18"/>
                    </p:tgtEl>
                  </p:cond>
                </p:stCondLst>
                <p:endSync evt="end" delay="0">
                  <p:rtn val="all"/>
                </p:endSync>
                <p:childTnLst>
                  <p:par>
                    <p:cTn id="145" fill="hold">
                      <p:stCondLst>
                        <p:cond delay="0"/>
                      </p:stCondLst>
                      <p:childTnLst>
                        <p:par>
                          <p:cTn id="146" fill="hold">
                            <p:stCondLst>
                              <p:cond delay="0"/>
                            </p:stCondLst>
                            <p:childTnLst>
                              <p:par>
                                <p:cTn id="147" presetID="0" presetClass="path" presetSubtype="0" accel="50000" decel="50000" fill="hold" nodeType="clickEffect">
                                  <p:stCondLst>
                                    <p:cond delay="0"/>
                                  </p:stCondLst>
                                  <p:childTnLst>
                                    <p:animMotion origin="layout" path="M -2.63889E-6 4.44444E-6 L 0.25877 0.32037 " pathEditMode="relative" rAng="0" ptsTypes="AA">
                                      <p:cBhvr>
                                        <p:cTn id="148" dur="2000" fill="hold"/>
                                        <p:tgtEl>
                                          <p:spTgt spid="18"/>
                                        </p:tgtEl>
                                        <p:attrNameLst>
                                          <p:attrName>ppt_x</p:attrName>
                                          <p:attrName>ppt_y</p:attrName>
                                        </p:attrNameLst>
                                      </p:cBhvr>
                                      <p:rCtr x="12934" y="16019"/>
                                    </p:animMotion>
                                  </p:childTnLst>
                                </p:cTn>
                              </p:par>
                            </p:childTnLst>
                          </p:cTn>
                        </p:par>
                      </p:childTnLst>
                    </p:cTn>
                  </p:par>
                </p:childTnLst>
              </p:cTn>
              <p:nextCondLst>
                <p:cond evt="onClick" delay="0">
                  <p:tgtEl>
                    <p:spTgt spid="18"/>
                  </p:tgtEl>
                </p:cond>
              </p:nextCondLst>
            </p:seq>
            <p:seq concurrent="1" nextAc="seek">
              <p:cTn id="149" restart="whenNotActive" fill="hold" evtFilter="cancelBubble" nodeType="interactiveSeq">
                <p:stCondLst>
                  <p:cond evt="onClick" delay="0">
                    <p:tgtEl>
                      <p:spTgt spid="19"/>
                    </p:tgtEl>
                  </p:cond>
                </p:stCondLst>
                <p:endSync evt="end" delay="0">
                  <p:rtn val="all"/>
                </p:endSync>
                <p:childTnLst>
                  <p:par>
                    <p:cTn id="150" fill="hold">
                      <p:stCondLst>
                        <p:cond delay="0"/>
                      </p:stCondLst>
                      <p:childTnLst>
                        <p:par>
                          <p:cTn id="151" fill="hold">
                            <p:stCondLst>
                              <p:cond delay="0"/>
                            </p:stCondLst>
                            <p:childTnLst>
                              <p:par>
                                <p:cTn id="152" presetID="0" presetClass="path" presetSubtype="0" accel="50000" decel="50000" fill="hold" nodeType="clickEffect">
                                  <p:stCondLst>
                                    <p:cond delay="0"/>
                                  </p:stCondLst>
                                  <p:childTnLst>
                                    <p:animMotion origin="layout" path="M 1.11111E-6 4.44444E-6 L -0.35764 0.44629 " pathEditMode="relative" rAng="0" ptsTypes="AA">
                                      <p:cBhvr>
                                        <p:cTn id="153" dur="2000" fill="hold"/>
                                        <p:tgtEl>
                                          <p:spTgt spid="19"/>
                                        </p:tgtEl>
                                        <p:attrNameLst>
                                          <p:attrName>ppt_x</p:attrName>
                                          <p:attrName>ppt_y</p:attrName>
                                        </p:attrNameLst>
                                      </p:cBhvr>
                                      <p:rCtr x="-17882" y="22315"/>
                                    </p:animMotion>
                                  </p:childTnLst>
                                </p:cTn>
                              </p:par>
                            </p:childTnLst>
                          </p:cTn>
                        </p:par>
                      </p:childTnLst>
                    </p:cTn>
                  </p:par>
                </p:childTnLst>
              </p:cTn>
              <p:nextCondLst>
                <p:cond evt="onClick" delay="0">
                  <p:tgtEl>
                    <p:spTgt spid="19"/>
                  </p:tgtEl>
                </p:cond>
              </p:nextCondLst>
            </p:seq>
            <p:seq concurrent="1" nextAc="seek">
              <p:cTn id="154" restart="whenNotActive" fill="hold" evtFilter="cancelBubble" nodeType="interactiveSeq">
                <p:stCondLst>
                  <p:cond evt="onClick" delay="0">
                    <p:tgtEl>
                      <p:spTgt spid="21"/>
                    </p:tgtEl>
                  </p:cond>
                </p:stCondLst>
                <p:endSync evt="end" delay="0">
                  <p:rtn val="all"/>
                </p:endSync>
                <p:childTnLst>
                  <p:par>
                    <p:cTn id="155" fill="hold">
                      <p:stCondLst>
                        <p:cond delay="0"/>
                      </p:stCondLst>
                      <p:childTnLst>
                        <p:par>
                          <p:cTn id="156" fill="hold">
                            <p:stCondLst>
                              <p:cond delay="0"/>
                            </p:stCondLst>
                            <p:childTnLst>
                              <p:par>
                                <p:cTn id="157" presetID="0" presetClass="path" presetSubtype="0" accel="50000" decel="50000" fill="hold" nodeType="clickEffect">
                                  <p:stCondLst>
                                    <p:cond delay="0"/>
                                  </p:stCondLst>
                                  <p:childTnLst>
                                    <p:animMotion origin="layout" path="M -4.72222E-6 4.44444E-6 L 0.15122 0.32037 " pathEditMode="relative" rAng="0" ptsTypes="AA">
                                      <p:cBhvr>
                                        <p:cTn id="158" dur="2000" fill="hold"/>
                                        <p:tgtEl>
                                          <p:spTgt spid="21"/>
                                        </p:tgtEl>
                                        <p:attrNameLst>
                                          <p:attrName>ppt_x</p:attrName>
                                          <p:attrName>ppt_y</p:attrName>
                                        </p:attrNameLst>
                                      </p:cBhvr>
                                      <p:rCtr x="7561" y="16019"/>
                                    </p:animMotion>
                                  </p:childTnLst>
                                </p:cTn>
                              </p:par>
                            </p:childTnLst>
                          </p:cTn>
                        </p:par>
                      </p:childTnLst>
                    </p:cTn>
                  </p:par>
                </p:childTnLst>
              </p:cTn>
              <p:nextCondLst>
                <p:cond evt="onClick" delay="0">
                  <p:tgtEl>
                    <p:spTgt spid="21"/>
                  </p:tgtEl>
                </p:cond>
              </p:nextCondLst>
            </p:seq>
            <p:seq concurrent="1" nextAc="seek">
              <p:cTn id="159" restart="whenNotActive" fill="hold" evtFilter="cancelBubble" nodeType="interactiveSeq">
                <p:stCondLst>
                  <p:cond evt="onClick" delay="0">
                    <p:tgtEl>
                      <p:spTgt spid="22"/>
                    </p:tgtEl>
                  </p:cond>
                </p:stCondLst>
                <p:endSync evt="end" delay="0">
                  <p:rtn val="all"/>
                </p:endSync>
                <p:childTnLst>
                  <p:par>
                    <p:cTn id="160" fill="hold">
                      <p:stCondLst>
                        <p:cond delay="0"/>
                      </p:stCondLst>
                      <p:childTnLst>
                        <p:par>
                          <p:cTn id="161" fill="hold">
                            <p:stCondLst>
                              <p:cond delay="0"/>
                            </p:stCondLst>
                            <p:childTnLst>
                              <p:par>
                                <p:cTn id="162" presetID="0" presetClass="path" presetSubtype="0" accel="50000" decel="50000" fill="hold" nodeType="clickEffect">
                                  <p:stCondLst>
                                    <p:cond delay="0"/>
                                  </p:stCondLst>
                                  <p:childTnLst>
                                    <p:animMotion origin="layout" path="M 3.61111E-6 4.44444E-6 L -0.45608 0.44629 " pathEditMode="relative" rAng="0" ptsTypes="AA">
                                      <p:cBhvr>
                                        <p:cTn id="163" dur="2000" fill="hold"/>
                                        <p:tgtEl>
                                          <p:spTgt spid="22"/>
                                        </p:tgtEl>
                                        <p:attrNameLst>
                                          <p:attrName>ppt_x</p:attrName>
                                          <p:attrName>ppt_y</p:attrName>
                                        </p:attrNameLst>
                                      </p:cBhvr>
                                      <p:rCtr x="-22804" y="22315"/>
                                    </p:animMotion>
                                  </p:childTnLst>
                                </p:cTn>
                              </p:par>
                            </p:childTnLst>
                          </p:cTn>
                        </p:par>
                      </p:childTnLst>
                    </p:cTn>
                  </p:par>
                </p:childTnLst>
              </p:cTn>
              <p:nextCondLst>
                <p:cond evt="onClick" delay="0">
                  <p:tgtEl>
                    <p:spTgt spid="22"/>
                  </p:tgtEl>
                </p:cond>
              </p:nextCondLst>
            </p:seq>
          </p:childTnLst>
        </p:cTn>
      </p:par>
    </p:tnLst>
    <p:bldLst>
      <p:bldP spid="4" grpId="0" animBg="1"/>
      <p:bldP spid="4" grpId="1" animBg="1"/>
      <p:bldP spid="5" grpId="0" animBg="1"/>
      <p:bldP spid="5" grpId="1" animBg="1"/>
      <p:bldP spid="7" grpId="0" animBg="1"/>
      <p:bldP spid="7" grpId="1" animBg="1"/>
      <p:bldP spid="11" grpId="0" animBg="1"/>
      <p:bldP spid="11"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1" grpId="0" animBg="1"/>
      <p:bldP spid="21" grpId="1" animBg="1"/>
      <p:bldP spid="22" grpId="0" animBg="1"/>
      <p:bldP spid="2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46434" t="-6209" r="-3588" b="-38479"/>
            </a:stretch>
          </a:blipFill>
        </p:spPr>
        <p:txBody>
          <a:bodyPr/>
          <a:lstStyle/>
          <a:p>
            <a:endParaRPr lang="en-US"/>
          </a:p>
        </p:txBody>
      </p:sp>
      <p:sp>
        <p:nvSpPr>
          <p:cNvPr id="3" name="Freeform 3"/>
          <p:cNvSpPr/>
          <p:nvPr/>
        </p:nvSpPr>
        <p:spPr>
          <a:xfrm>
            <a:off x="1871982" y="1378365"/>
            <a:ext cx="11654830" cy="7530269"/>
          </a:xfrm>
          <a:custGeom>
            <a:avLst/>
            <a:gdLst/>
            <a:ahLst/>
            <a:cxnLst/>
            <a:rect l="l" t="t" r="r" b="b"/>
            <a:pathLst>
              <a:path w="11654830" h="7530269">
                <a:moveTo>
                  <a:pt x="0" y="0"/>
                </a:moveTo>
                <a:lnTo>
                  <a:pt x="11654830" y="0"/>
                </a:lnTo>
                <a:lnTo>
                  <a:pt x="11654830" y="7530270"/>
                </a:lnTo>
                <a:lnTo>
                  <a:pt x="0" y="75302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flipH="1">
            <a:off x="11022718" y="2644554"/>
            <a:ext cx="8482084" cy="8482084"/>
          </a:xfrm>
          <a:custGeom>
            <a:avLst/>
            <a:gdLst/>
            <a:ahLst/>
            <a:cxnLst/>
            <a:rect l="l" t="t" r="r" b="b"/>
            <a:pathLst>
              <a:path w="8482084" h="8482084">
                <a:moveTo>
                  <a:pt x="8482084" y="0"/>
                </a:moveTo>
                <a:lnTo>
                  <a:pt x="0" y="0"/>
                </a:lnTo>
                <a:lnTo>
                  <a:pt x="0" y="8482083"/>
                </a:lnTo>
                <a:lnTo>
                  <a:pt x="8482084" y="8482083"/>
                </a:lnTo>
                <a:lnTo>
                  <a:pt x="848208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0" y="-254672"/>
            <a:ext cx="4238141" cy="5798451"/>
          </a:xfrm>
          <a:custGeom>
            <a:avLst/>
            <a:gdLst/>
            <a:ahLst/>
            <a:cxnLst/>
            <a:rect l="l" t="t" r="r" b="b"/>
            <a:pathLst>
              <a:path w="4238141" h="5798451">
                <a:moveTo>
                  <a:pt x="0" y="0"/>
                </a:moveTo>
                <a:lnTo>
                  <a:pt x="4238141" y="0"/>
                </a:lnTo>
                <a:lnTo>
                  <a:pt x="4238141" y="5798452"/>
                </a:lnTo>
                <a:lnTo>
                  <a:pt x="0" y="57984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453446" y="6992481"/>
            <a:ext cx="6655594" cy="3294519"/>
          </a:xfrm>
          <a:custGeom>
            <a:avLst/>
            <a:gdLst/>
            <a:ahLst/>
            <a:cxnLst/>
            <a:rect l="l" t="t" r="r" b="b"/>
            <a:pathLst>
              <a:path w="6655594" h="3294519">
                <a:moveTo>
                  <a:pt x="0" y="0"/>
                </a:moveTo>
                <a:lnTo>
                  <a:pt x="6655594" y="0"/>
                </a:lnTo>
                <a:lnTo>
                  <a:pt x="6655594" y="3294519"/>
                </a:lnTo>
                <a:lnTo>
                  <a:pt x="0" y="3294519"/>
                </a:lnTo>
                <a:lnTo>
                  <a:pt x="0" y="0"/>
                </a:lnTo>
                <a:close/>
              </a:path>
            </a:pathLst>
          </a:custGeom>
          <a:blipFill>
            <a:blip r:embed="rId8"/>
            <a:stretch>
              <a:fillRect/>
            </a:stretch>
          </a:blipFill>
        </p:spPr>
        <p:txBody>
          <a:bodyPr/>
          <a:lstStyle/>
          <a:p>
            <a:endParaRPr lang="en-US"/>
          </a:p>
        </p:txBody>
      </p:sp>
      <p:pic>
        <p:nvPicPr>
          <p:cNvPr id="9" name="Picture 8"/>
          <p:cNvPicPr>
            <a:picLocks noChangeAspect="1"/>
          </p:cNvPicPr>
          <p:nvPr/>
        </p:nvPicPr>
        <p:blipFill>
          <a:blip r:embed="rId9"/>
          <a:stretch>
            <a:fillRect/>
          </a:stretch>
        </p:blipFill>
        <p:spPr>
          <a:xfrm>
            <a:off x="5638800" y="190500"/>
            <a:ext cx="5104411" cy="1330494"/>
          </a:xfrm>
          <a:prstGeom prst="rect">
            <a:avLst/>
          </a:prstGeom>
        </p:spPr>
      </p:pic>
      <p:pic>
        <p:nvPicPr>
          <p:cNvPr id="11" name="Picture 10"/>
          <p:cNvPicPr>
            <a:picLocks noChangeAspect="1"/>
          </p:cNvPicPr>
          <p:nvPr/>
        </p:nvPicPr>
        <p:blipFill>
          <a:blip r:embed="rId10"/>
          <a:stretch>
            <a:fillRect/>
          </a:stretch>
        </p:blipFill>
        <p:spPr>
          <a:xfrm>
            <a:off x="3276600" y="2247900"/>
            <a:ext cx="10144623" cy="4029805"/>
          </a:xfrm>
          <a:prstGeom prst="rect">
            <a:avLst/>
          </a:prstGeom>
        </p:spPr>
      </p:pic>
      <p:pic>
        <p:nvPicPr>
          <p:cNvPr id="8" name="Picture 7"/>
          <p:cNvPicPr>
            <a:picLocks noChangeAspect="1"/>
          </p:cNvPicPr>
          <p:nvPr/>
        </p:nvPicPr>
        <p:blipFill>
          <a:blip r:embed="rId11"/>
          <a:stretch>
            <a:fillRect/>
          </a:stretch>
        </p:blipFill>
        <p:spPr>
          <a:xfrm>
            <a:off x="6248400" y="5372100"/>
            <a:ext cx="4151736" cy="1774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60607" t="-5706" r="-2927" b="-52014"/>
            </a:stretch>
          </a:blipFill>
        </p:spPr>
        <p:txBody>
          <a:bodyPr/>
          <a:lstStyle/>
          <a:p>
            <a:endParaRPr lang="en-US"/>
          </a:p>
        </p:txBody>
      </p:sp>
      <p:sp>
        <p:nvSpPr>
          <p:cNvPr id="6" name="Freeform 6"/>
          <p:cNvSpPr/>
          <p:nvPr/>
        </p:nvSpPr>
        <p:spPr>
          <a:xfrm>
            <a:off x="13685625" y="6402618"/>
            <a:ext cx="6558088" cy="5318013"/>
          </a:xfrm>
          <a:custGeom>
            <a:avLst/>
            <a:gdLst/>
            <a:ahLst/>
            <a:cxnLst/>
            <a:rect l="l" t="t" r="r" b="b"/>
            <a:pathLst>
              <a:path w="6558088" h="5318013">
                <a:moveTo>
                  <a:pt x="0" y="0"/>
                </a:moveTo>
                <a:lnTo>
                  <a:pt x="6558088" y="0"/>
                </a:lnTo>
                <a:lnTo>
                  <a:pt x="6558088" y="5318014"/>
                </a:lnTo>
                <a:lnTo>
                  <a:pt x="0" y="5318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9444206" y="2019300"/>
            <a:ext cx="8859034" cy="8907621"/>
          </a:xfrm>
          <a:custGeom>
            <a:avLst/>
            <a:gdLst/>
            <a:ahLst/>
            <a:cxnLst/>
            <a:rect l="l" t="t" r="r" b="b"/>
            <a:pathLst>
              <a:path w="8859034" h="8907621">
                <a:moveTo>
                  <a:pt x="0" y="0"/>
                </a:moveTo>
                <a:lnTo>
                  <a:pt x="8859034" y="0"/>
                </a:lnTo>
                <a:lnTo>
                  <a:pt x="8859034" y="8907621"/>
                </a:lnTo>
                <a:lnTo>
                  <a:pt x="0" y="89076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9893892" y="1239209"/>
            <a:ext cx="2418796" cy="1772318"/>
          </a:xfrm>
          <a:custGeom>
            <a:avLst/>
            <a:gdLst/>
            <a:ahLst/>
            <a:cxnLst/>
            <a:rect l="l" t="t" r="r" b="b"/>
            <a:pathLst>
              <a:path w="2418796" h="1772318">
                <a:moveTo>
                  <a:pt x="0" y="0"/>
                </a:moveTo>
                <a:lnTo>
                  <a:pt x="2418795" y="0"/>
                </a:lnTo>
                <a:lnTo>
                  <a:pt x="2418795" y="1772318"/>
                </a:lnTo>
                <a:lnTo>
                  <a:pt x="0" y="17723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0" y="-1358385"/>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a:off x="-1186054" y="7018655"/>
            <a:ext cx="6558088" cy="5318013"/>
          </a:xfrm>
          <a:custGeom>
            <a:avLst/>
            <a:gdLst/>
            <a:ahLst/>
            <a:cxnLst/>
            <a:rect l="l" t="t" r="r" b="b"/>
            <a:pathLst>
              <a:path w="6558088" h="5318013">
                <a:moveTo>
                  <a:pt x="0" y="0"/>
                </a:moveTo>
                <a:lnTo>
                  <a:pt x="6558089" y="0"/>
                </a:lnTo>
                <a:lnTo>
                  <a:pt x="6558089" y="5318014"/>
                </a:lnTo>
                <a:lnTo>
                  <a:pt x="0" y="53180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8" name="Picture 17" descr="A neon colored word on a black background&#10;&#10;Description automatically generated"/>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4800" y="2552700"/>
            <a:ext cx="10473836" cy="35603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78236" t="-32242" r="-13098" b="-52289"/>
            </a:stretch>
          </a:blipFill>
        </p:spPr>
        <p:txBody>
          <a:bodyPr/>
          <a:lstStyle/>
          <a:p>
            <a:endParaRPr lang="en-US"/>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4"/>
            <a:stretch>
              <a:fillRect t="-20597" b="-20597"/>
            </a:stretch>
          </a:blipFill>
        </p:spPr>
        <p:txBody>
          <a:bodyPr/>
          <a:lstStyle/>
          <a:p>
            <a:endParaRPr lang="en-US"/>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Rectangle: Rounded Corners 19"/>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762000" y="495300"/>
            <a:ext cx="16992600" cy="1446550"/>
          </a:xfrm>
          <a:prstGeom prst="rect">
            <a:avLst/>
          </a:prstGeom>
          <a:solidFill>
            <a:srgbClr val="FFC000"/>
          </a:solidFill>
          <a:ln w="38100">
            <a:solidFill>
              <a:srgbClr val="0070C0"/>
            </a:solidFill>
            <a:prstDash val="dash"/>
          </a:ln>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rPr>
              <a:t>2. Quan </a:t>
            </a:r>
            <a:r>
              <a:rPr lang="en-US" sz="4400" b="1" dirty="0" err="1">
                <a:solidFill>
                  <a:prstClr val="black"/>
                </a:solidFill>
                <a:latin typeface="Cambria" panose="02040503050406030204" pitchFamily="18" charset="0"/>
                <a:ea typeface="Cambria" panose="02040503050406030204" pitchFamily="18" charset="0"/>
              </a:rPr>
              <a:t>sát</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hình</a:t>
            </a:r>
            <a:r>
              <a:rPr lang="en-US" sz="4400" b="1" dirty="0">
                <a:solidFill>
                  <a:prstClr val="black"/>
                </a:solidFill>
                <a:latin typeface="Cambria" panose="02040503050406030204" pitchFamily="18" charset="0"/>
                <a:ea typeface="Cambria" panose="02040503050406030204" pitchFamily="18" charset="0"/>
              </a:rPr>
              <a:t> 4, </a:t>
            </a:r>
            <a:r>
              <a:rPr lang="en-US" sz="4400" b="1" dirty="0" err="1">
                <a:solidFill>
                  <a:prstClr val="black"/>
                </a:solidFill>
                <a:latin typeface="Cambria" panose="02040503050406030204" pitchFamily="18" charset="0"/>
                <a:ea typeface="Cambria" panose="02040503050406030204" pitchFamily="18" charset="0"/>
              </a:rPr>
              <a:t>đọc</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thông</a:t>
            </a:r>
            <a:r>
              <a:rPr lang="en-US" sz="4400" b="1" dirty="0">
                <a:solidFill>
                  <a:prstClr val="black"/>
                </a:solidFill>
                <a:latin typeface="Cambria" panose="02040503050406030204" pitchFamily="18" charset="0"/>
                <a:ea typeface="Cambria" panose="02040503050406030204" pitchFamily="18" charset="0"/>
              </a:rPr>
              <a:t> tin </a:t>
            </a:r>
            <a:r>
              <a:rPr lang="en-US" sz="4400" b="1" dirty="0" err="1">
                <a:solidFill>
                  <a:prstClr val="black"/>
                </a:solidFill>
                <a:latin typeface="Cambria" panose="02040503050406030204" pitchFamily="18" charset="0"/>
                <a:ea typeface="Cambria" panose="02040503050406030204" pitchFamily="18" charset="0"/>
              </a:rPr>
              <a:t>mô</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tả</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sinh</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sản</a:t>
            </a:r>
            <a:r>
              <a:rPr lang="en-US" sz="4400" b="1" dirty="0">
                <a:solidFill>
                  <a:prstClr val="black"/>
                </a:solidFill>
                <a:latin typeface="Cambria" panose="02040503050406030204" pitchFamily="18" charset="0"/>
                <a:ea typeface="Cambria" panose="02040503050406030204" pitchFamily="18" charset="0"/>
              </a:rPr>
              <a:t> ở </a:t>
            </a:r>
            <a:r>
              <a:rPr lang="en-US" sz="4400" b="1" dirty="0" err="1">
                <a:solidFill>
                  <a:prstClr val="black"/>
                </a:solidFill>
                <a:latin typeface="Cambria" panose="02040503050406030204" pitchFamily="18" charset="0"/>
                <a:ea typeface="Cambria" panose="02040503050406030204" pitchFamily="18" charset="0"/>
              </a:rPr>
              <a:t>bò</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Chỉ</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và</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nói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với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bạn</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về</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sự</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sinh</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sản</a:t>
            </a:r>
            <a:r>
              <a:rPr lang="en-US" sz="4400" b="1" dirty="0">
                <a:solidFill>
                  <a:prstClr val="black"/>
                </a:solidFill>
                <a:latin typeface="Cambria" panose="02040503050406030204" pitchFamily="18" charset="0"/>
                <a:ea typeface="Cambria" panose="02040503050406030204" pitchFamily="18" charset="0"/>
              </a:rPr>
              <a:t> ở </a:t>
            </a:r>
            <a:r>
              <a:rPr lang="en-US" sz="4400" b="1" dirty="0" err="1">
                <a:solidFill>
                  <a:prstClr val="black"/>
                </a:solidFill>
                <a:latin typeface="Cambria" panose="02040503050406030204" pitchFamily="18" charset="0"/>
                <a:ea typeface="Cambria" panose="02040503050406030204" pitchFamily="18" charset="0"/>
              </a:rPr>
              <a:t>bò</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trong</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hình</a:t>
            </a:r>
            <a:r>
              <a:rPr lang="en-US" sz="4400" b="1" dirty="0">
                <a:solidFill>
                  <a:prstClr val="black"/>
                </a:solidFill>
                <a:latin typeface="Cambria" panose="02040503050406030204" pitchFamily="18" charset="0"/>
                <a:ea typeface="Cambria" panose="02040503050406030204" pitchFamily="18" charset="0"/>
              </a:rPr>
              <a:t> 3</a:t>
            </a:r>
            <a:endParaRPr lang="vi-VN" sz="4400" b="1" dirty="0">
              <a:solidFill>
                <a:prstClr val="black"/>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7"/>
          <a:stretch>
            <a:fillRect/>
          </a:stretch>
        </p:blipFill>
        <p:spPr>
          <a:xfrm>
            <a:off x="838200" y="1866900"/>
            <a:ext cx="8610600" cy="8188083"/>
          </a:xfrm>
          <a:prstGeom prst="rect">
            <a:avLst/>
          </a:prstGeom>
        </p:spPr>
      </p:pic>
      <p:sp>
        <p:nvSpPr>
          <p:cNvPr id="5" name="TextBox 4"/>
          <p:cNvSpPr txBox="1"/>
          <p:nvPr/>
        </p:nvSpPr>
        <p:spPr>
          <a:xfrm>
            <a:off x="9601200" y="2705100"/>
            <a:ext cx="7772400" cy="6863417"/>
          </a:xfrm>
          <a:prstGeom prst="rect">
            <a:avLst/>
          </a:prstGeom>
          <a:noFill/>
        </p:spPr>
        <p:txBody>
          <a:bodyPr wrap="square" rtlCol="0">
            <a:spAutoFit/>
          </a:bodyPr>
          <a:lstStyle/>
          <a:p>
            <a:pPr algn="just"/>
            <a:r>
              <a:rPr lang="vi-VN" sz="4000" b="0" i="0" dirty="0">
                <a:solidFill>
                  <a:srgbClr val="000000"/>
                </a:solidFill>
                <a:effectLst/>
                <a:latin typeface="Cambria" panose="02040503050406030204" pitchFamily="18" charset="0"/>
                <a:ea typeface="Cambria" panose="02040503050406030204" pitchFamily="18" charset="0"/>
              </a:rPr>
              <a:t>Cơ quan sinh dục của bò cái tạo ra trứng, cơ quan sinh dục của bò đực tạo ra tinh trùng. Qua giao phối, bò đực đưa tinh trùng vào trong cơ quan sinh dục của bò cái. Trứng được thụ tinh với tinh trùng tạo thành hợp tử. Hợp tử phát triển thành phôi trong cơ quan sinh dục của bò cái. Phôi phát triển thành thai trong cơ quan sinh dục của bò cái. Bò con được sinh ra.</a:t>
            </a:r>
            <a:endParaRPr lang="en-US" sz="40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2"/>
          <p:cNvSpPr/>
          <p:nvPr/>
        </p:nvSpPr>
        <p:spPr>
          <a:xfrm>
            <a:off x="118457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4"/>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Rounded Corners 19"/>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762000" y="495300"/>
            <a:ext cx="16992600" cy="1446550"/>
          </a:xfrm>
          <a:prstGeom prst="rect">
            <a:avLst/>
          </a:prstGeom>
          <a:solidFill>
            <a:srgbClr val="FFC000"/>
          </a:solidFill>
          <a:ln w="38100">
            <a:solidFill>
              <a:srgbClr val="0070C0"/>
            </a:solidFill>
            <a:prstDash val="dash"/>
          </a:ln>
        </p:spPr>
        <p:txBody>
          <a:bodyPr wrap="square" rtlCol="0">
            <a:spAutoFit/>
          </a:bodyPr>
          <a:lstStyle/>
          <a:p>
            <a:pPr lvl="0" algn="ctr"/>
            <a:r>
              <a:rPr lang="vi-VN" sz="4400" b="1">
                <a:solidFill>
                  <a:prstClr val="black"/>
                </a:solidFill>
                <a:latin typeface="Cambria" panose="02040503050406030204" pitchFamily="18" charset="0"/>
                <a:ea typeface="Cambria" panose="02040503050406030204" pitchFamily="18" charset="0"/>
              </a:rPr>
              <a:t>Dựa trên sơ đồ mô tả về sự sinh sản ở bò, các nhóm hãy thực hiện Phiếu học tập số 2</a:t>
            </a:r>
            <a:endParaRPr lang="vi-VN" sz="4400" b="1" dirty="0">
              <a:solidFill>
                <a:prstClr val="black"/>
              </a:solidFill>
              <a:latin typeface="Cambria" panose="02040503050406030204" pitchFamily="18" charset="0"/>
              <a:ea typeface="Cambria" panose="02040503050406030204" pitchFamily="18" charset="0"/>
            </a:endParaRPr>
          </a:p>
        </p:txBody>
      </p:sp>
      <p:sp>
        <p:nvSpPr>
          <p:cNvPr id="8" name="TextBox 7"/>
          <p:cNvSpPr txBox="1"/>
          <p:nvPr/>
        </p:nvSpPr>
        <p:spPr>
          <a:xfrm>
            <a:off x="5029200" y="2171700"/>
            <a:ext cx="8686800" cy="1975926"/>
          </a:xfrm>
          <a:prstGeom prst="rect">
            <a:avLst/>
          </a:prstGeom>
          <a:noFill/>
        </p:spPr>
        <p:txBody>
          <a:bodyPr wrap="square" rtlCol="0">
            <a:spAutoFit/>
          </a:bodyPr>
          <a:lstStyle/>
          <a:p>
            <a:pPr marL="0" marR="0" algn="ctr">
              <a:lnSpc>
                <a:spcPct val="120000"/>
              </a:lnSpc>
              <a:spcBef>
                <a:spcPts val="0"/>
              </a:spcBef>
              <a:spcAft>
                <a:spcPts val="0"/>
              </a:spcAft>
            </a:pPr>
            <a:r>
              <a:rPr lang="vi-VN" sz="3600" b="1" dirty="0">
                <a:solidFill>
                  <a:srgbClr val="000000"/>
                </a:solidFill>
                <a:effectLst/>
                <a:latin typeface="Cambria" panose="02040503050406030204" pitchFamily="18" charset="0"/>
                <a:ea typeface="Cambria" panose="02040503050406030204" pitchFamily="18" charset="0"/>
              </a:rPr>
              <a:t>PHIẾU HỌC TẬP SỐ 2</a:t>
            </a:r>
            <a:endParaRPr lang="en-US" sz="3600"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600" b="1" dirty="0">
                <a:solidFill>
                  <a:srgbClr val="000000"/>
                </a:solidFill>
                <a:effectLst/>
                <a:latin typeface="Cambria" panose="02040503050406030204" pitchFamily="18" charset="0"/>
                <a:ea typeface="Cambria" panose="02040503050406030204" pitchFamily="18" charset="0"/>
              </a:rPr>
              <a:t>Tìm hiểu sự sinh sản ở bò</a:t>
            </a:r>
            <a:endParaRPr lang="en-US" sz="3600" dirty="0">
              <a:effectLst/>
              <a:latin typeface="Cambria" panose="02040503050406030204" pitchFamily="18" charset="0"/>
              <a:ea typeface="Cambria" panose="02040503050406030204" pitchFamily="18" charset="0"/>
            </a:endParaRPr>
          </a:p>
          <a:p>
            <a:endParaRPr lang="en-US" sz="3600" dirty="0">
              <a:latin typeface="Cambria" panose="02040503050406030204" pitchFamily="18" charset="0"/>
              <a:ea typeface="Cambria" panose="02040503050406030204" pitchFamily="18" charset="0"/>
            </a:endParaRPr>
          </a:p>
        </p:txBody>
      </p:sp>
      <p:graphicFrame>
        <p:nvGraphicFramePr>
          <p:cNvPr id="14" name="Table 13"/>
          <p:cNvGraphicFramePr>
            <a:graphicFrameLocks noGrp="1"/>
          </p:cNvGraphicFramePr>
          <p:nvPr/>
        </p:nvGraphicFramePr>
        <p:xfrm>
          <a:off x="685800" y="3924300"/>
          <a:ext cx="16992599" cy="6468173"/>
        </p:xfrm>
        <a:graphic>
          <a:graphicData uri="http://schemas.openxmlformats.org/drawingml/2006/table">
            <a:tbl>
              <a:tblPr bandRow="1">
                <a:tableStyleId>{93296810-A885-4BE3-A3E7-6D5BEEA58F35}</a:tableStyleId>
              </a:tblPr>
              <a:tblGrid>
                <a:gridCol w="6021649"/>
                <a:gridCol w="5408351"/>
                <a:gridCol w="5562599"/>
              </a:tblGrid>
              <a:tr h="990600">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Nội dung tìm hiểu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Câu hỏi</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Câu trả lời</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76494">
                <a:tc>
                  <a:txBody>
                    <a:bodyPr/>
                    <a:lstStyle/>
                    <a:p>
                      <a:pPr marL="0" marR="0" algn="just">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V</a:t>
                      </a:r>
                      <a:r>
                        <a:rPr lang="en-US" sz="4000" dirty="0">
                          <a:effectLst/>
                          <a:latin typeface="Cambria" panose="02040503050406030204" pitchFamily="18" charset="0"/>
                          <a:ea typeface="Cambria" panose="02040503050406030204" pitchFamily="18" charset="0"/>
                        </a:rPr>
                        <a:t>ai</a:t>
                      </a:r>
                      <a:r>
                        <a:rPr lang="vi-VN" sz="4000" dirty="0">
                          <a:effectLst/>
                          <a:latin typeface="Cambria" panose="02040503050406030204" pitchFamily="18" charset="0"/>
                          <a:ea typeface="Cambria" panose="02040503050406030204" pitchFamily="18" charset="0"/>
                        </a:rPr>
                        <a:t> trò của bò đực, bò cái trong việc hình thành bò con</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 </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76494">
                <a:tc>
                  <a:txBody>
                    <a:bodyPr/>
                    <a:lstStyle/>
                    <a:p>
                      <a:pPr marL="0" marR="0" algn="just">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Nơi xảy ra thụ tinh</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 </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 </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206519">
                <a:tc>
                  <a:txBody>
                    <a:bodyPr/>
                    <a:lstStyle/>
                    <a:p>
                      <a:pPr marL="0" marR="0" algn="just">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Các giai đoạn hình thành bò con</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8" name="TextBox 17"/>
          <p:cNvSpPr txBox="1"/>
          <p:nvPr/>
        </p:nvSpPr>
        <p:spPr>
          <a:xfrm>
            <a:off x="7010400" y="4914900"/>
            <a:ext cx="4495800" cy="1754326"/>
          </a:xfrm>
          <a:prstGeom prst="rect">
            <a:avLst/>
          </a:prstGeom>
          <a:noFill/>
        </p:spPr>
        <p:txBody>
          <a:bodyPr wrap="square" rtlCol="0">
            <a:spAutoFit/>
          </a:bodyPr>
          <a:lstStyle/>
          <a:p>
            <a:pPr algn="just"/>
            <a:r>
              <a:rPr lang="en-US" sz="3600" dirty="0" err="1">
                <a:solidFill>
                  <a:srgbClr val="FF0000"/>
                </a:solidFill>
                <a:latin typeface="Cambria" panose="02040503050406030204" pitchFamily="18" charset="0"/>
                <a:ea typeface="Cambria" panose="02040503050406030204" pitchFamily="18" charset="0"/>
              </a:rPr>
              <a:t>Nêu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vai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trò</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của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bò</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đực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bò</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cái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trong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quá</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trình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sinh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sản</a:t>
            </a:r>
            <a:r>
              <a:rPr lang="en-US" sz="3600" dirty="0">
                <a:solidFill>
                  <a:srgbClr val="FF0000"/>
                </a:solidFill>
                <a:latin typeface="Cambria" panose="02040503050406030204" pitchFamily="18" charset="0"/>
                <a:ea typeface="Cambria" panose="02040503050406030204" pitchFamily="18" charset="0"/>
              </a:rPr>
              <a:t>?</a:t>
            </a:r>
            <a:endParaRPr lang="en-US" sz="3600" dirty="0">
              <a:solidFill>
                <a:srgbClr val="FF0000"/>
              </a:solidFill>
              <a:latin typeface="Cambria" panose="02040503050406030204" pitchFamily="18" charset="0"/>
              <a:ea typeface="Cambria" panose="02040503050406030204" pitchFamily="18" charset="0"/>
            </a:endParaRPr>
          </a:p>
        </p:txBody>
      </p:sp>
      <p:sp>
        <p:nvSpPr>
          <p:cNvPr id="21" name="TextBox 20"/>
          <p:cNvSpPr txBox="1"/>
          <p:nvPr/>
        </p:nvSpPr>
        <p:spPr>
          <a:xfrm>
            <a:off x="12268200" y="4991100"/>
            <a:ext cx="5105400" cy="1569660"/>
          </a:xfrm>
          <a:prstGeom prst="rect">
            <a:avLst/>
          </a:prstGeom>
          <a:noFill/>
        </p:spPr>
        <p:txBody>
          <a:bodyPr wrap="square" rtlCol="0">
            <a:spAutoFit/>
          </a:bodyPr>
          <a:lstStyle/>
          <a:p>
            <a:pPr algn="just"/>
            <a:r>
              <a:rPr lang="en-US" sz="3200" dirty="0" err="1">
                <a:solidFill>
                  <a:srgbClr val="FF0000"/>
                </a:solidFill>
                <a:latin typeface="Cambria" panose="02040503050406030204" pitchFamily="18" charset="0"/>
                <a:ea typeface="Cambria" panose="02040503050406030204" pitchFamily="18" charset="0"/>
              </a:rPr>
              <a:t>Bò</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đực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sinh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tinh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trùng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bò</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cái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sinh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trứng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bò</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cái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mang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thai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đẻ</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bỏ</a:t>
            </a:r>
            <a:r>
              <a:rPr lang="en-US" sz="3200" dirty="0">
                <a:solidFill>
                  <a:srgbClr val="FF0000"/>
                </a:solidFill>
                <a:latin typeface="Cambria" panose="02040503050406030204" pitchFamily="18" charset="0"/>
                <a:ea typeface="Cambria" panose="02040503050406030204" pitchFamily="18" charset="0"/>
              </a:rPr>
              <a:t> con.</a:t>
            </a:r>
            <a:endParaRPr lang="en-US" sz="3200" dirty="0">
              <a:solidFill>
                <a:srgbClr val="FF0000"/>
              </a:solidFill>
              <a:latin typeface="Cambria" panose="02040503050406030204" pitchFamily="18" charset="0"/>
              <a:ea typeface="Cambria" panose="02040503050406030204" pitchFamily="18" charset="0"/>
            </a:endParaRPr>
          </a:p>
        </p:txBody>
      </p:sp>
      <p:sp>
        <p:nvSpPr>
          <p:cNvPr id="22" name="TextBox 21"/>
          <p:cNvSpPr txBox="1"/>
          <p:nvPr/>
        </p:nvSpPr>
        <p:spPr>
          <a:xfrm>
            <a:off x="7086600" y="7048500"/>
            <a:ext cx="4495800" cy="954107"/>
          </a:xfrm>
          <a:prstGeom prst="rect">
            <a:avLst/>
          </a:prstGeom>
          <a:noFill/>
        </p:spPr>
        <p:txBody>
          <a:bodyPr wrap="square" rtlCol="0">
            <a:spAutoFit/>
          </a:bodyPr>
          <a:lstStyle/>
          <a:p>
            <a:pPr algn="just"/>
            <a:r>
              <a:rPr lang="en-US" sz="2800" dirty="0" err="1">
                <a:solidFill>
                  <a:srgbClr val="FF0000"/>
                </a:solidFill>
                <a:latin typeface="Cambria" panose="02040503050406030204" pitchFamily="18" charset="0"/>
                <a:ea typeface="Cambria" panose="02040503050406030204" pitchFamily="18" charset="0"/>
              </a:rPr>
              <a:t>Quá</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trình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thụ</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tinh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bò</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đực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và</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bò</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xảy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ra</a:t>
            </a:r>
            <a:r>
              <a:rPr lang="en-US" sz="2800" dirty="0">
                <a:solidFill>
                  <a:srgbClr val="FF0000"/>
                </a:solidFill>
                <a:latin typeface="Cambria" panose="02040503050406030204" pitchFamily="18" charset="0"/>
                <a:ea typeface="Cambria" panose="02040503050406030204" pitchFamily="18" charset="0"/>
              </a:rPr>
              <a:t> ở </a:t>
            </a:r>
            <a:r>
              <a:rPr lang="en-US" sz="2800" dirty="0" err="1">
                <a:solidFill>
                  <a:srgbClr val="FF0000"/>
                </a:solidFill>
                <a:latin typeface="Cambria" panose="02040503050406030204" pitchFamily="18" charset="0"/>
                <a:ea typeface="Cambria" panose="02040503050406030204" pitchFamily="18" charset="0"/>
              </a:rPr>
              <a:t>đâu</a:t>
            </a:r>
            <a:r>
              <a:rPr lang="en-US" sz="2800" dirty="0">
                <a:solidFill>
                  <a:srgbClr val="FF0000"/>
                </a:solidFill>
                <a:latin typeface="Cambria" panose="02040503050406030204" pitchFamily="18" charset="0"/>
                <a:ea typeface="Cambria" panose="02040503050406030204" pitchFamily="18" charset="0"/>
              </a:rPr>
              <a:t>?</a:t>
            </a:r>
            <a:endParaRPr lang="en-US" sz="2800" dirty="0">
              <a:solidFill>
                <a:srgbClr val="FF0000"/>
              </a:solidFill>
              <a:latin typeface="Cambria" panose="02040503050406030204" pitchFamily="18" charset="0"/>
              <a:ea typeface="Cambria" panose="02040503050406030204" pitchFamily="18" charset="0"/>
            </a:endParaRPr>
          </a:p>
        </p:txBody>
      </p:sp>
      <p:sp>
        <p:nvSpPr>
          <p:cNvPr id="23" name="TextBox 22"/>
          <p:cNvSpPr txBox="1"/>
          <p:nvPr/>
        </p:nvSpPr>
        <p:spPr>
          <a:xfrm>
            <a:off x="12192000" y="7048500"/>
            <a:ext cx="5486400" cy="1200329"/>
          </a:xfrm>
          <a:prstGeom prst="rect">
            <a:avLst/>
          </a:prstGeom>
          <a:noFill/>
        </p:spPr>
        <p:txBody>
          <a:bodyPr wrap="square" rtlCol="0">
            <a:spAutoFit/>
          </a:bodyPr>
          <a:lstStyle/>
          <a:p>
            <a:pPr algn="just"/>
            <a:r>
              <a:rPr lang="en-US" sz="2400" dirty="0">
                <a:solidFill>
                  <a:srgbClr val="FF0000"/>
                </a:solidFill>
                <a:latin typeface="Cambria" panose="02040503050406030204" pitchFamily="18" charset="0"/>
                <a:ea typeface="Cambria" panose="02040503050406030204" pitchFamily="18" charset="0"/>
              </a:rPr>
              <a:t>Ở</a:t>
            </a:r>
            <a:r>
              <a:rPr lang="vi-VN" sz="2400" dirty="0">
                <a:solidFill>
                  <a:srgbClr val="FF0000"/>
                </a:solidFill>
                <a:latin typeface="Cambria" panose="02040503050406030204" pitchFamily="18" charset="0"/>
                <a:ea typeface="Cambria" panose="02040503050406030204" pitchFamily="18" charset="0"/>
              </a:rPr>
              <a:t> bò, thụ tinh xảy ra bên trong cơ thể con cái, qua giao phối tinh trùng bò đực được đưa vào cơ quan sinh sản bò cái.</a:t>
            </a:r>
            <a:endParaRPr lang="en-US" sz="2400" dirty="0">
              <a:solidFill>
                <a:srgbClr val="FF0000"/>
              </a:solidFill>
              <a:latin typeface="Cambria" panose="02040503050406030204" pitchFamily="18" charset="0"/>
              <a:ea typeface="Cambria" panose="02040503050406030204" pitchFamily="18" charset="0"/>
            </a:endParaRPr>
          </a:p>
        </p:txBody>
      </p:sp>
      <p:sp>
        <p:nvSpPr>
          <p:cNvPr id="24" name="TextBox 23"/>
          <p:cNvSpPr txBox="1"/>
          <p:nvPr/>
        </p:nvSpPr>
        <p:spPr>
          <a:xfrm>
            <a:off x="7086600" y="8267700"/>
            <a:ext cx="4495800" cy="1200329"/>
          </a:xfrm>
          <a:prstGeom prst="rect">
            <a:avLst/>
          </a:prstGeom>
          <a:noFill/>
        </p:spPr>
        <p:txBody>
          <a:bodyPr wrap="square" rtlCol="0">
            <a:spAutoFit/>
          </a:bodyPr>
          <a:lstStyle/>
          <a:p>
            <a:pPr algn="just"/>
            <a:r>
              <a:rPr lang="en-US" sz="3600" dirty="0" err="1">
                <a:solidFill>
                  <a:srgbClr val="FF0000"/>
                </a:solidFill>
                <a:latin typeface="Cambria" panose="02040503050406030204" pitchFamily="18" charset="0"/>
                <a:ea typeface="Cambria" panose="02040503050406030204" pitchFamily="18" charset="0"/>
              </a:rPr>
              <a:t>Nêu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các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giai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đoạn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hình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thành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bò</a:t>
            </a:r>
            <a:r>
              <a:rPr lang="en-US" sz="3600" dirty="0">
                <a:solidFill>
                  <a:srgbClr val="FF0000"/>
                </a:solidFill>
                <a:latin typeface="Cambria" panose="02040503050406030204" pitchFamily="18" charset="0"/>
                <a:ea typeface="Cambria" panose="02040503050406030204" pitchFamily="18" charset="0"/>
              </a:rPr>
              <a:t> con?</a:t>
            </a:r>
            <a:endParaRPr lang="en-US" sz="3600" dirty="0">
              <a:solidFill>
                <a:srgbClr val="FF0000"/>
              </a:solidFill>
              <a:latin typeface="Cambria" panose="02040503050406030204" pitchFamily="18" charset="0"/>
              <a:ea typeface="Cambria" panose="02040503050406030204" pitchFamily="18" charset="0"/>
            </a:endParaRPr>
          </a:p>
        </p:txBody>
      </p:sp>
      <p:sp>
        <p:nvSpPr>
          <p:cNvPr id="25" name="TextBox 24"/>
          <p:cNvSpPr txBox="1"/>
          <p:nvPr/>
        </p:nvSpPr>
        <p:spPr>
          <a:xfrm>
            <a:off x="12192000" y="8267700"/>
            <a:ext cx="5486400" cy="1938992"/>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Quá trình hình thành bò con được bắt đầu sau sự thụ tinh tạo thành hợp tử. Sau thụ tinh, hợp tử phát triển thành phôi, phôi phát triển thành thai trong cơ thể bò mẹ rồi sinh ra bò con (con bê). </a:t>
            </a:r>
            <a:endParaRPr lang="en-US" sz="2400"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8">
                                            <p:txEl>
                                              <p:pRg st="0" end="0"/>
                                            </p:txEl>
                                          </p:spTgt>
                                        </p:tgtEl>
                                        <p:attrNameLst>
                                          <p:attrName>style.visibility</p:attrName>
                                        </p:attrNameLst>
                                      </p:cBhvr>
                                      <p:to>
                                        <p:strVal val="visible"/>
                                      </p:to>
                                    </p:set>
                                    <p:animEffect transition="in" filter="wipe(down)">
                                      <p:cBhvr>
                                        <p:cTn id="24" dur="500"/>
                                        <p:tgtEl>
                                          <p:spTgt spid="1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1">
                                            <p:txEl>
                                              <p:pRg st="0" end="0"/>
                                            </p:txEl>
                                          </p:spTgt>
                                        </p:tgtEl>
                                        <p:attrNameLst>
                                          <p:attrName>style.visibility</p:attrName>
                                        </p:attrNameLst>
                                      </p:cBhvr>
                                      <p:to>
                                        <p:strVal val="visible"/>
                                      </p:to>
                                    </p:set>
                                    <p:animEffect transition="in" filter="wipe(down)">
                                      <p:cBhvr>
                                        <p:cTn id="29" dur="500"/>
                                        <p:tgtEl>
                                          <p:spTgt spid="2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2">
                                            <p:txEl>
                                              <p:pRg st="0" end="0"/>
                                            </p:txEl>
                                          </p:spTgt>
                                        </p:tgtEl>
                                        <p:attrNameLst>
                                          <p:attrName>style.visibility</p:attrName>
                                        </p:attrNameLst>
                                      </p:cBhvr>
                                      <p:to>
                                        <p:strVal val="visible"/>
                                      </p:to>
                                    </p:set>
                                    <p:animEffect transition="in" filter="wipe(down)">
                                      <p:cBhvr>
                                        <p:cTn id="34" dur="500"/>
                                        <p:tgtEl>
                                          <p:spTgt spid="2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3">
                                            <p:txEl>
                                              <p:pRg st="0" end="0"/>
                                            </p:txEl>
                                          </p:spTgt>
                                        </p:tgtEl>
                                        <p:attrNameLst>
                                          <p:attrName>style.visibility</p:attrName>
                                        </p:attrNameLst>
                                      </p:cBhvr>
                                      <p:to>
                                        <p:strVal val="visible"/>
                                      </p:to>
                                    </p:set>
                                    <p:animEffect transition="in" filter="wipe(down)">
                                      <p:cBhvr>
                                        <p:cTn id="39" dur="500"/>
                                        <p:tgtEl>
                                          <p:spTgt spid="2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4">
                                            <p:txEl>
                                              <p:pRg st="0" end="0"/>
                                            </p:txEl>
                                          </p:spTgt>
                                        </p:tgtEl>
                                        <p:attrNameLst>
                                          <p:attrName>style.visibility</p:attrName>
                                        </p:attrNameLst>
                                      </p:cBhvr>
                                      <p:to>
                                        <p:strVal val="visible"/>
                                      </p:to>
                                    </p:set>
                                    <p:animEffect transition="in" filter="wipe(down)">
                                      <p:cBhvr>
                                        <p:cTn id="44" dur="500"/>
                                        <p:tgtEl>
                                          <p:spTgt spid="24">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5">
                                            <p:txEl>
                                              <p:pRg st="0" end="0"/>
                                            </p:txEl>
                                          </p:spTgt>
                                        </p:tgtEl>
                                        <p:attrNameLst>
                                          <p:attrName>style.visibility</p:attrName>
                                        </p:attrNameLst>
                                      </p:cBhvr>
                                      <p:to>
                                        <p:strVal val="visible"/>
                                      </p:to>
                                    </p:set>
                                    <p:animEffect transition="in" filter="wipe(down)">
                                      <p:cBhvr>
                                        <p:cTn id="49"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61130" t="-17859" r="-15276" b="-52275"/>
            </a:stretch>
          </a:blipFill>
        </p:spPr>
        <p:txBody>
          <a:bodyPr/>
          <a:lstStyle/>
          <a:p>
            <a:endParaRPr lang="en-US"/>
          </a:p>
        </p:txBody>
      </p:sp>
      <p:sp>
        <p:nvSpPr>
          <p:cNvPr id="3" name="Freeform 3"/>
          <p:cNvSpPr/>
          <p:nvPr/>
        </p:nvSpPr>
        <p:spPr>
          <a:xfrm>
            <a:off x="-1020293" y="7668339"/>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2761007" y="2471708"/>
            <a:ext cx="12765986" cy="6329391"/>
            <a:chOff x="0" y="0"/>
            <a:chExt cx="2921900" cy="1115303"/>
          </a:xfrm>
        </p:grpSpPr>
        <p:sp>
          <p:nvSpPr>
            <p:cNvPr id="5" name="Freeform 5"/>
            <p:cNvSpPr/>
            <p:nvPr/>
          </p:nvSpPr>
          <p:spPr>
            <a:xfrm>
              <a:off x="0" y="0"/>
              <a:ext cx="2921900" cy="1115303"/>
            </a:xfrm>
            <a:custGeom>
              <a:avLst/>
              <a:gdLst/>
              <a:ahLst/>
              <a:cxnLst/>
              <a:rect l="l" t="t" r="r" b="b"/>
              <a:pathLst>
                <a:path w="2921900" h="1115303">
                  <a:moveTo>
                    <a:pt x="16374" y="0"/>
                  </a:moveTo>
                  <a:lnTo>
                    <a:pt x="2905526" y="0"/>
                  </a:lnTo>
                  <a:cubicBezTo>
                    <a:pt x="2909869" y="0"/>
                    <a:pt x="2914034" y="1725"/>
                    <a:pt x="2917104" y="4796"/>
                  </a:cubicBezTo>
                  <a:cubicBezTo>
                    <a:pt x="2920175" y="7867"/>
                    <a:pt x="2921900" y="12031"/>
                    <a:pt x="2921900" y="16374"/>
                  </a:cubicBezTo>
                  <a:lnTo>
                    <a:pt x="2921900" y="1098929"/>
                  </a:lnTo>
                  <a:cubicBezTo>
                    <a:pt x="2921900" y="1107972"/>
                    <a:pt x="2914569" y="1115303"/>
                    <a:pt x="2905526" y="1115303"/>
                  </a:cubicBezTo>
                  <a:lnTo>
                    <a:pt x="16374" y="1115303"/>
                  </a:lnTo>
                  <a:cubicBezTo>
                    <a:pt x="12031" y="1115303"/>
                    <a:pt x="7867" y="1113578"/>
                    <a:pt x="4796" y="1110507"/>
                  </a:cubicBezTo>
                  <a:cubicBezTo>
                    <a:pt x="1725" y="1107436"/>
                    <a:pt x="0" y="1103271"/>
                    <a:pt x="0" y="1098929"/>
                  </a:cubicBezTo>
                  <a:lnTo>
                    <a:pt x="0" y="16374"/>
                  </a:lnTo>
                  <a:cubicBezTo>
                    <a:pt x="0" y="12031"/>
                    <a:pt x="1725" y="7867"/>
                    <a:pt x="4796" y="4796"/>
                  </a:cubicBezTo>
                  <a:cubicBezTo>
                    <a:pt x="7867" y="1725"/>
                    <a:pt x="12031" y="0"/>
                    <a:pt x="16374" y="0"/>
                  </a:cubicBezTo>
                  <a:close/>
                </a:path>
              </a:pathLst>
            </a:custGeom>
            <a:solidFill>
              <a:srgbClr val="FFFFFF"/>
            </a:solidFill>
            <a:ln cap="rnd">
              <a:noFill/>
              <a:prstDash val="solid"/>
              <a:round/>
            </a:ln>
          </p:spPr>
          <p:txBody>
            <a:bodyPr/>
            <a:lstStyle/>
            <a:p>
              <a:endParaRPr lang="en-US"/>
            </a:p>
          </p:txBody>
        </p:sp>
        <p:sp>
          <p:nvSpPr>
            <p:cNvPr id="6" name="TextBox 6"/>
            <p:cNvSpPr txBox="1"/>
            <p:nvPr/>
          </p:nvSpPr>
          <p:spPr>
            <a:xfrm>
              <a:off x="0" y="-38100"/>
              <a:ext cx="2921900" cy="1153403"/>
            </a:xfrm>
            <a:prstGeom prst="rect">
              <a:avLst/>
            </a:prstGeom>
          </p:spPr>
          <p:txBody>
            <a:bodyPr lIns="50800" tIns="50800" rIns="50800" bIns="50800" rtlCol="0" anchor="ctr"/>
            <a:lstStyle/>
            <a:p>
              <a:pPr marL="0" lvl="0" indent="0" algn="ctr">
                <a:lnSpc>
                  <a:spcPts val="2660"/>
                </a:lnSpc>
                <a:spcBef>
                  <a:spcPct val="0"/>
                </a:spcBef>
              </a:pPr>
            </a:p>
          </p:txBody>
        </p:sp>
      </p:grpSp>
      <p:sp>
        <p:nvSpPr>
          <p:cNvPr id="7" name="Freeform 7"/>
          <p:cNvSpPr/>
          <p:nvPr/>
        </p:nvSpPr>
        <p:spPr>
          <a:xfrm>
            <a:off x="441640" y="7124700"/>
            <a:ext cx="4054160" cy="3480144"/>
          </a:xfrm>
          <a:custGeom>
            <a:avLst/>
            <a:gdLst/>
            <a:ahLst/>
            <a:cxnLst/>
            <a:rect l="l" t="t" r="r" b="b"/>
            <a:pathLst>
              <a:path w="5897162" h="5414667">
                <a:moveTo>
                  <a:pt x="0" y="0"/>
                </a:moveTo>
                <a:lnTo>
                  <a:pt x="5897162" y="0"/>
                </a:lnTo>
                <a:lnTo>
                  <a:pt x="5897162" y="5414666"/>
                </a:lnTo>
                <a:lnTo>
                  <a:pt x="0" y="54146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3217138" y="3044151"/>
            <a:ext cx="11853724" cy="4985980"/>
          </a:xfrm>
          <a:prstGeom prst="rect">
            <a:avLst/>
          </a:prstGeom>
        </p:spPr>
        <p:txBody>
          <a:bodyPr lIns="0" tIns="0" rIns="0" bIns="0" rtlCol="0" anchor="t">
            <a:spAutoFit/>
          </a:bodyPr>
          <a:lstStyle/>
          <a:p>
            <a:pPr algn="just"/>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vi-VN" sz="5400" dirty="0">
                <a:solidFill>
                  <a:srgbClr val="000000"/>
                </a:solidFill>
                <a:latin typeface="Cambria" panose="02040503050406030204" pitchFamily="18" charset="0"/>
                <a:ea typeface="Cambria" panose="02040503050406030204" pitchFamily="18" charset="0"/>
                <a:cs typeface="More Sugar"/>
                <a:sym typeface="More Sugar"/>
              </a:rPr>
              <a:t>Ở động vật đẻ con, t</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i</a:t>
            </a:r>
            <a:r>
              <a:rPr lang="vi-VN" sz="5400" dirty="0">
                <a:solidFill>
                  <a:srgbClr val="000000"/>
                </a:solidFill>
                <a:latin typeface="Cambria" panose="02040503050406030204" pitchFamily="18" charset="0"/>
                <a:ea typeface="Cambria" panose="02040503050406030204" pitchFamily="18" charset="0"/>
                <a:cs typeface="More Sugar"/>
                <a:sym typeface="More Sugar"/>
              </a:rPr>
              <a:t>nh trùng kết hợp với trứng qua thụ tinh tạo thành hợp t</a:t>
            </a:r>
            <a:r>
              <a:rPr lang="en-US" sz="5400" dirty="0">
                <a:solidFill>
                  <a:srgbClr val="000000"/>
                </a:solidFill>
                <a:latin typeface="Cambria" panose="02040503050406030204" pitchFamily="18" charset="0"/>
                <a:ea typeface="Cambria" panose="02040503050406030204" pitchFamily="18" charset="0"/>
                <a:cs typeface="More Sugar"/>
                <a:sym typeface="More Sugar"/>
              </a:rPr>
              <a:t>ử</a:t>
            </a:r>
            <a:r>
              <a:rPr lang="vi-VN" sz="5400" dirty="0">
                <a:solidFill>
                  <a:srgbClr val="000000"/>
                </a:solidFill>
                <a:latin typeface="Cambria" panose="02040503050406030204" pitchFamily="18" charset="0"/>
                <a:ea typeface="Cambria" panose="02040503050406030204" pitchFamily="18" charset="0"/>
                <a:cs typeface="More Sugar"/>
                <a:sym typeface="More Sugar"/>
              </a:rPr>
              <a:t>, hợp t</a:t>
            </a:r>
            <a:r>
              <a:rPr lang="en-US" sz="5400" dirty="0">
                <a:solidFill>
                  <a:srgbClr val="000000"/>
                </a:solidFill>
                <a:latin typeface="Cambria" panose="02040503050406030204" pitchFamily="18" charset="0"/>
                <a:ea typeface="Cambria" panose="02040503050406030204" pitchFamily="18" charset="0"/>
                <a:cs typeface="More Sugar"/>
                <a:sym typeface="More Sugar"/>
              </a:rPr>
              <a:t>ử</a:t>
            </a:r>
            <a:r>
              <a:rPr lang="vi-VN" sz="5400" dirty="0">
                <a:solidFill>
                  <a:srgbClr val="000000"/>
                </a:solidFill>
                <a:latin typeface="Cambria" panose="02040503050406030204" pitchFamily="18" charset="0"/>
                <a:ea typeface="Cambria" panose="02040503050406030204" pitchFamily="18" charset="0"/>
                <a:cs typeface="More Sugar"/>
                <a:sym typeface="More Sugar"/>
              </a:rPr>
              <a:t> phát triển thành phôi.</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Phôi</a:t>
            </a:r>
            <a:r>
              <a:rPr lang="vi-VN" sz="5400" dirty="0">
                <a:solidFill>
                  <a:srgbClr val="000000"/>
                </a:solidFill>
                <a:latin typeface="Cambria" panose="02040503050406030204" pitchFamily="18" charset="0"/>
                <a:ea typeface="Cambria" panose="02040503050406030204" pitchFamily="18" charset="0"/>
                <a:cs typeface="More Sugar"/>
                <a:sym typeface="More Sugar"/>
              </a:rPr>
              <a:t> phát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triển</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vi-VN" sz="5400" dirty="0">
                <a:solidFill>
                  <a:srgbClr val="000000"/>
                </a:solidFill>
                <a:latin typeface="Cambria" panose="02040503050406030204" pitchFamily="18" charset="0"/>
                <a:ea typeface="Cambria" panose="02040503050406030204" pitchFamily="18" charset="0"/>
                <a:cs typeface="More Sugar"/>
                <a:sym typeface="More Sugar"/>
              </a:rPr>
              <a:t>thành thai trong cơ quan sinh dục của con cái. Sau một thời gian con non được sinh ra.</a:t>
            </a:r>
            <a:endParaRPr lang="en-US" sz="5400" dirty="0">
              <a:solidFill>
                <a:srgbClr val="000000"/>
              </a:solidFill>
              <a:latin typeface="Cambria" panose="02040503050406030204" pitchFamily="18" charset="0"/>
              <a:ea typeface="Cambria" panose="02040503050406030204" pitchFamily="18" charset="0"/>
              <a:cs typeface="More Sugar"/>
              <a:sym typeface="More Sugar"/>
            </a:endParaRPr>
          </a:p>
        </p:txBody>
      </p:sp>
      <p:sp>
        <p:nvSpPr>
          <p:cNvPr id="10" name="Freeform 10"/>
          <p:cNvSpPr/>
          <p:nvPr/>
        </p:nvSpPr>
        <p:spPr>
          <a:xfrm flipH="1">
            <a:off x="14935199" y="6896100"/>
            <a:ext cx="2902028" cy="3390900"/>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6"/>
            <a:stretch>
              <a:fillRect/>
            </a:stretch>
          </a:blipFill>
        </p:spPr>
        <p:txBody>
          <a:bodyPr/>
          <a:lstStyle/>
          <a:p>
            <a:endParaRPr lang="en-US"/>
          </a:p>
        </p:txBody>
      </p:sp>
      <p:sp>
        <p:nvSpPr>
          <p:cNvPr id="11" name="Freeform 11"/>
          <p:cNvSpPr/>
          <p:nvPr/>
        </p:nvSpPr>
        <p:spPr>
          <a:xfrm flipH="1">
            <a:off x="-664489" y="-488204"/>
            <a:ext cx="4610838" cy="4040771"/>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a:off x="14234529" y="-488204"/>
            <a:ext cx="4610838" cy="4040771"/>
          </a:xfrm>
          <a:custGeom>
            <a:avLst/>
            <a:gdLst/>
            <a:ahLst/>
            <a:cxnLst/>
            <a:rect l="l" t="t" r="r" b="b"/>
            <a:pathLst>
              <a:path w="4610838" h="4040771">
                <a:moveTo>
                  <a:pt x="0" y="0"/>
                </a:moveTo>
                <a:lnTo>
                  <a:pt x="4610838" y="0"/>
                </a:lnTo>
                <a:lnTo>
                  <a:pt x="4610838" y="4040770"/>
                </a:lnTo>
                <a:lnTo>
                  <a:pt x="0" y="40407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5966885" y="480250"/>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Freeform 14"/>
          <p:cNvSpPr/>
          <p:nvPr/>
        </p:nvSpPr>
        <p:spPr>
          <a:xfrm>
            <a:off x="9361672" y="240125"/>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16" name="Picture 15" descr="A close up of a logo&#10;&#10;Description automatically generated"/>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91200" y="342900"/>
            <a:ext cx="6895174" cy="1987468"/>
          </a:xfrm>
          <a:prstGeom prst="rect">
            <a:avLst/>
          </a:prstGeom>
        </p:spPr>
      </p:pic>
      <p:pic>
        <p:nvPicPr>
          <p:cNvPr id="18" name="Picture 17" descr="A round pink label with white text and a black background&#10;&#10;Description automatically generated"/>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468600" y="8439448"/>
            <a:ext cx="1847552" cy="18475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3450</Words>
  <Application>WPS Presentation</Application>
  <PresentationFormat>Custom</PresentationFormat>
  <Paragraphs>143</Paragraphs>
  <Slides>18</Slides>
  <Notes>0</Notes>
  <HiddenSlides>0</HiddenSlides>
  <MMClips>0</MMClips>
  <ScaleCrop>false</ScaleCrop>
  <HeadingPairs>
    <vt:vector size="6" baseType="variant">
      <vt:variant>
        <vt:lpstr>已用的字体</vt:lpstr>
      </vt:variant>
      <vt:variant>
        <vt:i4>12</vt:i4>
      </vt:variant>
      <vt:variant>
        <vt:lpstr>主题</vt:lpstr>
      </vt:variant>
      <vt:variant>
        <vt:i4>3</vt:i4>
      </vt:variant>
      <vt:variant>
        <vt:lpstr>幻灯片标题</vt:lpstr>
      </vt:variant>
      <vt:variant>
        <vt:i4>18</vt:i4>
      </vt:variant>
    </vt:vector>
  </HeadingPairs>
  <TitlesOfParts>
    <vt:vector size="33" baseType="lpstr">
      <vt:lpstr>Arial</vt:lpstr>
      <vt:lpstr>SimSun</vt:lpstr>
      <vt:lpstr>Wingdings</vt:lpstr>
      <vt:lpstr>Calibri</vt:lpstr>
      <vt:lpstr>Cambria</vt:lpstr>
      <vt:lpstr>More Sugar</vt:lpstr>
      <vt:lpstr>UTM Scriptina KT</vt:lpstr>
      <vt:lpstr>字魂59号-创粗黑</vt:lpstr>
      <vt:lpstr>Calibri</vt:lpstr>
      <vt:lpstr>Times New Roman</vt:lpstr>
      <vt:lpstr>Microsoft YaHei</vt:lpstr>
      <vt:lpstr>Arial Unicode MS</vt:lpstr>
      <vt:lpstr>Office Theme</vt:lpstr>
      <vt:lpstr>3_Office Theme</vt:lpstr>
      <vt:lpstr>Custom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Blue Illustrative Fight Bullying Presentation</dc:title>
  <dc:creator>thao</dc:creator>
  <cp:lastModifiedBy>Lan Nguyễn Thị Phương</cp:lastModifiedBy>
  <cp:revision>58</cp:revision>
  <dcterms:created xsi:type="dcterms:W3CDTF">2006-08-16T00:00:00Z</dcterms:created>
  <dcterms:modified xsi:type="dcterms:W3CDTF">2024-11-12T02:19:43Z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E9857F1FBC1241C0920B3FEBB25580D1_13</vt:lpwstr>
  </property>
  <property fmtid="{D5CDD505-2E9C-101B-9397-08002B2CF9AE}" pid="3" name="KSOProductBuildVer">
    <vt:lpwstr>1033-12.2.0.18607</vt:lpwstr>
  </property>
</Properties>
</file>