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7.svg" ContentType="image/svg+xml"/>
  <Override PartName="/ppt/media/image19.svg" ContentType="image/svg+xml"/>
  <Override PartName="/ppt/media/image21.svg" ContentType="image/svg+xml"/>
  <Override PartName="/ppt/media/image29.svg" ContentType="image/svg+xml"/>
  <Override PartName="/ppt/media/image31.svg" ContentType="image/svg+xml"/>
  <Override PartName="/ppt/media/image33.svg" ContentType="image/svg+xml"/>
  <Override PartName="/ppt/media/image36.svg" ContentType="image/svg+xml"/>
  <Override PartName="/ppt/media/image39.svg" ContentType="image/svg+xml"/>
  <Override PartName="/ppt/media/image49.svg" ContentType="image/svg+xml"/>
  <Override PartName="/ppt/media/image5.svg" ContentType="image/svg+xml"/>
  <Override PartName="/ppt/media/image51.svg" ContentType="image/svg+xml"/>
  <Override PartName="/ppt/media/image54.svg" ContentType="image/svg+xml"/>
  <Override PartName="/ppt/media/image56.svg" ContentType="image/svg+xml"/>
  <Override PartName="/ppt/media/image65.svg" ContentType="image/svg+xml"/>
  <Override PartName="/ppt/media/image67.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6" r:id="rId5"/>
    <p:sldMasterId id="2147483700" r:id="rId6"/>
  </p:sldMasterIdLst>
  <p:notesMasterIdLst>
    <p:notesMasterId r:id="rId10"/>
  </p:notesMasterIdLst>
  <p:sldIdLst>
    <p:sldId id="256" r:id="rId7"/>
    <p:sldId id="257" r:id="rId8"/>
    <p:sldId id="558" r:id="rId9"/>
    <p:sldId id="261" r:id="rId11"/>
    <p:sldId id="268" r:id="rId12"/>
    <p:sldId id="259" r:id="rId13"/>
    <p:sldId id="269" r:id="rId14"/>
    <p:sldId id="2893" r:id="rId15"/>
    <p:sldId id="2894" r:id="rId16"/>
    <p:sldId id="2895" r:id="rId17"/>
    <p:sldId id="2896" r:id="rId18"/>
    <p:sldId id="279" r:id="rId19"/>
    <p:sldId id="280" r:id="rId20"/>
    <p:sldId id="264" r:id="rId21"/>
    <p:sldId id="281" r:id="rId22"/>
    <p:sldId id="2892" r:id="rId23"/>
    <p:sldId id="2897" r:id="rId24"/>
    <p:sldId id="267"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A88630-1E1C-48BF-8D8F-AD0475FF69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A88630-1E1C-48BF-8D8F-AD0475FF69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4.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5.xml"/><Relationship Id="rId12" Type="http://schemas.openxmlformats.org/officeDocument/2006/relationships/image" Target="../media/image3.png"/><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comb/>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2"/>
            <a:stretch>
              <a:fillRect/>
            </a:stretch>
          </a:blipFill>
        </p:spPr>
        <p:txBody>
          <a:bodyPr/>
          <a:lstStyle/>
          <a:p>
            <a:endParaRPr lang="en-US" sz="270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3" Type="http://schemas.openxmlformats.org/officeDocument/2006/relationships/slideLayout" Target="../slideLayouts/slideLayout7.xml"/><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microsoft.com/office/2007/relationships/hdphoto" Target="../media/image44.wdp"/><Relationship Id="rId8" Type="http://schemas.openxmlformats.org/officeDocument/2006/relationships/image" Target="../media/image43.png"/><Relationship Id="rId7" Type="http://schemas.openxmlformats.org/officeDocument/2006/relationships/image" Target="../media/image34.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svg"/><Relationship Id="rId11" Type="http://schemas.openxmlformats.org/officeDocument/2006/relationships/slideLayout" Target="../slideLayouts/slideLayout7.xml"/><Relationship Id="rId10" Type="http://schemas.openxmlformats.org/officeDocument/2006/relationships/image" Target="../media/image45.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6.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sv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49.svg"/><Relationship Id="rId2" Type="http://schemas.openxmlformats.org/officeDocument/2006/relationships/image" Target="../media/image48.png"/><Relationship Id="rId13" Type="http://schemas.openxmlformats.org/officeDocument/2006/relationships/slideLayout" Target="../slideLayouts/slideLayout18.xml"/><Relationship Id="rId12" Type="http://schemas.openxmlformats.org/officeDocument/2006/relationships/image" Target="../media/image58.png"/><Relationship Id="rId11" Type="http://schemas.openxmlformats.org/officeDocument/2006/relationships/image" Target="../media/image57.png"/><Relationship Id="rId10" Type="http://schemas.openxmlformats.org/officeDocument/2006/relationships/image" Target="../media/image56.svg"/><Relationship Id="rId1"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9.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microsoft.com/office/2007/relationships/hdphoto" Target="../media/image62.wdp"/><Relationship Id="rId2" Type="http://schemas.openxmlformats.org/officeDocument/2006/relationships/image" Target="../media/image61.png"/><Relationship Id="rId1"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image" Target="../media/image63.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svg"/><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9" Type="http://schemas.openxmlformats.org/officeDocument/2006/relationships/image" Target="../media/image36.sv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sv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7.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9" name="Picture 8"/>
          <p:cNvPicPr>
            <a:picLocks noChangeAspect="1"/>
          </p:cNvPicPr>
          <p:nvPr/>
        </p:nvPicPr>
        <p:blipFill>
          <a:blip r:embed="rId9"/>
          <a:stretch>
            <a:fillRect/>
          </a:stretch>
        </p:blipFill>
        <p:spPr>
          <a:xfrm>
            <a:off x="2209800" y="0"/>
            <a:ext cx="5104411" cy="1330494"/>
          </a:xfrm>
          <a:prstGeom prst="rect">
            <a:avLst/>
          </a:prstGeom>
        </p:spPr>
      </p:pic>
      <p:pic>
        <p:nvPicPr>
          <p:cNvPr id="11" name="Picture 10"/>
          <p:cNvPicPr>
            <a:picLocks noChangeAspect="1"/>
          </p:cNvPicPr>
          <p:nvPr/>
        </p:nvPicPr>
        <p:blipFill>
          <a:blip r:embed="rId10"/>
          <a:stretch>
            <a:fillRect/>
          </a:stretch>
        </p:blipFill>
        <p:spPr>
          <a:xfrm>
            <a:off x="990600" y="2628900"/>
            <a:ext cx="7980356" cy="4578493"/>
          </a:xfrm>
          <a:prstGeom prst="rect">
            <a:avLst/>
          </a:prstGeom>
        </p:spPr>
      </p:pic>
      <p:pic>
        <p:nvPicPr>
          <p:cNvPr id="13" name="Picture 12"/>
          <p:cNvPicPr>
            <a:picLocks noChangeAspect="1"/>
          </p:cNvPicPr>
          <p:nvPr/>
        </p:nvPicPr>
        <p:blipFill>
          <a:blip r:embed="rId11"/>
          <a:stretch>
            <a:fillRect/>
          </a:stretch>
        </p:blipFill>
        <p:spPr>
          <a:xfrm>
            <a:off x="228600" y="1943100"/>
            <a:ext cx="3036071" cy="1072989"/>
          </a:xfrm>
          <a:prstGeom prst="rect">
            <a:avLst/>
          </a:prstGeom>
        </p:spPr>
      </p:pic>
      <p:pic>
        <p:nvPicPr>
          <p:cNvPr id="7" name="Picture 6"/>
          <p:cNvPicPr>
            <a:picLocks noChangeAspect="1"/>
          </p:cNvPicPr>
          <p:nvPr/>
        </p:nvPicPr>
        <p:blipFill>
          <a:blip r:embed="rId12"/>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òng đời của chó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22860"/>
            <a:ext cx="18247360" cy="10264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logo with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7"/>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7"/>
            <a:stretch>
              <a:fillRect/>
            </a:stretch>
          </a:blipFill>
        </p:spPr>
        <p:txBody>
          <a:bodyPr/>
          <a:lstStyle/>
          <a:p>
            <a:endParaRPr lang="en-US"/>
          </a:p>
        </p:txBody>
      </p:sp>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9627" t="27045" r="11531" b="22372"/>
          <a:stretch>
            <a:fillRect/>
          </a:stretch>
        </p:blipFill>
        <p:spPr>
          <a:xfrm>
            <a:off x="228600" y="419100"/>
            <a:ext cx="13106401" cy="9897918"/>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9751" r="12638"/>
          <a:stretch>
            <a:fillRect/>
          </a:stretch>
        </p:blipFill>
        <p:spPr>
          <a:xfrm flipH="1">
            <a:off x="11277600" y="2705100"/>
            <a:ext cx="8080022" cy="8347116"/>
          </a:xfrm>
          <a:prstGeom prst="rect">
            <a:avLst/>
          </a:prstGeom>
        </p:spPr>
      </p:pic>
      <p:sp>
        <p:nvSpPr>
          <p:cNvPr id="11" name="TextBox 10"/>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endParaRPr lang="en-US" sz="6000" b="1"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endParaRPr lang="en-US" sz="6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1"/>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1"/>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Rectangle: Rounded Corners 12"/>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8"/>
          <a:stretch>
            <a:fillRect/>
          </a:stretch>
        </p:blipFill>
        <p:spPr>
          <a:xfrm>
            <a:off x="2819400" y="1028700"/>
            <a:ext cx="14281751" cy="876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endParaRPr lang="vi-VN" sz="4400" dirty="0">
              <a:solidFill>
                <a:srgbClr val="000000"/>
              </a:solidFill>
              <a:latin typeface="Cambria" panose="02040503050406030204" pitchFamily="18" charset="0"/>
              <a:ea typeface="Cambria" panose="02040503050406030204" pitchFamily="18" charset="0"/>
              <a:cs typeface="More Sugar"/>
              <a:sym typeface="More Sugar"/>
            </a:endParaRP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endParaRPr lang="vi-VN" sz="4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close up of a logo&#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p:cNvGrpSpPr/>
          <p:nvPr/>
        </p:nvGrpSpPr>
        <p:grpSpPr>
          <a:xfrm rot="19320368">
            <a:off x="16105158" y="9207073"/>
            <a:ext cx="2420616" cy="1102607"/>
            <a:chOff x="15937514" y="5582838"/>
            <a:chExt cx="1668559" cy="723125"/>
          </a:xfrm>
        </p:grpSpPr>
        <p:sp>
          <p:nvSpPr>
            <p:cNvPr id="4"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a:off x="1503830" y="3652139"/>
            <a:ext cx="5566442" cy="4316205"/>
            <a:chOff x="8875987" y="2273361"/>
            <a:chExt cx="2915391" cy="2075566"/>
          </a:xfrm>
        </p:grpSpPr>
        <p:pic>
          <p:nvPicPr>
            <p:cNvPr id="8" name="Picture 7" descr="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r="57068" b="63769"/>
            <a:stretch>
              <a:fillRect/>
            </a:stretch>
          </p:blipFill>
          <p:spPr>
            <a:xfrm>
              <a:off x="8875987" y="2273361"/>
              <a:ext cx="2915391" cy="2075566"/>
            </a:xfrm>
            <a:prstGeom prst="rect">
              <a:avLst/>
            </a:prstGeom>
          </p:spPr>
        </p:pic>
        <p:sp>
          <p:nvSpPr>
            <p:cNvPr id="10" name="文本框 31"/>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cxnSp>
        <p:nvCxnSpPr>
          <p:cNvPr id="11" name="Straight Connector 10"/>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endParaRPr lang="vi-VN" sz="4400" dirty="0">
              <a:solidFill>
                <a:srgbClr val="FF0000"/>
              </a:solidFill>
              <a:latin typeface="Cambria" panose="02040503050406030204" pitchFamily="18" charset="0"/>
              <a:ea typeface="Cambria" panose="02040503050406030204" pitchFamily="18" charset="0"/>
            </a:endParaRPr>
          </a:p>
        </p:txBody>
      </p:sp>
      <p:cxnSp>
        <p:nvCxnSpPr>
          <p:cNvPr id="13" name="Straight Connector 12"/>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endParaRPr lang="vi-VN" sz="44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1">
              <a:extLst>
                <a:ext uri="{96DAC541-7B7A-43D3-8B79-37D633B846F1}">
                  <asvg:svgBlip xmlns:asvg="http://schemas.microsoft.com/office/drawing/2016/SVG/main" r:embed="rId2"/>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7" name="Picture 6"/>
          <p:cNvPicPr>
            <a:picLocks noChangeAspect="1"/>
          </p:cNvPicPr>
          <p:nvPr/>
        </p:nvPicPr>
        <p:blipFill>
          <a:blip r:embed="rId5"/>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3" cstate="screen"/>
          <a:stretch>
            <a:fillRect/>
          </a:stretch>
        </p:blipFill>
        <p:spPr>
          <a:xfrm>
            <a:off x="7625" y="0"/>
            <a:ext cx="3680460" cy="36804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7"/>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7"/>
            <a:stretch>
              <a:fillRect/>
            </a:stretch>
          </a:blipFill>
        </p:spPr>
        <p:txBody>
          <a:bodyPr/>
          <a:lstStyle/>
          <a:p>
            <a:endParaRPr lang="en-US"/>
          </a:p>
        </p:txBody>
      </p:sp>
      <p:sp>
        <p:nvSpPr>
          <p:cNvPr id="10" name="TextBox 9"/>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endParaRPr lang="vi-VN" sz="48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1"/>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1"/>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Rectangle: Rounded Corners 12"/>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endParaRPr lang="vi-VN" sz="4000" b="1" dirty="0">
              <a:solidFill>
                <a:prstClr val="black"/>
              </a:solidFill>
              <a:latin typeface="Cambria" panose="02040503050406030204" pitchFamily="18" charset="0"/>
              <a:ea typeface="Cambria" panose="02040503050406030204" pitchFamily="18" charset="0"/>
            </a:endParaRP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endParaRPr lang="vi-VN" sz="4000" dirty="0">
              <a:solidFill>
                <a:prstClr val="black"/>
              </a:solidFill>
              <a:latin typeface="Cambria" panose="02040503050406030204" pitchFamily="18" charset="0"/>
              <a:ea typeface="Cambria" panose="02040503050406030204" pitchFamily="18" charset="0"/>
            </a:endParaRP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endParaRPr lang="vi-VN" sz="4000" dirty="0">
              <a:solidFill>
                <a:prstClr val="black"/>
              </a:solidFill>
              <a:latin typeface="Cambria" panose="02040503050406030204" pitchFamily="18" charset="0"/>
              <a:ea typeface="Cambria" panose="02040503050406030204" pitchFamily="18" charset="0"/>
            </a:endParaRP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endParaRPr lang="vi-VN" sz="40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1"/>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1"/>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Rectangle: Rounded Corners 12"/>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endParaRPr lang="vi-VN" sz="4800" b="1" dirty="0">
              <a:solidFill>
                <a:srgbClr val="FF0000"/>
              </a:solidFill>
              <a:latin typeface="Cambria" panose="02040503050406030204" pitchFamily="18" charset="0"/>
              <a:ea typeface="Cambria" panose="02040503050406030204" pitchFamily="18" charset="0"/>
            </a:endParaRPr>
          </a:p>
          <a:p>
            <a:pPr lvl="0" algn="just" defTabSz="1371600"/>
            <a:r>
              <a:rPr lang="vi-VN" sz="4800" dirty="0">
                <a:solidFill>
                  <a:srgbClr val="FF0000"/>
                </a:solidFill>
                <a:latin typeface="Cambria" panose="02040503050406030204" pitchFamily="18" charset="0"/>
                <a:ea typeface="Cambria" panose="02040503050406030204" pitchFamily="18" charset="0"/>
              </a:rPr>
              <a:t>+ Thai.</a:t>
            </a:r>
            <a:endParaRPr lang="vi-VN" sz="4800" dirty="0">
              <a:solidFill>
                <a:srgbClr val="FF0000"/>
              </a:solidFill>
              <a:latin typeface="Cambria" panose="02040503050406030204" pitchFamily="18" charset="0"/>
              <a:ea typeface="Cambria" panose="02040503050406030204" pitchFamily="18" charset="0"/>
            </a:endParaRP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endParaRPr lang="vi-VN" sz="4800" dirty="0">
              <a:solidFill>
                <a:srgbClr val="FF0000"/>
              </a:solidFill>
              <a:latin typeface="Cambria" panose="02040503050406030204" pitchFamily="18" charset="0"/>
              <a:ea typeface="Cambria" panose="02040503050406030204" pitchFamily="18" charset="0"/>
            </a:endParaRP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endParaRPr lang="vi-VN" sz="4800" dirty="0">
              <a:solidFill>
                <a:srgbClr val="FF0000"/>
              </a:solidFill>
              <a:latin typeface="Cambria" panose="02040503050406030204" pitchFamily="18" charset="0"/>
              <a:ea typeface="Cambria" panose="02040503050406030204" pitchFamily="18" charset="0"/>
            </a:endParaRP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endParaRPr lang="vi-VN" sz="4800" dirty="0">
              <a:solidFill>
                <a:srgbClr val="FF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a:off x="914400" y="2476500"/>
            <a:ext cx="7783309"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1"/>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a:off x="914400" y="2476500"/>
            <a:ext cx="7783309"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1"/>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a:off x="914400" y="2476500"/>
            <a:ext cx="7783309"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1843</Words>
  <Application>WPS Presentation</Application>
  <PresentationFormat>Custom</PresentationFormat>
  <Paragraphs>35</Paragraphs>
  <Slides>18</Slides>
  <Notes>2</Notes>
  <HiddenSlides>0</HiddenSlides>
  <MMClips>1</MMClips>
  <ScaleCrop>false</ScaleCrop>
  <HeadingPairs>
    <vt:vector size="6" baseType="variant">
      <vt:variant>
        <vt:lpstr>已用的字体</vt:lpstr>
      </vt:variant>
      <vt:variant>
        <vt:i4>13</vt:i4>
      </vt:variant>
      <vt:variant>
        <vt:lpstr>主题</vt:lpstr>
      </vt:variant>
      <vt:variant>
        <vt:i4>5</vt:i4>
      </vt:variant>
      <vt:variant>
        <vt:lpstr>幻灯片标题</vt:lpstr>
      </vt:variant>
      <vt:variant>
        <vt:i4>18</vt:i4>
      </vt:variant>
    </vt:vector>
  </HeadingPairs>
  <TitlesOfParts>
    <vt:vector size="36" baseType="lpstr">
      <vt:lpstr>Arial</vt:lpstr>
      <vt:lpstr>SimSun</vt:lpstr>
      <vt:lpstr>Wingdings</vt:lpstr>
      <vt:lpstr>Calibri</vt:lpstr>
      <vt:lpstr>等线</vt:lpstr>
      <vt:lpstr>Cambria</vt:lpstr>
      <vt:lpstr>More Sugar</vt:lpstr>
      <vt:lpstr>UTM Scriptina KT</vt:lpstr>
      <vt:lpstr>字魂59号-创粗黑</vt:lpstr>
      <vt:lpstr>Calibri</vt:lpstr>
      <vt:lpstr>Times New Roman</vt:lpstr>
      <vt:lpstr>Microsoft YaHei</vt:lpstr>
      <vt:lpstr>Arial Unicode MS</vt:lpstr>
      <vt:lpstr>Office Theme</vt:lpstr>
      <vt:lpstr>1_Office Theme</vt:lpstr>
      <vt:lpstr>3_Office Theme</vt:lpstr>
      <vt:lpstr>office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Lan Nguyễn Thị Phương</cp:lastModifiedBy>
  <cp:revision>37</cp:revision>
  <dcterms:created xsi:type="dcterms:W3CDTF">2006-08-16T00:00:00Z</dcterms:created>
  <dcterms:modified xsi:type="dcterms:W3CDTF">2024-11-12T02:14:38Z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C2D5594B3C504F42AA760A5FFC602168_13</vt:lpwstr>
  </property>
  <property fmtid="{D5CDD505-2E9C-101B-9397-08002B2CF9AE}" pid="3" name="KSOProductBuildVer">
    <vt:lpwstr>1033-12.2.0.18607</vt:lpwstr>
  </property>
</Properties>
</file>