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4950" r:id="rId2"/>
    <p:sldMasterId id="2147484964" r:id="rId3"/>
    <p:sldMasterId id="2147484988" r:id="rId4"/>
    <p:sldMasterId id="2147485006" r:id="rId5"/>
  </p:sldMasterIdLst>
  <p:notesMasterIdLst>
    <p:notesMasterId r:id="rId51"/>
  </p:notesMasterIdLst>
  <p:sldIdLst>
    <p:sldId id="256" r:id="rId6"/>
    <p:sldId id="344" r:id="rId7"/>
    <p:sldId id="345" r:id="rId8"/>
    <p:sldId id="346" r:id="rId9"/>
    <p:sldId id="347" r:id="rId10"/>
    <p:sldId id="348" r:id="rId11"/>
    <p:sldId id="349" r:id="rId12"/>
    <p:sldId id="350" r:id="rId13"/>
    <p:sldId id="351" r:id="rId14"/>
    <p:sldId id="352" r:id="rId15"/>
    <p:sldId id="353" r:id="rId16"/>
    <p:sldId id="354" r:id="rId17"/>
    <p:sldId id="355" r:id="rId18"/>
    <p:sldId id="426" r:id="rId19"/>
    <p:sldId id="428" r:id="rId20"/>
    <p:sldId id="314" r:id="rId21"/>
    <p:sldId id="257" r:id="rId22"/>
    <p:sldId id="358" r:id="rId23"/>
    <p:sldId id="258" r:id="rId24"/>
    <p:sldId id="261" r:id="rId25"/>
    <p:sldId id="315" r:id="rId26"/>
    <p:sldId id="435" r:id="rId27"/>
    <p:sldId id="316" r:id="rId28"/>
    <p:sldId id="356" r:id="rId29"/>
    <p:sldId id="265" r:id="rId30"/>
    <p:sldId id="266" r:id="rId31"/>
    <p:sldId id="327" r:id="rId32"/>
    <p:sldId id="320" r:id="rId33"/>
    <p:sldId id="318" r:id="rId34"/>
    <p:sldId id="443" r:id="rId35"/>
    <p:sldId id="442" r:id="rId36"/>
    <p:sldId id="326" r:id="rId37"/>
    <p:sldId id="436" r:id="rId38"/>
    <p:sldId id="340" r:id="rId39"/>
    <p:sldId id="328" r:id="rId40"/>
    <p:sldId id="341" r:id="rId41"/>
    <p:sldId id="329" r:id="rId42"/>
    <p:sldId id="330" r:id="rId43"/>
    <p:sldId id="331" r:id="rId44"/>
    <p:sldId id="342" r:id="rId45"/>
    <p:sldId id="332" r:id="rId46"/>
    <p:sldId id="290" r:id="rId47"/>
    <p:sldId id="337" r:id="rId48"/>
    <p:sldId id="441" r:id="rId49"/>
    <p:sldId id="437" r:id="rId50"/>
  </p:sldIdLst>
  <p:sldSz cx="12192000" cy="6858000"/>
  <p:notesSz cx="6858000" cy="9144000"/>
  <p:defaultTextStyle>
    <a:defPPr>
      <a:defRPr lang="en-US"/>
    </a:defPPr>
    <a:lvl1pPr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27" autoAdjust="0"/>
    <p:restoredTop sz="94316" autoAdjust="0"/>
  </p:normalViewPr>
  <p:slideViewPr>
    <p:cSldViewPr>
      <p:cViewPr varScale="1">
        <p:scale>
          <a:sx n="68" d="100"/>
          <a:sy n="68" d="100"/>
        </p:scale>
        <p:origin x="774" y="7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65" d="100"/>
          <a:sy n="65" d="100"/>
        </p:scale>
        <p:origin x="-2658" y="-10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8" Type="http://schemas.openxmlformats.org/officeDocument/2006/relationships/slide" Target="slides/slide3.xml"/><Relationship Id="rId51" Type="http://schemas.openxmlformats.org/officeDocument/2006/relationships/notesMaster" Target="notesMasters/notesMaster1.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648A784-5A66-418C-AE55-5F2B9EA61ED1}"/>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a:extLst>
              <a:ext uri="{FF2B5EF4-FFF2-40B4-BE49-F238E27FC236}">
                <a16:creationId xmlns:a16="http://schemas.microsoft.com/office/drawing/2014/main" id="{5020B0F4-B1EC-4E92-98E2-9406CF590F5A}"/>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00044317-2025-4E1C-9816-9736A96646B6}" type="datetimeFigureOut">
              <a:rPr lang="en-US"/>
              <a:pPr>
                <a:defRPr/>
              </a:pPr>
              <a:t>9/11/2024</a:t>
            </a:fld>
            <a:endParaRPr lang="en-US"/>
          </a:p>
        </p:txBody>
      </p:sp>
      <p:sp>
        <p:nvSpPr>
          <p:cNvPr id="4" name="Slide Image Placeholder 3">
            <a:extLst>
              <a:ext uri="{FF2B5EF4-FFF2-40B4-BE49-F238E27FC236}">
                <a16:creationId xmlns:a16="http://schemas.microsoft.com/office/drawing/2014/main" id="{09507A6B-3B05-4993-9992-80281BE24141}"/>
              </a:ext>
            </a:extLst>
          </p:cNvPr>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81C9DC42-3940-4B12-B445-2828197CC224}"/>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DC4B0049-700D-4826-9254-15CC924F81B9}"/>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a:extLst>
              <a:ext uri="{FF2B5EF4-FFF2-40B4-BE49-F238E27FC236}">
                <a16:creationId xmlns:a16="http://schemas.microsoft.com/office/drawing/2014/main" id="{B9AD4CCA-EFC7-4FEF-B4A3-8E65F7866E84}"/>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E0F92B04-D84A-41A9-BE1A-307C4379586F}"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1"/>
        <p:cNvGrpSpPr/>
        <p:nvPr/>
      </p:nvGrpSpPr>
      <p:grpSpPr>
        <a:xfrm>
          <a:off x="0" y="0"/>
          <a:ext cx="0" cy="0"/>
          <a:chOff x="0" y="0"/>
          <a:chExt cx="0" cy="0"/>
        </a:xfrm>
      </p:grpSpPr>
      <p:sp>
        <p:nvSpPr>
          <p:cNvPr id="1012" name="Google Shape;1012;p: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3" name="Google Shape;101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5"/>
        <p:cNvGrpSpPr/>
        <p:nvPr/>
      </p:nvGrpSpPr>
      <p:grpSpPr>
        <a:xfrm>
          <a:off x="0" y="0"/>
          <a:ext cx="0" cy="0"/>
          <a:chOff x="0" y="0"/>
          <a:chExt cx="0" cy="0"/>
        </a:xfrm>
      </p:grpSpPr>
      <p:sp>
        <p:nvSpPr>
          <p:cNvPr id="1496" name="Google Shape;1496;gc03ec87245_0_0: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7" name="Google Shape;1497;gc03ec8724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478212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0"/>
        <p:cNvGrpSpPr/>
        <p:nvPr/>
      </p:nvGrpSpPr>
      <p:grpSpPr>
        <a:xfrm>
          <a:off x="0" y="0"/>
          <a:ext cx="0" cy="0"/>
          <a:chOff x="0" y="0"/>
          <a:chExt cx="0" cy="0"/>
        </a:xfrm>
      </p:grpSpPr>
      <p:sp>
        <p:nvSpPr>
          <p:cNvPr id="2551" name="Google Shape;2551;gbfe78c4662_0_867: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2" name="Google Shape;2552;gbfe78c4662_0_8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325774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5"/>
        <p:cNvGrpSpPr/>
        <p:nvPr/>
      </p:nvGrpSpPr>
      <p:grpSpPr>
        <a:xfrm>
          <a:off x="0" y="0"/>
          <a:ext cx="0" cy="0"/>
          <a:chOff x="0" y="0"/>
          <a:chExt cx="0" cy="0"/>
        </a:xfrm>
      </p:grpSpPr>
      <p:sp>
        <p:nvSpPr>
          <p:cNvPr id="1496" name="Google Shape;1496;gc03ec87245_0_0: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7" name="Google Shape;1497;gc03ec8724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413069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7"/>
        <p:cNvGrpSpPr/>
        <p:nvPr/>
      </p:nvGrpSpPr>
      <p:grpSpPr>
        <a:xfrm>
          <a:off x="0" y="0"/>
          <a:ext cx="0" cy="0"/>
          <a:chOff x="0" y="0"/>
          <a:chExt cx="0" cy="0"/>
        </a:xfrm>
      </p:grpSpPr>
      <p:sp>
        <p:nvSpPr>
          <p:cNvPr id="3668" name="Google Shape;3668;gc0ca46d13b_0_9: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9" name="Google Shape;3669;gc0ca46d13b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6662DE-F1A6-47CD-A8C4-98B0B68DE56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122679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988599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1"/>
        <p:cNvGrpSpPr/>
        <p:nvPr/>
      </p:nvGrpSpPr>
      <p:grpSpPr>
        <a:xfrm>
          <a:off x="0" y="0"/>
          <a:ext cx="0" cy="0"/>
          <a:chOff x="0" y="0"/>
          <a:chExt cx="0" cy="0"/>
        </a:xfrm>
      </p:grpSpPr>
      <p:sp>
        <p:nvSpPr>
          <p:cNvPr id="1142" name="Google Shape;1142;gba4facb9c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3" name="Google Shape;1143;gba4facb9c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7"/>
        <p:cNvGrpSpPr/>
        <p:nvPr/>
      </p:nvGrpSpPr>
      <p:grpSpPr>
        <a:xfrm>
          <a:off x="0" y="0"/>
          <a:ext cx="0" cy="0"/>
          <a:chOff x="0" y="0"/>
          <a:chExt cx="0" cy="0"/>
        </a:xfrm>
      </p:grpSpPr>
      <p:sp>
        <p:nvSpPr>
          <p:cNvPr id="1148" name="Google Shape;1148;gba70751a2f_0_42: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9" name="Google Shape;1149;gba70751a2f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2"/>
        <p:cNvGrpSpPr/>
        <p:nvPr/>
      </p:nvGrpSpPr>
      <p:grpSpPr>
        <a:xfrm>
          <a:off x="0" y="0"/>
          <a:ext cx="0" cy="0"/>
          <a:chOff x="0" y="0"/>
          <a:chExt cx="0" cy="0"/>
        </a:xfrm>
      </p:grpSpPr>
      <p:sp>
        <p:nvSpPr>
          <p:cNvPr id="1553" name="Google Shape;1553;gba4facb9c1_0_20: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4" name="Google Shape;1554;gba4facb9c1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2"/>
        <p:cNvGrpSpPr/>
        <p:nvPr/>
      </p:nvGrpSpPr>
      <p:grpSpPr>
        <a:xfrm>
          <a:off x="0" y="0"/>
          <a:ext cx="0" cy="0"/>
          <a:chOff x="0" y="0"/>
          <a:chExt cx="0" cy="0"/>
        </a:xfrm>
      </p:grpSpPr>
      <p:sp>
        <p:nvSpPr>
          <p:cNvPr id="1183" name="Google Shape;1183;gbf7f698039_0_225: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4" name="Google Shape;1184;gbf7f698039_0_2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137811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2"/>
        <p:cNvGrpSpPr/>
        <p:nvPr/>
      </p:nvGrpSpPr>
      <p:grpSpPr>
        <a:xfrm>
          <a:off x="0" y="0"/>
          <a:ext cx="0" cy="0"/>
          <a:chOff x="0" y="0"/>
          <a:chExt cx="0" cy="0"/>
        </a:xfrm>
      </p:grpSpPr>
      <p:sp>
        <p:nvSpPr>
          <p:cNvPr id="1893" name="Google Shape;1893;g34c0061c5aec0b71_248: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4" name="Google Shape;1894;g34c0061c5aec0b71_2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8727279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8727279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7"/>
        <p:cNvGrpSpPr/>
        <p:nvPr/>
      </p:nvGrpSpPr>
      <p:grpSpPr>
        <a:xfrm>
          <a:off x="0" y="0"/>
          <a:ext cx="0" cy="0"/>
          <a:chOff x="0" y="0"/>
          <a:chExt cx="0" cy="0"/>
        </a:xfrm>
      </p:grpSpPr>
      <p:sp>
        <p:nvSpPr>
          <p:cNvPr id="1928" name="Google Shape;1928;g4ca88d59575087_11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9" name="Google Shape;1929;g4ca88d59575087_11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5"/>
        <p:cNvGrpSpPr/>
        <p:nvPr/>
      </p:nvGrpSpPr>
      <p:grpSpPr>
        <a:xfrm>
          <a:off x="0" y="0"/>
          <a:ext cx="0" cy="0"/>
          <a:chOff x="0" y="0"/>
          <a:chExt cx="0" cy="0"/>
        </a:xfrm>
      </p:grpSpPr>
      <p:sp>
        <p:nvSpPr>
          <p:cNvPr id="2076" name="Google Shape;2076;gba4facb9c1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7" name="Google Shape;2077;gba4facb9c1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25CAA-ED89-46F7-A4DF-AB72F87F1FB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875878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807AB927-42BB-4505-9EDE-3A59CF2143BF}" type="slidenum">
              <a:rPr kumimoji="0" lang="en-US" sz="19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32</a:t>
            </a:fld>
            <a:endParaRPr kumimoji="0" lang="en-US" sz="19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3321841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807AB927-42BB-4505-9EDE-3A59CF2143BF}" type="slidenum">
              <a:rPr kumimoji="0" lang="en-US" sz="19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33</a:t>
            </a:fld>
            <a:endParaRPr kumimoji="0" lang="en-US" sz="19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3321841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807AB927-42BB-4505-9EDE-3A59CF2143BF}" type="slidenum">
              <a:rPr kumimoji="0" lang="en-US" sz="19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34</a:t>
            </a:fld>
            <a:endParaRPr kumimoji="0" lang="en-US" sz="19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3321841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807AB927-42BB-4505-9EDE-3A59CF2143BF}" type="slidenum">
              <a:rPr kumimoji="0" lang="en-US" sz="19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35</a:t>
            </a:fld>
            <a:endParaRPr kumimoji="0" lang="en-US" sz="19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3321841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0"/>
        <p:cNvGrpSpPr/>
        <p:nvPr/>
      </p:nvGrpSpPr>
      <p:grpSpPr>
        <a:xfrm>
          <a:off x="0" y="0"/>
          <a:ext cx="0" cy="0"/>
          <a:chOff x="0" y="0"/>
          <a:chExt cx="0" cy="0"/>
        </a:xfrm>
      </p:grpSpPr>
      <p:sp>
        <p:nvSpPr>
          <p:cNvPr id="2551" name="Google Shape;2551;gbfe78c4662_0_867: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2" name="Google Shape;2552;gbfe78c4662_0_8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354247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807AB927-42BB-4505-9EDE-3A59CF2143BF}" type="slidenum">
              <a:rPr kumimoji="0" lang="en-US" sz="19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36</a:t>
            </a:fld>
            <a:endParaRPr kumimoji="0" lang="en-US" sz="19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3321841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2D6B2E6C-2AFC-4020-8547-494ABD7E6602}" type="slidenum">
              <a:rPr kumimoji="0" lang="en-US" sz="19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41</a:t>
            </a:fld>
            <a:endParaRPr kumimoji="0" lang="en-US" sz="19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1674401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Bấm</a:t>
            </a:r>
            <a:r>
              <a:rPr lang="en-US" altLang="zh-CN" dirty="0"/>
              <a:t> </a:t>
            </a:r>
            <a:r>
              <a:rPr lang="en-US" altLang="zh-CN" dirty="0" err="1"/>
              <a:t>vào</a:t>
            </a:r>
            <a:r>
              <a:rPr lang="en-US" altLang="zh-CN" dirty="0"/>
              <a:t> </a:t>
            </a:r>
            <a:r>
              <a:rPr lang="en-US" altLang="zh-CN" dirty="0" err="1"/>
              <a:t>từng</a:t>
            </a:r>
            <a:r>
              <a:rPr lang="en-US" altLang="zh-CN" dirty="0"/>
              <a:t> </a:t>
            </a:r>
            <a:r>
              <a:rPr lang="en-US" altLang="zh-CN" dirty="0" err="1"/>
              <a:t>quả</a:t>
            </a:r>
            <a:r>
              <a:rPr lang="en-US" altLang="zh-CN" dirty="0"/>
              <a:t> </a:t>
            </a:r>
            <a:r>
              <a:rPr lang="en-US" altLang="zh-CN" dirty="0" err="1"/>
              <a:t>táo</a:t>
            </a:r>
            <a:r>
              <a:rPr lang="en-US" altLang="zh-CN" dirty="0"/>
              <a:t> 2 </a:t>
            </a:r>
            <a:r>
              <a:rPr lang="en-US" altLang="zh-CN" dirty="0" err="1"/>
              <a:t>lần</a:t>
            </a:r>
            <a:r>
              <a:rPr lang="en-US" altLang="zh-CN" dirty="0"/>
              <a:t> </a:t>
            </a:r>
            <a:r>
              <a:rPr lang="en-US" altLang="zh-CN" dirty="0" err="1"/>
              <a:t>để</a:t>
            </a:r>
            <a:r>
              <a:rPr lang="en-US" altLang="zh-CN" dirty="0"/>
              <a:t> </a:t>
            </a:r>
            <a:r>
              <a:rPr lang="en-US" altLang="zh-CN" dirty="0" err="1"/>
              <a:t>hs</a:t>
            </a:r>
            <a:r>
              <a:rPr lang="en-US" altLang="zh-CN" dirty="0"/>
              <a:t> </a:t>
            </a:r>
            <a:r>
              <a:rPr lang="en-US" altLang="zh-CN" dirty="0" err="1"/>
              <a:t>đọc</a:t>
            </a:r>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Arial" panose="020B0604020202020204" pitchFamily="34" charset="0"/>
            </a:endParaRPr>
          </a:p>
        </p:txBody>
      </p:sp>
    </p:spTree>
    <p:extLst>
      <p:ext uri="{BB962C8B-B14F-4D97-AF65-F5344CB8AC3E}">
        <p14:creationId xmlns:p14="http://schemas.microsoft.com/office/powerpoint/2010/main" val="425094000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6"/>
        <p:cNvGrpSpPr/>
        <p:nvPr/>
      </p:nvGrpSpPr>
      <p:grpSpPr>
        <a:xfrm>
          <a:off x="0" y="0"/>
          <a:ext cx="0" cy="0"/>
          <a:chOff x="0" y="0"/>
          <a:chExt cx="0" cy="0"/>
        </a:xfrm>
      </p:grpSpPr>
      <p:sp>
        <p:nvSpPr>
          <p:cNvPr id="2117" name="Google Shape;2117;g34c0061c5aec0b71_0: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8" name="Google Shape;2118;g34c0061c5aec0b7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5"/>
        <p:cNvGrpSpPr/>
        <p:nvPr/>
      </p:nvGrpSpPr>
      <p:grpSpPr>
        <a:xfrm>
          <a:off x="0" y="0"/>
          <a:ext cx="0" cy="0"/>
          <a:chOff x="0" y="0"/>
          <a:chExt cx="0" cy="0"/>
        </a:xfrm>
      </p:grpSpPr>
      <p:sp>
        <p:nvSpPr>
          <p:cNvPr id="1496" name="Google Shape;1496;gc03ec87245_0_0: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7" name="Google Shape;1497;gc03ec8724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073263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0"/>
        <p:cNvGrpSpPr/>
        <p:nvPr/>
      </p:nvGrpSpPr>
      <p:grpSpPr>
        <a:xfrm>
          <a:off x="0" y="0"/>
          <a:ext cx="0" cy="0"/>
          <a:chOff x="0" y="0"/>
          <a:chExt cx="0" cy="0"/>
        </a:xfrm>
      </p:grpSpPr>
      <p:sp>
        <p:nvSpPr>
          <p:cNvPr id="2551" name="Google Shape;2551;gbfe78c4662_0_867: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2" name="Google Shape;2552;gbfe78c4662_0_8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822412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5"/>
        <p:cNvGrpSpPr/>
        <p:nvPr/>
      </p:nvGrpSpPr>
      <p:grpSpPr>
        <a:xfrm>
          <a:off x="0" y="0"/>
          <a:ext cx="0" cy="0"/>
          <a:chOff x="0" y="0"/>
          <a:chExt cx="0" cy="0"/>
        </a:xfrm>
      </p:grpSpPr>
      <p:sp>
        <p:nvSpPr>
          <p:cNvPr id="1496" name="Google Shape;1496;gc03ec87245_0_0: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7" name="Google Shape;1497;gc03ec8724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211181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0"/>
        <p:cNvGrpSpPr/>
        <p:nvPr/>
      </p:nvGrpSpPr>
      <p:grpSpPr>
        <a:xfrm>
          <a:off x="0" y="0"/>
          <a:ext cx="0" cy="0"/>
          <a:chOff x="0" y="0"/>
          <a:chExt cx="0" cy="0"/>
        </a:xfrm>
      </p:grpSpPr>
      <p:sp>
        <p:nvSpPr>
          <p:cNvPr id="2551" name="Google Shape;2551;gbfe78c4662_0_867: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2" name="Google Shape;2552;gbfe78c4662_0_8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192005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5"/>
        <p:cNvGrpSpPr/>
        <p:nvPr/>
      </p:nvGrpSpPr>
      <p:grpSpPr>
        <a:xfrm>
          <a:off x="0" y="0"/>
          <a:ext cx="0" cy="0"/>
          <a:chOff x="0" y="0"/>
          <a:chExt cx="0" cy="0"/>
        </a:xfrm>
      </p:grpSpPr>
      <p:sp>
        <p:nvSpPr>
          <p:cNvPr id="1496" name="Google Shape;1496;gc03ec87245_0_0: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7" name="Google Shape;1497;gc03ec8724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298443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0"/>
        <p:cNvGrpSpPr/>
        <p:nvPr/>
      </p:nvGrpSpPr>
      <p:grpSpPr>
        <a:xfrm>
          <a:off x="0" y="0"/>
          <a:ext cx="0" cy="0"/>
          <a:chOff x="0" y="0"/>
          <a:chExt cx="0" cy="0"/>
        </a:xfrm>
      </p:grpSpPr>
      <p:sp>
        <p:nvSpPr>
          <p:cNvPr id="2551" name="Google Shape;2551;gbfe78c4662_0_867: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2" name="Google Shape;2552;gbfe78c4662_0_8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074978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CEB2D461-C008-4085-BCC8-2F67E6C0B382}"/>
              </a:ext>
            </a:extLst>
          </p:cNvPr>
          <p:cNvSpPr>
            <a:spLocks noGrp="1"/>
          </p:cNvSpPr>
          <p:nvPr>
            <p:ph type="dt" sz="half" idx="10"/>
          </p:nvPr>
        </p:nvSpPr>
        <p:spPr/>
        <p:txBody>
          <a:bodyPr/>
          <a:lstStyle>
            <a:lvl1pPr>
              <a:defRPr/>
            </a:lvl1pPr>
          </a:lstStyle>
          <a:p>
            <a:pPr>
              <a:defRPr/>
            </a:pPr>
            <a:fld id="{EF564E90-CD92-4FFF-AB11-1B9E09FF5C82}" type="datetimeFigureOut">
              <a:rPr lang="en-US"/>
              <a:pPr>
                <a:defRPr/>
              </a:pPr>
              <a:t>9/11/2024</a:t>
            </a:fld>
            <a:endParaRPr lang="en-US"/>
          </a:p>
        </p:txBody>
      </p:sp>
      <p:sp>
        <p:nvSpPr>
          <p:cNvPr id="5" name="Footer Placeholder 4">
            <a:extLst>
              <a:ext uri="{FF2B5EF4-FFF2-40B4-BE49-F238E27FC236}">
                <a16:creationId xmlns:a16="http://schemas.microsoft.com/office/drawing/2014/main" id="{42389E72-5EFD-4321-9CFA-4DD9B87C86E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4DA96CB-CCD1-4BCA-BCCF-C7791B0C6D33}"/>
              </a:ext>
            </a:extLst>
          </p:cNvPr>
          <p:cNvSpPr>
            <a:spLocks noGrp="1"/>
          </p:cNvSpPr>
          <p:nvPr>
            <p:ph type="sldNum" sz="quarter" idx="12"/>
          </p:nvPr>
        </p:nvSpPr>
        <p:spPr/>
        <p:txBody>
          <a:bodyPr/>
          <a:lstStyle>
            <a:lvl1pPr>
              <a:defRPr/>
            </a:lvl1pPr>
          </a:lstStyle>
          <a:p>
            <a:fld id="{471F4338-01B9-482B-911E-79C1227CBC7A}" type="slidenum">
              <a:rPr lang="en-US" altLang="en-US"/>
              <a:pPr/>
              <a:t>‹#›</a:t>
            </a:fld>
            <a:endParaRPr lang="en-US" altLang="en-US"/>
          </a:p>
        </p:txBody>
      </p:sp>
    </p:spTree>
    <p:extLst>
      <p:ext uri="{BB962C8B-B14F-4D97-AF65-F5344CB8AC3E}">
        <p14:creationId xmlns:p14="http://schemas.microsoft.com/office/powerpoint/2010/main" val="18071464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A76B0B-8B4F-494E-8D4C-891044B1E78D}"/>
              </a:ext>
            </a:extLst>
          </p:cNvPr>
          <p:cNvSpPr>
            <a:spLocks noGrp="1"/>
          </p:cNvSpPr>
          <p:nvPr>
            <p:ph type="dt" sz="half" idx="10"/>
          </p:nvPr>
        </p:nvSpPr>
        <p:spPr/>
        <p:txBody>
          <a:bodyPr/>
          <a:lstStyle>
            <a:lvl1pPr>
              <a:defRPr/>
            </a:lvl1pPr>
          </a:lstStyle>
          <a:p>
            <a:pPr>
              <a:defRPr/>
            </a:pPr>
            <a:fld id="{C9B187DE-89D6-45A8-83BA-98B42208E27A}" type="datetimeFigureOut">
              <a:rPr lang="en-US"/>
              <a:pPr>
                <a:defRPr/>
              </a:pPr>
              <a:t>9/11/2024</a:t>
            </a:fld>
            <a:endParaRPr lang="en-US"/>
          </a:p>
        </p:txBody>
      </p:sp>
      <p:sp>
        <p:nvSpPr>
          <p:cNvPr id="5" name="Footer Placeholder 4">
            <a:extLst>
              <a:ext uri="{FF2B5EF4-FFF2-40B4-BE49-F238E27FC236}">
                <a16:creationId xmlns:a16="http://schemas.microsoft.com/office/drawing/2014/main" id="{675324A0-EB8B-42F9-A478-5986939F59B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6FCE1EE-E757-41C6-85F5-B47B0CED1E86}"/>
              </a:ext>
            </a:extLst>
          </p:cNvPr>
          <p:cNvSpPr>
            <a:spLocks noGrp="1"/>
          </p:cNvSpPr>
          <p:nvPr>
            <p:ph type="sldNum" sz="quarter" idx="12"/>
          </p:nvPr>
        </p:nvSpPr>
        <p:spPr/>
        <p:txBody>
          <a:bodyPr/>
          <a:lstStyle>
            <a:lvl1pPr>
              <a:defRPr/>
            </a:lvl1pPr>
          </a:lstStyle>
          <a:p>
            <a:fld id="{BB8CA554-31F3-473E-A7D5-74DAFD3698AE}" type="slidenum">
              <a:rPr lang="en-US" altLang="en-US"/>
              <a:pPr/>
              <a:t>‹#›</a:t>
            </a:fld>
            <a:endParaRPr lang="en-US" altLang="en-US"/>
          </a:p>
        </p:txBody>
      </p:sp>
    </p:spTree>
    <p:extLst>
      <p:ext uri="{BB962C8B-B14F-4D97-AF65-F5344CB8AC3E}">
        <p14:creationId xmlns:p14="http://schemas.microsoft.com/office/powerpoint/2010/main" val="25833955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0421B3-859F-483A-A263-C1B4AD2F97F8}"/>
              </a:ext>
            </a:extLst>
          </p:cNvPr>
          <p:cNvSpPr>
            <a:spLocks noGrp="1"/>
          </p:cNvSpPr>
          <p:nvPr>
            <p:ph type="dt" sz="half" idx="10"/>
          </p:nvPr>
        </p:nvSpPr>
        <p:spPr/>
        <p:txBody>
          <a:bodyPr/>
          <a:lstStyle>
            <a:lvl1pPr>
              <a:defRPr/>
            </a:lvl1pPr>
          </a:lstStyle>
          <a:p>
            <a:pPr>
              <a:defRPr/>
            </a:pPr>
            <a:fld id="{D45EF345-53E3-4B2E-BC9C-8B8DCD45F45C}" type="datetimeFigureOut">
              <a:rPr lang="en-US"/>
              <a:pPr>
                <a:defRPr/>
              </a:pPr>
              <a:t>9/11/2024</a:t>
            </a:fld>
            <a:endParaRPr lang="en-US"/>
          </a:p>
        </p:txBody>
      </p:sp>
      <p:sp>
        <p:nvSpPr>
          <p:cNvPr id="5" name="Footer Placeholder 4">
            <a:extLst>
              <a:ext uri="{FF2B5EF4-FFF2-40B4-BE49-F238E27FC236}">
                <a16:creationId xmlns:a16="http://schemas.microsoft.com/office/drawing/2014/main" id="{0E25CF3F-93F1-4247-966F-2FA741B1D8D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B386278-56DE-4A0A-AFEF-6BE5B2EFDFBA}"/>
              </a:ext>
            </a:extLst>
          </p:cNvPr>
          <p:cNvSpPr>
            <a:spLocks noGrp="1"/>
          </p:cNvSpPr>
          <p:nvPr>
            <p:ph type="sldNum" sz="quarter" idx="12"/>
          </p:nvPr>
        </p:nvSpPr>
        <p:spPr/>
        <p:txBody>
          <a:bodyPr/>
          <a:lstStyle>
            <a:lvl1pPr>
              <a:defRPr/>
            </a:lvl1pPr>
          </a:lstStyle>
          <a:p>
            <a:fld id="{780D9E20-10EC-4C71-9036-26B2D238B9F2}" type="slidenum">
              <a:rPr lang="en-US" altLang="en-US"/>
              <a:pPr/>
              <a:t>‹#›</a:t>
            </a:fld>
            <a:endParaRPr lang="en-US" altLang="en-US"/>
          </a:p>
        </p:txBody>
      </p:sp>
    </p:spTree>
    <p:extLst>
      <p:ext uri="{BB962C8B-B14F-4D97-AF65-F5344CB8AC3E}">
        <p14:creationId xmlns:p14="http://schemas.microsoft.com/office/powerpoint/2010/main" val="39040685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3720339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39150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2024/11/9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10487562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2024/11/9</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5512427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2024/11/9</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32031016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2024/11/9</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26004999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2024/11/9</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10796598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2024/11/9</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22136968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4F3E29-91F2-4E5D-8E46-7074715FA79E}"/>
              </a:ext>
            </a:extLst>
          </p:cNvPr>
          <p:cNvSpPr>
            <a:spLocks noGrp="1"/>
          </p:cNvSpPr>
          <p:nvPr>
            <p:ph type="dt" sz="half" idx="10"/>
          </p:nvPr>
        </p:nvSpPr>
        <p:spPr/>
        <p:txBody>
          <a:bodyPr/>
          <a:lstStyle>
            <a:lvl1pPr>
              <a:defRPr/>
            </a:lvl1pPr>
          </a:lstStyle>
          <a:p>
            <a:pPr>
              <a:defRPr/>
            </a:pPr>
            <a:fld id="{3CE92E69-6A63-4FC6-AAEF-4DE508724AD7}" type="datetimeFigureOut">
              <a:rPr lang="en-US"/>
              <a:pPr>
                <a:defRPr/>
              </a:pPr>
              <a:t>9/11/2024</a:t>
            </a:fld>
            <a:endParaRPr lang="en-US"/>
          </a:p>
        </p:txBody>
      </p:sp>
      <p:sp>
        <p:nvSpPr>
          <p:cNvPr id="5" name="Footer Placeholder 4">
            <a:extLst>
              <a:ext uri="{FF2B5EF4-FFF2-40B4-BE49-F238E27FC236}">
                <a16:creationId xmlns:a16="http://schemas.microsoft.com/office/drawing/2014/main" id="{AB889F6F-A233-4F69-BB0D-1B49E1BE081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DD7BD60-CBBB-4646-B6CC-B5AE0D1C0FC9}"/>
              </a:ext>
            </a:extLst>
          </p:cNvPr>
          <p:cNvSpPr>
            <a:spLocks noGrp="1"/>
          </p:cNvSpPr>
          <p:nvPr>
            <p:ph type="sldNum" sz="quarter" idx="12"/>
          </p:nvPr>
        </p:nvSpPr>
        <p:spPr/>
        <p:txBody>
          <a:bodyPr/>
          <a:lstStyle>
            <a:lvl1pPr>
              <a:defRPr/>
            </a:lvl1pPr>
          </a:lstStyle>
          <a:p>
            <a:fld id="{B7FF5B0A-71F3-4497-B7EB-6EAE2BF39571}" type="slidenum">
              <a:rPr lang="en-US" altLang="en-US"/>
              <a:pPr/>
              <a:t>‹#›</a:t>
            </a:fld>
            <a:endParaRPr lang="en-US" altLang="en-US"/>
          </a:p>
        </p:txBody>
      </p:sp>
    </p:spTree>
    <p:extLst>
      <p:ext uri="{BB962C8B-B14F-4D97-AF65-F5344CB8AC3E}">
        <p14:creationId xmlns:p14="http://schemas.microsoft.com/office/powerpoint/2010/main" val="35210760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2024/11/9</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18888250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2024/11/9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32697272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2024/11/9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32378016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9724044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First Slide">
    <p:spTree>
      <p:nvGrpSpPr>
        <p:cNvPr id="1" name=""/>
        <p:cNvGrpSpPr/>
        <p:nvPr/>
      </p:nvGrpSpPr>
      <p:grpSpPr>
        <a:xfrm>
          <a:off x="0" y="0"/>
          <a:ext cx="0" cy="0"/>
          <a:chOff x="0" y="0"/>
          <a:chExt cx="0" cy="0"/>
        </a:xfrm>
      </p:grpSpPr>
      <p:sp>
        <p:nvSpPr>
          <p:cNvPr id="15" name="Picture Placeholder 2"/>
          <p:cNvSpPr>
            <a:spLocks noGrp="1"/>
          </p:cNvSpPr>
          <p:nvPr>
            <p:ph type="pic" sz="quarter" idx="17"/>
          </p:nvPr>
        </p:nvSpPr>
        <p:spPr>
          <a:xfrm>
            <a:off x="4064000" y="441961"/>
            <a:ext cx="4368800" cy="3083564"/>
          </a:xfrm>
          <a:custGeom>
            <a:avLst/>
            <a:gdLst/>
            <a:ahLst/>
            <a:cxnLst/>
            <a:rect l="l" t="t" r="r" b="b"/>
            <a:pathLst>
              <a:path w="3276600" h="3124200">
                <a:moveTo>
                  <a:pt x="3028950" y="0"/>
                </a:moveTo>
                <a:cubicBezTo>
                  <a:pt x="3165723" y="0"/>
                  <a:pt x="3276600" y="110877"/>
                  <a:pt x="3276600" y="247650"/>
                </a:cubicBezTo>
                <a:lnTo>
                  <a:pt x="3276600" y="2876550"/>
                </a:lnTo>
                <a:cubicBezTo>
                  <a:pt x="3276600" y="3013323"/>
                  <a:pt x="3165723" y="3124200"/>
                  <a:pt x="3028950" y="3124200"/>
                </a:cubicBezTo>
                <a:cubicBezTo>
                  <a:pt x="2892177" y="3124200"/>
                  <a:pt x="2781300" y="3013323"/>
                  <a:pt x="2781300" y="2876550"/>
                </a:cubicBezTo>
                <a:lnTo>
                  <a:pt x="2781300" y="247650"/>
                </a:lnTo>
                <a:cubicBezTo>
                  <a:pt x="2781300" y="110877"/>
                  <a:pt x="2892177" y="0"/>
                  <a:pt x="3028950" y="0"/>
                </a:cubicBezTo>
                <a:close/>
                <a:moveTo>
                  <a:pt x="2317750" y="0"/>
                </a:moveTo>
                <a:cubicBezTo>
                  <a:pt x="2454523" y="0"/>
                  <a:pt x="2565400" y="110877"/>
                  <a:pt x="2565400" y="247650"/>
                </a:cubicBezTo>
                <a:lnTo>
                  <a:pt x="2565400" y="2876550"/>
                </a:lnTo>
                <a:cubicBezTo>
                  <a:pt x="2565400" y="3013323"/>
                  <a:pt x="2454523" y="3124200"/>
                  <a:pt x="2317750" y="3124200"/>
                </a:cubicBezTo>
                <a:cubicBezTo>
                  <a:pt x="2180977" y="3124200"/>
                  <a:pt x="2070100" y="3013323"/>
                  <a:pt x="2070100" y="2876550"/>
                </a:cubicBezTo>
                <a:lnTo>
                  <a:pt x="2070100" y="247650"/>
                </a:lnTo>
                <a:cubicBezTo>
                  <a:pt x="2070100" y="110877"/>
                  <a:pt x="2180977" y="0"/>
                  <a:pt x="2317750" y="0"/>
                </a:cubicBezTo>
                <a:close/>
                <a:moveTo>
                  <a:pt x="1606550" y="0"/>
                </a:moveTo>
                <a:cubicBezTo>
                  <a:pt x="1743323" y="0"/>
                  <a:pt x="1854200" y="110877"/>
                  <a:pt x="1854200" y="247650"/>
                </a:cubicBezTo>
                <a:lnTo>
                  <a:pt x="1854200" y="2876550"/>
                </a:lnTo>
                <a:cubicBezTo>
                  <a:pt x="1854200" y="3013323"/>
                  <a:pt x="1743323" y="3124200"/>
                  <a:pt x="1606550" y="3124200"/>
                </a:cubicBezTo>
                <a:cubicBezTo>
                  <a:pt x="1469777" y="3124200"/>
                  <a:pt x="1358900" y="3013323"/>
                  <a:pt x="1358900" y="2876550"/>
                </a:cubicBezTo>
                <a:lnTo>
                  <a:pt x="1358900" y="247650"/>
                </a:lnTo>
                <a:cubicBezTo>
                  <a:pt x="1358900" y="110877"/>
                  <a:pt x="1469777" y="0"/>
                  <a:pt x="1606550" y="0"/>
                </a:cubicBezTo>
                <a:close/>
                <a:moveTo>
                  <a:pt x="958850" y="0"/>
                </a:moveTo>
                <a:cubicBezTo>
                  <a:pt x="1095623" y="0"/>
                  <a:pt x="1206500" y="110877"/>
                  <a:pt x="1206500" y="247650"/>
                </a:cubicBezTo>
                <a:lnTo>
                  <a:pt x="1206500" y="2876550"/>
                </a:lnTo>
                <a:cubicBezTo>
                  <a:pt x="1206500" y="3013323"/>
                  <a:pt x="1095623" y="3124200"/>
                  <a:pt x="958850" y="3124200"/>
                </a:cubicBezTo>
                <a:cubicBezTo>
                  <a:pt x="822077" y="3124200"/>
                  <a:pt x="711200" y="3013323"/>
                  <a:pt x="711200" y="2876550"/>
                </a:cubicBezTo>
                <a:lnTo>
                  <a:pt x="711200" y="247650"/>
                </a:lnTo>
                <a:cubicBezTo>
                  <a:pt x="711200" y="110877"/>
                  <a:pt x="822077" y="0"/>
                  <a:pt x="958850" y="0"/>
                </a:cubicBezTo>
                <a:close/>
                <a:moveTo>
                  <a:pt x="247650" y="0"/>
                </a:moveTo>
                <a:cubicBezTo>
                  <a:pt x="384423" y="0"/>
                  <a:pt x="495300" y="110877"/>
                  <a:pt x="495300" y="247650"/>
                </a:cubicBezTo>
                <a:lnTo>
                  <a:pt x="495300" y="2876550"/>
                </a:lnTo>
                <a:cubicBezTo>
                  <a:pt x="495300" y="3013323"/>
                  <a:pt x="384423" y="3124200"/>
                  <a:pt x="247650" y="3124200"/>
                </a:cubicBezTo>
                <a:cubicBezTo>
                  <a:pt x="110877" y="3124200"/>
                  <a:pt x="0" y="3013323"/>
                  <a:pt x="0" y="2876550"/>
                </a:cubicBezTo>
                <a:lnTo>
                  <a:pt x="0" y="247650"/>
                </a:lnTo>
                <a:cubicBezTo>
                  <a:pt x="0" y="110877"/>
                  <a:pt x="110877" y="0"/>
                  <a:pt x="247650" y="0"/>
                </a:cubicBezTo>
                <a:close/>
              </a:path>
            </a:pathLst>
          </a:cu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8" name="Text Placeholder 7"/>
          <p:cNvSpPr>
            <a:spLocks noGrp="1"/>
          </p:cNvSpPr>
          <p:nvPr>
            <p:ph type="body" sz="quarter" idx="10" hasCustomPrompt="1"/>
          </p:nvPr>
        </p:nvSpPr>
        <p:spPr>
          <a:xfrm>
            <a:off x="3954706" y="3801452"/>
            <a:ext cx="4511964" cy="431780"/>
          </a:xfrm>
          <a:prstGeom prst="rect">
            <a:avLst/>
          </a:prstGeom>
        </p:spPr>
        <p:txBody>
          <a:bodyPr vert="horz" lIns="0" tIns="40504" rIns="0" bIns="40504" anchor="ctr"/>
          <a:lstStyle>
            <a:lvl1pPr marL="0" indent="0" algn="ctr">
              <a:lnSpc>
                <a:spcPct val="100000"/>
              </a:lnSpc>
              <a:spcBef>
                <a:spcPts val="0"/>
              </a:spcBef>
              <a:buNone/>
              <a:defRPr sz="4200" b="1">
                <a:solidFill>
                  <a:schemeClr val="bg1"/>
                </a:solidFill>
                <a:latin typeface="Lato Hairline"/>
                <a:cs typeface="Lato Hairline"/>
              </a:defRPr>
            </a:lvl1pPr>
          </a:lstStyle>
          <a:p>
            <a:pPr lvl="0"/>
            <a:r>
              <a:rPr lang="es-ES_tradnl" dirty="0"/>
              <a:t>TITLE HERE</a:t>
            </a:r>
          </a:p>
        </p:txBody>
      </p:sp>
      <p:sp>
        <p:nvSpPr>
          <p:cNvPr id="9" name="Text Placeholder 7"/>
          <p:cNvSpPr>
            <a:spLocks noGrp="1"/>
          </p:cNvSpPr>
          <p:nvPr>
            <p:ph type="body" sz="quarter" idx="11" hasCustomPrompt="1"/>
          </p:nvPr>
        </p:nvSpPr>
        <p:spPr>
          <a:xfrm>
            <a:off x="3954706" y="4385250"/>
            <a:ext cx="4511964" cy="228451"/>
          </a:xfrm>
          <a:prstGeom prst="rect">
            <a:avLst/>
          </a:prstGeom>
        </p:spPr>
        <p:txBody>
          <a:bodyPr vert="horz" lIns="0" tIns="40504" rIns="0" bIns="40504" anchor="ctr"/>
          <a:lstStyle>
            <a:lvl1pPr marL="0" indent="0" algn="ctr">
              <a:lnSpc>
                <a:spcPct val="100000"/>
              </a:lnSpc>
              <a:spcBef>
                <a:spcPts val="0"/>
              </a:spcBef>
              <a:spcAft>
                <a:spcPts val="0"/>
              </a:spcAft>
              <a:buNone/>
              <a:defRPr sz="1800" b="0">
                <a:solidFill>
                  <a:schemeClr val="accent3"/>
                </a:solidFill>
                <a:latin typeface="Lato Light"/>
                <a:cs typeface="Lato Light"/>
              </a:defRPr>
            </a:lvl1pPr>
          </a:lstStyle>
          <a:p>
            <a:pPr lvl="0"/>
            <a:r>
              <a:rPr lang="es-ES_tradnl" dirty="0" err="1"/>
              <a:t>Ultimate</a:t>
            </a:r>
            <a:r>
              <a:rPr lang="es-ES_tradnl" dirty="0"/>
              <a:t> </a:t>
            </a:r>
            <a:r>
              <a:rPr lang="es-ES_tradnl" dirty="0" err="1"/>
              <a:t>Powerpoint</a:t>
            </a:r>
            <a:r>
              <a:rPr lang="es-ES_tradnl" dirty="0"/>
              <a:t> </a:t>
            </a:r>
            <a:r>
              <a:rPr lang="es-ES_tradnl" dirty="0" err="1"/>
              <a:t>Template</a:t>
            </a:r>
            <a:endParaRPr lang="es-ES_tradnl" dirty="0"/>
          </a:p>
        </p:txBody>
      </p:sp>
      <p:sp>
        <p:nvSpPr>
          <p:cNvPr id="10" name="Text Placeholder 2"/>
          <p:cNvSpPr>
            <a:spLocks noGrp="1"/>
          </p:cNvSpPr>
          <p:nvPr>
            <p:ph type="body" sz="quarter" idx="16" hasCustomPrompt="1"/>
          </p:nvPr>
        </p:nvSpPr>
        <p:spPr>
          <a:xfrm>
            <a:off x="3975167" y="4817825"/>
            <a:ext cx="4488039" cy="1536868"/>
          </a:xfrm>
          <a:prstGeom prst="rect">
            <a:avLst/>
          </a:prstGeom>
        </p:spPr>
        <p:txBody>
          <a:bodyPr vert="horz" lIns="0" tIns="0" rIns="0" bIns="0"/>
          <a:lstStyle>
            <a:lvl1pPr marL="0" indent="0" algn="ctr">
              <a:lnSpc>
                <a:spcPct val="130000"/>
              </a:lnSpc>
              <a:buNone/>
              <a:defRPr sz="144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a:t>
            </a:r>
          </a:p>
        </p:txBody>
      </p:sp>
    </p:spTree>
    <p:extLst>
      <p:ext uri="{BB962C8B-B14F-4D97-AF65-F5344CB8AC3E}">
        <p14:creationId xmlns:p14="http://schemas.microsoft.com/office/powerpoint/2010/main" val="26578655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nodePh="1">
                                  <p:stCondLst>
                                    <p:cond delay="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400"/>
                                        <p:tgtEl>
                                          <p:spTgt spid="15"/>
                                        </p:tgtEl>
                                      </p:cBhvr>
                                    </p:animEffect>
                                  </p:childTnLst>
                                </p:cTn>
                              </p:par>
                              <p:par>
                                <p:cTn id="8" presetID="42" presetClass="entr" presetSubtype="0" fill="hold" grpId="0" nodeType="withEffect">
                                  <p:stCondLst>
                                    <p:cond delay="2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400"/>
                                        <p:tgtEl>
                                          <p:spTgt spid="8">
                                            <p:txEl>
                                              <p:pRg st="0" end="0"/>
                                            </p:txEl>
                                          </p:spTgt>
                                        </p:tgtEl>
                                      </p:cBhvr>
                                    </p:animEffect>
                                    <p:anim calcmode="lin" valueType="num">
                                      <p:cBhvr>
                                        <p:cTn id="11"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8">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20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500"/>
                                        <p:tgtEl>
                                          <p:spTgt spid="9">
                                            <p:txEl>
                                              <p:pRg st="0" end="0"/>
                                            </p:txEl>
                                          </p:spTgt>
                                        </p:tgtEl>
                                      </p:cBhvr>
                                    </p:animEffect>
                                    <p:anim calcmode="lin" valueType="num">
                                      <p:cBhvr>
                                        <p:cTn id="16"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9">
                                            <p:txEl>
                                              <p:pRg st="0" end="0"/>
                                            </p:txEl>
                                          </p:spTgt>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p:stCondLst>
                                    <p:cond delay="80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fade">
                                      <p:cBhvr>
                                        <p:cTn id="2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0" grpId="0" build="p">
        <p:tmplLst>
          <p:tmpl lvl="1">
            <p:tnLst>
              <p:par>
                <p:cTn presetID="10" presetClass="entr" presetSubtype="0" fill="hold" nodeType="withEffect">
                  <p:stCondLst>
                    <p:cond delay="8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9A90778-FD6A-40F4-A368-E25F7AF8CA9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58A7FDC-F702-4802-B2A9-967831A47B97}"/>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13D20503-3780-40EA-B21F-DC3C1FDFEEBE}"/>
              </a:ext>
            </a:extLst>
          </p:cNvPr>
          <p:cNvSpPr>
            <a:spLocks noGrp="1"/>
          </p:cNvSpPr>
          <p:nvPr>
            <p:ph type="dt" sz="half" idx="10"/>
          </p:nvPr>
        </p:nvSpPr>
        <p:spPr>
          <a:xfrm>
            <a:off x="838200" y="6356350"/>
            <a:ext cx="2743200" cy="365125"/>
          </a:xfrm>
          <a:prstGeom prst="rect">
            <a:avLst/>
          </a:prstGeom>
        </p:spPr>
        <p:txBody>
          <a:bodyPr/>
          <a:lstStyle/>
          <a:p>
            <a:fld id="{E7FE081F-4352-4F18-BEDA-C66D1965C30F}" type="datetimeFigureOut">
              <a:rPr lang="zh-CN" altLang="en-US" smtClean="0"/>
              <a:t>2024/11/9</a:t>
            </a:fld>
            <a:endParaRPr lang="zh-CN" altLang="en-US"/>
          </a:p>
        </p:txBody>
      </p:sp>
      <p:sp>
        <p:nvSpPr>
          <p:cNvPr id="5" name="页脚占位符 4">
            <a:extLst>
              <a:ext uri="{FF2B5EF4-FFF2-40B4-BE49-F238E27FC236}">
                <a16:creationId xmlns:a16="http://schemas.microsoft.com/office/drawing/2014/main" id="{E5850C3F-E4FA-4B4A-9DEF-26902A3D690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F998897-C6FE-4FEB-B8AD-AC6E46DF225A}"/>
              </a:ext>
            </a:extLst>
          </p:cNvPr>
          <p:cNvSpPr>
            <a:spLocks noGrp="1"/>
          </p:cNvSpPr>
          <p:nvPr>
            <p:ph type="sldNum" sz="quarter" idx="12"/>
          </p:nvPr>
        </p:nvSpPr>
        <p:spPr>
          <a:xfrm>
            <a:off x="8610600" y="6356350"/>
            <a:ext cx="2743200" cy="365125"/>
          </a:xfrm>
          <a:prstGeom prst="rect">
            <a:avLst/>
          </a:prstGeom>
        </p:spPr>
        <p:txBody>
          <a:body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249673239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02811E3-33E5-4FA4-A417-31D9789ADE2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EEF7A0D-6728-4100-9472-6832470848FB}"/>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2400D13-4615-4063-967F-0842A25AB082}"/>
              </a:ext>
            </a:extLst>
          </p:cNvPr>
          <p:cNvSpPr>
            <a:spLocks noGrp="1"/>
          </p:cNvSpPr>
          <p:nvPr>
            <p:ph type="dt" sz="half" idx="10"/>
          </p:nvPr>
        </p:nvSpPr>
        <p:spPr>
          <a:xfrm>
            <a:off x="838200" y="6356350"/>
            <a:ext cx="2743200" cy="365125"/>
          </a:xfrm>
          <a:prstGeom prst="rect">
            <a:avLst/>
          </a:prstGeom>
        </p:spPr>
        <p:txBody>
          <a:bodyPr/>
          <a:lstStyle/>
          <a:p>
            <a:fld id="{E7FE081F-4352-4F18-BEDA-C66D1965C30F}" type="datetimeFigureOut">
              <a:rPr lang="zh-CN" altLang="en-US" smtClean="0"/>
              <a:t>2024/11/9</a:t>
            </a:fld>
            <a:endParaRPr lang="zh-CN" altLang="en-US"/>
          </a:p>
        </p:txBody>
      </p:sp>
      <p:sp>
        <p:nvSpPr>
          <p:cNvPr id="5" name="页脚占位符 4">
            <a:extLst>
              <a:ext uri="{FF2B5EF4-FFF2-40B4-BE49-F238E27FC236}">
                <a16:creationId xmlns:a16="http://schemas.microsoft.com/office/drawing/2014/main" id="{ADE5931F-474B-466E-824D-736B3BA6E2B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4631E34-1F4D-446B-BA3D-5A38FB6E5E2A}"/>
              </a:ext>
            </a:extLst>
          </p:cNvPr>
          <p:cNvSpPr>
            <a:spLocks noGrp="1"/>
          </p:cNvSpPr>
          <p:nvPr>
            <p:ph type="sldNum" sz="quarter" idx="12"/>
          </p:nvPr>
        </p:nvSpPr>
        <p:spPr>
          <a:xfrm>
            <a:off x="8610600" y="6356350"/>
            <a:ext cx="2743200" cy="365125"/>
          </a:xfrm>
          <a:prstGeom prst="rect">
            <a:avLst/>
          </a:prstGeom>
        </p:spPr>
        <p:txBody>
          <a:body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71798357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135A8F-9693-43FA-A937-88BE8C5DF6C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F8AB061A-5F7C-472A-98C7-AEDA8DACF78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23571962-A602-419B-B366-F0D09E39C861}"/>
              </a:ext>
            </a:extLst>
          </p:cNvPr>
          <p:cNvSpPr>
            <a:spLocks noGrp="1"/>
          </p:cNvSpPr>
          <p:nvPr>
            <p:ph type="dt" sz="half" idx="10"/>
          </p:nvPr>
        </p:nvSpPr>
        <p:spPr>
          <a:xfrm>
            <a:off x="838200" y="6356350"/>
            <a:ext cx="2743200" cy="365125"/>
          </a:xfrm>
          <a:prstGeom prst="rect">
            <a:avLst/>
          </a:prstGeom>
        </p:spPr>
        <p:txBody>
          <a:bodyPr/>
          <a:lstStyle/>
          <a:p>
            <a:fld id="{E7FE081F-4352-4F18-BEDA-C66D1965C30F}" type="datetimeFigureOut">
              <a:rPr lang="zh-CN" altLang="en-US" smtClean="0"/>
              <a:t>2024/11/9</a:t>
            </a:fld>
            <a:endParaRPr lang="zh-CN" altLang="en-US"/>
          </a:p>
        </p:txBody>
      </p:sp>
      <p:sp>
        <p:nvSpPr>
          <p:cNvPr id="5" name="页脚占位符 4">
            <a:extLst>
              <a:ext uri="{FF2B5EF4-FFF2-40B4-BE49-F238E27FC236}">
                <a16:creationId xmlns:a16="http://schemas.microsoft.com/office/drawing/2014/main" id="{851FBDDA-FAA1-48D4-98E6-DCD54D4E6D4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4A0937E-E674-404D-BA2F-BBF5E12A0907}"/>
              </a:ext>
            </a:extLst>
          </p:cNvPr>
          <p:cNvSpPr>
            <a:spLocks noGrp="1"/>
          </p:cNvSpPr>
          <p:nvPr>
            <p:ph type="sldNum" sz="quarter" idx="12"/>
          </p:nvPr>
        </p:nvSpPr>
        <p:spPr>
          <a:xfrm>
            <a:off x="8610600" y="6356350"/>
            <a:ext cx="2743200" cy="365125"/>
          </a:xfrm>
          <a:prstGeom prst="rect">
            <a:avLst/>
          </a:prstGeom>
        </p:spPr>
        <p:txBody>
          <a:body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52159685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953CECD-753E-496E-A6D9-A7ACFB8F85B2}"/>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553E91A-C9E6-4F5F-9730-F141C8F35A60}"/>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485D6623-5A7B-4045-AADF-A73436E4439E}"/>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BFBE0E8F-E223-4D3B-A808-484C3319511F}"/>
              </a:ext>
            </a:extLst>
          </p:cNvPr>
          <p:cNvSpPr>
            <a:spLocks noGrp="1"/>
          </p:cNvSpPr>
          <p:nvPr>
            <p:ph type="dt" sz="half" idx="10"/>
          </p:nvPr>
        </p:nvSpPr>
        <p:spPr>
          <a:xfrm>
            <a:off x="838200" y="6356350"/>
            <a:ext cx="2743200" cy="365125"/>
          </a:xfrm>
          <a:prstGeom prst="rect">
            <a:avLst/>
          </a:prstGeom>
        </p:spPr>
        <p:txBody>
          <a:bodyPr/>
          <a:lstStyle/>
          <a:p>
            <a:fld id="{E7FE081F-4352-4F18-BEDA-C66D1965C30F}" type="datetimeFigureOut">
              <a:rPr lang="zh-CN" altLang="en-US" smtClean="0"/>
              <a:t>2024/11/9</a:t>
            </a:fld>
            <a:endParaRPr lang="zh-CN" altLang="en-US"/>
          </a:p>
        </p:txBody>
      </p:sp>
      <p:sp>
        <p:nvSpPr>
          <p:cNvPr id="6" name="页脚占位符 5">
            <a:extLst>
              <a:ext uri="{FF2B5EF4-FFF2-40B4-BE49-F238E27FC236}">
                <a16:creationId xmlns:a16="http://schemas.microsoft.com/office/drawing/2014/main" id="{0E0E48AC-DC57-4703-BDDA-CE39E30598B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91002B1-1D31-465E-BED6-04AE45F78E1B}"/>
              </a:ext>
            </a:extLst>
          </p:cNvPr>
          <p:cNvSpPr>
            <a:spLocks noGrp="1"/>
          </p:cNvSpPr>
          <p:nvPr>
            <p:ph type="sldNum" sz="quarter" idx="12"/>
          </p:nvPr>
        </p:nvSpPr>
        <p:spPr>
          <a:xfrm>
            <a:off x="8610600" y="6356350"/>
            <a:ext cx="2743200" cy="365125"/>
          </a:xfrm>
          <a:prstGeom prst="rect">
            <a:avLst/>
          </a:prstGeom>
        </p:spPr>
        <p:txBody>
          <a:body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422334121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3FCE6B-B1B5-4BCD-90CD-8D9FE64E2164}"/>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0B518091-2020-46B2-A2C3-139BA90E5D1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D3F70B92-1858-4608-B78B-CE225B125813}"/>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2BA3A02F-233E-4CAC-B217-520052693CD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B08404A7-75A7-4FAD-9ABA-3B3511BC521C}"/>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B3DF0C1F-D56E-417B-A1A6-CDEDBBD7BBE4}"/>
              </a:ext>
            </a:extLst>
          </p:cNvPr>
          <p:cNvSpPr>
            <a:spLocks noGrp="1"/>
          </p:cNvSpPr>
          <p:nvPr>
            <p:ph type="dt" sz="half" idx="10"/>
          </p:nvPr>
        </p:nvSpPr>
        <p:spPr>
          <a:xfrm>
            <a:off x="838200" y="6356350"/>
            <a:ext cx="2743200" cy="365125"/>
          </a:xfrm>
          <a:prstGeom prst="rect">
            <a:avLst/>
          </a:prstGeom>
        </p:spPr>
        <p:txBody>
          <a:bodyPr/>
          <a:lstStyle/>
          <a:p>
            <a:fld id="{E7FE081F-4352-4F18-BEDA-C66D1965C30F}" type="datetimeFigureOut">
              <a:rPr lang="zh-CN" altLang="en-US" smtClean="0"/>
              <a:t>2024/11/9</a:t>
            </a:fld>
            <a:endParaRPr lang="zh-CN" altLang="en-US"/>
          </a:p>
        </p:txBody>
      </p:sp>
      <p:sp>
        <p:nvSpPr>
          <p:cNvPr id="8" name="页脚占位符 7">
            <a:extLst>
              <a:ext uri="{FF2B5EF4-FFF2-40B4-BE49-F238E27FC236}">
                <a16:creationId xmlns:a16="http://schemas.microsoft.com/office/drawing/2014/main" id="{B8A1A2ED-4247-4F7E-9CE6-9EBC490DCAB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F62F7A0B-CBE0-4C9C-9287-A2F7B585D347}"/>
              </a:ext>
            </a:extLst>
          </p:cNvPr>
          <p:cNvSpPr>
            <a:spLocks noGrp="1"/>
          </p:cNvSpPr>
          <p:nvPr>
            <p:ph type="sldNum" sz="quarter" idx="12"/>
          </p:nvPr>
        </p:nvSpPr>
        <p:spPr>
          <a:xfrm>
            <a:off x="8610600" y="6356350"/>
            <a:ext cx="2743200" cy="365125"/>
          </a:xfrm>
          <a:prstGeom prst="rect">
            <a:avLst/>
          </a:prstGeom>
        </p:spPr>
        <p:txBody>
          <a:body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216128941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05CE7F0-D5C2-4324-9A6C-62846BCC69D3}"/>
              </a:ext>
            </a:extLst>
          </p:cNvPr>
          <p:cNvSpPr>
            <a:spLocks noGrp="1"/>
          </p:cNvSpPr>
          <p:nvPr>
            <p:ph type="dt" sz="half" idx="10"/>
          </p:nvPr>
        </p:nvSpPr>
        <p:spPr/>
        <p:txBody>
          <a:bodyPr/>
          <a:lstStyle>
            <a:lvl1pPr>
              <a:defRPr/>
            </a:lvl1pPr>
          </a:lstStyle>
          <a:p>
            <a:pPr>
              <a:defRPr/>
            </a:pPr>
            <a:fld id="{B2DC947E-A0C4-4719-990A-A7E03DED8685}" type="datetimeFigureOut">
              <a:rPr lang="en-US"/>
              <a:pPr>
                <a:defRPr/>
              </a:pPr>
              <a:t>9/11/2024</a:t>
            </a:fld>
            <a:endParaRPr lang="en-US"/>
          </a:p>
        </p:txBody>
      </p:sp>
      <p:sp>
        <p:nvSpPr>
          <p:cNvPr id="5" name="Footer Placeholder 4">
            <a:extLst>
              <a:ext uri="{FF2B5EF4-FFF2-40B4-BE49-F238E27FC236}">
                <a16:creationId xmlns:a16="http://schemas.microsoft.com/office/drawing/2014/main" id="{D3492F4C-1BFD-4299-BC6A-618DA7C3595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153DADC-4CFE-4F5E-98C5-7630EEC86D21}"/>
              </a:ext>
            </a:extLst>
          </p:cNvPr>
          <p:cNvSpPr>
            <a:spLocks noGrp="1"/>
          </p:cNvSpPr>
          <p:nvPr>
            <p:ph type="sldNum" sz="quarter" idx="12"/>
          </p:nvPr>
        </p:nvSpPr>
        <p:spPr/>
        <p:txBody>
          <a:bodyPr/>
          <a:lstStyle>
            <a:lvl1pPr>
              <a:defRPr/>
            </a:lvl1pPr>
          </a:lstStyle>
          <a:p>
            <a:fld id="{F1891DAB-9A3F-4155-A076-0AAEAEDA2067}" type="slidenum">
              <a:rPr lang="en-US" altLang="en-US"/>
              <a:pPr/>
              <a:t>‹#›</a:t>
            </a:fld>
            <a:endParaRPr lang="en-US" altLang="en-US"/>
          </a:p>
        </p:txBody>
      </p:sp>
    </p:spTree>
    <p:extLst>
      <p:ext uri="{BB962C8B-B14F-4D97-AF65-F5344CB8AC3E}">
        <p14:creationId xmlns:p14="http://schemas.microsoft.com/office/powerpoint/2010/main" val="25014558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34DCAB9-E678-48C2-B8AC-D130051E2068}"/>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76EE013-E6C1-4C4F-B0C6-96B7CCBDB0ED}"/>
              </a:ext>
            </a:extLst>
          </p:cNvPr>
          <p:cNvSpPr>
            <a:spLocks noGrp="1"/>
          </p:cNvSpPr>
          <p:nvPr>
            <p:ph type="dt" sz="half" idx="10"/>
          </p:nvPr>
        </p:nvSpPr>
        <p:spPr>
          <a:xfrm>
            <a:off x="838200" y="6356350"/>
            <a:ext cx="2743200" cy="365125"/>
          </a:xfrm>
          <a:prstGeom prst="rect">
            <a:avLst/>
          </a:prstGeom>
        </p:spPr>
        <p:txBody>
          <a:bodyPr/>
          <a:lstStyle/>
          <a:p>
            <a:fld id="{E7FE081F-4352-4F18-BEDA-C66D1965C30F}" type="datetimeFigureOut">
              <a:rPr lang="zh-CN" altLang="en-US" smtClean="0"/>
              <a:t>2024/11/9</a:t>
            </a:fld>
            <a:endParaRPr lang="zh-CN" altLang="en-US"/>
          </a:p>
        </p:txBody>
      </p:sp>
      <p:sp>
        <p:nvSpPr>
          <p:cNvPr id="4" name="页脚占位符 3">
            <a:extLst>
              <a:ext uri="{FF2B5EF4-FFF2-40B4-BE49-F238E27FC236}">
                <a16:creationId xmlns:a16="http://schemas.microsoft.com/office/drawing/2014/main" id="{F8BB2E72-BDA9-4250-A7C2-522DE20AC51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6E2F5F06-D3AA-492E-B5BF-EB07CE83376F}"/>
              </a:ext>
            </a:extLst>
          </p:cNvPr>
          <p:cNvSpPr>
            <a:spLocks noGrp="1"/>
          </p:cNvSpPr>
          <p:nvPr>
            <p:ph type="sldNum" sz="quarter" idx="12"/>
          </p:nvPr>
        </p:nvSpPr>
        <p:spPr>
          <a:xfrm>
            <a:off x="8610600" y="6356350"/>
            <a:ext cx="2743200" cy="365125"/>
          </a:xfrm>
          <a:prstGeom prst="rect">
            <a:avLst/>
          </a:prstGeom>
        </p:spPr>
        <p:txBody>
          <a:body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115252701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F1F0C74-5470-4103-8C60-72E5A8B1DEA2}"/>
              </a:ext>
            </a:extLst>
          </p:cNvPr>
          <p:cNvSpPr>
            <a:spLocks noGrp="1"/>
          </p:cNvSpPr>
          <p:nvPr>
            <p:ph type="dt" sz="half" idx="10"/>
          </p:nvPr>
        </p:nvSpPr>
        <p:spPr>
          <a:xfrm>
            <a:off x="838200" y="6356350"/>
            <a:ext cx="2743200" cy="365125"/>
          </a:xfrm>
          <a:prstGeom prst="rect">
            <a:avLst/>
          </a:prstGeom>
        </p:spPr>
        <p:txBody>
          <a:bodyPr/>
          <a:lstStyle/>
          <a:p>
            <a:fld id="{E7FE081F-4352-4F18-BEDA-C66D1965C30F}" type="datetimeFigureOut">
              <a:rPr lang="zh-CN" altLang="en-US" smtClean="0"/>
              <a:t>2024/11/9</a:t>
            </a:fld>
            <a:endParaRPr lang="zh-CN" altLang="en-US"/>
          </a:p>
        </p:txBody>
      </p:sp>
      <p:sp>
        <p:nvSpPr>
          <p:cNvPr id="3" name="页脚占位符 2">
            <a:extLst>
              <a:ext uri="{FF2B5EF4-FFF2-40B4-BE49-F238E27FC236}">
                <a16:creationId xmlns:a16="http://schemas.microsoft.com/office/drawing/2014/main" id="{1A68A78F-3AFF-4961-8477-CB57D9BBFFE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A0E583D3-85AC-41F1-8D26-FC448751629A}"/>
              </a:ext>
            </a:extLst>
          </p:cNvPr>
          <p:cNvSpPr>
            <a:spLocks noGrp="1"/>
          </p:cNvSpPr>
          <p:nvPr>
            <p:ph type="sldNum" sz="quarter" idx="12"/>
          </p:nvPr>
        </p:nvSpPr>
        <p:spPr>
          <a:xfrm>
            <a:off x="8610600" y="6356350"/>
            <a:ext cx="2743200" cy="365125"/>
          </a:xfrm>
          <a:prstGeom prst="rect">
            <a:avLst/>
          </a:prstGeom>
        </p:spPr>
        <p:txBody>
          <a:body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329896436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91BDAA2-7F82-413E-97E8-7CB88889382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03A27FBE-3F99-40AF-A9C6-51E76F0DD31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F88450B6-FE2F-448D-8F18-D6B69847306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1C523596-73AD-44E1-BC66-B8C399E56FD2}"/>
              </a:ext>
            </a:extLst>
          </p:cNvPr>
          <p:cNvSpPr>
            <a:spLocks noGrp="1"/>
          </p:cNvSpPr>
          <p:nvPr>
            <p:ph type="dt" sz="half" idx="10"/>
          </p:nvPr>
        </p:nvSpPr>
        <p:spPr>
          <a:xfrm>
            <a:off x="838200" y="6356350"/>
            <a:ext cx="2743200" cy="365125"/>
          </a:xfrm>
          <a:prstGeom prst="rect">
            <a:avLst/>
          </a:prstGeom>
        </p:spPr>
        <p:txBody>
          <a:bodyPr/>
          <a:lstStyle/>
          <a:p>
            <a:fld id="{E7FE081F-4352-4F18-BEDA-C66D1965C30F}" type="datetimeFigureOut">
              <a:rPr lang="zh-CN" altLang="en-US" smtClean="0"/>
              <a:t>2024/11/9</a:t>
            </a:fld>
            <a:endParaRPr lang="zh-CN" altLang="en-US"/>
          </a:p>
        </p:txBody>
      </p:sp>
      <p:sp>
        <p:nvSpPr>
          <p:cNvPr id="6" name="页脚占位符 5">
            <a:extLst>
              <a:ext uri="{FF2B5EF4-FFF2-40B4-BE49-F238E27FC236}">
                <a16:creationId xmlns:a16="http://schemas.microsoft.com/office/drawing/2014/main" id="{922D18AA-1534-410D-96AD-50A42664B8C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A2209515-EB11-4FD0-B8A9-BC1B5BC14012}"/>
              </a:ext>
            </a:extLst>
          </p:cNvPr>
          <p:cNvSpPr>
            <a:spLocks noGrp="1"/>
          </p:cNvSpPr>
          <p:nvPr>
            <p:ph type="sldNum" sz="quarter" idx="12"/>
          </p:nvPr>
        </p:nvSpPr>
        <p:spPr>
          <a:xfrm>
            <a:off x="8610600" y="6356350"/>
            <a:ext cx="2743200" cy="365125"/>
          </a:xfrm>
          <a:prstGeom prst="rect">
            <a:avLst/>
          </a:prstGeom>
        </p:spPr>
        <p:txBody>
          <a:body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427734609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2ADD6C3-9A48-4D23-B871-64CE3A6E5F9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834F55D-BA32-4729-947C-505A8646ACE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97F547F-8334-4C5A-8498-F5E53C7D190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FB912CCC-BA35-41A4-B1CA-B31D42F9517E}"/>
              </a:ext>
            </a:extLst>
          </p:cNvPr>
          <p:cNvSpPr>
            <a:spLocks noGrp="1"/>
          </p:cNvSpPr>
          <p:nvPr>
            <p:ph type="dt" sz="half" idx="10"/>
          </p:nvPr>
        </p:nvSpPr>
        <p:spPr>
          <a:xfrm>
            <a:off x="838200" y="6356350"/>
            <a:ext cx="2743200" cy="365125"/>
          </a:xfrm>
          <a:prstGeom prst="rect">
            <a:avLst/>
          </a:prstGeom>
        </p:spPr>
        <p:txBody>
          <a:bodyPr/>
          <a:lstStyle/>
          <a:p>
            <a:fld id="{E7FE081F-4352-4F18-BEDA-C66D1965C30F}" type="datetimeFigureOut">
              <a:rPr lang="zh-CN" altLang="en-US" smtClean="0"/>
              <a:t>2024/11/9</a:t>
            </a:fld>
            <a:endParaRPr lang="zh-CN" altLang="en-US"/>
          </a:p>
        </p:txBody>
      </p:sp>
      <p:sp>
        <p:nvSpPr>
          <p:cNvPr id="6" name="页脚占位符 5">
            <a:extLst>
              <a:ext uri="{FF2B5EF4-FFF2-40B4-BE49-F238E27FC236}">
                <a16:creationId xmlns:a16="http://schemas.microsoft.com/office/drawing/2014/main" id="{5BF43CE3-F971-4B3C-9E58-FEF1C4EACF1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4DC9298F-C230-4A85-9478-040EFA3B5E2B}"/>
              </a:ext>
            </a:extLst>
          </p:cNvPr>
          <p:cNvSpPr>
            <a:spLocks noGrp="1"/>
          </p:cNvSpPr>
          <p:nvPr>
            <p:ph type="sldNum" sz="quarter" idx="12"/>
          </p:nvPr>
        </p:nvSpPr>
        <p:spPr>
          <a:xfrm>
            <a:off x="8610600" y="6356350"/>
            <a:ext cx="2743200" cy="365125"/>
          </a:xfrm>
          <a:prstGeom prst="rect">
            <a:avLst/>
          </a:prstGeom>
        </p:spPr>
        <p:txBody>
          <a:body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232073110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4A2CB3B-D7E4-4C1D-B90D-A4A7FD392AC6}"/>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068A0D7-AB25-40DF-A483-16C01E9CAB61}"/>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74197DC-32A7-4948-8498-682B1BD2C87F}"/>
              </a:ext>
            </a:extLst>
          </p:cNvPr>
          <p:cNvSpPr>
            <a:spLocks noGrp="1"/>
          </p:cNvSpPr>
          <p:nvPr>
            <p:ph type="dt" sz="half" idx="10"/>
          </p:nvPr>
        </p:nvSpPr>
        <p:spPr>
          <a:xfrm>
            <a:off x="838200" y="6356350"/>
            <a:ext cx="2743200" cy="365125"/>
          </a:xfrm>
          <a:prstGeom prst="rect">
            <a:avLst/>
          </a:prstGeom>
        </p:spPr>
        <p:txBody>
          <a:bodyPr/>
          <a:lstStyle/>
          <a:p>
            <a:fld id="{E7FE081F-4352-4F18-BEDA-C66D1965C30F}" type="datetimeFigureOut">
              <a:rPr lang="zh-CN" altLang="en-US" smtClean="0"/>
              <a:t>2024/11/9</a:t>
            </a:fld>
            <a:endParaRPr lang="zh-CN" altLang="en-US"/>
          </a:p>
        </p:txBody>
      </p:sp>
      <p:sp>
        <p:nvSpPr>
          <p:cNvPr id="5" name="页脚占位符 4">
            <a:extLst>
              <a:ext uri="{FF2B5EF4-FFF2-40B4-BE49-F238E27FC236}">
                <a16:creationId xmlns:a16="http://schemas.microsoft.com/office/drawing/2014/main" id="{F76E031A-85A5-40BB-B201-8310B77E07F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1C0AD8F-966A-4EE9-80E8-E4CD0D3AD264}"/>
              </a:ext>
            </a:extLst>
          </p:cNvPr>
          <p:cNvSpPr>
            <a:spLocks noGrp="1"/>
          </p:cNvSpPr>
          <p:nvPr>
            <p:ph type="sldNum" sz="quarter" idx="12"/>
          </p:nvPr>
        </p:nvSpPr>
        <p:spPr>
          <a:xfrm>
            <a:off x="8610600" y="6356350"/>
            <a:ext cx="2743200" cy="365125"/>
          </a:xfrm>
          <a:prstGeom prst="rect">
            <a:avLst/>
          </a:prstGeom>
        </p:spPr>
        <p:txBody>
          <a:body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376306710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F05B1F6-8A6A-4C9A-9BA5-99388B867B98}"/>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A03AEB37-E0F4-4A77-A60D-3A1E4ED61F1D}"/>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867B72-8887-4DF8-8780-4CF5D387AECE}"/>
              </a:ext>
            </a:extLst>
          </p:cNvPr>
          <p:cNvSpPr>
            <a:spLocks noGrp="1"/>
          </p:cNvSpPr>
          <p:nvPr>
            <p:ph type="dt" sz="half" idx="10"/>
          </p:nvPr>
        </p:nvSpPr>
        <p:spPr>
          <a:xfrm>
            <a:off x="838200" y="6356350"/>
            <a:ext cx="2743200" cy="365125"/>
          </a:xfrm>
          <a:prstGeom prst="rect">
            <a:avLst/>
          </a:prstGeom>
        </p:spPr>
        <p:txBody>
          <a:bodyPr/>
          <a:lstStyle/>
          <a:p>
            <a:fld id="{E7FE081F-4352-4F18-BEDA-C66D1965C30F}" type="datetimeFigureOut">
              <a:rPr lang="zh-CN" altLang="en-US" smtClean="0"/>
              <a:t>2024/11/9</a:t>
            </a:fld>
            <a:endParaRPr lang="zh-CN" altLang="en-US"/>
          </a:p>
        </p:txBody>
      </p:sp>
      <p:sp>
        <p:nvSpPr>
          <p:cNvPr id="5" name="页脚占位符 4">
            <a:extLst>
              <a:ext uri="{FF2B5EF4-FFF2-40B4-BE49-F238E27FC236}">
                <a16:creationId xmlns:a16="http://schemas.microsoft.com/office/drawing/2014/main" id="{5AA3A7CF-A139-4DC8-8780-7BA7765C5AF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E50D41E1-1DED-4880-980D-29072DD17FC7}"/>
              </a:ext>
            </a:extLst>
          </p:cNvPr>
          <p:cNvSpPr>
            <a:spLocks noGrp="1"/>
          </p:cNvSpPr>
          <p:nvPr>
            <p:ph type="sldNum" sz="quarter" idx="12"/>
          </p:nvPr>
        </p:nvSpPr>
        <p:spPr>
          <a:xfrm>
            <a:off x="8610600" y="6356350"/>
            <a:ext cx="2743200" cy="365125"/>
          </a:xfrm>
          <a:prstGeom prst="rect">
            <a:avLst/>
          </a:prstGeom>
        </p:spPr>
        <p:txBody>
          <a:body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127118077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C6C8A62E-B04B-4079-BABC-1EEDA867F8B7}"/>
              </a:ext>
            </a:extLst>
          </p:cNvPr>
          <p:cNvGrpSpPr/>
          <p:nvPr userDrawn="1"/>
        </p:nvGrpSpPr>
        <p:grpSpPr>
          <a:xfrm>
            <a:off x="0" y="0"/>
            <a:ext cx="12192000" cy="6858000"/>
            <a:chOff x="0" y="0"/>
            <a:chExt cx="12192000" cy="6750674"/>
          </a:xfrm>
        </p:grpSpPr>
        <p:sp>
          <p:nvSpPr>
            <p:cNvPr id="3" name="矩形 2">
              <a:extLst>
                <a:ext uri="{FF2B5EF4-FFF2-40B4-BE49-F238E27FC236}">
                  <a16:creationId xmlns:a16="http://schemas.microsoft.com/office/drawing/2014/main" id="{998EDD53-3CE5-4869-876D-563DDF31F38D}"/>
                </a:ext>
              </a:extLst>
            </p:cNvPr>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a:extLst>
                <a:ext uri="{FF2B5EF4-FFF2-40B4-BE49-F238E27FC236}">
                  <a16:creationId xmlns:a16="http://schemas.microsoft.com/office/drawing/2014/main" id="{C787FE57-D7ED-48A1-BA23-2E706B5839E9}"/>
                </a:ext>
              </a:extLst>
            </p:cNvPr>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a:extLst>
                <a:ext uri="{FF2B5EF4-FFF2-40B4-BE49-F238E27FC236}">
                  <a16:creationId xmlns:a16="http://schemas.microsoft.com/office/drawing/2014/main" id="{C3E6097E-645A-4545-B999-F8596EF752C8}"/>
                </a:ext>
              </a:extLst>
            </p:cNvPr>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B2D6DDE7-FBAF-4D6E-A34F-8FD6DCFA3402}"/>
                </a:ext>
              </a:extLst>
            </p:cNvPr>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388D9DC9-7614-4A89-A7F1-6D11EFBADE85}"/>
                </a:ext>
              </a:extLst>
            </p:cNvPr>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CA9C7107-C0AD-483C-B07D-34E56400A31D}"/>
                </a:ext>
              </a:extLst>
            </p:cNvPr>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10B5625D-1AE9-466B-B985-396BEE22564B}"/>
                </a:ext>
              </a:extLst>
            </p:cNvPr>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D5E9083F-6805-4221-AD16-988FE7A2E11A}"/>
                </a:ext>
              </a:extLst>
            </p:cNvPr>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83FF06B1-BA99-4DEE-987B-14238876377B}"/>
                </a:ext>
              </a:extLst>
            </p:cNvPr>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13EE51E0-8653-419D-A416-02BCEDEA5F0C}"/>
                </a:ext>
              </a:extLst>
            </p:cNvPr>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a:extLst>
                <a:ext uri="{FF2B5EF4-FFF2-40B4-BE49-F238E27FC236}">
                  <a16:creationId xmlns:a16="http://schemas.microsoft.com/office/drawing/2014/main" id="{4A516D9C-048D-4C92-B27B-8D1558476F18}"/>
                </a:ext>
              </a:extLst>
            </p:cNvPr>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a:extLst>
                <a:ext uri="{FF2B5EF4-FFF2-40B4-BE49-F238E27FC236}">
                  <a16:creationId xmlns:a16="http://schemas.microsoft.com/office/drawing/2014/main" id="{91417BB1-46C3-414B-A27B-63A42A803815}"/>
                </a:ext>
              </a:extLst>
            </p:cNvPr>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a:extLst>
                <a:ext uri="{FF2B5EF4-FFF2-40B4-BE49-F238E27FC236}">
                  <a16:creationId xmlns:a16="http://schemas.microsoft.com/office/drawing/2014/main" id="{BF5B2E44-D303-4A1E-84F6-AE96C7350908}"/>
                </a:ext>
              </a:extLst>
            </p:cNvPr>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a:extLst>
                <a:ext uri="{FF2B5EF4-FFF2-40B4-BE49-F238E27FC236}">
                  <a16:creationId xmlns:a16="http://schemas.microsoft.com/office/drawing/2014/main" id="{B787F7A5-B165-47A5-9B07-E889B2CFF103}"/>
                </a:ext>
              </a:extLst>
            </p:cNvPr>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25032953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17797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82433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86287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E3BED9C1-5439-4155-B448-03FCD7D211E2}"/>
              </a:ext>
            </a:extLst>
          </p:cNvPr>
          <p:cNvSpPr>
            <a:spLocks noGrp="1"/>
          </p:cNvSpPr>
          <p:nvPr>
            <p:ph type="dt" sz="half" idx="10"/>
          </p:nvPr>
        </p:nvSpPr>
        <p:spPr/>
        <p:txBody>
          <a:bodyPr/>
          <a:lstStyle>
            <a:lvl1pPr>
              <a:defRPr/>
            </a:lvl1pPr>
          </a:lstStyle>
          <a:p>
            <a:pPr>
              <a:defRPr/>
            </a:pPr>
            <a:fld id="{98003E73-2AE3-4AEC-9774-73BA9C5405CB}" type="datetimeFigureOut">
              <a:rPr lang="en-US"/>
              <a:pPr>
                <a:defRPr/>
              </a:pPr>
              <a:t>9/11/2024</a:t>
            </a:fld>
            <a:endParaRPr lang="en-US"/>
          </a:p>
        </p:txBody>
      </p:sp>
      <p:sp>
        <p:nvSpPr>
          <p:cNvPr id="6" name="Footer Placeholder 4">
            <a:extLst>
              <a:ext uri="{FF2B5EF4-FFF2-40B4-BE49-F238E27FC236}">
                <a16:creationId xmlns:a16="http://schemas.microsoft.com/office/drawing/2014/main" id="{3EFF2AE3-6214-4321-AFC3-5DE8718114F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2417541-AE22-4EA4-B575-B4465FEDD7DB}"/>
              </a:ext>
            </a:extLst>
          </p:cNvPr>
          <p:cNvSpPr>
            <a:spLocks noGrp="1"/>
          </p:cNvSpPr>
          <p:nvPr>
            <p:ph type="sldNum" sz="quarter" idx="12"/>
          </p:nvPr>
        </p:nvSpPr>
        <p:spPr/>
        <p:txBody>
          <a:bodyPr/>
          <a:lstStyle>
            <a:lvl1pPr>
              <a:defRPr/>
            </a:lvl1pPr>
          </a:lstStyle>
          <a:p>
            <a:fld id="{EE0CB8F6-3C58-477A-8866-23560CA08CDD}" type="slidenum">
              <a:rPr lang="en-US" altLang="en-US"/>
              <a:pPr/>
              <a:t>‹#›</a:t>
            </a:fld>
            <a:endParaRPr lang="en-US" altLang="en-US"/>
          </a:p>
        </p:txBody>
      </p:sp>
    </p:spTree>
    <p:extLst>
      <p:ext uri="{BB962C8B-B14F-4D97-AF65-F5344CB8AC3E}">
        <p14:creationId xmlns:p14="http://schemas.microsoft.com/office/powerpoint/2010/main" val="336085041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p:nvPr/>
        </p:nvSpPr>
        <p:spPr>
          <a:xfrm rot="10800000">
            <a:off x="7024335" y="-65256"/>
            <a:ext cx="5235397" cy="4814590"/>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4"/>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11" name="Google Shape;11;p2"/>
          <p:cNvSpPr/>
          <p:nvPr/>
        </p:nvSpPr>
        <p:spPr>
          <a:xfrm>
            <a:off x="-100966" y="2086172"/>
            <a:ext cx="5321933" cy="4894169"/>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3"/>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12" name="Google Shape;12;p2"/>
          <p:cNvSpPr/>
          <p:nvPr/>
        </p:nvSpPr>
        <p:spPr>
          <a:xfrm>
            <a:off x="2078400" y="811036"/>
            <a:ext cx="8035200" cy="3618400"/>
          </a:xfrm>
          <a:prstGeom prst="roundRect">
            <a:avLst>
              <a:gd name="adj" fmla="val 16667"/>
            </a:avLst>
          </a:pr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13" name="Google Shape;13;p2"/>
          <p:cNvSpPr txBox="1">
            <a:spLocks noGrp="1"/>
          </p:cNvSpPr>
          <p:nvPr>
            <p:ph type="ctrTitle"/>
          </p:nvPr>
        </p:nvSpPr>
        <p:spPr>
          <a:xfrm>
            <a:off x="2192167" y="1407002"/>
            <a:ext cx="7829600" cy="2123600"/>
          </a:xfrm>
          <a:prstGeom prst="rect">
            <a:avLst/>
          </a:prstGeom>
        </p:spPr>
        <p:txBody>
          <a:bodyPr spcFirstLastPara="1" wrap="square" lIns="121666" tIns="121666" rIns="121666" bIns="121666" anchor="b" anchorCtr="0">
            <a:noAutofit/>
          </a:bodyPr>
          <a:lstStyle>
            <a:lvl1pPr lvl="0" algn="ctr">
              <a:spcBef>
                <a:spcPts val="0"/>
              </a:spcBef>
              <a:spcAft>
                <a:spcPts val="0"/>
              </a:spcAft>
              <a:buSzPts val="5200"/>
              <a:buNone/>
              <a:defRPr sz="6900"/>
            </a:lvl1pPr>
            <a:lvl2pPr lvl="1" algn="ctr">
              <a:spcBef>
                <a:spcPts val="0"/>
              </a:spcBef>
              <a:spcAft>
                <a:spcPts val="0"/>
              </a:spcAft>
              <a:buSzPts val="5200"/>
              <a:buNone/>
              <a:defRPr sz="6900"/>
            </a:lvl2pPr>
            <a:lvl3pPr lvl="2" algn="ctr">
              <a:spcBef>
                <a:spcPts val="0"/>
              </a:spcBef>
              <a:spcAft>
                <a:spcPts val="0"/>
              </a:spcAft>
              <a:buSzPts val="5200"/>
              <a:buNone/>
              <a:defRPr sz="6900"/>
            </a:lvl3pPr>
            <a:lvl4pPr lvl="3" algn="ctr">
              <a:spcBef>
                <a:spcPts val="0"/>
              </a:spcBef>
              <a:spcAft>
                <a:spcPts val="0"/>
              </a:spcAft>
              <a:buSzPts val="5200"/>
              <a:buNone/>
              <a:defRPr sz="6900"/>
            </a:lvl4pPr>
            <a:lvl5pPr lvl="4" algn="ctr">
              <a:spcBef>
                <a:spcPts val="0"/>
              </a:spcBef>
              <a:spcAft>
                <a:spcPts val="0"/>
              </a:spcAft>
              <a:buSzPts val="5200"/>
              <a:buNone/>
              <a:defRPr sz="6900"/>
            </a:lvl5pPr>
            <a:lvl6pPr lvl="5" algn="ctr">
              <a:spcBef>
                <a:spcPts val="0"/>
              </a:spcBef>
              <a:spcAft>
                <a:spcPts val="0"/>
              </a:spcAft>
              <a:buSzPts val="5200"/>
              <a:buNone/>
              <a:defRPr sz="6900"/>
            </a:lvl6pPr>
            <a:lvl7pPr lvl="6" algn="ctr">
              <a:spcBef>
                <a:spcPts val="0"/>
              </a:spcBef>
              <a:spcAft>
                <a:spcPts val="0"/>
              </a:spcAft>
              <a:buSzPts val="5200"/>
              <a:buNone/>
              <a:defRPr sz="6900"/>
            </a:lvl7pPr>
            <a:lvl8pPr lvl="7" algn="ctr">
              <a:spcBef>
                <a:spcPts val="0"/>
              </a:spcBef>
              <a:spcAft>
                <a:spcPts val="0"/>
              </a:spcAft>
              <a:buSzPts val="5200"/>
              <a:buNone/>
              <a:defRPr sz="6900"/>
            </a:lvl8pPr>
            <a:lvl9pPr lvl="8" algn="ctr">
              <a:spcBef>
                <a:spcPts val="0"/>
              </a:spcBef>
              <a:spcAft>
                <a:spcPts val="0"/>
              </a:spcAft>
              <a:buSzPts val="5200"/>
              <a:buNone/>
              <a:defRPr sz="6900"/>
            </a:lvl9pPr>
          </a:lstStyle>
          <a:p>
            <a:endParaRPr/>
          </a:p>
        </p:txBody>
      </p:sp>
      <p:sp>
        <p:nvSpPr>
          <p:cNvPr id="14" name="Google Shape;14;p2"/>
          <p:cNvSpPr txBox="1">
            <a:spLocks noGrp="1"/>
          </p:cNvSpPr>
          <p:nvPr>
            <p:ph type="subTitle" idx="1"/>
          </p:nvPr>
        </p:nvSpPr>
        <p:spPr>
          <a:xfrm>
            <a:off x="3552333" y="3327403"/>
            <a:ext cx="5098000" cy="520399"/>
          </a:xfrm>
          <a:prstGeom prst="rect">
            <a:avLst/>
          </a:prstGeom>
        </p:spPr>
        <p:txBody>
          <a:bodyPr spcFirstLastPara="1" wrap="square" lIns="121666" tIns="121666" rIns="121666" bIns="121666" anchor="t" anchorCtr="0">
            <a:noAutofit/>
          </a:bodyPr>
          <a:lstStyle>
            <a:lvl1pPr lvl="0" algn="ctr">
              <a:lnSpc>
                <a:spcPct val="100000"/>
              </a:lnSpc>
              <a:spcBef>
                <a:spcPts val="0"/>
              </a:spcBef>
              <a:spcAft>
                <a:spcPts val="0"/>
              </a:spcAft>
              <a:buSzPts val="1400"/>
              <a:buFont typeface="Karla Regular"/>
              <a:buNone/>
              <a:defRPr>
                <a:latin typeface="Karla Regular"/>
                <a:ea typeface="Karla Regular"/>
                <a:cs typeface="Karla Regular"/>
                <a:sym typeface="Karla Regular"/>
              </a:defRPr>
            </a:lvl1pPr>
            <a:lvl2pPr lvl="1" algn="ctr">
              <a:lnSpc>
                <a:spcPct val="100000"/>
              </a:lnSpc>
              <a:spcBef>
                <a:spcPts val="0"/>
              </a:spcBef>
              <a:spcAft>
                <a:spcPts val="0"/>
              </a:spcAft>
              <a:buSzPts val="2800"/>
              <a:buNone/>
              <a:defRPr sz="3700"/>
            </a:lvl2pPr>
            <a:lvl3pPr lvl="2" algn="ctr">
              <a:lnSpc>
                <a:spcPct val="100000"/>
              </a:lnSpc>
              <a:spcBef>
                <a:spcPts val="0"/>
              </a:spcBef>
              <a:spcAft>
                <a:spcPts val="0"/>
              </a:spcAft>
              <a:buSzPts val="2800"/>
              <a:buNone/>
              <a:defRPr sz="3700"/>
            </a:lvl3pPr>
            <a:lvl4pPr lvl="3" algn="ctr">
              <a:lnSpc>
                <a:spcPct val="100000"/>
              </a:lnSpc>
              <a:spcBef>
                <a:spcPts val="0"/>
              </a:spcBef>
              <a:spcAft>
                <a:spcPts val="0"/>
              </a:spcAft>
              <a:buSzPts val="2800"/>
              <a:buNone/>
              <a:defRPr sz="3700"/>
            </a:lvl4pPr>
            <a:lvl5pPr lvl="4" algn="ctr">
              <a:lnSpc>
                <a:spcPct val="100000"/>
              </a:lnSpc>
              <a:spcBef>
                <a:spcPts val="0"/>
              </a:spcBef>
              <a:spcAft>
                <a:spcPts val="0"/>
              </a:spcAft>
              <a:buSzPts val="2800"/>
              <a:buNone/>
              <a:defRPr sz="3700"/>
            </a:lvl5pPr>
            <a:lvl6pPr lvl="5" algn="ctr">
              <a:lnSpc>
                <a:spcPct val="100000"/>
              </a:lnSpc>
              <a:spcBef>
                <a:spcPts val="0"/>
              </a:spcBef>
              <a:spcAft>
                <a:spcPts val="0"/>
              </a:spcAft>
              <a:buSzPts val="2800"/>
              <a:buNone/>
              <a:defRPr sz="3700"/>
            </a:lvl6pPr>
            <a:lvl7pPr lvl="6" algn="ctr">
              <a:lnSpc>
                <a:spcPct val="100000"/>
              </a:lnSpc>
              <a:spcBef>
                <a:spcPts val="0"/>
              </a:spcBef>
              <a:spcAft>
                <a:spcPts val="0"/>
              </a:spcAft>
              <a:buSzPts val="2800"/>
              <a:buNone/>
              <a:defRPr sz="3700"/>
            </a:lvl7pPr>
            <a:lvl8pPr lvl="7" algn="ctr">
              <a:lnSpc>
                <a:spcPct val="100000"/>
              </a:lnSpc>
              <a:spcBef>
                <a:spcPts val="0"/>
              </a:spcBef>
              <a:spcAft>
                <a:spcPts val="0"/>
              </a:spcAft>
              <a:buSzPts val="2800"/>
              <a:buNone/>
              <a:defRPr sz="3700"/>
            </a:lvl8pPr>
            <a:lvl9pPr lvl="8" algn="ctr">
              <a:lnSpc>
                <a:spcPct val="100000"/>
              </a:lnSpc>
              <a:spcBef>
                <a:spcPts val="0"/>
              </a:spcBef>
              <a:spcAft>
                <a:spcPts val="0"/>
              </a:spcAft>
              <a:buSzPts val="2800"/>
              <a:buNone/>
              <a:defRPr sz="3700"/>
            </a:lvl9pPr>
          </a:lstStyle>
          <a:p>
            <a:endParaRPr/>
          </a:p>
        </p:txBody>
      </p:sp>
      <p:grpSp>
        <p:nvGrpSpPr>
          <p:cNvPr id="15" name="Google Shape;15;p2"/>
          <p:cNvGrpSpPr/>
          <p:nvPr/>
        </p:nvGrpSpPr>
        <p:grpSpPr>
          <a:xfrm>
            <a:off x="72607" y="15441"/>
            <a:ext cx="5338637" cy="5394029"/>
            <a:chOff x="54455" y="11580"/>
            <a:chExt cx="4003978" cy="4045522"/>
          </a:xfrm>
        </p:grpSpPr>
        <p:sp>
          <p:nvSpPr>
            <p:cNvPr id="16" name="Google Shape;16;p2"/>
            <p:cNvSpPr/>
            <p:nvPr/>
          </p:nvSpPr>
          <p:spPr>
            <a:xfrm>
              <a:off x="239090" y="791619"/>
              <a:ext cx="282070" cy="198192"/>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671062" y="346959"/>
              <a:ext cx="139965" cy="91512"/>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246235" y="1309844"/>
              <a:ext cx="139965" cy="91512"/>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1596949" y="210677"/>
              <a:ext cx="181464" cy="118584"/>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1036492" y="592423"/>
              <a:ext cx="238804" cy="155477"/>
            </a:xfrm>
            <a:custGeom>
              <a:avLst/>
              <a:gdLst/>
              <a:ahLst/>
              <a:cxnLst/>
              <a:rect l="l" t="t" r="r" b="b"/>
              <a:pathLst>
                <a:path w="25671" h="16718" extrusionOk="0">
                  <a:moveTo>
                    <a:pt x="10910" y="1"/>
                  </a:moveTo>
                  <a:cubicBezTo>
                    <a:pt x="272" y="1"/>
                    <a:pt x="1" y="15851"/>
                    <a:pt x="12362" y="16718"/>
                  </a:cubicBezTo>
                  <a:cubicBezTo>
                    <a:pt x="21626" y="16522"/>
                    <a:pt x="25671" y="4388"/>
                    <a:pt x="15559" y="865"/>
                  </a:cubicBezTo>
                  <a:cubicBezTo>
                    <a:pt x="13839" y="266"/>
                    <a:pt x="12288" y="1"/>
                    <a:pt x="109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404652" y="2044351"/>
              <a:ext cx="87416" cy="57641"/>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563999" y="143411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2412918" y="270411"/>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1868815" y="933566"/>
              <a:ext cx="87416" cy="57632"/>
            </a:xfrm>
            <a:custGeom>
              <a:avLst/>
              <a:gdLst/>
              <a:ahLst/>
              <a:cxnLst/>
              <a:rect l="l" t="t" r="r" b="b"/>
              <a:pathLst>
                <a:path w="9397" h="6197" extrusionOk="0">
                  <a:moveTo>
                    <a:pt x="3957" y="0"/>
                  </a:moveTo>
                  <a:cubicBezTo>
                    <a:pt x="44" y="0"/>
                    <a:pt x="1" y="5908"/>
                    <a:pt x="4504" y="6197"/>
                  </a:cubicBezTo>
                  <a:cubicBezTo>
                    <a:pt x="7961"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222384" y="1995338"/>
              <a:ext cx="87955" cy="57641"/>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336414" y="1835768"/>
              <a:ext cx="87416" cy="57641"/>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1671574" y="865006"/>
              <a:ext cx="87416" cy="57632"/>
            </a:xfrm>
            <a:custGeom>
              <a:avLst/>
              <a:gdLst/>
              <a:ahLst/>
              <a:cxnLst/>
              <a:rect l="l" t="t" r="r" b="b"/>
              <a:pathLst>
                <a:path w="9397" h="6197" extrusionOk="0">
                  <a:moveTo>
                    <a:pt x="3957" y="0"/>
                  </a:moveTo>
                  <a:cubicBezTo>
                    <a:pt x="45" y="0"/>
                    <a:pt x="1" y="5908"/>
                    <a:pt x="4504" y="6197"/>
                  </a:cubicBezTo>
                  <a:cubicBezTo>
                    <a:pt x="7962"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2412920" y="118135"/>
              <a:ext cx="87416" cy="57641"/>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2278469" y="212769"/>
              <a:ext cx="87416" cy="57641"/>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rot="3312740">
              <a:off x="144886" y="71702"/>
              <a:ext cx="324095" cy="339745"/>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1069550" y="118125"/>
              <a:ext cx="227595" cy="228852"/>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rot="-3073535">
              <a:off x="541547" y="2389279"/>
              <a:ext cx="181467" cy="182463"/>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rot="-3073535">
              <a:off x="91672" y="3451604"/>
              <a:ext cx="181467" cy="182463"/>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447949" y="377126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336412" y="399946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564012" y="394181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222652" y="2646976"/>
              <a:ext cx="87416" cy="57641"/>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811037" y="1434104"/>
              <a:ext cx="324090" cy="339775"/>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rot="675019">
              <a:off x="2827311" y="329873"/>
              <a:ext cx="149859" cy="15064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rot="675019">
              <a:off x="3448986" y="157236"/>
              <a:ext cx="149859" cy="15064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2990418" y="118136"/>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3971018" y="376373"/>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982144" y="1117744"/>
              <a:ext cx="87416" cy="57641"/>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44;p2"/>
          <p:cNvGrpSpPr/>
          <p:nvPr/>
        </p:nvGrpSpPr>
        <p:grpSpPr>
          <a:xfrm rot="10800000">
            <a:off x="6640206" y="1258374"/>
            <a:ext cx="5338637" cy="5394029"/>
            <a:chOff x="54455" y="11580"/>
            <a:chExt cx="4003978" cy="4045522"/>
          </a:xfrm>
        </p:grpSpPr>
        <p:sp>
          <p:nvSpPr>
            <p:cNvPr id="45" name="Google Shape;45;p2"/>
            <p:cNvSpPr/>
            <p:nvPr/>
          </p:nvSpPr>
          <p:spPr>
            <a:xfrm>
              <a:off x="239090" y="791619"/>
              <a:ext cx="282070" cy="198192"/>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671062" y="346959"/>
              <a:ext cx="139965" cy="91512"/>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246235" y="1309844"/>
              <a:ext cx="139965" cy="91512"/>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1596949" y="210677"/>
              <a:ext cx="181464" cy="118584"/>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1036492" y="592423"/>
              <a:ext cx="238804" cy="155477"/>
            </a:xfrm>
            <a:custGeom>
              <a:avLst/>
              <a:gdLst/>
              <a:ahLst/>
              <a:cxnLst/>
              <a:rect l="l" t="t" r="r" b="b"/>
              <a:pathLst>
                <a:path w="25671" h="16718" extrusionOk="0">
                  <a:moveTo>
                    <a:pt x="10910" y="1"/>
                  </a:moveTo>
                  <a:cubicBezTo>
                    <a:pt x="272" y="1"/>
                    <a:pt x="1" y="15851"/>
                    <a:pt x="12362" y="16718"/>
                  </a:cubicBezTo>
                  <a:cubicBezTo>
                    <a:pt x="21626" y="16522"/>
                    <a:pt x="25671" y="4388"/>
                    <a:pt x="15559" y="865"/>
                  </a:cubicBezTo>
                  <a:cubicBezTo>
                    <a:pt x="13839" y="266"/>
                    <a:pt x="12288" y="1"/>
                    <a:pt x="109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404652" y="2044351"/>
              <a:ext cx="87416" cy="57641"/>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563999" y="143411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2412918" y="270411"/>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1868815" y="933566"/>
              <a:ext cx="87416" cy="57632"/>
            </a:xfrm>
            <a:custGeom>
              <a:avLst/>
              <a:gdLst/>
              <a:ahLst/>
              <a:cxnLst/>
              <a:rect l="l" t="t" r="r" b="b"/>
              <a:pathLst>
                <a:path w="9397" h="6197" extrusionOk="0">
                  <a:moveTo>
                    <a:pt x="3957" y="0"/>
                  </a:moveTo>
                  <a:cubicBezTo>
                    <a:pt x="44" y="0"/>
                    <a:pt x="1" y="5908"/>
                    <a:pt x="4504" y="6197"/>
                  </a:cubicBezTo>
                  <a:cubicBezTo>
                    <a:pt x="7961"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222384" y="1995338"/>
              <a:ext cx="87955" cy="57641"/>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336414" y="1835768"/>
              <a:ext cx="87416" cy="57641"/>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1671574" y="865006"/>
              <a:ext cx="87416" cy="57632"/>
            </a:xfrm>
            <a:custGeom>
              <a:avLst/>
              <a:gdLst/>
              <a:ahLst/>
              <a:cxnLst/>
              <a:rect l="l" t="t" r="r" b="b"/>
              <a:pathLst>
                <a:path w="9397" h="6197" extrusionOk="0">
                  <a:moveTo>
                    <a:pt x="3957" y="0"/>
                  </a:moveTo>
                  <a:cubicBezTo>
                    <a:pt x="45" y="0"/>
                    <a:pt x="1" y="5908"/>
                    <a:pt x="4504" y="6197"/>
                  </a:cubicBezTo>
                  <a:cubicBezTo>
                    <a:pt x="7962"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2412920" y="118135"/>
              <a:ext cx="87416" cy="57641"/>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2278469" y="212769"/>
              <a:ext cx="87416" cy="57641"/>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rot="3312740">
              <a:off x="144886" y="71702"/>
              <a:ext cx="324095" cy="339745"/>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1069550" y="118125"/>
              <a:ext cx="227595" cy="228852"/>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rot="-3073535">
              <a:off x="541547" y="2389279"/>
              <a:ext cx="181467" cy="182463"/>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rot="-3073535">
              <a:off x="91672" y="3451604"/>
              <a:ext cx="181467" cy="182463"/>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447949" y="377126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336412" y="399946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564012" y="394181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222652" y="2646976"/>
              <a:ext cx="87416" cy="57641"/>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811037" y="1434104"/>
              <a:ext cx="324090" cy="339775"/>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rot="675019">
              <a:off x="2827311" y="329873"/>
              <a:ext cx="149859" cy="15064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rot="675019">
              <a:off x="3448986" y="157236"/>
              <a:ext cx="149859" cy="15064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2990418" y="118136"/>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3971018" y="376373"/>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982144" y="1117744"/>
              <a:ext cx="87416" cy="57641"/>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79455678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97"/>
        <p:cNvGrpSpPr/>
        <p:nvPr/>
      </p:nvGrpSpPr>
      <p:grpSpPr>
        <a:xfrm>
          <a:off x="0" y="0"/>
          <a:ext cx="0" cy="0"/>
          <a:chOff x="0" y="0"/>
          <a:chExt cx="0" cy="0"/>
        </a:xfrm>
      </p:grpSpPr>
      <p:sp>
        <p:nvSpPr>
          <p:cNvPr id="98" name="Google Shape;98;p4"/>
          <p:cNvSpPr txBox="1">
            <a:spLocks noGrp="1"/>
          </p:cNvSpPr>
          <p:nvPr>
            <p:ph type="title"/>
          </p:nvPr>
        </p:nvSpPr>
        <p:spPr>
          <a:xfrm>
            <a:off x="2146467" y="560934"/>
            <a:ext cx="7886800" cy="763600"/>
          </a:xfrm>
          <a:prstGeom prst="rect">
            <a:avLst/>
          </a:prstGeom>
        </p:spPr>
        <p:txBody>
          <a:bodyPr spcFirstLastPara="1" wrap="square" lIns="121666" tIns="121666" rIns="121666" bIns="121666" anchor="t" anchorCtr="0">
            <a:noAutofit/>
          </a:bodyPr>
          <a:lstStyle>
            <a:lvl1pPr lvl="0">
              <a:spcBef>
                <a:spcPts val="0"/>
              </a:spcBef>
              <a:spcAft>
                <a:spcPts val="0"/>
              </a:spcAft>
              <a:buSzPts val="2700"/>
              <a:buNone/>
              <a:defRPr sz="40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99" name="Google Shape;99;p4"/>
          <p:cNvSpPr txBox="1">
            <a:spLocks noGrp="1"/>
          </p:cNvSpPr>
          <p:nvPr>
            <p:ph type="body" idx="1"/>
          </p:nvPr>
        </p:nvSpPr>
        <p:spPr>
          <a:xfrm>
            <a:off x="889600" y="1571767"/>
            <a:ext cx="10412800" cy="4475200"/>
          </a:xfrm>
          <a:prstGeom prst="rect">
            <a:avLst/>
          </a:prstGeom>
        </p:spPr>
        <p:txBody>
          <a:bodyPr spcFirstLastPara="1" wrap="square" lIns="121666" tIns="121666" rIns="121666" bIns="121666" anchor="t" anchorCtr="0">
            <a:noAutofit/>
          </a:bodyPr>
          <a:lstStyle>
            <a:lvl1pPr marL="608429" lvl="0" indent="-422521" rtl="0">
              <a:spcBef>
                <a:spcPts val="0"/>
              </a:spcBef>
              <a:spcAft>
                <a:spcPts val="0"/>
              </a:spcAft>
              <a:buClr>
                <a:schemeClr val="accent3"/>
              </a:buClr>
              <a:buSzPts val="1400"/>
              <a:buAutoNum type="arabicPeriod"/>
              <a:defRPr sz="1600"/>
            </a:lvl1pPr>
            <a:lvl2pPr marL="1216857" lvl="1" indent="-422521" rtl="0">
              <a:spcBef>
                <a:spcPts val="0"/>
              </a:spcBef>
              <a:spcAft>
                <a:spcPts val="0"/>
              </a:spcAft>
              <a:buSzPts val="1400"/>
              <a:buAutoNum type="alphaLcPeriod"/>
              <a:defRPr/>
            </a:lvl2pPr>
            <a:lvl3pPr marL="1825288" lvl="2" indent="-422521" rtl="0">
              <a:spcBef>
                <a:spcPts val="0"/>
              </a:spcBef>
              <a:spcAft>
                <a:spcPts val="0"/>
              </a:spcAft>
              <a:buSzPts val="1400"/>
              <a:buAutoNum type="romanLcPeriod"/>
              <a:defRPr/>
            </a:lvl3pPr>
            <a:lvl4pPr marL="2433717" lvl="3" indent="-422521" rtl="0">
              <a:spcBef>
                <a:spcPts val="0"/>
              </a:spcBef>
              <a:spcAft>
                <a:spcPts val="0"/>
              </a:spcAft>
              <a:buSzPts val="1400"/>
              <a:buAutoNum type="arabicPeriod"/>
              <a:defRPr/>
            </a:lvl4pPr>
            <a:lvl5pPr marL="3042145" lvl="4" indent="-422521" rtl="0">
              <a:spcBef>
                <a:spcPts val="0"/>
              </a:spcBef>
              <a:spcAft>
                <a:spcPts val="0"/>
              </a:spcAft>
              <a:buSzPts val="1400"/>
              <a:buAutoNum type="alphaLcPeriod"/>
              <a:defRPr/>
            </a:lvl5pPr>
            <a:lvl6pPr marL="3650575" lvl="5" indent="-422521" rtl="0">
              <a:spcBef>
                <a:spcPts val="0"/>
              </a:spcBef>
              <a:spcAft>
                <a:spcPts val="0"/>
              </a:spcAft>
              <a:buSzPts val="1400"/>
              <a:buAutoNum type="romanLcPeriod"/>
              <a:defRPr/>
            </a:lvl6pPr>
            <a:lvl7pPr marL="4259005" lvl="6" indent="-422521" rtl="0">
              <a:spcBef>
                <a:spcPts val="0"/>
              </a:spcBef>
              <a:spcAft>
                <a:spcPts val="0"/>
              </a:spcAft>
              <a:buSzPts val="1400"/>
              <a:buAutoNum type="arabicPeriod"/>
              <a:defRPr/>
            </a:lvl7pPr>
            <a:lvl8pPr marL="4867433" lvl="7" indent="-422521" rtl="0">
              <a:spcBef>
                <a:spcPts val="0"/>
              </a:spcBef>
              <a:spcAft>
                <a:spcPts val="0"/>
              </a:spcAft>
              <a:buSzPts val="1400"/>
              <a:buAutoNum type="alphaLcPeriod"/>
              <a:defRPr/>
            </a:lvl8pPr>
            <a:lvl9pPr marL="5475862" lvl="8" indent="-422521" rtl="0">
              <a:spcBef>
                <a:spcPts val="0"/>
              </a:spcBef>
              <a:spcAft>
                <a:spcPts val="0"/>
              </a:spcAft>
              <a:buSzPts val="1400"/>
              <a:buAutoNum type="romanLcPeriod"/>
              <a:defRPr/>
            </a:lvl9pPr>
          </a:lstStyle>
          <a:p>
            <a:endParaRPr/>
          </a:p>
        </p:txBody>
      </p:sp>
      <p:sp>
        <p:nvSpPr>
          <p:cNvPr id="100" name="Google Shape;100;p4"/>
          <p:cNvSpPr/>
          <p:nvPr/>
        </p:nvSpPr>
        <p:spPr>
          <a:xfrm>
            <a:off x="-100967" y="5553940"/>
            <a:ext cx="1474899" cy="1356351"/>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101" name="Google Shape;101;p4"/>
          <p:cNvSpPr/>
          <p:nvPr/>
        </p:nvSpPr>
        <p:spPr>
          <a:xfrm rot="10800000">
            <a:off x="10845037" y="-91480"/>
            <a:ext cx="1448331" cy="1332615"/>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grpSp>
        <p:nvGrpSpPr>
          <p:cNvPr id="102" name="Google Shape;102;p4"/>
          <p:cNvGrpSpPr/>
          <p:nvPr/>
        </p:nvGrpSpPr>
        <p:grpSpPr>
          <a:xfrm>
            <a:off x="45868" y="15433"/>
            <a:ext cx="4687196" cy="4712224"/>
            <a:chOff x="34399" y="11580"/>
            <a:chExt cx="4024035" cy="4045522"/>
          </a:xfrm>
        </p:grpSpPr>
        <p:sp>
          <p:nvSpPr>
            <p:cNvPr id="103" name="Google Shape;103;p4"/>
            <p:cNvSpPr/>
            <p:nvPr/>
          </p:nvSpPr>
          <p:spPr>
            <a:xfrm>
              <a:off x="336327" y="641969"/>
              <a:ext cx="282070" cy="198192"/>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4"/>
            <p:cNvSpPr/>
            <p:nvPr/>
          </p:nvSpPr>
          <p:spPr>
            <a:xfrm>
              <a:off x="629787" y="144059"/>
              <a:ext cx="139965" cy="91512"/>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4"/>
            <p:cNvSpPr/>
            <p:nvPr/>
          </p:nvSpPr>
          <p:spPr>
            <a:xfrm>
              <a:off x="246235" y="1309844"/>
              <a:ext cx="139965" cy="91512"/>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4"/>
            <p:cNvSpPr/>
            <p:nvPr/>
          </p:nvSpPr>
          <p:spPr>
            <a:xfrm>
              <a:off x="1596949" y="210677"/>
              <a:ext cx="181464" cy="118584"/>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4"/>
            <p:cNvSpPr/>
            <p:nvPr/>
          </p:nvSpPr>
          <p:spPr>
            <a:xfrm>
              <a:off x="404652" y="2044351"/>
              <a:ext cx="87416" cy="57641"/>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4"/>
            <p:cNvSpPr/>
            <p:nvPr/>
          </p:nvSpPr>
          <p:spPr>
            <a:xfrm>
              <a:off x="563999" y="143411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4"/>
            <p:cNvSpPr/>
            <p:nvPr/>
          </p:nvSpPr>
          <p:spPr>
            <a:xfrm>
              <a:off x="2412918" y="270411"/>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4"/>
            <p:cNvSpPr/>
            <p:nvPr/>
          </p:nvSpPr>
          <p:spPr>
            <a:xfrm>
              <a:off x="222384" y="1995338"/>
              <a:ext cx="87955" cy="57641"/>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4"/>
            <p:cNvSpPr/>
            <p:nvPr/>
          </p:nvSpPr>
          <p:spPr>
            <a:xfrm>
              <a:off x="336414" y="1835768"/>
              <a:ext cx="87416" cy="57641"/>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4"/>
            <p:cNvSpPr/>
            <p:nvPr/>
          </p:nvSpPr>
          <p:spPr>
            <a:xfrm>
              <a:off x="2412920" y="118135"/>
              <a:ext cx="87416" cy="57641"/>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4"/>
            <p:cNvSpPr/>
            <p:nvPr/>
          </p:nvSpPr>
          <p:spPr>
            <a:xfrm>
              <a:off x="2278469" y="212769"/>
              <a:ext cx="87416" cy="57641"/>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4"/>
            <p:cNvSpPr/>
            <p:nvPr/>
          </p:nvSpPr>
          <p:spPr>
            <a:xfrm rot="3312740">
              <a:off x="104323" y="71702"/>
              <a:ext cx="324095" cy="339745"/>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4"/>
            <p:cNvSpPr/>
            <p:nvPr/>
          </p:nvSpPr>
          <p:spPr>
            <a:xfrm>
              <a:off x="1069550" y="118125"/>
              <a:ext cx="227595" cy="228852"/>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4"/>
            <p:cNvSpPr/>
            <p:nvPr/>
          </p:nvSpPr>
          <p:spPr>
            <a:xfrm rot="-3073535">
              <a:off x="541547" y="2389279"/>
              <a:ext cx="181467" cy="182463"/>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4"/>
            <p:cNvSpPr/>
            <p:nvPr/>
          </p:nvSpPr>
          <p:spPr>
            <a:xfrm rot="-3073535">
              <a:off x="91672" y="3451604"/>
              <a:ext cx="181467" cy="182463"/>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4"/>
            <p:cNvSpPr/>
            <p:nvPr/>
          </p:nvSpPr>
          <p:spPr>
            <a:xfrm>
              <a:off x="447949" y="377126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4"/>
            <p:cNvSpPr/>
            <p:nvPr/>
          </p:nvSpPr>
          <p:spPr>
            <a:xfrm>
              <a:off x="336412" y="399946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4"/>
            <p:cNvSpPr/>
            <p:nvPr/>
          </p:nvSpPr>
          <p:spPr>
            <a:xfrm>
              <a:off x="564012" y="394181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4"/>
            <p:cNvSpPr/>
            <p:nvPr/>
          </p:nvSpPr>
          <p:spPr>
            <a:xfrm>
              <a:off x="222652" y="2646976"/>
              <a:ext cx="87416" cy="57641"/>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4"/>
            <p:cNvSpPr/>
            <p:nvPr/>
          </p:nvSpPr>
          <p:spPr>
            <a:xfrm rot="675019">
              <a:off x="2827311" y="329873"/>
              <a:ext cx="149859" cy="15064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4"/>
            <p:cNvSpPr/>
            <p:nvPr/>
          </p:nvSpPr>
          <p:spPr>
            <a:xfrm rot="675019">
              <a:off x="3448986" y="157236"/>
              <a:ext cx="149859" cy="15064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4"/>
            <p:cNvSpPr/>
            <p:nvPr/>
          </p:nvSpPr>
          <p:spPr>
            <a:xfrm>
              <a:off x="2990418" y="118136"/>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4"/>
            <p:cNvSpPr/>
            <p:nvPr/>
          </p:nvSpPr>
          <p:spPr>
            <a:xfrm>
              <a:off x="3971018" y="376373"/>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6" name="Google Shape;126;p4"/>
          <p:cNvSpPr/>
          <p:nvPr/>
        </p:nvSpPr>
        <p:spPr>
          <a:xfrm rot="10800000">
            <a:off x="11596106" y="1373909"/>
            <a:ext cx="116554" cy="76854"/>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grpSp>
        <p:nvGrpSpPr>
          <p:cNvPr id="127" name="Google Shape;127;p4"/>
          <p:cNvGrpSpPr/>
          <p:nvPr/>
        </p:nvGrpSpPr>
        <p:grpSpPr>
          <a:xfrm>
            <a:off x="7654140" y="2346809"/>
            <a:ext cx="4461187" cy="4421127"/>
            <a:chOff x="5740605" y="1760105"/>
            <a:chExt cx="3345890" cy="3315845"/>
          </a:xfrm>
        </p:grpSpPr>
        <p:sp>
          <p:nvSpPr>
            <p:cNvPr id="128" name="Google Shape;128;p4"/>
            <p:cNvSpPr/>
            <p:nvPr/>
          </p:nvSpPr>
          <p:spPr>
            <a:xfrm rot="10800000">
              <a:off x="8600923" y="4387005"/>
              <a:ext cx="234541" cy="164787"/>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4"/>
            <p:cNvSpPr/>
            <p:nvPr/>
          </p:nvSpPr>
          <p:spPr>
            <a:xfrm rot="10800000">
              <a:off x="8475077" y="4889708"/>
              <a:ext cx="116381" cy="76088"/>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4"/>
            <p:cNvSpPr/>
            <p:nvPr/>
          </p:nvSpPr>
          <p:spPr>
            <a:xfrm rot="10800000">
              <a:off x="8793993" y="3920378"/>
              <a:ext cx="116381" cy="76088"/>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4"/>
            <p:cNvSpPr/>
            <p:nvPr/>
          </p:nvSpPr>
          <p:spPr>
            <a:xfrm rot="10800000">
              <a:off x="7636395" y="4811807"/>
              <a:ext cx="150887" cy="98597"/>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4"/>
            <p:cNvSpPr/>
            <p:nvPr/>
          </p:nvSpPr>
          <p:spPr>
            <a:xfrm rot="10800000">
              <a:off x="8705967" y="3337810"/>
              <a:ext cx="72686" cy="47926"/>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4"/>
            <p:cNvSpPr/>
            <p:nvPr/>
          </p:nvSpPr>
          <p:spPr>
            <a:xfrm rot="10800000">
              <a:off x="8573473" y="3845214"/>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4"/>
            <p:cNvSpPr/>
            <p:nvPr/>
          </p:nvSpPr>
          <p:spPr>
            <a:xfrm rot="10800000">
              <a:off x="7036135" y="4812819"/>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4"/>
            <p:cNvSpPr/>
            <p:nvPr/>
          </p:nvSpPr>
          <p:spPr>
            <a:xfrm rot="10800000">
              <a:off x="8857071" y="3378564"/>
              <a:ext cx="73134" cy="47926"/>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4"/>
            <p:cNvSpPr/>
            <p:nvPr/>
          </p:nvSpPr>
          <p:spPr>
            <a:xfrm rot="10800000">
              <a:off x="8762706" y="3511243"/>
              <a:ext cx="72686" cy="47926"/>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4"/>
            <p:cNvSpPr/>
            <p:nvPr/>
          </p:nvSpPr>
          <p:spPr>
            <a:xfrm rot="10800000">
              <a:off x="7036133" y="4939425"/>
              <a:ext cx="72686" cy="47926"/>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4"/>
            <p:cNvSpPr/>
            <p:nvPr/>
          </p:nvSpPr>
          <p:spPr>
            <a:xfrm rot="10800000">
              <a:off x="7147926" y="4860739"/>
              <a:ext cx="72686" cy="47926"/>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4"/>
            <p:cNvSpPr/>
            <p:nvPr/>
          </p:nvSpPr>
          <p:spPr>
            <a:xfrm rot="-7487963">
              <a:off x="8758832" y="4743433"/>
              <a:ext cx="269516" cy="282509"/>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4"/>
            <p:cNvSpPr/>
            <p:nvPr/>
          </p:nvSpPr>
          <p:spPr>
            <a:xfrm rot="10800000">
              <a:off x="8036559" y="4797031"/>
              <a:ext cx="189245" cy="19032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4"/>
            <p:cNvSpPr/>
            <p:nvPr/>
          </p:nvSpPr>
          <p:spPr>
            <a:xfrm rot="7725898">
              <a:off x="8513933" y="2947287"/>
              <a:ext cx="150928" cy="151666"/>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4"/>
            <p:cNvSpPr/>
            <p:nvPr/>
          </p:nvSpPr>
          <p:spPr>
            <a:xfrm rot="7725898">
              <a:off x="8887995" y="2063982"/>
              <a:ext cx="150928" cy="151666"/>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4"/>
            <p:cNvSpPr/>
            <p:nvPr/>
          </p:nvSpPr>
          <p:spPr>
            <a:xfrm rot="10800000">
              <a:off x="8669966" y="1901914"/>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4"/>
            <p:cNvSpPr/>
            <p:nvPr/>
          </p:nvSpPr>
          <p:spPr>
            <a:xfrm rot="10800000">
              <a:off x="8573463" y="1760105"/>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4"/>
            <p:cNvSpPr/>
            <p:nvPr/>
          </p:nvSpPr>
          <p:spPr>
            <a:xfrm rot="10800000">
              <a:off x="8857297" y="2836737"/>
              <a:ext cx="72686" cy="47926"/>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4"/>
            <p:cNvSpPr/>
            <p:nvPr/>
          </p:nvSpPr>
          <p:spPr>
            <a:xfrm rot="-10124052">
              <a:off x="6639644" y="4686046"/>
              <a:ext cx="124609" cy="12523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4"/>
            <p:cNvSpPr/>
            <p:nvPr/>
          </p:nvSpPr>
          <p:spPr>
            <a:xfrm rot="-10124052">
              <a:off x="6122734" y="4829591"/>
              <a:ext cx="124609" cy="12523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4"/>
            <p:cNvSpPr/>
            <p:nvPr/>
          </p:nvSpPr>
          <p:spPr>
            <a:xfrm rot="10800000">
              <a:off x="6555955" y="4939433"/>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4"/>
            <p:cNvSpPr/>
            <p:nvPr/>
          </p:nvSpPr>
          <p:spPr>
            <a:xfrm rot="10800000">
              <a:off x="5740605" y="4724713"/>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27856935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94"/>
        <p:cNvGrpSpPr/>
        <p:nvPr/>
      </p:nvGrpSpPr>
      <p:grpSpPr>
        <a:xfrm>
          <a:off x="0" y="0"/>
          <a:ext cx="0" cy="0"/>
          <a:chOff x="0" y="0"/>
          <a:chExt cx="0" cy="0"/>
        </a:xfrm>
      </p:grpSpPr>
      <p:sp>
        <p:nvSpPr>
          <p:cNvPr id="195" name="Google Shape;195;p6"/>
          <p:cNvSpPr/>
          <p:nvPr/>
        </p:nvSpPr>
        <p:spPr>
          <a:xfrm>
            <a:off x="-100967" y="5553940"/>
            <a:ext cx="1474899" cy="1356351"/>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196" name="Google Shape;196;p6"/>
          <p:cNvSpPr/>
          <p:nvPr/>
        </p:nvSpPr>
        <p:spPr>
          <a:xfrm rot="10800000">
            <a:off x="10845037" y="-91480"/>
            <a:ext cx="1448331" cy="1332615"/>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197" name="Google Shape;197;p6"/>
          <p:cNvSpPr txBox="1">
            <a:spLocks noGrp="1"/>
          </p:cNvSpPr>
          <p:nvPr>
            <p:ph type="title"/>
          </p:nvPr>
        </p:nvSpPr>
        <p:spPr>
          <a:xfrm>
            <a:off x="1147734" y="562300"/>
            <a:ext cx="9883200" cy="763600"/>
          </a:xfrm>
          <a:prstGeom prst="rect">
            <a:avLst/>
          </a:prstGeom>
        </p:spPr>
        <p:txBody>
          <a:bodyPr spcFirstLastPara="1" wrap="square" lIns="121666" tIns="121666" rIns="121666" bIns="121666" anchor="t" anchorCtr="0">
            <a:noAutofit/>
          </a:bodyPr>
          <a:lstStyle>
            <a:lvl1pPr lvl="0">
              <a:spcBef>
                <a:spcPts val="0"/>
              </a:spcBef>
              <a:spcAft>
                <a:spcPts val="0"/>
              </a:spcAft>
              <a:buSzPts val="3000"/>
              <a:buNone/>
              <a:defRPr sz="40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198" name="Google Shape;198;p6"/>
          <p:cNvGrpSpPr/>
          <p:nvPr/>
        </p:nvGrpSpPr>
        <p:grpSpPr>
          <a:xfrm rot="-5400000" flipH="1">
            <a:off x="-3541" y="171174"/>
            <a:ext cx="2654262" cy="2466446"/>
            <a:chOff x="817100" y="238125"/>
            <a:chExt cx="5912375" cy="5495644"/>
          </a:xfrm>
        </p:grpSpPr>
        <p:sp>
          <p:nvSpPr>
            <p:cNvPr id="199" name="Google Shape;199;p6"/>
            <p:cNvSpPr/>
            <p:nvPr/>
          </p:nvSpPr>
          <p:spPr>
            <a:xfrm>
              <a:off x="817100" y="1539650"/>
              <a:ext cx="758050" cy="532775"/>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6"/>
            <p:cNvSpPr/>
            <p:nvPr/>
          </p:nvSpPr>
          <p:spPr>
            <a:xfrm>
              <a:off x="850450" y="328075"/>
              <a:ext cx="608275" cy="468700"/>
            </a:xfrm>
            <a:custGeom>
              <a:avLst/>
              <a:gdLst/>
              <a:ahLst/>
              <a:cxnLst/>
              <a:rect l="l" t="t" r="r" b="b"/>
              <a:pathLst>
                <a:path w="24331" h="18748" extrusionOk="0">
                  <a:moveTo>
                    <a:pt x="12275" y="1"/>
                  </a:moveTo>
                  <a:cubicBezTo>
                    <a:pt x="269" y="1"/>
                    <a:pt x="1" y="17063"/>
                    <a:pt x="10997" y="18453"/>
                  </a:cubicBezTo>
                  <a:cubicBezTo>
                    <a:pt x="11906" y="18654"/>
                    <a:pt x="12756" y="18747"/>
                    <a:pt x="13547" y="18747"/>
                  </a:cubicBezTo>
                  <a:cubicBezTo>
                    <a:pt x="24330" y="18747"/>
                    <a:pt x="24113" y="1332"/>
                    <a:pt x="13476" y="55"/>
                  </a:cubicBezTo>
                  <a:cubicBezTo>
                    <a:pt x="13063" y="19"/>
                    <a:pt x="12663" y="1"/>
                    <a:pt x="12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6"/>
            <p:cNvSpPr/>
            <p:nvPr/>
          </p:nvSpPr>
          <p:spPr>
            <a:xfrm>
              <a:off x="2174725" y="853300"/>
              <a:ext cx="376150" cy="246000"/>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6"/>
            <p:cNvSpPr/>
            <p:nvPr/>
          </p:nvSpPr>
          <p:spPr>
            <a:xfrm>
              <a:off x="1033025" y="3441700"/>
              <a:ext cx="376150" cy="246000"/>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6"/>
            <p:cNvSpPr/>
            <p:nvPr/>
          </p:nvSpPr>
          <p:spPr>
            <a:xfrm>
              <a:off x="4663000" y="486950"/>
              <a:ext cx="487675" cy="318775"/>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6"/>
            <p:cNvSpPr/>
            <p:nvPr/>
          </p:nvSpPr>
          <p:spPr>
            <a:xfrm>
              <a:off x="3354863" y="1513154"/>
              <a:ext cx="443723" cy="288929"/>
            </a:xfrm>
            <a:custGeom>
              <a:avLst/>
              <a:gdLst/>
              <a:ahLst/>
              <a:cxnLst/>
              <a:rect l="l" t="t" r="r" b="b"/>
              <a:pathLst>
                <a:path w="25671" h="16718" extrusionOk="0">
                  <a:moveTo>
                    <a:pt x="10910" y="1"/>
                  </a:moveTo>
                  <a:cubicBezTo>
                    <a:pt x="272" y="1"/>
                    <a:pt x="1" y="15851"/>
                    <a:pt x="12362" y="16718"/>
                  </a:cubicBezTo>
                  <a:cubicBezTo>
                    <a:pt x="21626" y="16522"/>
                    <a:pt x="25671" y="4388"/>
                    <a:pt x="15559" y="865"/>
                  </a:cubicBezTo>
                  <a:cubicBezTo>
                    <a:pt x="13839" y="266"/>
                    <a:pt x="12288" y="1"/>
                    <a:pt x="109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6"/>
            <p:cNvSpPr/>
            <p:nvPr/>
          </p:nvSpPr>
          <p:spPr>
            <a:xfrm>
              <a:off x="1340210" y="5578819"/>
              <a:ext cx="234925" cy="154950"/>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6"/>
            <p:cNvSpPr/>
            <p:nvPr/>
          </p:nvSpPr>
          <p:spPr>
            <a:xfrm>
              <a:off x="1887000" y="3775750"/>
              <a:ext cx="234925" cy="15495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6"/>
            <p:cNvSpPr/>
            <p:nvPr/>
          </p:nvSpPr>
          <p:spPr>
            <a:xfrm>
              <a:off x="3354900" y="2919500"/>
              <a:ext cx="234925" cy="154925"/>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6"/>
            <p:cNvSpPr/>
            <p:nvPr/>
          </p:nvSpPr>
          <p:spPr>
            <a:xfrm>
              <a:off x="5547026" y="1644661"/>
              <a:ext cx="234925" cy="154925"/>
            </a:xfrm>
            <a:custGeom>
              <a:avLst/>
              <a:gdLst/>
              <a:ahLst/>
              <a:cxnLst/>
              <a:rect l="l" t="t" r="r" b="b"/>
              <a:pathLst>
                <a:path w="9397" h="6197" extrusionOk="0">
                  <a:moveTo>
                    <a:pt x="3957" y="0"/>
                  </a:moveTo>
                  <a:cubicBezTo>
                    <a:pt x="44" y="0"/>
                    <a:pt x="1" y="5908"/>
                    <a:pt x="4504" y="6197"/>
                  </a:cubicBezTo>
                  <a:cubicBezTo>
                    <a:pt x="7961"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6"/>
            <p:cNvSpPr/>
            <p:nvPr/>
          </p:nvSpPr>
          <p:spPr>
            <a:xfrm>
              <a:off x="968925" y="5284425"/>
              <a:ext cx="236375" cy="154950"/>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6"/>
            <p:cNvSpPr/>
            <p:nvPr/>
          </p:nvSpPr>
          <p:spPr>
            <a:xfrm>
              <a:off x="1275375" y="4855475"/>
              <a:ext cx="234925" cy="154950"/>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6"/>
            <p:cNvSpPr/>
            <p:nvPr/>
          </p:nvSpPr>
          <p:spPr>
            <a:xfrm>
              <a:off x="5881964" y="1247683"/>
              <a:ext cx="234925" cy="154925"/>
            </a:xfrm>
            <a:custGeom>
              <a:avLst/>
              <a:gdLst/>
              <a:ahLst/>
              <a:cxnLst/>
              <a:rect l="l" t="t" r="r" b="b"/>
              <a:pathLst>
                <a:path w="9397" h="6197" extrusionOk="0">
                  <a:moveTo>
                    <a:pt x="3957" y="0"/>
                  </a:moveTo>
                  <a:cubicBezTo>
                    <a:pt x="45" y="0"/>
                    <a:pt x="1" y="5908"/>
                    <a:pt x="4504" y="6197"/>
                  </a:cubicBezTo>
                  <a:cubicBezTo>
                    <a:pt x="7962"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6"/>
            <p:cNvSpPr/>
            <p:nvPr/>
          </p:nvSpPr>
          <p:spPr>
            <a:xfrm>
              <a:off x="5312075" y="1247725"/>
              <a:ext cx="234925" cy="154950"/>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6"/>
            <p:cNvSpPr/>
            <p:nvPr/>
          </p:nvSpPr>
          <p:spPr>
            <a:xfrm>
              <a:off x="6494550" y="492575"/>
              <a:ext cx="234925" cy="154950"/>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6"/>
            <p:cNvSpPr/>
            <p:nvPr/>
          </p:nvSpPr>
          <p:spPr>
            <a:xfrm>
              <a:off x="1826719" y="2254021"/>
              <a:ext cx="641821" cy="67306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6"/>
            <p:cNvSpPr/>
            <p:nvPr/>
          </p:nvSpPr>
          <p:spPr>
            <a:xfrm>
              <a:off x="3245650" y="238125"/>
              <a:ext cx="611650" cy="65405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16;p6"/>
          <p:cNvGrpSpPr/>
          <p:nvPr/>
        </p:nvGrpSpPr>
        <p:grpSpPr>
          <a:xfrm rot="10800000">
            <a:off x="9453729" y="4316778"/>
            <a:ext cx="2654262" cy="2466445"/>
            <a:chOff x="817100" y="238125"/>
            <a:chExt cx="5912375" cy="5495644"/>
          </a:xfrm>
        </p:grpSpPr>
        <p:sp>
          <p:nvSpPr>
            <p:cNvPr id="217" name="Google Shape;217;p6"/>
            <p:cNvSpPr/>
            <p:nvPr/>
          </p:nvSpPr>
          <p:spPr>
            <a:xfrm>
              <a:off x="817100" y="1539650"/>
              <a:ext cx="758050" cy="532775"/>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6"/>
            <p:cNvSpPr/>
            <p:nvPr/>
          </p:nvSpPr>
          <p:spPr>
            <a:xfrm>
              <a:off x="850450" y="328075"/>
              <a:ext cx="608275" cy="468700"/>
            </a:xfrm>
            <a:custGeom>
              <a:avLst/>
              <a:gdLst/>
              <a:ahLst/>
              <a:cxnLst/>
              <a:rect l="l" t="t" r="r" b="b"/>
              <a:pathLst>
                <a:path w="24331" h="18748" extrusionOk="0">
                  <a:moveTo>
                    <a:pt x="12275" y="1"/>
                  </a:moveTo>
                  <a:cubicBezTo>
                    <a:pt x="269" y="1"/>
                    <a:pt x="1" y="17063"/>
                    <a:pt x="10997" y="18453"/>
                  </a:cubicBezTo>
                  <a:cubicBezTo>
                    <a:pt x="11906" y="18654"/>
                    <a:pt x="12756" y="18747"/>
                    <a:pt x="13547" y="18747"/>
                  </a:cubicBezTo>
                  <a:cubicBezTo>
                    <a:pt x="24330" y="18747"/>
                    <a:pt x="24113" y="1332"/>
                    <a:pt x="13476" y="55"/>
                  </a:cubicBezTo>
                  <a:cubicBezTo>
                    <a:pt x="13063" y="19"/>
                    <a:pt x="12663" y="1"/>
                    <a:pt x="12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6"/>
            <p:cNvSpPr/>
            <p:nvPr/>
          </p:nvSpPr>
          <p:spPr>
            <a:xfrm>
              <a:off x="2174725" y="853300"/>
              <a:ext cx="376150" cy="246000"/>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6"/>
            <p:cNvSpPr/>
            <p:nvPr/>
          </p:nvSpPr>
          <p:spPr>
            <a:xfrm>
              <a:off x="1033025" y="3441700"/>
              <a:ext cx="376150" cy="246000"/>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6"/>
            <p:cNvSpPr/>
            <p:nvPr/>
          </p:nvSpPr>
          <p:spPr>
            <a:xfrm>
              <a:off x="4663000" y="486950"/>
              <a:ext cx="487675" cy="318775"/>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6"/>
            <p:cNvSpPr/>
            <p:nvPr/>
          </p:nvSpPr>
          <p:spPr>
            <a:xfrm>
              <a:off x="3354863" y="1513154"/>
              <a:ext cx="443723" cy="288929"/>
            </a:xfrm>
            <a:custGeom>
              <a:avLst/>
              <a:gdLst/>
              <a:ahLst/>
              <a:cxnLst/>
              <a:rect l="l" t="t" r="r" b="b"/>
              <a:pathLst>
                <a:path w="25671" h="16718" extrusionOk="0">
                  <a:moveTo>
                    <a:pt x="10910" y="1"/>
                  </a:moveTo>
                  <a:cubicBezTo>
                    <a:pt x="272" y="1"/>
                    <a:pt x="1" y="15851"/>
                    <a:pt x="12362" y="16718"/>
                  </a:cubicBezTo>
                  <a:cubicBezTo>
                    <a:pt x="21626" y="16522"/>
                    <a:pt x="25671" y="4388"/>
                    <a:pt x="15559" y="865"/>
                  </a:cubicBezTo>
                  <a:cubicBezTo>
                    <a:pt x="13839" y="266"/>
                    <a:pt x="12288" y="1"/>
                    <a:pt x="109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6"/>
            <p:cNvSpPr/>
            <p:nvPr/>
          </p:nvSpPr>
          <p:spPr>
            <a:xfrm>
              <a:off x="1340210" y="5578819"/>
              <a:ext cx="234925" cy="154950"/>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6"/>
            <p:cNvSpPr/>
            <p:nvPr/>
          </p:nvSpPr>
          <p:spPr>
            <a:xfrm>
              <a:off x="1887000" y="3775750"/>
              <a:ext cx="234925" cy="15495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6"/>
            <p:cNvSpPr/>
            <p:nvPr/>
          </p:nvSpPr>
          <p:spPr>
            <a:xfrm>
              <a:off x="3354900" y="2919500"/>
              <a:ext cx="234925" cy="154925"/>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6"/>
            <p:cNvSpPr/>
            <p:nvPr/>
          </p:nvSpPr>
          <p:spPr>
            <a:xfrm>
              <a:off x="5547026" y="1644661"/>
              <a:ext cx="234925" cy="154925"/>
            </a:xfrm>
            <a:custGeom>
              <a:avLst/>
              <a:gdLst/>
              <a:ahLst/>
              <a:cxnLst/>
              <a:rect l="l" t="t" r="r" b="b"/>
              <a:pathLst>
                <a:path w="9397" h="6197" extrusionOk="0">
                  <a:moveTo>
                    <a:pt x="3957" y="0"/>
                  </a:moveTo>
                  <a:cubicBezTo>
                    <a:pt x="44" y="0"/>
                    <a:pt x="1" y="5908"/>
                    <a:pt x="4504" y="6197"/>
                  </a:cubicBezTo>
                  <a:cubicBezTo>
                    <a:pt x="7961"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6"/>
            <p:cNvSpPr/>
            <p:nvPr/>
          </p:nvSpPr>
          <p:spPr>
            <a:xfrm>
              <a:off x="968925" y="5284425"/>
              <a:ext cx="236375" cy="154950"/>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6"/>
            <p:cNvSpPr/>
            <p:nvPr/>
          </p:nvSpPr>
          <p:spPr>
            <a:xfrm>
              <a:off x="1275375" y="4855475"/>
              <a:ext cx="234925" cy="154950"/>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6"/>
            <p:cNvSpPr/>
            <p:nvPr/>
          </p:nvSpPr>
          <p:spPr>
            <a:xfrm>
              <a:off x="5881964" y="1247683"/>
              <a:ext cx="234925" cy="154925"/>
            </a:xfrm>
            <a:custGeom>
              <a:avLst/>
              <a:gdLst/>
              <a:ahLst/>
              <a:cxnLst/>
              <a:rect l="l" t="t" r="r" b="b"/>
              <a:pathLst>
                <a:path w="9397" h="6197" extrusionOk="0">
                  <a:moveTo>
                    <a:pt x="3957" y="0"/>
                  </a:moveTo>
                  <a:cubicBezTo>
                    <a:pt x="45" y="0"/>
                    <a:pt x="1" y="5908"/>
                    <a:pt x="4504" y="6197"/>
                  </a:cubicBezTo>
                  <a:cubicBezTo>
                    <a:pt x="7962"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6"/>
            <p:cNvSpPr/>
            <p:nvPr/>
          </p:nvSpPr>
          <p:spPr>
            <a:xfrm>
              <a:off x="5312075" y="1247725"/>
              <a:ext cx="234925" cy="154950"/>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6"/>
            <p:cNvSpPr/>
            <p:nvPr/>
          </p:nvSpPr>
          <p:spPr>
            <a:xfrm>
              <a:off x="6494550" y="492575"/>
              <a:ext cx="234925" cy="154950"/>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6"/>
            <p:cNvSpPr/>
            <p:nvPr/>
          </p:nvSpPr>
          <p:spPr>
            <a:xfrm>
              <a:off x="1826719" y="2254021"/>
              <a:ext cx="641821" cy="67306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6"/>
            <p:cNvSpPr/>
            <p:nvPr/>
          </p:nvSpPr>
          <p:spPr>
            <a:xfrm>
              <a:off x="3245650" y="238125"/>
              <a:ext cx="611650" cy="65405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2724425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34"/>
        <p:cNvGrpSpPr/>
        <p:nvPr/>
      </p:nvGrpSpPr>
      <p:grpSpPr>
        <a:xfrm>
          <a:off x="0" y="0"/>
          <a:ext cx="0" cy="0"/>
          <a:chOff x="0" y="0"/>
          <a:chExt cx="0" cy="0"/>
        </a:xfrm>
      </p:grpSpPr>
      <p:sp>
        <p:nvSpPr>
          <p:cNvPr id="235" name="Google Shape;235;p7"/>
          <p:cNvSpPr/>
          <p:nvPr/>
        </p:nvSpPr>
        <p:spPr>
          <a:xfrm rot="5400000">
            <a:off x="-234015" y="-38686"/>
            <a:ext cx="3327063" cy="3059641"/>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4"/>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236" name="Google Shape;236;p7"/>
          <p:cNvSpPr txBox="1">
            <a:spLocks noGrp="1"/>
          </p:cNvSpPr>
          <p:nvPr>
            <p:ph type="title"/>
          </p:nvPr>
        </p:nvSpPr>
        <p:spPr>
          <a:xfrm>
            <a:off x="6452200" y="410333"/>
            <a:ext cx="4368800" cy="1007600"/>
          </a:xfrm>
          <a:prstGeom prst="rect">
            <a:avLst/>
          </a:prstGeom>
        </p:spPr>
        <p:txBody>
          <a:bodyPr spcFirstLastPara="1" wrap="square" lIns="121666" tIns="121666" rIns="121666" bIns="121666" anchor="b" anchorCtr="0">
            <a:noAutofit/>
          </a:bodyPr>
          <a:lstStyle>
            <a:lvl1pPr lvl="0" algn="l">
              <a:spcBef>
                <a:spcPts val="0"/>
              </a:spcBef>
              <a:spcAft>
                <a:spcPts val="0"/>
              </a:spcAft>
              <a:buSzPts val="2400"/>
              <a:buNone/>
              <a:defRPr sz="40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237" name="Google Shape;237;p7"/>
          <p:cNvSpPr/>
          <p:nvPr/>
        </p:nvSpPr>
        <p:spPr>
          <a:xfrm>
            <a:off x="-100965" y="1290835"/>
            <a:ext cx="6186529" cy="5689270"/>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3"/>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238" name="Google Shape;238;p7"/>
          <p:cNvSpPr txBox="1">
            <a:spLocks noGrp="1"/>
          </p:cNvSpPr>
          <p:nvPr>
            <p:ph type="subTitle" idx="1"/>
          </p:nvPr>
        </p:nvSpPr>
        <p:spPr>
          <a:xfrm>
            <a:off x="6452200" y="1523202"/>
            <a:ext cx="4368800" cy="3811600"/>
          </a:xfrm>
          <a:prstGeom prst="rect">
            <a:avLst/>
          </a:prstGeom>
        </p:spPr>
        <p:txBody>
          <a:bodyPr spcFirstLastPara="1" wrap="square" lIns="121666" tIns="121666" rIns="121666" bIns="121666" anchor="t" anchorCtr="0">
            <a:noAutofit/>
          </a:bodyPr>
          <a:lstStyle>
            <a:lvl1pPr lvl="0">
              <a:spcBef>
                <a:spcPts val="0"/>
              </a:spcBef>
              <a:spcAft>
                <a:spcPts val="0"/>
              </a:spcAft>
              <a:buClr>
                <a:schemeClr val="accent3"/>
              </a:buClr>
              <a:buSzPts val="1400"/>
              <a:buChar char="●"/>
              <a:defRPr/>
            </a:lvl1pPr>
            <a:lvl2pPr lvl="1">
              <a:spcBef>
                <a:spcPts val="0"/>
              </a:spcBef>
              <a:spcAft>
                <a:spcPts val="0"/>
              </a:spcAft>
              <a:buSzPts val="1400"/>
              <a:buChar char="○"/>
              <a:defRPr/>
            </a:lvl2pPr>
            <a:lvl3pPr lvl="2">
              <a:spcBef>
                <a:spcPts val="0"/>
              </a:spcBef>
              <a:spcAft>
                <a:spcPts val="0"/>
              </a:spcAft>
              <a:buSzPts val="1400"/>
              <a:buChar char="■"/>
              <a:defRPr/>
            </a:lvl3pPr>
            <a:lvl4pPr lvl="3">
              <a:spcBef>
                <a:spcPts val="0"/>
              </a:spcBef>
              <a:spcAft>
                <a:spcPts val="0"/>
              </a:spcAft>
              <a:buSzPts val="1400"/>
              <a:buChar char="●"/>
              <a:defRPr/>
            </a:lvl4pPr>
            <a:lvl5pPr lvl="4">
              <a:spcBef>
                <a:spcPts val="0"/>
              </a:spcBef>
              <a:spcAft>
                <a:spcPts val="0"/>
              </a:spcAft>
              <a:buSzPts val="1400"/>
              <a:buChar char="○"/>
              <a:defRPr/>
            </a:lvl5pPr>
            <a:lvl6pPr lvl="5">
              <a:spcBef>
                <a:spcPts val="0"/>
              </a:spcBef>
              <a:spcAft>
                <a:spcPts val="0"/>
              </a:spcAft>
              <a:buSzPts val="1400"/>
              <a:buChar char="■"/>
              <a:defRPr/>
            </a:lvl6pPr>
            <a:lvl7pPr lvl="6">
              <a:spcBef>
                <a:spcPts val="0"/>
              </a:spcBef>
              <a:spcAft>
                <a:spcPts val="0"/>
              </a:spcAft>
              <a:buSzPts val="1400"/>
              <a:buChar char="●"/>
              <a:defRPr/>
            </a:lvl7pPr>
            <a:lvl8pPr lvl="7">
              <a:spcBef>
                <a:spcPts val="0"/>
              </a:spcBef>
              <a:spcAft>
                <a:spcPts val="0"/>
              </a:spcAft>
              <a:buSzPts val="1400"/>
              <a:buChar char="○"/>
              <a:defRPr/>
            </a:lvl8pPr>
            <a:lvl9pPr lvl="8">
              <a:spcBef>
                <a:spcPts val="0"/>
              </a:spcBef>
              <a:spcAft>
                <a:spcPts val="0"/>
              </a:spcAft>
              <a:buSzPts val="1400"/>
              <a:buChar char="■"/>
              <a:defRPr/>
            </a:lvl9pPr>
          </a:lstStyle>
          <a:p>
            <a:endParaRPr/>
          </a:p>
        </p:txBody>
      </p:sp>
      <p:grpSp>
        <p:nvGrpSpPr>
          <p:cNvPr id="239" name="Google Shape;239;p7"/>
          <p:cNvGrpSpPr/>
          <p:nvPr/>
        </p:nvGrpSpPr>
        <p:grpSpPr>
          <a:xfrm rot="10800000">
            <a:off x="9359230" y="4257204"/>
            <a:ext cx="2654262" cy="2466445"/>
            <a:chOff x="817100" y="238125"/>
            <a:chExt cx="5912375" cy="5495644"/>
          </a:xfrm>
        </p:grpSpPr>
        <p:sp>
          <p:nvSpPr>
            <p:cNvPr id="240" name="Google Shape;240;p7"/>
            <p:cNvSpPr/>
            <p:nvPr/>
          </p:nvSpPr>
          <p:spPr>
            <a:xfrm>
              <a:off x="817100" y="1539650"/>
              <a:ext cx="758050" cy="532775"/>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7"/>
            <p:cNvSpPr/>
            <p:nvPr/>
          </p:nvSpPr>
          <p:spPr>
            <a:xfrm>
              <a:off x="850450" y="328075"/>
              <a:ext cx="608275" cy="468700"/>
            </a:xfrm>
            <a:custGeom>
              <a:avLst/>
              <a:gdLst/>
              <a:ahLst/>
              <a:cxnLst/>
              <a:rect l="l" t="t" r="r" b="b"/>
              <a:pathLst>
                <a:path w="24331" h="18748" extrusionOk="0">
                  <a:moveTo>
                    <a:pt x="12275" y="1"/>
                  </a:moveTo>
                  <a:cubicBezTo>
                    <a:pt x="269" y="1"/>
                    <a:pt x="1" y="17063"/>
                    <a:pt x="10997" y="18453"/>
                  </a:cubicBezTo>
                  <a:cubicBezTo>
                    <a:pt x="11906" y="18654"/>
                    <a:pt x="12756" y="18747"/>
                    <a:pt x="13547" y="18747"/>
                  </a:cubicBezTo>
                  <a:cubicBezTo>
                    <a:pt x="24330" y="18747"/>
                    <a:pt x="24113" y="1332"/>
                    <a:pt x="13476" y="55"/>
                  </a:cubicBezTo>
                  <a:cubicBezTo>
                    <a:pt x="13063" y="19"/>
                    <a:pt x="12663" y="1"/>
                    <a:pt x="12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7"/>
            <p:cNvSpPr/>
            <p:nvPr/>
          </p:nvSpPr>
          <p:spPr>
            <a:xfrm>
              <a:off x="2174725" y="853300"/>
              <a:ext cx="376150" cy="246000"/>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7"/>
            <p:cNvSpPr/>
            <p:nvPr/>
          </p:nvSpPr>
          <p:spPr>
            <a:xfrm>
              <a:off x="1033025" y="3441700"/>
              <a:ext cx="376150" cy="246000"/>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7"/>
            <p:cNvSpPr/>
            <p:nvPr/>
          </p:nvSpPr>
          <p:spPr>
            <a:xfrm>
              <a:off x="4663000" y="486950"/>
              <a:ext cx="487675" cy="318775"/>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7"/>
            <p:cNvSpPr/>
            <p:nvPr/>
          </p:nvSpPr>
          <p:spPr>
            <a:xfrm>
              <a:off x="3354863" y="1513154"/>
              <a:ext cx="443723" cy="288929"/>
            </a:xfrm>
            <a:custGeom>
              <a:avLst/>
              <a:gdLst/>
              <a:ahLst/>
              <a:cxnLst/>
              <a:rect l="l" t="t" r="r" b="b"/>
              <a:pathLst>
                <a:path w="25671" h="16718" extrusionOk="0">
                  <a:moveTo>
                    <a:pt x="10910" y="1"/>
                  </a:moveTo>
                  <a:cubicBezTo>
                    <a:pt x="272" y="1"/>
                    <a:pt x="1" y="15851"/>
                    <a:pt x="12362" y="16718"/>
                  </a:cubicBezTo>
                  <a:cubicBezTo>
                    <a:pt x="21626" y="16522"/>
                    <a:pt x="25671" y="4388"/>
                    <a:pt x="15559" y="865"/>
                  </a:cubicBezTo>
                  <a:cubicBezTo>
                    <a:pt x="13839" y="266"/>
                    <a:pt x="12288" y="1"/>
                    <a:pt x="109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7"/>
            <p:cNvSpPr/>
            <p:nvPr/>
          </p:nvSpPr>
          <p:spPr>
            <a:xfrm>
              <a:off x="1340210" y="5578819"/>
              <a:ext cx="234925" cy="154950"/>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7"/>
            <p:cNvSpPr/>
            <p:nvPr/>
          </p:nvSpPr>
          <p:spPr>
            <a:xfrm>
              <a:off x="1887000" y="3775750"/>
              <a:ext cx="234925" cy="15495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7"/>
            <p:cNvSpPr/>
            <p:nvPr/>
          </p:nvSpPr>
          <p:spPr>
            <a:xfrm>
              <a:off x="3354900" y="2919500"/>
              <a:ext cx="234925" cy="154925"/>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7"/>
            <p:cNvSpPr/>
            <p:nvPr/>
          </p:nvSpPr>
          <p:spPr>
            <a:xfrm>
              <a:off x="5547026" y="1644661"/>
              <a:ext cx="234925" cy="154925"/>
            </a:xfrm>
            <a:custGeom>
              <a:avLst/>
              <a:gdLst/>
              <a:ahLst/>
              <a:cxnLst/>
              <a:rect l="l" t="t" r="r" b="b"/>
              <a:pathLst>
                <a:path w="9397" h="6197" extrusionOk="0">
                  <a:moveTo>
                    <a:pt x="3957" y="0"/>
                  </a:moveTo>
                  <a:cubicBezTo>
                    <a:pt x="44" y="0"/>
                    <a:pt x="1" y="5908"/>
                    <a:pt x="4504" y="6197"/>
                  </a:cubicBezTo>
                  <a:cubicBezTo>
                    <a:pt x="7961" y="6132"/>
                    <a:pt x="9397" y="1630"/>
                    <a:pt x="5678" y="325"/>
                  </a:cubicBezTo>
                  <a:cubicBezTo>
                    <a:pt x="5040" y="100"/>
                    <a:pt x="4466" y="0"/>
                    <a:pt x="39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7"/>
            <p:cNvSpPr/>
            <p:nvPr/>
          </p:nvSpPr>
          <p:spPr>
            <a:xfrm>
              <a:off x="968925" y="5284425"/>
              <a:ext cx="236375" cy="154950"/>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7"/>
            <p:cNvSpPr/>
            <p:nvPr/>
          </p:nvSpPr>
          <p:spPr>
            <a:xfrm>
              <a:off x="1275375" y="4855475"/>
              <a:ext cx="234925" cy="154950"/>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7"/>
            <p:cNvSpPr/>
            <p:nvPr/>
          </p:nvSpPr>
          <p:spPr>
            <a:xfrm>
              <a:off x="5881964" y="1247683"/>
              <a:ext cx="234925" cy="154925"/>
            </a:xfrm>
            <a:custGeom>
              <a:avLst/>
              <a:gdLst/>
              <a:ahLst/>
              <a:cxnLst/>
              <a:rect l="l" t="t" r="r" b="b"/>
              <a:pathLst>
                <a:path w="9397" h="6197" extrusionOk="0">
                  <a:moveTo>
                    <a:pt x="3957" y="0"/>
                  </a:moveTo>
                  <a:cubicBezTo>
                    <a:pt x="45" y="0"/>
                    <a:pt x="1" y="5908"/>
                    <a:pt x="4504" y="6197"/>
                  </a:cubicBezTo>
                  <a:cubicBezTo>
                    <a:pt x="7962" y="6132"/>
                    <a:pt x="9397" y="1630"/>
                    <a:pt x="5678" y="325"/>
                  </a:cubicBezTo>
                  <a:cubicBezTo>
                    <a:pt x="5040" y="100"/>
                    <a:pt x="4466" y="0"/>
                    <a:pt x="39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7"/>
            <p:cNvSpPr/>
            <p:nvPr/>
          </p:nvSpPr>
          <p:spPr>
            <a:xfrm>
              <a:off x="5312075" y="1247725"/>
              <a:ext cx="234925" cy="154950"/>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7"/>
            <p:cNvSpPr/>
            <p:nvPr/>
          </p:nvSpPr>
          <p:spPr>
            <a:xfrm>
              <a:off x="6494550" y="492575"/>
              <a:ext cx="234925" cy="154950"/>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7"/>
            <p:cNvSpPr/>
            <p:nvPr/>
          </p:nvSpPr>
          <p:spPr>
            <a:xfrm>
              <a:off x="1826719" y="2254021"/>
              <a:ext cx="641821" cy="67306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7"/>
            <p:cNvSpPr/>
            <p:nvPr/>
          </p:nvSpPr>
          <p:spPr>
            <a:xfrm>
              <a:off x="3245650" y="238125"/>
              <a:ext cx="611650" cy="65405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52247570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57"/>
        <p:cNvGrpSpPr/>
        <p:nvPr/>
      </p:nvGrpSpPr>
      <p:grpSpPr>
        <a:xfrm>
          <a:off x="0" y="0"/>
          <a:ext cx="0" cy="0"/>
          <a:chOff x="0" y="0"/>
          <a:chExt cx="0" cy="0"/>
        </a:xfrm>
      </p:grpSpPr>
      <p:sp>
        <p:nvSpPr>
          <p:cNvPr id="258" name="Google Shape;258;p8"/>
          <p:cNvSpPr/>
          <p:nvPr/>
        </p:nvSpPr>
        <p:spPr>
          <a:xfrm>
            <a:off x="2083667" y="1419602"/>
            <a:ext cx="8035200" cy="4018800"/>
          </a:xfrm>
          <a:prstGeom prst="roundRect">
            <a:avLst>
              <a:gd name="adj" fmla="val 16667"/>
            </a:avLst>
          </a:pr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259" name="Google Shape;259;p8"/>
          <p:cNvSpPr txBox="1">
            <a:spLocks noGrp="1"/>
          </p:cNvSpPr>
          <p:nvPr>
            <p:ph type="title"/>
          </p:nvPr>
        </p:nvSpPr>
        <p:spPr>
          <a:xfrm>
            <a:off x="2912267" y="1977401"/>
            <a:ext cx="6378000" cy="2903200"/>
          </a:xfrm>
          <a:prstGeom prst="rect">
            <a:avLst/>
          </a:prstGeom>
        </p:spPr>
        <p:txBody>
          <a:bodyPr spcFirstLastPara="1" wrap="square" lIns="121666" tIns="121666" rIns="121666" bIns="121666" anchor="ctr" anchorCtr="0">
            <a:noAutofit/>
          </a:bodyPr>
          <a:lstStyle>
            <a:lvl1pPr lvl="0">
              <a:spcBef>
                <a:spcPts val="0"/>
              </a:spcBef>
              <a:spcAft>
                <a:spcPts val="0"/>
              </a:spcAft>
              <a:buSzPts val="4800"/>
              <a:buNone/>
              <a:defRPr sz="93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260" name="Google Shape;260;p8"/>
          <p:cNvSpPr/>
          <p:nvPr/>
        </p:nvSpPr>
        <p:spPr>
          <a:xfrm>
            <a:off x="-100967" y="5250832"/>
            <a:ext cx="1804342" cy="1659311"/>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5"/>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261" name="Google Shape;261;p8"/>
          <p:cNvSpPr/>
          <p:nvPr/>
        </p:nvSpPr>
        <p:spPr>
          <a:xfrm rot="10800000">
            <a:off x="10489033" y="-91137"/>
            <a:ext cx="1804342" cy="1659311"/>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5"/>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262" name="Google Shape;262;p8"/>
          <p:cNvSpPr/>
          <p:nvPr/>
        </p:nvSpPr>
        <p:spPr>
          <a:xfrm rot="10800000">
            <a:off x="11555765" y="3694388"/>
            <a:ext cx="432120" cy="453035"/>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rgbClr val="F9FDFF"/>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263" name="Google Shape;263;p8"/>
          <p:cNvSpPr/>
          <p:nvPr/>
        </p:nvSpPr>
        <p:spPr>
          <a:xfrm rot="10800000">
            <a:off x="9996840" y="6182999"/>
            <a:ext cx="303460" cy="32440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264" name="Google Shape;264;p8"/>
          <p:cNvSpPr/>
          <p:nvPr/>
        </p:nvSpPr>
        <p:spPr>
          <a:xfrm rot="10800000">
            <a:off x="10576606" y="1582699"/>
            <a:ext cx="303460" cy="32440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265" name="Google Shape;265;p8"/>
          <p:cNvSpPr/>
          <p:nvPr/>
        </p:nvSpPr>
        <p:spPr>
          <a:xfrm rot="10800000">
            <a:off x="9244927" y="6640031"/>
            <a:ext cx="101832"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266" name="Google Shape;266;p8"/>
          <p:cNvSpPr/>
          <p:nvPr/>
        </p:nvSpPr>
        <p:spPr>
          <a:xfrm rot="10800000">
            <a:off x="10778226" y="2873564"/>
            <a:ext cx="101832"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267" name="Google Shape;267;p8"/>
          <p:cNvSpPr/>
          <p:nvPr/>
        </p:nvSpPr>
        <p:spPr>
          <a:xfrm rot="10800000">
            <a:off x="10970460" y="2548231"/>
            <a:ext cx="101832"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268" name="Google Shape;268;p8"/>
          <p:cNvSpPr/>
          <p:nvPr/>
        </p:nvSpPr>
        <p:spPr>
          <a:xfrm rot="10800000">
            <a:off x="11555777" y="664231"/>
            <a:ext cx="101832"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269" name="Google Shape;269;p8"/>
          <p:cNvSpPr/>
          <p:nvPr/>
        </p:nvSpPr>
        <p:spPr>
          <a:xfrm rot="10800000">
            <a:off x="7957560" y="6507398"/>
            <a:ext cx="101832"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270" name="Google Shape;270;p8"/>
          <p:cNvSpPr/>
          <p:nvPr/>
        </p:nvSpPr>
        <p:spPr>
          <a:xfrm rot="10800000">
            <a:off x="10300293" y="5226264"/>
            <a:ext cx="101832"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271" name="Google Shape;271;p8"/>
          <p:cNvSpPr/>
          <p:nvPr/>
        </p:nvSpPr>
        <p:spPr>
          <a:xfrm rot="10800000">
            <a:off x="10576594" y="5159132"/>
            <a:ext cx="101832"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grpSp>
        <p:nvGrpSpPr>
          <p:cNvPr id="272" name="Google Shape;272;p8"/>
          <p:cNvGrpSpPr/>
          <p:nvPr/>
        </p:nvGrpSpPr>
        <p:grpSpPr>
          <a:xfrm flipH="1">
            <a:off x="218594" y="407533"/>
            <a:ext cx="4030323" cy="6042945"/>
            <a:chOff x="230395" y="498172"/>
            <a:chExt cx="3022742" cy="4532209"/>
          </a:xfrm>
        </p:grpSpPr>
        <p:sp>
          <p:nvSpPr>
            <p:cNvPr id="273" name="Google Shape;273;p8"/>
            <p:cNvSpPr/>
            <p:nvPr/>
          </p:nvSpPr>
          <p:spPr>
            <a:xfrm rot="10800000">
              <a:off x="2929047" y="2770789"/>
              <a:ext cx="324090" cy="33977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rgbClr val="F9F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8"/>
            <p:cNvSpPr/>
            <p:nvPr/>
          </p:nvSpPr>
          <p:spPr>
            <a:xfrm rot="10800000">
              <a:off x="1759851" y="4637247"/>
              <a:ext cx="227595" cy="243307"/>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8"/>
            <p:cNvSpPr/>
            <p:nvPr/>
          </p:nvSpPr>
          <p:spPr>
            <a:xfrm rot="10800000">
              <a:off x="2194676" y="1187022"/>
              <a:ext cx="227595" cy="243307"/>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8"/>
            <p:cNvSpPr/>
            <p:nvPr/>
          </p:nvSpPr>
          <p:spPr>
            <a:xfrm rot="10800000">
              <a:off x="1195920" y="4980022"/>
              <a:ext cx="76374" cy="50359"/>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8"/>
            <p:cNvSpPr/>
            <p:nvPr/>
          </p:nvSpPr>
          <p:spPr>
            <a:xfrm rot="10800000">
              <a:off x="2345895" y="2155172"/>
              <a:ext cx="76374" cy="50359"/>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8"/>
            <p:cNvSpPr/>
            <p:nvPr/>
          </p:nvSpPr>
          <p:spPr>
            <a:xfrm rot="10800000">
              <a:off x="2490070" y="1911172"/>
              <a:ext cx="76374" cy="50359"/>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8"/>
            <p:cNvSpPr/>
            <p:nvPr/>
          </p:nvSpPr>
          <p:spPr>
            <a:xfrm rot="10800000">
              <a:off x="2929058" y="498172"/>
              <a:ext cx="76374" cy="50359"/>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8"/>
            <p:cNvSpPr/>
            <p:nvPr/>
          </p:nvSpPr>
          <p:spPr>
            <a:xfrm rot="10800000">
              <a:off x="230395" y="4880547"/>
              <a:ext cx="76374" cy="50359"/>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8"/>
            <p:cNvSpPr/>
            <p:nvPr/>
          </p:nvSpPr>
          <p:spPr>
            <a:xfrm rot="10800000">
              <a:off x="1987445" y="3919697"/>
              <a:ext cx="76374" cy="50359"/>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8"/>
            <p:cNvSpPr/>
            <p:nvPr/>
          </p:nvSpPr>
          <p:spPr>
            <a:xfrm rot="10800000">
              <a:off x="2194670" y="3869347"/>
              <a:ext cx="76374" cy="50359"/>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65993189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337"/>
        <p:cNvGrpSpPr/>
        <p:nvPr/>
      </p:nvGrpSpPr>
      <p:grpSpPr>
        <a:xfrm>
          <a:off x="0" y="0"/>
          <a:ext cx="0" cy="0"/>
          <a:chOff x="0" y="0"/>
          <a:chExt cx="0" cy="0"/>
        </a:xfrm>
      </p:grpSpPr>
      <p:sp>
        <p:nvSpPr>
          <p:cNvPr id="338" name="Google Shape;338;p13"/>
          <p:cNvSpPr txBox="1">
            <a:spLocks noGrp="1"/>
          </p:cNvSpPr>
          <p:nvPr>
            <p:ph type="subTitle" idx="1"/>
          </p:nvPr>
        </p:nvSpPr>
        <p:spPr>
          <a:xfrm>
            <a:off x="2683967" y="2763034"/>
            <a:ext cx="3486800" cy="1001600"/>
          </a:xfrm>
          <a:prstGeom prst="rect">
            <a:avLst/>
          </a:prstGeom>
        </p:spPr>
        <p:txBody>
          <a:bodyPr spcFirstLastPara="1" wrap="square" lIns="121666" tIns="121666" rIns="121666" bIns="121666" anchor="t" anchorCtr="0">
            <a:noAutofit/>
          </a:bodyPr>
          <a:lstStyle>
            <a:lvl1pPr lvl="0" rtl="0">
              <a:spcBef>
                <a:spcPts val="0"/>
              </a:spcBef>
              <a:spcAft>
                <a:spcPts val="0"/>
              </a:spcAft>
              <a:buClr>
                <a:schemeClr val="accent3"/>
              </a:buClr>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339" name="Google Shape;339;p13"/>
          <p:cNvSpPr txBox="1">
            <a:spLocks noGrp="1"/>
          </p:cNvSpPr>
          <p:nvPr>
            <p:ph type="subTitle" idx="2"/>
          </p:nvPr>
        </p:nvSpPr>
        <p:spPr>
          <a:xfrm>
            <a:off x="2683967" y="2229667"/>
            <a:ext cx="3486800" cy="533200"/>
          </a:xfrm>
          <a:prstGeom prst="rect">
            <a:avLst/>
          </a:prstGeom>
        </p:spPr>
        <p:txBody>
          <a:bodyPr spcFirstLastPara="1" wrap="square" lIns="121666" tIns="121666" rIns="121666" bIns="121666" anchor="t" anchorCtr="0">
            <a:noAutofit/>
          </a:bodyPr>
          <a:lstStyle>
            <a:lvl1pPr lvl="0" rtl="0">
              <a:spcBef>
                <a:spcPts val="0"/>
              </a:spcBef>
              <a:spcAft>
                <a:spcPts val="0"/>
              </a:spcAft>
              <a:buSzPts val="2000"/>
              <a:buFont typeface="Luckiest Guy"/>
              <a:buNone/>
              <a:defRPr sz="2700">
                <a:solidFill>
                  <a:schemeClr val="dk1"/>
                </a:solidFill>
                <a:latin typeface="Luckiest Guy"/>
                <a:ea typeface="Luckiest Guy"/>
                <a:cs typeface="Luckiest Guy"/>
                <a:sym typeface="Luckiest Guy"/>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40" name="Google Shape;340;p13"/>
          <p:cNvSpPr txBox="1">
            <a:spLocks noGrp="1"/>
          </p:cNvSpPr>
          <p:nvPr>
            <p:ph type="title"/>
          </p:nvPr>
        </p:nvSpPr>
        <p:spPr>
          <a:xfrm>
            <a:off x="2146467" y="560934"/>
            <a:ext cx="7886800" cy="763600"/>
          </a:xfrm>
          <a:prstGeom prst="rect">
            <a:avLst/>
          </a:prstGeom>
        </p:spPr>
        <p:txBody>
          <a:bodyPr spcFirstLastPara="1" wrap="square" lIns="121666" tIns="121666" rIns="121666" bIns="121666" anchor="t" anchorCtr="0">
            <a:noAutofit/>
          </a:bodyPr>
          <a:lstStyle>
            <a:lvl1pPr lvl="0" rtl="0">
              <a:spcBef>
                <a:spcPts val="0"/>
              </a:spcBef>
              <a:spcAft>
                <a:spcPts val="0"/>
              </a:spcAft>
              <a:buSzPts val="27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41" name="Google Shape;341;p13"/>
          <p:cNvSpPr txBox="1">
            <a:spLocks noGrp="1"/>
          </p:cNvSpPr>
          <p:nvPr>
            <p:ph type="title" idx="3" hasCustomPrompt="1"/>
          </p:nvPr>
        </p:nvSpPr>
        <p:spPr>
          <a:xfrm>
            <a:off x="1133869" y="2150100"/>
            <a:ext cx="1413600" cy="1383600"/>
          </a:xfrm>
          <a:prstGeom prst="rect">
            <a:avLst/>
          </a:prstGeom>
        </p:spPr>
        <p:txBody>
          <a:bodyPr spcFirstLastPara="1" wrap="square" lIns="121666" tIns="121666" rIns="121666" bIns="121666" anchor="ctr" anchorCtr="0">
            <a:noAutofit/>
          </a:bodyPr>
          <a:lstStyle>
            <a:lvl1pPr lvl="0" algn="ctr" rtl="0">
              <a:spcBef>
                <a:spcPts val="0"/>
              </a:spcBef>
              <a:spcAft>
                <a:spcPts val="0"/>
              </a:spcAft>
              <a:buSzPts val="12000"/>
              <a:buNone/>
              <a:defRPr sz="6700">
                <a:solidFill>
                  <a:schemeClr val="accent3"/>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42" name="Google Shape;342;p13"/>
          <p:cNvSpPr txBox="1">
            <a:spLocks noGrp="1"/>
          </p:cNvSpPr>
          <p:nvPr>
            <p:ph type="subTitle" idx="4"/>
          </p:nvPr>
        </p:nvSpPr>
        <p:spPr>
          <a:xfrm>
            <a:off x="2683967" y="4639267"/>
            <a:ext cx="3486800" cy="1001600"/>
          </a:xfrm>
          <a:prstGeom prst="rect">
            <a:avLst/>
          </a:prstGeom>
        </p:spPr>
        <p:txBody>
          <a:bodyPr spcFirstLastPara="1" wrap="square" lIns="121666" tIns="121666" rIns="121666" bIns="121666" anchor="t" anchorCtr="0">
            <a:noAutofit/>
          </a:bodyPr>
          <a:lstStyle>
            <a:lvl1pPr lvl="0" rtl="0">
              <a:spcBef>
                <a:spcPts val="0"/>
              </a:spcBef>
              <a:spcAft>
                <a:spcPts val="0"/>
              </a:spcAft>
              <a:buClr>
                <a:schemeClr val="accent3"/>
              </a:buClr>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343" name="Google Shape;343;p13"/>
          <p:cNvSpPr txBox="1">
            <a:spLocks noGrp="1"/>
          </p:cNvSpPr>
          <p:nvPr>
            <p:ph type="subTitle" idx="5"/>
          </p:nvPr>
        </p:nvSpPr>
        <p:spPr>
          <a:xfrm>
            <a:off x="2683967" y="4105900"/>
            <a:ext cx="3486800" cy="533200"/>
          </a:xfrm>
          <a:prstGeom prst="rect">
            <a:avLst/>
          </a:prstGeom>
        </p:spPr>
        <p:txBody>
          <a:bodyPr spcFirstLastPara="1" wrap="square" lIns="121666" tIns="121666" rIns="121666" bIns="121666" anchor="t" anchorCtr="0">
            <a:noAutofit/>
          </a:bodyPr>
          <a:lstStyle>
            <a:lvl1pPr lvl="0" rtl="0">
              <a:spcBef>
                <a:spcPts val="0"/>
              </a:spcBef>
              <a:spcAft>
                <a:spcPts val="0"/>
              </a:spcAft>
              <a:buSzPts val="2000"/>
              <a:buFont typeface="Luckiest Guy"/>
              <a:buNone/>
              <a:defRPr sz="2700">
                <a:solidFill>
                  <a:schemeClr val="dk1"/>
                </a:solidFill>
                <a:latin typeface="Luckiest Guy"/>
                <a:ea typeface="Luckiest Guy"/>
                <a:cs typeface="Luckiest Guy"/>
                <a:sym typeface="Luckiest Guy"/>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44" name="Google Shape;344;p13"/>
          <p:cNvSpPr txBox="1">
            <a:spLocks noGrp="1"/>
          </p:cNvSpPr>
          <p:nvPr>
            <p:ph type="title" idx="6" hasCustomPrompt="1"/>
          </p:nvPr>
        </p:nvSpPr>
        <p:spPr>
          <a:xfrm>
            <a:off x="1206969" y="3969234"/>
            <a:ext cx="1413600" cy="1383600"/>
          </a:xfrm>
          <a:prstGeom prst="rect">
            <a:avLst/>
          </a:prstGeom>
        </p:spPr>
        <p:txBody>
          <a:bodyPr spcFirstLastPara="1" wrap="square" lIns="121666" tIns="121666" rIns="121666" bIns="121666" anchor="b" anchorCtr="0">
            <a:noAutofit/>
          </a:bodyPr>
          <a:lstStyle>
            <a:lvl1pPr lvl="0" algn="ctr" rtl="0">
              <a:spcBef>
                <a:spcPts val="0"/>
              </a:spcBef>
              <a:spcAft>
                <a:spcPts val="0"/>
              </a:spcAft>
              <a:buSzPts val="12000"/>
              <a:buNone/>
              <a:defRPr sz="6700">
                <a:solidFill>
                  <a:schemeClr val="accen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45" name="Google Shape;345;p13"/>
          <p:cNvSpPr txBox="1">
            <a:spLocks noGrp="1"/>
          </p:cNvSpPr>
          <p:nvPr>
            <p:ph type="subTitle" idx="7"/>
          </p:nvPr>
        </p:nvSpPr>
        <p:spPr>
          <a:xfrm>
            <a:off x="7857367" y="2765851"/>
            <a:ext cx="3486800" cy="1001600"/>
          </a:xfrm>
          <a:prstGeom prst="rect">
            <a:avLst/>
          </a:prstGeom>
        </p:spPr>
        <p:txBody>
          <a:bodyPr spcFirstLastPara="1" wrap="square" lIns="121666" tIns="121666" rIns="121666" bIns="121666" anchor="t" anchorCtr="0">
            <a:noAutofit/>
          </a:bodyPr>
          <a:lstStyle>
            <a:lvl1pPr lvl="0" rtl="0">
              <a:spcBef>
                <a:spcPts val="0"/>
              </a:spcBef>
              <a:spcAft>
                <a:spcPts val="0"/>
              </a:spcAft>
              <a:buClr>
                <a:schemeClr val="accent3"/>
              </a:buClr>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346" name="Google Shape;346;p13"/>
          <p:cNvSpPr txBox="1">
            <a:spLocks noGrp="1"/>
          </p:cNvSpPr>
          <p:nvPr>
            <p:ph type="subTitle" idx="8"/>
          </p:nvPr>
        </p:nvSpPr>
        <p:spPr>
          <a:xfrm>
            <a:off x="7857367" y="2232484"/>
            <a:ext cx="3486800" cy="533200"/>
          </a:xfrm>
          <a:prstGeom prst="rect">
            <a:avLst/>
          </a:prstGeom>
        </p:spPr>
        <p:txBody>
          <a:bodyPr spcFirstLastPara="1" wrap="square" lIns="121666" tIns="121666" rIns="121666" bIns="121666" anchor="t" anchorCtr="0">
            <a:noAutofit/>
          </a:bodyPr>
          <a:lstStyle>
            <a:lvl1pPr lvl="0" rtl="0">
              <a:spcBef>
                <a:spcPts val="0"/>
              </a:spcBef>
              <a:spcAft>
                <a:spcPts val="0"/>
              </a:spcAft>
              <a:buSzPts val="2000"/>
              <a:buFont typeface="Luckiest Guy"/>
              <a:buNone/>
              <a:defRPr sz="2700">
                <a:solidFill>
                  <a:schemeClr val="dk1"/>
                </a:solidFill>
                <a:latin typeface="Luckiest Guy"/>
                <a:ea typeface="Luckiest Guy"/>
                <a:cs typeface="Luckiest Guy"/>
                <a:sym typeface="Luckiest Guy"/>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47" name="Google Shape;347;p13"/>
          <p:cNvSpPr txBox="1">
            <a:spLocks noGrp="1"/>
          </p:cNvSpPr>
          <p:nvPr>
            <p:ph type="title" idx="9" hasCustomPrompt="1"/>
          </p:nvPr>
        </p:nvSpPr>
        <p:spPr>
          <a:xfrm>
            <a:off x="6368134" y="2168085"/>
            <a:ext cx="1413600" cy="1304000"/>
          </a:xfrm>
          <a:prstGeom prst="rect">
            <a:avLst/>
          </a:prstGeom>
        </p:spPr>
        <p:txBody>
          <a:bodyPr spcFirstLastPara="1" wrap="square" lIns="121666" tIns="121666" rIns="121666" bIns="121666" anchor="b" anchorCtr="0">
            <a:noAutofit/>
          </a:bodyPr>
          <a:lstStyle>
            <a:lvl1pPr lvl="0" algn="ctr" rtl="0">
              <a:spcBef>
                <a:spcPts val="0"/>
              </a:spcBef>
              <a:spcAft>
                <a:spcPts val="0"/>
              </a:spcAft>
              <a:buSzPts val="12000"/>
              <a:buNone/>
              <a:defRPr sz="6700">
                <a:solidFill>
                  <a:schemeClr val="accen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48" name="Google Shape;348;p13"/>
          <p:cNvSpPr txBox="1">
            <a:spLocks noGrp="1"/>
          </p:cNvSpPr>
          <p:nvPr>
            <p:ph type="subTitle" idx="13"/>
          </p:nvPr>
        </p:nvSpPr>
        <p:spPr>
          <a:xfrm>
            <a:off x="7875500" y="4644467"/>
            <a:ext cx="3486800" cy="1001600"/>
          </a:xfrm>
          <a:prstGeom prst="rect">
            <a:avLst/>
          </a:prstGeom>
        </p:spPr>
        <p:txBody>
          <a:bodyPr spcFirstLastPara="1" wrap="square" lIns="121666" tIns="121666" rIns="121666" bIns="121666" anchor="t" anchorCtr="0">
            <a:noAutofit/>
          </a:bodyPr>
          <a:lstStyle>
            <a:lvl1pPr lvl="0" rtl="0">
              <a:spcBef>
                <a:spcPts val="0"/>
              </a:spcBef>
              <a:spcAft>
                <a:spcPts val="0"/>
              </a:spcAft>
              <a:buClr>
                <a:schemeClr val="accent3"/>
              </a:buClr>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349" name="Google Shape;349;p13"/>
          <p:cNvSpPr txBox="1">
            <a:spLocks noGrp="1"/>
          </p:cNvSpPr>
          <p:nvPr>
            <p:ph type="subTitle" idx="14"/>
          </p:nvPr>
        </p:nvSpPr>
        <p:spPr>
          <a:xfrm>
            <a:off x="7875500" y="4111085"/>
            <a:ext cx="3486800" cy="533200"/>
          </a:xfrm>
          <a:prstGeom prst="rect">
            <a:avLst/>
          </a:prstGeom>
        </p:spPr>
        <p:txBody>
          <a:bodyPr spcFirstLastPara="1" wrap="square" lIns="121666" tIns="121666" rIns="121666" bIns="121666" anchor="t" anchorCtr="0">
            <a:noAutofit/>
          </a:bodyPr>
          <a:lstStyle>
            <a:lvl1pPr lvl="0" rtl="0">
              <a:spcBef>
                <a:spcPts val="0"/>
              </a:spcBef>
              <a:spcAft>
                <a:spcPts val="0"/>
              </a:spcAft>
              <a:buSzPts val="2000"/>
              <a:buFont typeface="Luckiest Guy"/>
              <a:buNone/>
              <a:defRPr sz="2700">
                <a:solidFill>
                  <a:schemeClr val="dk1"/>
                </a:solidFill>
                <a:latin typeface="Luckiest Guy"/>
                <a:ea typeface="Luckiest Guy"/>
                <a:cs typeface="Luckiest Guy"/>
                <a:sym typeface="Luckiest Guy"/>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50" name="Google Shape;350;p13"/>
          <p:cNvSpPr txBox="1">
            <a:spLocks noGrp="1"/>
          </p:cNvSpPr>
          <p:nvPr>
            <p:ph type="title" idx="15" hasCustomPrompt="1"/>
          </p:nvPr>
        </p:nvSpPr>
        <p:spPr>
          <a:xfrm>
            <a:off x="6403100" y="3998434"/>
            <a:ext cx="1359600" cy="1354400"/>
          </a:xfrm>
          <a:prstGeom prst="rect">
            <a:avLst/>
          </a:prstGeom>
        </p:spPr>
        <p:txBody>
          <a:bodyPr spcFirstLastPara="1" wrap="square" lIns="121666" tIns="121666" rIns="121666" bIns="121666" anchor="b" anchorCtr="0">
            <a:noAutofit/>
          </a:bodyPr>
          <a:lstStyle>
            <a:lvl1pPr lvl="0" algn="ctr" rtl="0">
              <a:spcBef>
                <a:spcPts val="0"/>
              </a:spcBef>
              <a:spcAft>
                <a:spcPts val="0"/>
              </a:spcAft>
              <a:buSzPts val="12000"/>
              <a:buNone/>
              <a:defRPr sz="6700">
                <a:solidFill>
                  <a:schemeClr val="accent3"/>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51" name="Google Shape;351;p13"/>
          <p:cNvSpPr/>
          <p:nvPr/>
        </p:nvSpPr>
        <p:spPr>
          <a:xfrm flipH="1">
            <a:off x="10489033" y="5250832"/>
            <a:ext cx="1804342" cy="1659311"/>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3"/>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52" name="Google Shape;352;p13"/>
          <p:cNvSpPr/>
          <p:nvPr/>
        </p:nvSpPr>
        <p:spPr>
          <a:xfrm rot="10800000" flipH="1">
            <a:off x="-100967" y="-91137"/>
            <a:ext cx="1804342" cy="1659311"/>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3"/>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53" name="Google Shape;353;p13"/>
          <p:cNvSpPr/>
          <p:nvPr/>
        </p:nvSpPr>
        <p:spPr>
          <a:xfrm rot="10800000">
            <a:off x="11555765" y="3694388"/>
            <a:ext cx="432120" cy="453035"/>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rgbClr val="F9FDFF"/>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54" name="Google Shape;354;p13"/>
          <p:cNvSpPr/>
          <p:nvPr/>
        </p:nvSpPr>
        <p:spPr>
          <a:xfrm rot="10800000">
            <a:off x="9923307" y="6277566"/>
            <a:ext cx="303460" cy="32440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55" name="Google Shape;355;p13"/>
          <p:cNvSpPr/>
          <p:nvPr/>
        </p:nvSpPr>
        <p:spPr>
          <a:xfrm rot="10800000">
            <a:off x="1830047" y="107910"/>
            <a:ext cx="399720" cy="41905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rgbClr val="F9FDFF"/>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56" name="Google Shape;356;p13"/>
          <p:cNvSpPr/>
          <p:nvPr/>
        </p:nvSpPr>
        <p:spPr>
          <a:xfrm rot="10800000">
            <a:off x="160673" y="2940699"/>
            <a:ext cx="303460" cy="32440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57" name="Google Shape;357;p13"/>
          <p:cNvSpPr/>
          <p:nvPr/>
        </p:nvSpPr>
        <p:spPr>
          <a:xfrm rot="-7769342">
            <a:off x="670702" y="4592382"/>
            <a:ext cx="281621" cy="30102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58" name="Google Shape;358;p13"/>
          <p:cNvSpPr/>
          <p:nvPr/>
        </p:nvSpPr>
        <p:spPr>
          <a:xfrm rot="-6939360">
            <a:off x="11419820" y="1813829"/>
            <a:ext cx="303447" cy="324403"/>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59" name="Google Shape;359;p13"/>
          <p:cNvSpPr/>
          <p:nvPr/>
        </p:nvSpPr>
        <p:spPr>
          <a:xfrm>
            <a:off x="127619" y="1687805"/>
            <a:ext cx="343035" cy="241027"/>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accent4"/>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60" name="Google Shape;360;p13"/>
          <p:cNvSpPr/>
          <p:nvPr/>
        </p:nvSpPr>
        <p:spPr>
          <a:xfrm>
            <a:off x="381620" y="5311444"/>
            <a:ext cx="106309" cy="7010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4"/>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61" name="Google Shape;361;p13"/>
          <p:cNvSpPr/>
          <p:nvPr/>
        </p:nvSpPr>
        <p:spPr>
          <a:xfrm>
            <a:off x="245977" y="5588966"/>
            <a:ext cx="106309" cy="7010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62" name="Google Shape;362;p13"/>
          <p:cNvSpPr/>
          <p:nvPr/>
        </p:nvSpPr>
        <p:spPr>
          <a:xfrm>
            <a:off x="470641" y="5502940"/>
            <a:ext cx="106309" cy="7010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63" name="Google Shape;363;p13"/>
          <p:cNvSpPr/>
          <p:nvPr/>
        </p:nvSpPr>
        <p:spPr>
          <a:xfrm>
            <a:off x="3561201" y="198090"/>
            <a:ext cx="106309" cy="7010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4"/>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64" name="Google Shape;364;p13"/>
          <p:cNvSpPr/>
          <p:nvPr/>
        </p:nvSpPr>
        <p:spPr>
          <a:xfrm>
            <a:off x="-215391" y="3996391"/>
            <a:ext cx="343035" cy="241027"/>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65" name="Google Shape;365;p13"/>
          <p:cNvSpPr/>
          <p:nvPr/>
        </p:nvSpPr>
        <p:spPr>
          <a:xfrm>
            <a:off x="139656" y="4244470"/>
            <a:ext cx="106309" cy="7010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4"/>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66" name="Google Shape;366;p13"/>
          <p:cNvSpPr/>
          <p:nvPr/>
        </p:nvSpPr>
        <p:spPr>
          <a:xfrm>
            <a:off x="3166037" y="-91125"/>
            <a:ext cx="343035" cy="241027"/>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67" name="Google Shape;367;p13"/>
          <p:cNvSpPr/>
          <p:nvPr/>
        </p:nvSpPr>
        <p:spPr>
          <a:xfrm>
            <a:off x="2371321" y="198090"/>
            <a:ext cx="106309" cy="7010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68" name="Google Shape;368;p13"/>
          <p:cNvSpPr/>
          <p:nvPr/>
        </p:nvSpPr>
        <p:spPr>
          <a:xfrm rot="10800000">
            <a:off x="11687838" y="4622363"/>
            <a:ext cx="343035" cy="241027"/>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69" name="Google Shape;369;p13"/>
          <p:cNvSpPr/>
          <p:nvPr/>
        </p:nvSpPr>
        <p:spPr>
          <a:xfrm rot="10800000">
            <a:off x="11670563" y="1544748"/>
            <a:ext cx="106309" cy="7010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70" name="Google Shape;370;p13"/>
          <p:cNvSpPr/>
          <p:nvPr/>
        </p:nvSpPr>
        <p:spPr>
          <a:xfrm rot="10800000">
            <a:off x="11806207" y="1267228"/>
            <a:ext cx="106309" cy="7010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4"/>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71" name="Google Shape;371;p13"/>
          <p:cNvSpPr/>
          <p:nvPr/>
        </p:nvSpPr>
        <p:spPr>
          <a:xfrm rot="10800000">
            <a:off x="11670569" y="654867"/>
            <a:ext cx="106312" cy="7010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72" name="Google Shape;372;p13"/>
          <p:cNvSpPr/>
          <p:nvPr/>
        </p:nvSpPr>
        <p:spPr>
          <a:xfrm rot="10800000">
            <a:off x="11581542" y="1353252"/>
            <a:ext cx="106309" cy="7010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73" name="Google Shape;373;p13"/>
          <p:cNvSpPr/>
          <p:nvPr/>
        </p:nvSpPr>
        <p:spPr>
          <a:xfrm rot="10800000">
            <a:off x="8490982" y="6658103"/>
            <a:ext cx="106309" cy="7010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74" name="Google Shape;374;p13"/>
          <p:cNvSpPr/>
          <p:nvPr/>
        </p:nvSpPr>
        <p:spPr>
          <a:xfrm rot="10800000">
            <a:off x="12030848" y="2688878"/>
            <a:ext cx="343035" cy="241027"/>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75" name="Google Shape;375;p13"/>
          <p:cNvSpPr/>
          <p:nvPr/>
        </p:nvSpPr>
        <p:spPr>
          <a:xfrm rot="10800000">
            <a:off x="11912527" y="2611723"/>
            <a:ext cx="106309" cy="7010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4"/>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76" name="Google Shape;376;p13"/>
          <p:cNvSpPr/>
          <p:nvPr/>
        </p:nvSpPr>
        <p:spPr>
          <a:xfrm rot="10800000">
            <a:off x="8649420" y="6776394"/>
            <a:ext cx="343035" cy="241027"/>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accent4"/>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77" name="Google Shape;377;p13"/>
          <p:cNvSpPr/>
          <p:nvPr/>
        </p:nvSpPr>
        <p:spPr>
          <a:xfrm rot="10800000">
            <a:off x="9680862" y="6658103"/>
            <a:ext cx="106309" cy="7010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3454480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408"/>
        <p:cNvGrpSpPr/>
        <p:nvPr/>
      </p:nvGrpSpPr>
      <p:grpSpPr>
        <a:xfrm>
          <a:off x="0" y="0"/>
          <a:ext cx="0" cy="0"/>
          <a:chOff x="0" y="0"/>
          <a:chExt cx="0" cy="0"/>
        </a:xfrm>
      </p:grpSpPr>
      <p:sp>
        <p:nvSpPr>
          <p:cNvPr id="409" name="Google Shape;409;p15"/>
          <p:cNvSpPr/>
          <p:nvPr/>
        </p:nvSpPr>
        <p:spPr>
          <a:xfrm rot="-5400000">
            <a:off x="10607411" y="5179830"/>
            <a:ext cx="1886323" cy="1734704"/>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4"/>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410" name="Google Shape;410;p15"/>
          <p:cNvSpPr/>
          <p:nvPr/>
        </p:nvSpPr>
        <p:spPr>
          <a:xfrm rot="10800000" flipH="1">
            <a:off x="-184264" y="-129665"/>
            <a:ext cx="1818764" cy="1672576"/>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4"/>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411" name="Google Shape;411;p15"/>
          <p:cNvSpPr txBox="1">
            <a:spLocks noGrp="1"/>
          </p:cNvSpPr>
          <p:nvPr>
            <p:ph type="title"/>
          </p:nvPr>
        </p:nvSpPr>
        <p:spPr>
          <a:xfrm>
            <a:off x="1170034" y="560937"/>
            <a:ext cx="9825200" cy="661599"/>
          </a:xfrm>
          <a:prstGeom prst="rect">
            <a:avLst/>
          </a:prstGeom>
        </p:spPr>
        <p:txBody>
          <a:bodyPr spcFirstLastPara="1" wrap="square" lIns="121666" tIns="121666" rIns="121666" bIns="121666" anchor="t" anchorCtr="0">
            <a:noAutofit/>
          </a:bodyPr>
          <a:lstStyle>
            <a:lvl1pPr lvl="0" rtl="0">
              <a:spcBef>
                <a:spcPts val="0"/>
              </a:spcBef>
              <a:spcAft>
                <a:spcPts val="0"/>
              </a:spcAft>
              <a:buSzPts val="27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12" name="Google Shape;412;p15"/>
          <p:cNvSpPr txBox="1">
            <a:spLocks noGrp="1"/>
          </p:cNvSpPr>
          <p:nvPr>
            <p:ph type="subTitle" idx="1"/>
          </p:nvPr>
        </p:nvSpPr>
        <p:spPr>
          <a:xfrm>
            <a:off x="1015600" y="2161733"/>
            <a:ext cx="2680000" cy="1001600"/>
          </a:xfrm>
          <a:prstGeom prst="rect">
            <a:avLst/>
          </a:prstGeom>
        </p:spPr>
        <p:txBody>
          <a:bodyPr spcFirstLastPara="1" wrap="square" lIns="121666" tIns="121666" rIns="121666" bIns="121666" anchor="t" anchorCtr="0">
            <a:noAutofit/>
          </a:bodyPr>
          <a:lstStyle>
            <a:lvl1pPr lvl="0" algn="r" rtl="0">
              <a:spcBef>
                <a:spcPts val="0"/>
              </a:spcBef>
              <a:spcAft>
                <a:spcPts val="0"/>
              </a:spcAft>
              <a:buClr>
                <a:schemeClr val="accent3"/>
              </a:buClr>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413" name="Google Shape;413;p15"/>
          <p:cNvSpPr txBox="1">
            <a:spLocks noGrp="1"/>
          </p:cNvSpPr>
          <p:nvPr>
            <p:ph type="subTitle" idx="2"/>
          </p:nvPr>
        </p:nvSpPr>
        <p:spPr>
          <a:xfrm>
            <a:off x="1015600" y="1628367"/>
            <a:ext cx="2680000" cy="533200"/>
          </a:xfrm>
          <a:prstGeom prst="rect">
            <a:avLst/>
          </a:prstGeom>
        </p:spPr>
        <p:txBody>
          <a:bodyPr spcFirstLastPara="1" wrap="square" lIns="121666" tIns="121666" rIns="121666" bIns="121666" anchor="t" anchorCtr="0">
            <a:noAutofit/>
          </a:bodyPr>
          <a:lstStyle>
            <a:lvl1pPr lvl="0" algn="r" rtl="0">
              <a:spcBef>
                <a:spcPts val="0"/>
              </a:spcBef>
              <a:spcAft>
                <a:spcPts val="0"/>
              </a:spcAft>
              <a:buSzPts val="2000"/>
              <a:buFont typeface="Luckiest Guy"/>
              <a:buNone/>
              <a:defRPr sz="2700">
                <a:solidFill>
                  <a:schemeClr val="dk1"/>
                </a:solidFill>
                <a:latin typeface="Luckiest Guy"/>
                <a:ea typeface="Luckiest Guy"/>
                <a:cs typeface="Luckiest Guy"/>
                <a:sym typeface="Luckiest Guy"/>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14" name="Google Shape;414;p15"/>
          <p:cNvSpPr txBox="1">
            <a:spLocks noGrp="1"/>
          </p:cNvSpPr>
          <p:nvPr>
            <p:ph type="subTitle" idx="3"/>
          </p:nvPr>
        </p:nvSpPr>
        <p:spPr>
          <a:xfrm>
            <a:off x="1044375" y="5232001"/>
            <a:ext cx="2680000" cy="1001600"/>
          </a:xfrm>
          <a:prstGeom prst="rect">
            <a:avLst/>
          </a:prstGeom>
        </p:spPr>
        <p:txBody>
          <a:bodyPr spcFirstLastPara="1" wrap="square" lIns="121666" tIns="121666" rIns="121666" bIns="121666" anchor="t" anchorCtr="0">
            <a:noAutofit/>
          </a:bodyPr>
          <a:lstStyle>
            <a:lvl1pPr lvl="0" algn="r" rtl="0">
              <a:spcBef>
                <a:spcPts val="0"/>
              </a:spcBef>
              <a:spcAft>
                <a:spcPts val="0"/>
              </a:spcAft>
              <a:buClr>
                <a:schemeClr val="accent3"/>
              </a:buClr>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415" name="Google Shape;415;p15"/>
          <p:cNvSpPr txBox="1">
            <a:spLocks noGrp="1"/>
          </p:cNvSpPr>
          <p:nvPr>
            <p:ph type="subTitle" idx="4"/>
          </p:nvPr>
        </p:nvSpPr>
        <p:spPr>
          <a:xfrm>
            <a:off x="1044384" y="4698634"/>
            <a:ext cx="2680000" cy="533200"/>
          </a:xfrm>
          <a:prstGeom prst="rect">
            <a:avLst/>
          </a:prstGeom>
        </p:spPr>
        <p:txBody>
          <a:bodyPr spcFirstLastPara="1" wrap="square" lIns="121666" tIns="121666" rIns="121666" bIns="121666" anchor="t" anchorCtr="0">
            <a:noAutofit/>
          </a:bodyPr>
          <a:lstStyle>
            <a:lvl1pPr lvl="0" algn="r" rtl="0">
              <a:spcBef>
                <a:spcPts val="0"/>
              </a:spcBef>
              <a:spcAft>
                <a:spcPts val="0"/>
              </a:spcAft>
              <a:buSzPts val="2000"/>
              <a:buFont typeface="Luckiest Guy"/>
              <a:buNone/>
              <a:defRPr sz="2700">
                <a:solidFill>
                  <a:schemeClr val="dk1"/>
                </a:solidFill>
                <a:latin typeface="Luckiest Guy"/>
                <a:ea typeface="Luckiest Guy"/>
                <a:cs typeface="Luckiest Guy"/>
                <a:sym typeface="Luckiest Guy"/>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16" name="Google Shape;416;p15"/>
          <p:cNvSpPr txBox="1">
            <a:spLocks noGrp="1"/>
          </p:cNvSpPr>
          <p:nvPr>
            <p:ph type="subTitle" idx="5"/>
          </p:nvPr>
        </p:nvSpPr>
        <p:spPr>
          <a:xfrm>
            <a:off x="8476600" y="2161733"/>
            <a:ext cx="2680000" cy="1001600"/>
          </a:xfrm>
          <a:prstGeom prst="rect">
            <a:avLst/>
          </a:prstGeom>
        </p:spPr>
        <p:txBody>
          <a:bodyPr spcFirstLastPara="1" wrap="square" lIns="121666" tIns="121666" rIns="121666" bIns="121666" anchor="t" anchorCtr="0">
            <a:noAutofit/>
          </a:bodyPr>
          <a:lstStyle>
            <a:lvl1pPr lvl="0" rtl="0">
              <a:spcBef>
                <a:spcPts val="0"/>
              </a:spcBef>
              <a:spcAft>
                <a:spcPts val="0"/>
              </a:spcAft>
              <a:buClr>
                <a:schemeClr val="accent3"/>
              </a:buClr>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417" name="Google Shape;417;p15"/>
          <p:cNvSpPr txBox="1">
            <a:spLocks noGrp="1"/>
          </p:cNvSpPr>
          <p:nvPr>
            <p:ph type="subTitle" idx="6"/>
          </p:nvPr>
        </p:nvSpPr>
        <p:spPr>
          <a:xfrm>
            <a:off x="8476600" y="1628367"/>
            <a:ext cx="2680000" cy="533200"/>
          </a:xfrm>
          <a:prstGeom prst="rect">
            <a:avLst/>
          </a:prstGeom>
        </p:spPr>
        <p:txBody>
          <a:bodyPr spcFirstLastPara="1" wrap="square" lIns="121666" tIns="121666" rIns="121666" bIns="121666" anchor="t" anchorCtr="0">
            <a:noAutofit/>
          </a:bodyPr>
          <a:lstStyle>
            <a:lvl1pPr lvl="0" rtl="0">
              <a:spcBef>
                <a:spcPts val="0"/>
              </a:spcBef>
              <a:spcAft>
                <a:spcPts val="0"/>
              </a:spcAft>
              <a:buSzPts val="2000"/>
              <a:buFont typeface="Luckiest Guy"/>
              <a:buNone/>
              <a:defRPr sz="2700">
                <a:solidFill>
                  <a:schemeClr val="dk1"/>
                </a:solidFill>
                <a:latin typeface="Luckiest Guy"/>
                <a:ea typeface="Luckiest Guy"/>
                <a:cs typeface="Luckiest Guy"/>
                <a:sym typeface="Luckiest Guy"/>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18" name="Google Shape;418;p15"/>
          <p:cNvSpPr txBox="1">
            <a:spLocks noGrp="1"/>
          </p:cNvSpPr>
          <p:nvPr>
            <p:ph type="subTitle" idx="7"/>
          </p:nvPr>
        </p:nvSpPr>
        <p:spPr>
          <a:xfrm>
            <a:off x="1015600" y="3696868"/>
            <a:ext cx="2680000" cy="1001600"/>
          </a:xfrm>
          <a:prstGeom prst="rect">
            <a:avLst/>
          </a:prstGeom>
        </p:spPr>
        <p:txBody>
          <a:bodyPr spcFirstLastPara="1" wrap="square" lIns="121666" tIns="121666" rIns="121666" bIns="121666" anchor="t" anchorCtr="0">
            <a:noAutofit/>
          </a:bodyPr>
          <a:lstStyle>
            <a:lvl1pPr lvl="0" algn="r" rtl="0">
              <a:spcBef>
                <a:spcPts val="0"/>
              </a:spcBef>
              <a:spcAft>
                <a:spcPts val="0"/>
              </a:spcAft>
              <a:buClr>
                <a:schemeClr val="accent3"/>
              </a:buClr>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419" name="Google Shape;419;p15"/>
          <p:cNvSpPr txBox="1">
            <a:spLocks noGrp="1"/>
          </p:cNvSpPr>
          <p:nvPr>
            <p:ph type="subTitle" idx="8"/>
          </p:nvPr>
        </p:nvSpPr>
        <p:spPr>
          <a:xfrm>
            <a:off x="1015600" y="3163501"/>
            <a:ext cx="2680000" cy="533200"/>
          </a:xfrm>
          <a:prstGeom prst="rect">
            <a:avLst/>
          </a:prstGeom>
        </p:spPr>
        <p:txBody>
          <a:bodyPr spcFirstLastPara="1" wrap="square" lIns="121666" tIns="121666" rIns="121666" bIns="121666" anchor="t" anchorCtr="0">
            <a:noAutofit/>
          </a:bodyPr>
          <a:lstStyle>
            <a:lvl1pPr lvl="0" algn="r" rtl="0">
              <a:spcBef>
                <a:spcPts val="0"/>
              </a:spcBef>
              <a:spcAft>
                <a:spcPts val="0"/>
              </a:spcAft>
              <a:buSzPts val="2000"/>
              <a:buFont typeface="Luckiest Guy"/>
              <a:buNone/>
              <a:defRPr sz="2700">
                <a:solidFill>
                  <a:schemeClr val="dk1"/>
                </a:solidFill>
                <a:latin typeface="Luckiest Guy"/>
                <a:ea typeface="Luckiest Guy"/>
                <a:cs typeface="Luckiest Guy"/>
                <a:sym typeface="Luckiest Guy"/>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20" name="Google Shape;420;p15"/>
          <p:cNvSpPr txBox="1">
            <a:spLocks noGrp="1"/>
          </p:cNvSpPr>
          <p:nvPr>
            <p:ph type="subTitle" idx="9"/>
          </p:nvPr>
        </p:nvSpPr>
        <p:spPr>
          <a:xfrm>
            <a:off x="8476600" y="5232001"/>
            <a:ext cx="2680000" cy="1001600"/>
          </a:xfrm>
          <a:prstGeom prst="rect">
            <a:avLst/>
          </a:prstGeom>
        </p:spPr>
        <p:txBody>
          <a:bodyPr spcFirstLastPara="1" wrap="square" lIns="121666" tIns="121666" rIns="121666" bIns="121666" anchor="t" anchorCtr="0">
            <a:noAutofit/>
          </a:bodyPr>
          <a:lstStyle>
            <a:lvl1pPr lvl="0" rtl="0">
              <a:spcBef>
                <a:spcPts val="0"/>
              </a:spcBef>
              <a:spcAft>
                <a:spcPts val="0"/>
              </a:spcAft>
              <a:buClr>
                <a:schemeClr val="accent3"/>
              </a:buClr>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421" name="Google Shape;421;p15"/>
          <p:cNvSpPr txBox="1">
            <a:spLocks noGrp="1"/>
          </p:cNvSpPr>
          <p:nvPr>
            <p:ph type="subTitle" idx="13"/>
          </p:nvPr>
        </p:nvSpPr>
        <p:spPr>
          <a:xfrm>
            <a:off x="8476600" y="4698634"/>
            <a:ext cx="2680000" cy="533200"/>
          </a:xfrm>
          <a:prstGeom prst="rect">
            <a:avLst/>
          </a:prstGeom>
        </p:spPr>
        <p:txBody>
          <a:bodyPr spcFirstLastPara="1" wrap="square" lIns="121666" tIns="121666" rIns="121666" bIns="121666" anchor="t" anchorCtr="0">
            <a:noAutofit/>
          </a:bodyPr>
          <a:lstStyle>
            <a:lvl1pPr lvl="0" rtl="0">
              <a:spcBef>
                <a:spcPts val="0"/>
              </a:spcBef>
              <a:spcAft>
                <a:spcPts val="0"/>
              </a:spcAft>
              <a:buSzPts val="2000"/>
              <a:buFont typeface="Luckiest Guy"/>
              <a:buNone/>
              <a:defRPr sz="2700">
                <a:solidFill>
                  <a:schemeClr val="dk1"/>
                </a:solidFill>
                <a:latin typeface="Luckiest Guy"/>
                <a:ea typeface="Luckiest Guy"/>
                <a:cs typeface="Luckiest Guy"/>
                <a:sym typeface="Luckiest Guy"/>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22" name="Google Shape;422;p15"/>
          <p:cNvSpPr txBox="1">
            <a:spLocks noGrp="1"/>
          </p:cNvSpPr>
          <p:nvPr>
            <p:ph type="subTitle" idx="14"/>
          </p:nvPr>
        </p:nvSpPr>
        <p:spPr>
          <a:xfrm>
            <a:off x="8476600" y="3696868"/>
            <a:ext cx="2680000" cy="1001600"/>
          </a:xfrm>
          <a:prstGeom prst="rect">
            <a:avLst/>
          </a:prstGeom>
        </p:spPr>
        <p:txBody>
          <a:bodyPr spcFirstLastPara="1" wrap="square" lIns="121666" tIns="121666" rIns="121666" bIns="121666" anchor="t" anchorCtr="0">
            <a:noAutofit/>
          </a:bodyPr>
          <a:lstStyle>
            <a:lvl1pPr lvl="0" rtl="0">
              <a:spcBef>
                <a:spcPts val="0"/>
              </a:spcBef>
              <a:spcAft>
                <a:spcPts val="0"/>
              </a:spcAft>
              <a:buClr>
                <a:schemeClr val="accent3"/>
              </a:buClr>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423" name="Google Shape;423;p15"/>
          <p:cNvSpPr txBox="1">
            <a:spLocks noGrp="1"/>
          </p:cNvSpPr>
          <p:nvPr>
            <p:ph type="subTitle" idx="15"/>
          </p:nvPr>
        </p:nvSpPr>
        <p:spPr>
          <a:xfrm>
            <a:off x="8476600" y="3163501"/>
            <a:ext cx="2680000" cy="533200"/>
          </a:xfrm>
          <a:prstGeom prst="rect">
            <a:avLst/>
          </a:prstGeom>
        </p:spPr>
        <p:txBody>
          <a:bodyPr spcFirstLastPara="1" wrap="square" lIns="121666" tIns="121666" rIns="121666" bIns="121666" anchor="t" anchorCtr="0">
            <a:noAutofit/>
          </a:bodyPr>
          <a:lstStyle>
            <a:lvl1pPr lvl="0" rtl="0">
              <a:spcBef>
                <a:spcPts val="0"/>
              </a:spcBef>
              <a:spcAft>
                <a:spcPts val="0"/>
              </a:spcAft>
              <a:buSzPts val="2000"/>
              <a:buFont typeface="Luckiest Guy"/>
              <a:buNone/>
              <a:defRPr sz="2700">
                <a:solidFill>
                  <a:schemeClr val="dk1"/>
                </a:solidFill>
                <a:latin typeface="Luckiest Guy"/>
                <a:ea typeface="Luckiest Guy"/>
                <a:cs typeface="Luckiest Guy"/>
                <a:sym typeface="Luckiest Guy"/>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424" name="Google Shape;424;p15"/>
          <p:cNvGrpSpPr/>
          <p:nvPr/>
        </p:nvGrpSpPr>
        <p:grpSpPr>
          <a:xfrm rot="5400000">
            <a:off x="9547637" y="171174"/>
            <a:ext cx="2654262" cy="2466446"/>
            <a:chOff x="817100" y="238125"/>
            <a:chExt cx="5912375" cy="5495644"/>
          </a:xfrm>
        </p:grpSpPr>
        <p:sp>
          <p:nvSpPr>
            <p:cNvPr id="425" name="Google Shape;425;p15"/>
            <p:cNvSpPr/>
            <p:nvPr/>
          </p:nvSpPr>
          <p:spPr>
            <a:xfrm>
              <a:off x="817100" y="1539650"/>
              <a:ext cx="758050" cy="532775"/>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15"/>
            <p:cNvSpPr/>
            <p:nvPr/>
          </p:nvSpPr>
          <p:spPr>
            <a:xfrm>
              <a:off x="850450" y="328075"/>
              <a:ext cx="608275" cy="468700"/>
            </a:xfrm>
            <a:custGeom>
              <a:avLst/>
              <a:gdLst/>
              <a:ahLst/>
              <a:cxnLst/>
              <a:rect l="l" t="t" r="r" b="b"/>
              <a:pathLst>
                <a:path w="24331" h="18748" extrusionOk="0">
                  <a:moveTo>
                    <a:pt x="12275" y="1"/>
                  </a:moveTo>
                  <a:cubicBezTo>
                    <a:pt x="269" y="1"/>
                    <a:pt x="1" y="17063"/>
                    <a:pt x="10997" y="18453"/>
                  </a:cubicBezTo>
                  <a:cubicBezTo>
                    <a:pt x="11906" y="18654"/>
                    <a:pt x="12756" y="18747"/>
                    <a:pt x="13547" y="18747"/>
                  </a:cubicBezTo>
                  <a:cubicBezTo>
                    <a:pt x="24330" y="18747"/>
                    <a:pt x="24113" y="1332"/>
                    <a:pt x="13476" y="55"/>
                  </a:cubicBezTo>
                  <a:cubicBezTo>
                    <a:pt x="13063" y="19"/>
                    <a:pt x="12663" y="1"/>
                    <a:pt x="12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15"/>
            <p:cNvSpPr/>
            <p:nvPr/>
          </p:nvSpPr>
          <p:spPr>
            <a:xfrm>
              <a:off x="2174725" y="853300"/>
              <a:ext cx="376150" cy="246000"/>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15"/>
            <p:cNvSpPr/>
            <p:nvPr/>
          </p:nvSpPr>
          <p:spPr>
            <a:xfrm>
              <a:off x="1033025" y="3441700"/>
              <a:ext cx="376150" cy="246000"/>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15"/>
            <p:cNvSpPr/>
            <p:nvPr/>
          </p:nvSpPr>
          <p:spPr>
            <a:xfrm>
              <a:off x="4663000" y="486950"/>
              <a:ext cx="487675" cy="318775"/>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15"/>
            <p:cNvSpPr/>
            <p:nvPr/>
          </p:nvSpPr>
          <p:spPr>
            <a:xfrm>
              <a:off x="3354863" y="1513154"/>
              <a:ext cx="443723" cy="288929"/>
            </a:xfrm>
            <a:custGeom>
              <a:avLst/>
              <a:gdLst/>
              <a:ahLst/>
              <a:cxnLst/>
              <a:rect l="l" t="t" r="r" b="b"/>
              <a:pathLst>
                <a:path w="25671" h="16718" extrusionOk="0">
                  <a:moveTo>
                    <a:pt x="10910" y="1"/>
                  </a:moveTo>
                  <a:cubicBezTo>
                    <a:pt x="272" y="1"/>
                    <a:pt x="1" y="15851"/>
                    <a:pt x="12362" y="16718"/>
                  </a:cubicBezTo>
                  <a:cubicBezTo>
                    <a:pt x="21626" y="16522"/>
                    <a:pt x="25671" y="4388"/>
                    <a:pt x="15559" y="865"/>
                  </a:cubicBezTo>
                  <a:cubicBezTo>
                    <a:pt x="13839" y="266"/>
                    <a:pt x="12288" y="1"/>
                    <a:pt x="109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15"/>
            <p:cNvSpPr/>
            <p:nvPr/>
          </p:nvSpPr>
          <p:spPr>
            <a:xfrm>
              <a:off x="1340210" y="5578819"/>
              <a:ext cx="234925" cy="154950"/>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15"/>
            <p:cNvSpPr/>
            <p:nvPr/>
          </p:nvSpPr>
          <p:spPr>
            <a:xfrm>
              <a:off x="1887000" y="3775750"/>
              <a:ext cx="234925" cy="15495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15"/>
            <p:cNvSpPr/>
            <p:nvPr/>
          </p:nvSpPr>
          <p:spPr>
            <a:xfrm>
              <a:off x="3354900" y="2919500"/>
              <a:ext cx="234925" cy="154925"/>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15"/>
            <p:cNvSpPr/>
            <p:nvPr/>
          </p:nvSpPr>
          <p:spPr>
            <a:xfrm>
              <a:off x="5547026" y="1644661"/>
              <a:ext cx="234925" cy="154925"/>
            </a:xfrm>
            <a:custGeom>
              <a:avLst/>
              <a:gdLst/>
              <a:ahLst/>
              <a:cxnLst/>
              <a:rect l="l" t="t" r="r" b="b"/>
              <a:pathLst>
                <a:path w="9397" h="6197" extrusionOk="0">
                  <a:moveTo>
                    <a:pt x="3957" y="0"/>
                  </a:moveTo>
                  <a:cubicBezTo>
                    <a:pt x="44" y="0"/>
                    <a:pt x="1" y="5908"/>
                    <a:pt x="4504" y="6197"/>
                  </a:cubicBezTo>
                  <a:cubicBezTo>
                    <a:pt x="7961"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15"/>
            <p:cNvSpPr/>
            <p:nvPr/>
          </p:nvSpPr>
          <p:spPr>
            <a:xfrm>
              <a:off x="968925" y="5284425"/>
              <a:ext cx="236375" cy="154950"/>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15"/>
            <p:cNvSpPr/>
            <p:nvPr/>
          </p:nvSpPr>
          <p:spPr>
            <a:xfrm>
              <a:off x="1275375" y="4855475"/>
              <a:ext cx="234925" cy="154950"/>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15"/>
            <p:cNvSpPr/>
            <p:nvPr/>
          </p:nvSpPr>
          <p:spPr>
            <a:xfrm>
              <a:off x="5881964" y="1247683"/>
              <a:ext cx="234925" cy="154925"/>
            </a:xfrm>
            <a:custGeom>
              <a:avLst/>
              <a:gdLst/>
              <a:ahLst/>
              <a:cxnLst/>
              <a:rect l="l" t="t" r="r" b="b"/>
              <a:pathLst>
                <a:path w="9397" h="6197" extrusionOk="0">
                  <a:moveTo>
                    <a:pt x="3957" y="0"/>
                  </a:moveTo>
                  <a:cubicBezTo>
                    <a:pt x="45" y="0"/>
                    <a:pt x="1" y="5908"/>
                    <a:pt x="4504" y="6197"/>
                  </a:cubicBezTo>
                  <a:cubicBezTo>
                    <a:pt x="7962"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15"/>
            <p:cNvSpPr/>
            <p:nvPr/>
          </p:nvSpPr>
          <p:spPr>
            <a:xfrm>
              <a:off x="5312075" y="1247725"/>
              <a:ext cx="234925" cy="154950"/>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15"/>
            <p:cNvSpPr/>
            <p:nvPr/>
          </p:nvSpPr>
          <p:spPr>
            <a:xfrm>
              <a:off x="6494550" y="492575"/>
              <a:ext cx="234925" cy="154950"/>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15"/>
            <p:cNvSpPr/>
            <p:nvPr/>
          </p:nvSpPr>
          <p:spPr>
            <a:xfrm>
              <a:off x="1826719" y="2254021"/>
              <a:ext cx="641821" cy="67306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15"/>
            <p:cNvSpPr/>
            <p:nvPr/>
          </p:nvSpPr>
          <p:spPr>
            <a:xfrm>
              <a:off x="3245650" y="238125"/>
              <a:ext cx="611650" cy="65405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2" name="Google Shape;442;p15"/>
          <p:cNvGrpSpPr/>
          <p:nvPr/>
        </p:nvGrpSpPr>
        <p:grpSpPr>
          <a:xfrm rot="10800000" flipH="1">
            <a:off x="90373" y="4316778"/>
            <a:ext cx="2654262" cy="2466445"/>
            <a:chOff x="817100" y="238125"/>
            <a:chExt cx="5912375" cy="5495644"/>
          </a:xfrm>
        </p:grpSpPr>
        <p:sp>
          <p:nvSpPr>
            <p:cNvPr id="443" name="Google Shape;443;p15"/>
            <p:cNvSpPr/>
            <p:nvPr/>
          </p:nvSpPr>
          <p:spPr>
            <a:xfrm>
              <a:off x="817100" y="1539650"/>
              <a:ext cx="758050" cy="532775"/>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15"/>
            <p:cNvSpPr/>
            <p:nvPr/>
          </p:nvSpPr>
          <p:spPr>
            <a:xfrm>
              <a:off x="850450" y="328075"/>
              <a:ext cx="608275" cy="468700"/>
            </a:xfrm>
            <a:custGeom>
              <a:avLst/>
              <a:gdLst/>
              <a:ahLst/>
              <a:cxnLst/>
              <a:rect l="l" t="t" r="r" b="b"/>
              <a:pathLst>
                <a:path w="24331" h="18748" extrusionOk="0">
                  <a:moveTo>
                    <a:pt x="12275" y="1"/>
                  </a:moveTo>
                  <a:cubicBezTo>
                    <a:pt x="269" y="1"/>
                    <a:pt x="1" y="17063"/>
                    <a:pt x="10997" y="18453"/>
                  </a:cubicBezTo>
                  <a:cubicBezTo>
                    <a:pt x="11906" y="18654"/>
                    <a:pt x="12756" y="18747"/>
                    <a:pt x="13547" y="18747"/>
                  </a:cubicBezTo>
                  <a:cubicBezTo>
                    <a:pt x="24330" y="18747"/>
                    <a:pt x="24113" y="1332"/>
                    <a:pt x="13476" y="55"/>
                  </a:cubicBezTo>
                  <a:cubicBezTo>
                    <a:pt x="13063" y="19"/>
                    <a:pt x="12663" y="1"/>
                    <a:pt x="12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15"/>
            <p:cNvSpPr/>
            <p:nvPr/>
          </p:nvSpPr>
          <p:spPr>
            <a:xfrm>
              <a:off x="2174725" y="853300"/>
              <a:ext cx="376150" cy="246000"/>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15"/>
            <p:cNvSpPr/>
            <p:nvPr/>
          </p:nvSpPr>
          <p:spPr>
            <a:xfrm>
              <a:off x="1033025" y="3441700"/>
              <a:ext cx="376150" cy="246000"/>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15"/>
            <p:cNvSpPr/>
            <p:nvPr/>
          </p:nvSpPr>
          <p:spPr>
            <a:xfrm>
              <a:off x="4663000" y="486950"/>
              <a:ext cx="487675" cy="318775"/>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15"/>
            <p:cNvSpPr/>
            <p:nvPr/>
          </p:nvSpPr>
          <p:spPr>
            <a:xfrm>
              <a:off x="3354863" y="1513154"/>
              <a:ext cx="443723" cy="288929"/>
            </a:xfrm>
            <a:custGeom>
              <a:avLst/>
              <a:gdLst/>
              <a:ahLst/>
              <a:cxnLst/>
              <a:rect l="l" t="t" r="r" b="b"/>
              <a:pathLst>
                <a:path w="25671" h="16718" extrusionOk="0">
                  <a:moveTo>
                    <a:pt x="10910" y="1"/>
                  </a:moveTo>
                  <a:cubicBezTo>
                    <a:pt x="272" y="1"/>
                    <a:pt x="1" y="15851"/>
                    <a:pt x="12362" y="16718"/>
                  </a:cubicBezTo>
                  <a:cubicBezTo>
                    <a:pt x="21626" y="16522"/>
                    <a:pt x="25671" y="4388"/>
                    <a:pt x="15559" y="865"/>
                  </a:cubicBezTo>
                  <a:cubicBezTo>
                    <a:pt x="13839" y="266"/>
                    <a:pt x="12288" y="1"/>
                    <a:pt x="109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15"/>
            <p:cNvSpPr/>
            <p:nvPr/>
          </p:nvSpPr>
          <p:spPr>
            <a:xfrm>
              <a:off x="1340210" y="5578819"/>
              <a:ext cx="234925" cy="154950"/>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15"/>
            <p:cNvSpPr/>
            <p:nvPr/>
          </p:nvSpPr>
          <p:spPr>
            <a:xfrm>
              <a:off x="1887000" y="3775750"/>
              <a:ext cx="234925" cy="15495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15"/>
            <p:cNvSpPr/>
            <p:nvPr/>
          </p:nvSpPr>
          <p:spPr>
            <a:xfrm>
              <a:off x="3354900" y="2919500"/>
              <a:ext cx="234925" cy="154925"/>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15"/>
            <p:cNvSpPr/>
            <p:nvPr/>
          </p:nvSpPr>
          <p:spPr>
            <a:xfrm>
              <a:off x="5547026" y="1644661"/>
              <a:ext cx="234925" cy="154925"/>
            </a:xfrm>
            <a:custGeom>
              <a:avLst/>
              <a:gdLst/>
              <a:ahLst/>
              <a:cxnLst/>
              <a:rect l="l" t="t" r="r" b="b"/>
              <a:pathLst>
                <a:path w="9397" h="6197" extrusionOk="0">
                  <a:moveTo>
                    <a:pt x="3957" y="0"/>
                  </a:moveTo>
                  <a:cubicBezTo>
                    <a:pt x="44" y="0"/>
                    <a:pt x="1" y="5908"/>
                    <a:pt x="4504" y="6197"/>
                  </a:cubicBezTo>
                  <a:cubicBezTo>
                    <a:pt x="7961"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15"/>
            <p:cNvSpPr/>
            <p:nvPr/>
          </p:nvSpPr>
          <p:spPr>
            <a:xfrm>
              <a:off x="968925" y="5284425"/>
              <a:ext cx="236375" cy="154950"/>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15"/>
            <p:cNvSpPr/>
            <p:nvPr/>
          </p:nvSpPr>
          <p:spPr>
            <a:xfrm>
              <a:off x="1275375" y="4855475"/>
              <a:ext cx="234925" cy="154950"/>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15"/>
            <p:cNvSpPr/>
            <p:nvPr/>
          </p:nvSpPr>
          <p:spPr>
            <a:xfrm>
              <a:off x="5881964" y="1247683"/>
              <a:ext cx="234925" cy="154925"/>
            </a:xfrm>
            <a:custGeom>
              <a:avLst/>
              <a:gdLst/>
              <a:ahLst/>
              <a:cxnLst/>
              <a:rect l="l" t="t" r="r" b="b"/>
              <a:pathLst>
                <a:path w="9397" h="6197" extrusionOk="0">
                  <a:moveTo>
                    <a:pt x="3957" y="0"/>
                  </a:moveTo>
                  <a:cubicBezTo>
                    <a:pt x="45" y="0"/>
                    <a:pt x="1" y="5908"/>
                    <a:pt x="4504" y="6197"/>
                  </a:cubicBezTo>
                  <a:cubicBezTo>
                    <a:pt x="7962"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15"/>
            <p:cNvSpPr/>
            <p:nvPr/>
          </p:nvSpPr>
          <p:spPr>
            <a:xfrm>
              <a:off x="5312075" y="1247725"/>
              <a:ext cx="234925" cy="154950"/>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15"/>
            <p:cNvSpPr/>
            <p:nvPr/>
          </p:nvSpPr>
          <p:spPr>
            <a:xfrm>
              <a:off x="6494550" y="492575"/>
              <a:ext cx="234925" cy="154950"/>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15"/>
            <p:cNvSpPr/>
            <p:nvPr/>
          </p:nvSpPr>
          <p:spPr>
            <a:xfrm>
              <a:off x="1826719" y="2254021"/>
              <a:ext cx="641821" cy="67306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15"/>
            <p:cNvSpPr/>
            <p:nvPr/>
          </p:nvSpPr>
          <p:spPr>
            <a:xfrm>
              <a:off x="3245650" y="238125"/>
              <a:ext cx="611650" cy="65405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25339596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603"/>
        <p:cNvGrpSpPr/>
        <p:nvPr/>
      </p:nvGrpSpPr>
      <p:grpSpPr>
        <a:xfrm>
          <a:off x="0" y="0"/>
          <a:ext cx="0" cy="0"/>
          <a:chOff x="0" y="0"/>
          <a:chExt cx="0" cy="0"/>
        </a:xfrm>
      </p:grpSpPr>
      <p:sp>
        <p:nvSpPr>
          <p:cNvPr id="604" name="Google Shape;604;p21"/>
          <p:cNvSpPr/>
          <p:nvPr/>
        </p:nvSpPr>
        <p:spPr>
          <a:xfrm flipH="1">
            <a:off x="10674242" y="5421040"/>
            <a:ext cx="1619126" cy="1488983"/>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605" name="Google Shape;605;p21"/>
          <p:cNvSpPr/>
          <p:nvPr/>
        </p:nvSpPr>
        <p:spPr>
          <a:xfrm rot="10800000" flipH="1">
            <a:off x="-100964" y="-90837"/>
            <a:ext cx="1688201" cy="1552508"/>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606" name="Google Shape;606;p21"/>
          <p:cNvSpPr txBox="1">
            <a:spLocks noGrp="1"/>
          </p:cNvSpPr>
          <p:nvPr>
            <p:ph type="title"/>
          </p:nvPr>
        </p:nvSpPr>
        <p:spPr>
          <a:xfrm>
            <a:off x="415600" y="559833"/>
            <a:ext cx="11360800" cy="763600"/>
          </a:xfrm>
          <a:prstGeom prst="rect">
            <a:avLst/>
          </a:prstGeom>
        </p:spPr>
        <p:txBody>
          <a:bodyPr spcFirstLastPara="1" wrap="square" lIns="121666" tIns="121666" rIns="121666" bIns="121666" anchor="t" anchorCtr="0">
            <a:noAutofit/>
          </a:bodyPr>
          <a:lstStyle>
            <a:lvl1pPr lvl="0" rtl="0">
              <a:spcBef>
                <a:spcPts val="0"/>
              </a:spcBef>
              <a:spcAft>
                <a:spcPts val="0"/>
              </a:spcAft>
              <a:buSzPts val="30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607" name="Google Shape;607;p21"/>
          <p:cNvGrpSpPr/>
          <p:nvPr/>
        </p:nvGrpSpPr>
        <p:grpSpPr>
          <a:xfrm rot="5400000">
            <a:off x="9547637" y="171174"/>
            <a:ext cx="2654262" cy="2466446"/>
            <a:chOff x="817100" y="238125"/>
            <a:chExt cx="5912375" cy="5495644"/>
          </a:xfrm>
        </p:grpSpPr>
        <p:sp>
          <p:nvSpPr>
            <p:cNvPr id="608" name="Google Shape;608;p21"/>
            <p:cNvSpPr/>
            <p:nvPr/>
          </p:nvSpPr>
          <p:spPr>
            <a:xfrm>
              <a:off x="817100" y="1539650"/>
              <a:ext cx="758050" cy="532775"/>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21"/>
            <p:cNvSpPr/>
            <p:nvPr/>
          </p:nvSpPr>
          <p:spPr>
            <a:xfrm>
              <a:off x="850450" y="328075"/>
              <a:ext cx="608275" cy="468700"/>
            </a:xfrm>
            <a:custGeom>
              <a:avLst/>
              <a:gdLst/>
              <a:ahLst/>
              <a:cxnLst/>
              <a:rect l="l" t="t" r="r" b="b"/>
              <a:pathLst>
                <a:path w="24331" h="18748" extrusionOk="0">
                  <a:moveTo>
                    <a:pt x="12275" y="1"/>
                  </a:moveTo>
                  <a:cubicBezTo>
                    <a:pt x="269" y="1"/>
                    <a:pt x="1" y="17063"/>
                    <a:pt x="10997" y="18453"/>
                  </a:cubicBezTo>
                  <a:cubicBezTo>
                    <a:pt x="11906" y="18654"/>
                    <a:pt x="12756" y="18747"/>
                    <a:pt x="13547" y="18747"/>
                  </a:cubicBezTo>
                  <a:cubicBezTo>
                    <a:pt x="24330" y="18747"/>
                    <a:pt x="24113" y="1332"/>
                    <a:pt x="13476" y="55"/>
                  </a:cubicBezTo>
                  <a:cubicBezTo>
                    <a:pt x="13063" y="19"/>
                    <a:pt x="12663" y="1"/>
                    <a:pt x="12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21"/>
            <p:cNvSpPr/>
            <p:nvPr/>
          </p:nvSpPr>
          <p:spPr>
            <a:xfrm>
              <a:off x="2174725" y="853300"/>
              <a:ext cx="376150" cy="246000"/>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21"/>
            <p:cNvSpPr/>
            <p:nvPr/>
          </p:nvSpPr>
          <p:spPr>
            <a:xfrm>
              <a:off x="1033025" y="3441700"/>
              <a:ext cx="376150" cy="246000"/>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21"/>
            <p:cNvSpPr/>
            <p:nvPr/>
          </p:nvSpPr>
          <p:spPr>
            <a:xfrm>
              <a:off x="4663000" y="486950"/>
              <a:ext cx="487675" cy="318775"/>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21"/>
            <p:cNvSpPr/>
            <p:nvPr/>
          </p:nvSpPr>
          <p:spPr>
            <a:xfrm>
              <a:off x="3354863" y="1513154"/>
              <a:ext cx="443723" cy="288929"/>
            </a:xfrm>
            <a:custGeom>
              <a:avLst/>
              <a:gdLst/>
              <a:ahLst/>
              <a:cxnLst/>
              <a:rect l="l" t="t" r="r" b="b"/>
              <a:pathLst>
                <a:path w="25671" h="16718" extrusionOk="0">
                  <a:moveTo>
                    <a:pt x="10910" y="1"/>
                  </a:moveTo>
                  <a:cubicBezTo>
                    <a:pt x="272" y="1"/>
                    <a:pt x="1" y="15851"/>
                    <a:pt x="12362" y="16718"/>
                  </a:cubicBezTo>
                  <a:cubicBezTo>
                    <a:pt x="21626" y="16522"/>
                    <a:pt x="25671" y="4388"/>
                    <a:pt x="15559" y="865"/>
                  </a:cubicBezTo>
                  <a:cubicBezTo>
                    <a:pt x="13839" y="266"/>
                    <a:pt x="12288" y="1"/>
                    <a:pt x="109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21"/>
            <p:cNvSpPr/>
            <p:nvPr/>
          </p:nvSpPr>
          <p:spPr>
            <a:xfrm>
              <a:off x="1340210" y="5578819"/>
              <a:ext cx="234925" cy="154950"/>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21"/>
            <p:cNvSpPr/>
            <p:nvPr/>
          </p:nvSpPr>
          <p:spPr>
            <a:xfrm>
              <a:off x="1887000" y="3775750"/>
              <a:ext cx="234925" cy="15495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21"/>
            <p:cNvSpPr/>
            <p:nvPr/>
          </p:nvSpPr>
          <p:spPr>
            <a:xfrm>
              <a:off x="3354900" y="2919500"/>
              <a:ext cx="234925" cy="154925"/>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21"/>
            <p:cNvSpPr/>
            <p:nvPr/>
          </p:nvSpPr>
          <p:spPr>
            <a:xfrm>
              <a:off x="5547026" y="1644661"/>
              <a:ext cx="234925" cy="154925"/>
            </a:xfrm>
            <a:custGeom>
              <a:avLst/>
              <a:gdLst/>
              <a:ahLst/>
              <a:cxnLst/>
              <a:rect l="l" t="t" r="r" b="b"/>
              <a:pathLst>
                <a:path w="9397" h="6197" extrusionOk="0">
                  <a:moveTo>
                    <a:pt x="3957" y="0"/>
                  </a:moveTo>
                  <a:cubicBezTo>
                    <a:pt x="44" y="0"/>
                    <a:pt x="1" y="5908"/>
                    <a:pt x="4504" y="6197"/>
                  </a:cubicBezTo>
                  <a:cubicBezTo>
                    <a:pt x="7961"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21"/>
            <p:cNvSpPr/>
            <p:nvPr/>
          </p:nvSpPr>
          <p:spPr>
            <a:xfrm>
              <a:off x="968925" y="5284425"/>
              <a:ext cx="236375" cy="154950"/>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21"/>
            <p:cNvSpPr/>
            <p:nvPr/>
          </p:nvSpPr>
          <p:spPr>
            <a:xfrm>
              <a:off x="1275375" y="4855475"/>
              <a:ext cx="234925" cy="154950"/>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21"/>
            <p:cNvSpPr/>
            <p:nvPr/>
          </p:nvSpPr>
          <p:spPr>
            <a:xfrm>
              <a:off x="5881964" y="1247683"/>
              <a:ext cx="234925" cy="154925"/>
            </a:xfrm>
            <a:custGeom>
              <a:avLst/>
              <a:gdLst/>
              <a:ahLst/>
              <a:cxnLst/>
              <a:rect l="l" t="t" r="r" b="b"/>
              <a:pathLst>
                <a:path w="9397" h="6197" extrusionOk="0">
                  <a:moveTo>
                    <a:pt x="3957" y="0"/>
                  </a:moveTo>
                  <a:cubicBezTo>
                    <a:pt x="45" y="0"/>
                    <a:pt x="1" y="5908"/>
                    <a:pt x="4504" y="6197"/>
                  </a:cubicBezTo>
                  <a:cubicBezTo>
                    <a:pt x="7962"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21"/>
            <p:cNvSpPr/>
            <p:nvPr/>
          </p:nvSpPr>
          <p:spPr>
            <a:xfrm>
              <a:off x="5312075" y="1247725"/>
              <a:ext cx="234925" cy="154950"/>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21"/>
            <p:cNvSpPr/>
            <p:nvPr/>
          </p:nvSpPr>
          <p:spPr>
            <a:xfrm>
              <a:off x="6494550" y="492575"/>
              <a:ext cx="234925" cy="154950"/>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21"/>
            <p:cNvSpPr/>
            <p:nvPr/>
          </p:nvSpPr>
          <p:spPr>
            <a:xfrm>
              <a:off x="1826719" y="2254021"/>
              <a:ext cx="641821" cy="67306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21"/>
            <p:cNvSpPr/>
            <p:nvPr/>
          </p:nvSpPr>
          <p:spPr>
            <a:xfrm>
              <a:off x="3245650" y="238125"/>
              <a:ext cx="611650" cy="65405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5" name="Google Shape;625;p21"/>
          <p:cNvGrpSpPr/>
          <p:nvPr/>
        </p:nvGrpSpPr>
        <p:grpSpPr>
          <a:xfrm rot="10800000" flipH="1">
            <a:off x="90373" y="4316778"/>
            <a:ext cx="2654262" cy="2466445"/>
            <a:chOff x="817100" y="238125"/>
            <a:chExt cx="5912375" cy="5495644"/>
          </a:xfrm>
        </p:grpSpPr>
        <p:sp>
          <p:nvSpPr>
            <p:cNvPr id="626" name="Google Shape;626;p21"/>
            <p:cNvSpPr/>
            <p:nvPr/>
          </p:nvSpPr>
          <p:spPr>
            <a:xfrm>
              <a:off x="817100" y="1539650"/>
              <a:ext cx="758050" cy="532775"/>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21"/>
            <p:cNvSpPr/>
            <p:nvPr/>
          </p:nvSpPr>
          <p:spPr>
            <a:xfrm>
              <a:off x="850450" y="328075"/>
              <a:ext cx="608275" cy="468700"/>
            </a:xfrm>
            <a:custGeom>
              <a:avLst/>
              <a:gdLst/>
              <a:ahLst/>
              <a:cxnLst/>
              <a:rect l="l" t="t" r="r" b="b"/>
              <a:pathLst>
                <a:path w="24331" h="18748" extrusionOk="0">
                  <a:moveTo>
                    <a:pt x="12275" y="1"/>
                  </a:moveTo>
                  <a:cubicBezTo>
                    <a:pt x="269" y="1"/>
                    <a:pt x="1" y="17063"/>
                    <a:pt x="10997" y="18453"/>
                  </a:cubicBezTo>
                  <a:cubicBezTo>
                    <a:pt x="11906" y="18654"/>
                    <a:pt x="12756" y="18747"/>
                    <a:pt x="13547" y="18747"/>
                  </a:cubicBezTo>
                  <a:cubicBezTo>
                    <a:pt x="24330" y="18747"/>
                    <a:pt x="24113" y="1332"/>
                    <a:pt x="13476" y="55"/>
                  </a:cubicBezTo>
                  <a:cubicBezTo>
                    <a:pt x="13063" y="19"/>
                    <a:pt x="12663" y="1"/>
                    <a:pt x="12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21"/>
            <p:cNvSpPr/>
            <p:nvPr/>
          </p:nvSpPr>
          <p:spPr>
            <a:xfrm>
              <a:off x="2174725" y="853300"/>
              <a:ext cx="376150" cy="246000"/>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21"/>
            <p:cNvSpPr/>
            <p:nvPr/>
          </p:nvSpPr>
          <p:spPr>
            <a:xfrm>
              <a:off x="1033025" y="3441700"/>
              <a:ext cx="376150" cy="246000"/>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21"/>
            <p:cNvSpPr/>
            <p:nvPr/>
          </p:nvSpPr>
          <p:spPr>
            <a:xfrm>
              <a:off x="4663000" y="486950"/>
              <a:ext cx="487675" cy="318775"/>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21"/>
            <p:cNvSpPr/>
            <p:nvPr/>
          </p:nvSpPr>
          <p:spPr>
            <a:xfrm>
              <a:off x="3354863" y="1513154"/>
              <a:ext cx="443723" cy="288929"/>
            </a:xfrm>
            <a:custGeom>
              <a:avLst/>
              <a:gdLst/>
              <a:ahLst/>
              <a:cxnLst/>
              <a:rect l="l" t="t" r="r" b="b"/>
              <a:pathLst>
                <a:path w="25671" h="16718" extrusionOk="0">
                  <a:moveTo>
                    <a:pt x="10910" y="1"/>
                  </a:moveTo>
                  <a:cubicBezTo>
                    <a:pt x="272" y="1"/>
                    <a:pt x="1" y="15851"/>
                    <a:pt x="12362" y="16718"/>
                  </a:cubicBezTo>
                  <a:cubicBezTo>
                    <a:pt x="21626" y="16522"/>
                    <a:pt x="25671" y="4388"/>
                    <a:pt x="15559" y="865"/>
                  </a:cubicBezTo>
                  <a:cubicBezTo>
                    <a:pt x="13839" y="266"/>
                    <a:pt x="12288" y="1"/>
                    <a:pt x="109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21"/>
            <p:cNvSpPr/>
            <p:nvPr/>
          </p:nvSpPr>
          <p:spPr>
            <a:xfrm>
              <a:off x="1340210" y="5578819"/>
              <a:ext cx="234925" cy="154950"/>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21"/>
            <p:cNvSpPr/>
            <p:nvPr/>
          </p:nvSpPr>
          <p:spPr>
            <a:xfrm>
              <a:off x="1887000" y="3775750"/>
              <a:ext cx="234925" cy="15495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21"/>
            <p:cNvSpPr/>
            <p:nvPr/>
          </p:nvSpPr>
          <p:spPr>
            <a:xfrm>
              <a:off x="3354900" y="2919500"/>
              <a:ext cx="234925" cy="154925"/>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21"/>
            <p:cNvSpPr/>
            <p:nvPr/>
          </p:nvSpPr>
          <p:spPr>
            <a:xfrm>
              <a:off x="5547026" y="1644661"/>
              <a:ext cx="234925" cy="154925"/>
            </a:xfrm>
            <a:custGeom>
              <a:avLst/>
              <a:gdLst/>
              <a:ahLst/>
              <a:cxnLst/>
              <a:rect l="l" t="t" r="r" b="b"/>
              <a:pathLst>
                <a:path w="9397" h="6197" extrusionOk="0">
                  <a:moveTo>
                    <a:pt x="3957" y="0"/>
                  </a:moveTo>
                  <a:cubicBezTo>
                    <a:pt x="44" y="0"/>
                    <a:pt x="1" y="5908"/>
                    <a:pt x="4504" y="6197"/>
                  </a:cubicBezTo>
                  <a:cubicBezTo>
                    <a:pt x="7961"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21"/>
            <p:cNvSpPr/>
            <p:nvPr/>
          </p:nvSpPr>
          <p:spPr>
            <a:xfrm>
              <a:off x="968925" y="5284425"/>
              <a:ext cx="236375" cy="154950"/>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21"/>
            <p:cNvSpPr/>
            <p:nvPr/>
          </p:nvSpPr>
          <p:spPr>
            <a:xfrm>
              <a:off x="1275375" y="4855475"/>
              <a:ext cx="234925" cy="154950"/>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21"/>
            <p:cNvSpPr/>
            <p:nvPr/>
          </p:nvSpPr>
          <p:spPr>
            <a:xfrm>
              <a:off x="5881964" y="1247683"/>
              <a:ext cx="234925" cy="154925"/>
            </a:xfrm>
            <a:custGeom>
              <a:avLst/>
              <a:gdLst/>
              <a:ahLst/>
              <a:cxnLst/>
              <a:rect l="l" t="t" r="r" b="b"/>
              <a:pathLst>
                <a:path w="9397" h="6197" extrusionOk="0">
                  <a:moveTo>
                    <a:pt x="3957" y="0"/>
                  </a:moveTo>
                  <a:cubicBezTo>
                    <a:pt x="45" y="0"/>
                    <a:pt x="1" y="5908"/>
                    <a:pt x="4504" y="6197"/>
                  </a:cubicBezTo>
                  <a:cubicBezTo>
                    <a:pt x="7962"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21"/>
            <p:cNvSpPr/>
            <p:nvPr/>
          </p:nvSpPr>
          <p:spPr>
            <a:xfrm>
              <a:off x="5312075" y="1247725"/>
              <a:ext cx="234925" cy="154950"/>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21"/>
            <p:cNvSpPr/>
            <p:nvPr/>
          </p:nvSpPr>
          <p:spPr>
            <a:xfrm>
              <a:off x="6494550" y="492575"/>
              <a:ext cx="234925" cy="154950"/>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21"/>
            <p:cNvSpPr/>
            <p:nvPr/>
          </p:nvSpPr>
          <p:spPr>
            <a:xfrm>
              <a:off x="1826719" y="2254021"/>
              <a:ext cx="641821" cy="67306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21"/>
            <p:cNvSpPr/>
            <p:nvPr/>
          </p:nvSpPr>
          <p:spPr>
            <a:xfrm>
              <a:off x="3245650" y="238125"/>
              <a:ext cx="611650" cy="65405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39262848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683"/>
        <p:cNvGrpSpPr/>
        <p:nvPr/>
      </p:nvGrpSpPr>
      <p:grpSpPr>
        <a:xfrm>
          <a:off x="0" y="0"/>
          <a:ext cx="0" cy="0"/>
          <a:chOff x="0" y="0"/>
          <a:chExt cx="0" cy="0"/>
        </a:xfrm>
      </p:grpSpPr>
      <p:sp>
        <p:nvSpPr>
          <p:cNvPr id="684" name="Google Shape;684;p23"/>
          <p:cNvSpPr/>
          <p:nvPr/>
        </p:nvSpPr>
        <p:spPr>
          <a:xfrm flipH="1">
            <a:off x="10674242" y="5421040"/>
            <a:ext cx="1619126" cy="1488983"/>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3"/>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685" name="Google Shape;685;p23"/>
          <p:cNvSpPr/>
          <p:nvPr/>
        </p:nvSpPr>
        <p:spPr>
          <a:xfrm rot="10800000" flipH="1">
            <a:off x="-100966" y="-90926"/>
            <a:ext cx="1654043" cy="1521094"/>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3"/>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686" name="Google Shape;686;p23"/>
          <p:cNvSpPr txBox="1">
            <a:spLocks noGrp="1"/>
          </p:cNvSpPr>
          <p:nvPr>
            <p:ph type="title"/>
          </p:nvPr>
        </p:nvSpPr>
        <p:spPr>
          <a:xfrm>
            <a:off x="1978034" y="559767"/>
            <a:ext cx="8211600" cy="763600"/>
          </a:xfrm>
          <a:prstGeom prst="rect">
            <a:avLst/>
          </a:prstGeom>
        </p:spPr>
        <p:txBody>
          <a:bodyPr spcFirstLastPara="1" wrap="square" lIns="121666" tIns="121666" rIns="121666" bIns="121666" anchor="t" anchorCtr="0">
            <a:noAutofit/>
          </a:bodyPr>
          <a:lstStyle>
            <a:lvl1pPr lvl="0" rtl="0">
              <a:spcBef>
                <a:spcPts val="0"/>
              </a:spcBef>
              <a:spcAft>
                <a:spcPts val="0"/>
              </a:spcAft>
              <a:buSzPts val="30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687" name="Google Shape;687;p23"/>
          <p:cNvGrpSpPr/>
          <p:nvPr/>
        </p:nvGrpSpPr>
        <p:grpSpPr>
          <a:xfrm rot="5400000">
            <a:off x="9547637" y="171174"/>
            <a:ext cx="2654262" cy="2466446"/>
            <a:chOff x="817100" y="238125"/>
            <a:chExt cx="5912375" cy="5495644"/>
          </a:xfrm>
        </p:grpSpPr>
        <p:sp>
          <p:nvSpPr>
            <p:cNvPr id="688" name="Google Shape;688;p23"/>
            <p:cNvSpPr/>
            <p:nvPr/>
          </p:nvSpPr>
          <p:spPr>
            <a:xfrm>
              <a:off x="817100" y="1539650"/>
              <a:ext cx="758050" cy="532775"/>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23"/>
            <p:cNvSpPr/>
            <p:nvPr/>
          </p:nvSpPr>
          <p:spPr>
            <a:xfrm>
              <a:off x="850450" y="328075"/>
              <a:ext cx="608275" cy="468700"/>
            </a:xfrm>
            <a:custGeom>
              <a:avLst/>
              <a:gdLst/>
              <a:ahLst/>
              <a:cxnLst/>
              <a:rect l="l" t="t" r="r" b="b"/>
              <a:pathLst>
                <a:path w="24331" h="18748" extrusionOk="0">
                  <a:moveTo>
                    <a:pt x="12275" y="1"/>
                  </a:moveTo>
                  <a:cubicBezTo>
                    <a:pt x="269" y="1"/>
                    <a:pt x="1" y="17063"/>
                    <a:pt x="10997" y="18453"/>
                  </a:cubicBezTo>
                  <a:cubicBezTo>
                    <a:pt x="11906" y="18654"/>
                    <a:pt x="12756" y="18747"/>
                    <a:pt x="13547" y="18747"/>
                  </a:cubicBezTo>
                  <a:cubicBezTo>
                    <a:pt x="24330" y="18747"/>
                    <a:pt x="24113" y="1332"/>
                    <a:pt x="13476" y="55"/>
                  </a:cubicBezTo>
                  <a:cubicBezTo>
                    <a:pt x="13063" y="19"/>
                    <a:pt x="12663" y="1"/>
                    <a:pt x="12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23"/>
            <p:cNvSpPr/>
            <p:nvPr/>
          </p:nvSpPr>
          <p:spPr>
            <a:xfrm>
              <a:off x="2174725" y="853300"/>
              <a:ext cx="376150" cy="246000"/>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23"/>
            <p:cNvSpPr/>
            <p:nvPr/>
          </p:nvSpPr>
          <p:spPr>
            <a:xfrm>
              <a:off x="1033025" y="3441700"/>
              <a:ext cx="376150" cy="246000"/>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23"/>
            <p:cNvSpPr/>
            <p:nvPr/>
          </p:nvSpPr>
          <p:spPr>
            <a:xfrm>
              <a:off x="4663000" y="486950"/>
              <a:ext cx="487675" cy="318775"/>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23"/>
            <p:cNvSpPr/>
            <p:nvPr/>
          </p:nvSpPr>
          <p:spPr>
            <a:xfrm>
              <a:off x="3354863" y="1513154"/>
              <a:ext cx="443723" cy="288929"/>
            </a:xfrm>
            <a:custGeom>
              <a:avLst/>
              <a:gdLst/>
              <a:ahLst/>
              <a:cxnLst/>
              <a:rect l="l" t="t" r="r" b="b"/>
              <a:pathLst>
                <a:path w="25671" h="16718" extrusionOk="0">
                  <a:moveTo>
                    <a:pt x="10910" y="1"/>
                  </a:moveTo>
                  <a:cubicBezTo>
                    <a:pt x="272" y="1"/>
                    <a:pt x="1" y="15851"/>
                    <a:pt x="12362" y="16718"/>
                  </a:cubicBezTo>
                  <a:cubicBezTo>
                    <a:pt x="21626" y="16522"/>
                    <a:pt x="25671" y="4388"/>
                    <a:pt x="15559" y="865"/>
                  </a:cubicBezTo>
                  <a:cubicBezTo>
                    <a:pt x="13839" y="266"/>
                    <a:pt x="12288" y="1"/>
                    <a:pt x="109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23"/>
            <p:cNvSpPr/>
            <p:nvPr/>
          </p:nvSpPr>
          <p:spPr>
            <a:xfrm>
              <a:off x="1340210" y="5578819"/>
              <a:ext cx="234925" cy="154950"/>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23"/>
            <p:cNvSpPr/>
            <p:nvPr/>
          </p:nvSpPr>
          <p:spPr>
            <a:xfrm>
              <a:off x="1887000" y="3775750"/>
              <a:ext cx="234925" cy="15495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23"/>
            <p:cNvSpPr/>
            <p:nvPr/>
          </p:nvSpPr>
          <p:spPr>
            <a:xfrm>
              <a:off x="3354900" y="2919500"/>
              <a:ext cx="234925" cy="154925"/>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23"/>
            <p:cNvSpPr/>
            <p:nvPr/>
          </p:nvSpPr>
          <p:spPr>
            <a:xfrm>
              <a:off x="5547026" y="1644661"/>
              <a:ext cx="234925" cy="154925"/>
            </a:xfrm>
            <a:custGeom>
              <a:avLst/>
              <a:gdLst/>
              <a:ahLst/>
              <a:cxnLst/>
              <a:rect l="l" t="t" r="r" b="b"/>
              <a:pathLst>
                <a:path w="9397" h="6197" extrusionOk="0">
                  <a:moveTo>
                    <a:pt x="3957" y="0"/>
                  </a:moveTo>
                  <a:cubicBezTo>
                    <a:pt x="44" y="0"/>
                    <a:pt x="1" y="5908"/>
                    <a:pt x="4504" y="6197"/>
                  </a:cubicBezTo>
                  <a:cubicBezTo>
                    <a:pt x="7961"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23"/>
            <p:cNvSpPr/>
            <p:nvPr/>
          </p:nvSpPr>
          <p:spPr>
            <a:xfrm>
              <a:off x="968925" y="5284425"/>
              <a:ext cx="236375" cy="154950"/>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23"/>
            <p:cNvSpPr/>
            <p:nvPr/>
          </p:nvSpPr>
          <p:spPr>
            <a:xfrm>
              <a:off x="1275375" y="4855475"/>
              <a:ext cx="234925" cy="154950"/>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23"/>
            <p:cNvSpPr/>
            <p:nvPr/>
          </p:nvSpPr>
          <p:spPr>
            <a:xfrm>
              <a:off x="5881964" y="1247683"/>
              <a:ext cx="234925" cy="154925"/>
            </a:xfrm>
            <a:custGeom>
              <a:avLst/>
              <a:gdLst/>
              <a:ahLst/>
              <a:cxnLst/>
              <a:rect l="l" t="t" r="r" b="b"/>
              <a:pathLst>
                <a:path w="9397" h="6197" extrusionOk="0">
                  <a:moveTo>
                    <a:pt x="3957" y="0"/>
                  </a:moveTo>
                  <a:cubicBezTo>
                    <a:pt x="45" y="0"/>
                    <a:pt x="1" y="5908"/>
                    <a:pt x="4504" y="6197"/>
                  </a:cubicBezTo>
                  <a:cubicBezTo>
                    <a:pt x="7962"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23"/>
            <p:cNvSpPr/>
            <p:nvPr/>
          </p:nvSpPr>
          <p:spPr>
            <a:xfrm>
              <a:off x="5312075" y="1247725"/>
              <a:ext cx="234925" cy="154950"/>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23"/>
            <p:cNvSpPr/>
            <p:nvPr/>
          </p:nvSpPr>
          <p:spPr>
            <a:xfrm>
              <a:off x="6494550" y="492575"/>
              <a:ext cx="234925" cy="154950"/>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23"/>
            <p:cNvSpPr/>
            <p:nvPr/>
          </p:nvSpPr>
          <p:spPr>
            <a:xfrm>
              <a:off x="1826719" y="2254021"/>
              <a:ext cx="641821" cy="67306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23"/>
            <p:cNvSpPr/>
            <p:nvPr/>
          </p:nvSpPr>
          <p:spPr>
            <a:xfrm>
              <a:off x="3245650" y="238125"/>
              <a:ext cx="611650" cy="65405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5" name="Google Shape;705;p23"/>
          <p:cNvGrpSpPr/>
          <p:nvPr/>
        </p:nvGrpSpPr>
        <p:grpSpPr>
          <a:xfrm rot="10800000" flipH="1">
            <a:off x="90373" y="4316778"/>
            <a:ext cx="2654262" cy="2466445"/>
            <a:chOff x="817100" y="238125"/>
            <a:chExt cx="5912375" cy="5495644"/>
          </a:xfrm>
        </p:grpSpPr>
        <p:sp>
          <p:nvSpPr>
            <p:cNvPr id="706" name="Google Shape;706;p23"/>
            <p:cNvSpPr/>
            <p:nvPr/>
          </p:nvSpPr>
          <p:spPr>
            <a:xfrm>
              <a:off x="817100" y="1539650"/>
              <a:ext cx="758050" cy="532775"/>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23"/>
            <p:cNvSpPr/>
            <p:nvPr/>
          </p:nvSpPr>
          <p:spPr>
            <a:xfrm>
              <a:off x="850450" y="328075"/>
              <a:ext cx="608275" cy="468700"/>
            </a:xfrm>
            <a:custGeom>
              <a:avLst/>
              <a:gdLst/>
              <a:ahLst/>
              <a:cxnLst/>
              <a:rect l="l" t="t" r="r" b="b"/>
              <a:pathLst>
                <a:path w="24331" h="18748" extrusionOk="0">
                  <a:moveTo>
                    <a:pt x="12275" y="1"/>
                  </a:moveTo>
                  <a:cubicBezTo>
                    <a:pt x="269" y="1"/>
                    <a:pt x="1" y="17063"/>
                    <a:pt x="10997" y="18453"/>
                  </a:cubicBezTo>
                  <a:cubicBezTo>
                    <a:pt x="11906" y="18654"/>
                    <a:pt x="12756" y="18747"/>
                    <a:pt x="13547" y="18747"/>
                  </a:cubicBezTo>
                  <a:cubicBezTo>
                    <a:pt x="24330" y="18747"/>
                    <a:pt x="24113" y="1332"/>
                    <a:pt x="13476" y="55"/>
                  </a:cubicBezTo>
                  <a:cubicBezTo>
                    <a:pt x="13063" y="19"/>
                    <a:pt x="12663" y="1"/>
                    <a:pt x="12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23"/>
            <p:cNvSpPr/>
            <p:nvPr/>
          </p:nvSpPr>
          <p:spPr>
            <a:xfrm>
              <a:off x="2174725" y="853300"/>
              <a:ext cx="376150" cy="246000"/>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23"/>
            <p:cNvSpPr/>
            <p:nvPr/>
          </p:nvSpPr>
          <p:spPr>
            <a:xfrm>
              <a:off x="1033025" y="3441700"/>
              <a:ext cx="376150" cy="246000"/>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23"/>
            <p:cNvSpPr/>
            <p:nvPr/>
          </p:nvSpPr>
          <p:spPr>
            <a:xfrm>
              <a:off x="4663000" y="486950"/>
              <a:ext cx="487675" cy="318775"/>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23"/>
            <p:cNvSpPr/>
            <p:nvPr/>
          </p:nvSpPr>
          <p:spPr>
            <a:xfrm>
              <a:off x="3354863" y="1513154"/>
              <a:ext cx="443723" cy="288929"/>
            </a:xfrm>
            <a:custGeom>
              <a:avLst/>
              <a:gdLst/>
              <a:ahLst/>
              <a:cxnLst/>
              <a:rect l="l" t="t" r="r" b="b"/>
              <a:pathLst>
                <a:path w="25671" h="16718" extrusionOk="0">
                  <a:moveTo>
                    <a:pt x="10910" y="1"/>
                  </a:moveTo>
                  <a:cubicBezTo>
                    <a:pt x="272" y="1"/>
                    <a:pt x="1" y="15851"/>
                    <a:pt x="12362" y="16718"/>
                  </a:cubicBezTo>
                  <a:cubicBezTo>
                    <a:pt x="21626" y="16522"/>
                    <a:pt x="25671" y="4388"/>
                    <a:pt x="15559" y="865"/>
                  </a:cubicBezTo>
                  <a:cubicBezTo>
                    <a:pt x="13839" y="266"/>
                    <a:pt x="12288" y="1"/>
                    <a:pt x="109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23"/>
            <p:cNvSpPr/>
            <p:nvPr/>
          </p:nvSpPr>
          <p:spPr>
            <a:xfrm>
              <a:off x="1340210" y="5578819"/>
              <a:ext cx="234925" cy="154950"/>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23"/>
            <p:cNvSpPr/>
            <p:nvPr/>
          </p:nvSpPr>
          <p:spPr>
            <a:xfrm>
              <a:off x="1887000" y="3775750"/>
              <a:ext cx="234925" cy="15495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23"/>
            <p:cNvSpPr/>
            <p:nvPr/>
          </p:nvSpPr>
          <p:spPr>
            <a:xfrm>
              <a:off x="3354900" y="2919500"/>
              <a:ext cx="234925" cy="154925"/>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23"/>
            <p:cNvSpPr/>
            <p:nvPr/>
          </p:nvSpPr>
          <p:spPr>
            <a:xfrm>
              <a:off x="5547026" y="1644661"/>
              <a:ext cx="234925" cy="154925"/>
            </a:xfrm>
            <a:custGeom>
              <a:avLst/>
              <a:gdLst/>
              <a:ahLst/>
              <a:cxnLst/>
              <a:rect l="l" t="t" r="r" b="b"/>
              <a:pathLst>
                <a:path w="9397" h="6197" extrusionOk="0">
                  <a:moveTo>
                    <a:pt x="3957" y="0"/>
                  </a:moveTo>
                  <a:cubicBezTo>
                    <a:pt x="44" y="0"/>
                    <a:pt x="1" y="5908"/>
                    <a:pt x="4504" y="6197"/>
                  </a:cubicBezTo>
                  <a:cubicBezTo>
                    <a:pt x="7961"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23"/>
            <p:cNvSpPr/>
            <p:nvPr/>
          </p:nvSpPr>
          <p:spPr>
            <a:xfrm>
              <a:off x="968925" y="5284425"/>
              <a:ext cx="236375" cy="154950"/>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23"/>
            <p:cNvSpPr/>
            <p:nvPr/>
          </p:nvSpPr>
          <p:spPr>
            <a:xfrm>
              <a:off x="1275375" y="4855475"/>
              <a:ext cx="234925" cy="154950"/>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23"/>
            <p:cNvSpPr/>
            <p:nvPr/>
          </p:nvSpPr>
          <p:spPr>
            <a:xfrm>
              <a:off x="5881964" y="1247683"/>
              <a:ext cx="234925" cy="154925"/>
            </a:xfrm>
            <a:custGeom>
              <a:avLst/>
              <a:gdLst/>
              <a:ahLst/>
              <a:cxnLst/>
              <a:rect l="l" t="t" r="r" b="b"/>
              <a:pathLst>
                <a:path w="9397" h="6197" extrusionOk="0">
                  <a:moveTo>
                    <a:pt x="3957" y="0"/>
                  </a:moveTo>
                  <a:cubicBezTo>
                    <a:pt x="45" y="0"/>
                    <a:pt x="1" y="5908"/>
                    <a:pt x="4504" y="6197"/>
                  </a:cubicBezTo>
                  <a:cubicBezTo>
                    <a:pt x="7962"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23"/>
            <p:cNvSpPr/>
            <p:nvPr/>
          </p:nvSpPr>
          <p:spPr>
            <a:xfrm>
              <a:off x="5312075" y="1247725"/>
              <a:ext cx="234925" cy="154950"/>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23"/>
            <p:cNvSpPr/>
            <p:nvPr/>
          </p:nvSpPr>
          <p:spPr>
            <a:xfrm>
              <a:off x="6494550" y="492575"/>
              <a:ext cx="234925" cy="154950"/>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23"/>
            <p:cNvSpPr/>
            <p:nvPr/>
          </p:nvSpPr>
          <p:spPr>
            <a:xfrm>
              <a:off x="1826719" y="2254021"/>
              <a:ext cx="641821" cy="67306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23"/>
            <p:cNvSpPr/>
            <p:nvPr/>
          </p:nvSpPr>
          <p:spPr>
            <a:xfrm>
              <a:off x="3245650" y="238125"/>
              <a:ext cx="611650" cy="65405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14885933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898"/>
        <p:cNvGrpSpPr/>
        <p:nvPr/>
      </p:nvGrpSpPr>
      <p:grpSpPr>
        <a:xfrm>
          <a:off x="0" y="0"/>
          <a:ext cx="0" cy="0"/>
          <a:chOff x="0" y="0"/>
          <a:chExt cx="0" cy="0"/>
        </a:xfrm>
      </p:grpSpPr>
      <p:grpSp>
        <p:nvGrpSpPr>
          <p:cNvPr id="899" name="Google Shape;899;p27"/>
          <p:cNvGrpSpPr/>
          <p:nvPr/>
        </p:nvGrpSpPr>
        <p:grpSpPr>
          <a:xfrm flipH="1">
            <a:off x="7428136" y="15433"/>
            <a:ext cx="4687196" cy="4712224"/>
            <a:chOff x="34399" y="11580"/>
            <a:chExt cx="4024035" cy="4045522"/>
          </a:xfrm>
        </p:grpSpPr>
        <p:sp>
          <p:nvSpPr>
            <p:cNvPr id="900" name="Google Shape;900;p27"/>
            <p:cNvSpPr/>
            <p:nvPr/>
          </p:nvSpPr>
          <p:spPr>
            <a:xfrm>
              <a:off x="336327" y="641969"/>
              <a:ext cx="282070" cy="198192"/>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27"/>
            <p:cNvSpPr/>
            <p:nvPr/>
          </p:nvSpPr>
          <p:spPr>
            <a:xfrm>
              <a:off x="629787" y="144059"/>
              <a:ext cx="139965" cy="91512"/>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27"/>
            <p:cNvSpPr/>
            <p:nvPr/>
          </p:nvSpPr>
          <p:spPr>
            <a:xfrm>
              <a:off x="246235" y="1309844"/>
              <a:ext cx="139965" cy="91512"/>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27"/>
            <p:cNvSpPr/>
            <p:nvPr/>
          </p:nvSpPr>
          <p:spPr>
            <a:xfrm>
              <a:off x="1596949" y="210677"/>
              <a:ext cx="181464" cy="118584"/>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27"/>
            <p:cNvSpPr/>
            <p:nvPr/>
          </p:nvSpPr>
          <p:spPr>
            <a:xfrm>
              <a:off x="404652" y="2044351"/>
              <a:ext cx="87416" cy="57641"/>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27"/>
            <p:cNvSpPr/>
            <p:nvPr/>
          </p:nvSpPr>
          <p:spPr>
            <a:xfrm>
              <a:off x="563999" y="143411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27"/>
            <p:cNvSpPr/>
            <p:nvPr/>
          </p:nvSpPr>
          <p:spPr>
            <a:xfrm>
              <a:off x="2412918" y="270411"/>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27"/>
            <p:cNvSpPr/>
            <p:nvPr/>
          </p:nvSpPr>
          <p:spPr>
            <a:xfrm>
              <a:off x="222384" y="1995338"/>
              <a:ext cx="87955" cy="57641"/>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27"/>
            <p:cNvSpPr/>
            <p:nvPr/>
          </p:nvSpPr>
          <p:spPr>
            <a:xfrm>
              <a:off x="336414" y="1835768"/>
              <a:ext cx="87416" cy="57641"/>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27"/>
            <p:cNvSpPr/>
            <p:nvPr/>
          </p:nvSpPr>
          <p:spPr>
            <a:xfrm>
              <a:off x="2412920" y="118135"/>
              <a:ext cx="87416" cy="57641"/>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27"/>
            <p:cNvSpPr/>
            <p:nvPr/>
          </p:nvSpPr>
          <p:spPr>
            <a:xfrm>
              <a:off x="2278469" y="212769"/>
              <a:ext cx="87416" cy="57641"/>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27"/>
            <p:cNvSpPr/>
            <p:nvPr/>
          </p:nvSpPr>
          <p:spPr>
            <a:xfrm rot="3312740">
              <a:off x="104323" y="71702"/>
              <a:ext cx="324095" cy="339745"/>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27"/>
            <p:cNvSpPr/>
            <p:nvPr/>
          </p:nvSpPr>
          <p:spPr>
            <a:xfrm>
              <a:off x="1069550" y="118125"/>
              <a:ext cx="227595" cy="228852"/>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27"/>
            <p:cNvSpPr/>
            <p:nvPr/>
          </p:nvSpPr>
          <p:spPr>
            <a:xfrm rot="-3073535">
              <a:off x="541547" y="2389279"/>
              <a:ext cx="181467" cy="182463"/>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27"/>
            <p:cNvSpPr/>
            <p:nvPr/>
          </p:nvSpPr>
          <p:spPr>
            <a:xfrm rot="-3073535">
              <a:off x="91672" y="3451604"/>
              <a:ext cx="181467" cy="182463"/>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27"/>
            <p:cNvSpPr/>
            <p:nvPr/>
          </p:nvSpPr>
          <p:spPr>
            <a:xfrm>
              <a:off x="447949" y="377126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27"/>
            <p:cNvSpPr/>
            <p:nvPr/>
          </p:nvSpPr>
          <p:spPr>
            <a:xfrm>
              <a:off x="336412" y="399946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27"/>
            <p:cNvSpPr/>
            <p:nvPr/>
          </p:nvSpPr>
          <p:spPr>
            <a:xfrm>
              <a:off x="564012" y="394181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27"/>
            <p:cNvSpPr/>
            <p:nvPr/>
          </p:nvSpPr>
          <p:spPr>
            <a:xfrm>
              <a:off x="222652" y="2646976"/>
              <a:ext cx="87416" cy="57641"/>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27"/>
            <p:cNvSpPr/>
            <p:nvPr/>
          </p:nvSpPr>
          <p:spPr>
            <a:xfrm rot="675019">
              <a:off x="2827311" y="329873"/>
              <a:ext cx="149859" cy="15064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27"/>
            <p:cNvSpPr/>
            <p:nvPr/>
          </p:nvSpPr>
          <p:spPr>
            <a:xfrm rot="675019">
              <a:off x="3448986" y="157236"/>
              <a:ext cx="149859" cy="15064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27"/>
            <p:cNvSpPr/>
            <p:nvPr/>
          </p:nvSpPr>
          <p:spPr>
            <a:xfrm>
              <a:off x="2990418" y="118136"/>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27"/>
            <p:cNvSpPr/>
            <p:nvPr/>
          </p:nvSpPr>
          <p:spPr>
            <a:xfrm>
              <a:off x="3971018" y="376373"/>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3" name="Google Shape;923;p27"/>
          <p:cNvGrpSpPr/>
          <p:nvPr/>
        </p:nvGrpSpPr>
        <p:grpSpPr>
          <a:xfrm flipH="1">
            <a:off x="45864" y="2346809"/>
            <a:ext cx="4461187" cy="4421127"/>
            <a:chOff x="5740605" y="1760105"/>
            <a:chExt cx="3345890" cy="3315845"/>
          </a:xfrm>
        </p:grpSpPr>
        <p:sp>
          <p:nvSpPr>
            <p:cNvPr id="924" name="Google Shape;924;p27"/>
            <p:cNvSpPr/>
            <p:nvPr/>
          </p:nvSpPr>
          <p:spPr>
            <a:xfrm rot="10800000">
              <a:off x="8600923" y="4387005"/>
              <a:ext cx="234541" cy="164787"/>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27"/>
            <p:cNvSpPr/>
            <p:nvPr/>
          </p:nvSpPr>
          <p:spPr>
            <a:xfrm rot="10800000">
              <a:off x="8475077" y="4889708"/>
              <a:ext cx="116381" cy="76088"/>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27"/>
            <p:cNvSpPr/>
            <p:nvPr/>
          </p:nvSpPr>
          <p:spPr>
            <a:xfrm rot="10800000">
              <a:off x="8793993" y="3920378"/>
              <a:ext cx="116381" cy="76088"/>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27"/>
            <p:cNvSpPr/>
            <p:nvPr/>
          </p:nvSpPr>
          <p:spPr>
            <a:xfrm rot="10800000">
              <a:off x="7636395" y="4811807"/>
              <a:ext cx="150887" cy="98597"/>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27"/>
            <p:cNvSpPr/>
            <p:nvPr/>
          </p:nvSpPr>
          <p:spPr>
            <a:xfrm rot="10800000">
              <a:off x="8705967" y="3337810"/>
              <a:ext cx="72686" cy="47926"/>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27"/>
            <p:cNvSpPr/>
            <p:nvPr/>
          </p:nvSpPr>
          <p:spPr>
            <a:xfrm rot="10800000">
              <a:off x="8573473" y="3845214"/>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27"/>
            <p:cNvSpPr/>
            <p:nvPr/>
          </p:nvSpPr>
          <p:spPr>
            <a:xfrm rot="10800000">
              <a:off x="7036135" y="4812819"/>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27"/>
            <p:cNvSpPr/>
            <p:nvPr/>
          </p:nvSpPr>
          <p:spPr>
            <a:xfrm rot="10800000">
              <a:off x="8857071" y="3378564"/>
              <a:ext cx="73134" cy="47926"/>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27"/>
            <p:cNvSpPr/>
            <p:nvPr/>
          </p:nvSpPr>
          <p:spPr>
            <a:xfrm rot="10800000">
              <a:off x="8762706" y="3511243"/>
              <a:ext cx="72686" cy="47926"/>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27"/>
            <p:cNvSpPr/>
            <p:nvPr/>
          </p:nvSpPr>
          <p:spPr>
            <a:xfrm rot="10800000">
              <a:off x="7036133" y="4939425"/>
              <a:ext cx="72686" cy="47926"/>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27"/>
            <p:cNvSpPr/>
            <p:nvPr/>
          </p:nvSpPr>
          <p:spPr>
            <a:xfrm rot="10800000">
              <a:off x="7147926" y="4860739"/>
              <a:ext cx="72686" cy="47926"/>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27"/>
            <p:cNvSpPr/>
            <p:nvPr/>
          </p:nvSpPr>
          <p:spPr>
            <a:xfrm rot="-7487963">
              <a:off x="8758832" y="4743433"/>
              <a:ext cx="269516" cy="282509"/>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27"/>
            <p:cNvSpPr/>
            <p:nvPr/>
          </p:nvSpPr>
          <p:spPr>
            <a:xfrm rot="10800000">
              <a:off x="8036559" y="4797031"/>
              <a:ext cx="189245" cy="19032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27"/>
            <p:cNvSpPr/>
            <p:nvPr/>
          </p:nvSpPr>
          <p:spPr>
            <a:xfrm rot="7725898">
              <a:off x="8513933" y="2947287"/>
              <a:ext cx="150928" cy="151666"/>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27"/>
            <p:cNvSpPr/>
            <p:nvPr/>
          </p:nvSpPr>
          <p:spPr>
            <a:xfrm rot="7725898">
              <a:off x="8887995" y="2063982"/>
              <a:ext cx="150928" cy="151666"/>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27"/>
            <p:cNvSpPr/>
            <p:nvPr/>
          </p:nvSpPr>
          <p:spPr>
            <a:xfrm rot="10800000">
              <a:off x="8669966" y="1901914"/>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27"/>
            <p:cNvSpPr/>
            <p:nvPr/>
          </p:nvSpPr>
          <p:spPr>
            <a:xfrm rot="10800000">
              <a:off x="8573463" y="1760105"/>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27"/>
            <p:cNvSpPr/>
            <p:nvPr/>
          </p:nvSpPr>
          <p:spPr>
            <a:xfrm rot="10800000">
              <a:off x="8857297" y="2836737"/>
              <a:ext cx="72686" cy="47926"/>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27"/>
            <p:cNvSpPr/>
            <p:nvPr/>
          </p:nvSpPr>
          <p:spPr>
            <a:xfrm rot="-10124052">
              <a:off x="6639644" y="4686046"/>
              <a:ext cx="124609" cy="12523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27"/>
            <p:cNvSpPr/>
            <p:nvPr/>
          </p:nvSpPr>
          <p:spPr>
            <a:xfrm rot="-10124052">
              <a:off x="6122734" y="4829591"/>
              <a:ext cx="124609" cy="12523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27"/>
            <p:cNvSpPr/>
            <p:nvPr/>
          </p:nvSpPr>
          <p:spPr>
            <a:xfrm rot="10800000">
              <a:off x="6555955" y="4939433"/>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27"/>
            <p:cNvSpPr/>
            <p:nvPr/>
          </p:nvSpPr>
          <p:spPr>
            <a:xfrm rot="10800000">
              <a:off x="5740605" y="4724713"/>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5337422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4B835D5E-1249-4A01-8582-31146B821782}"/>
              </a:ext>
            </a:extLst>
          </p:cNvPr>
          <p:cNvSpPr>
            <a:spLocks noGrp="1"/>
          </p:cNvSpPr>
          <p:nvPr>
            <p:ph type="dt" sz="half" idx="10"/>
          </p:nvPr>
        </p:nvSpPr>
        <p:spPr/>
        <p:txBody>
          <a:bodyPr/>
          <a:lstStyle>
            <a:lvl1pPr>
              <a:defRPr/>
            </a:lvl1pPr>
          </a:lstStyle>
          <a:p>
            <a:pPr>
              <a:defRPr/>
            </a:pPr>
            <a:fld id="{154A04BF-6304-446B-BDCF-AAA79C3418CC}" type="datetimeFigureOut">
              <a:rPr lang="en-US"/>
              <a:pPr>
                <a:defRPr/>
              </a:pPr>
              <a:t>9/11/2024</a:t>
            </a:fld>
            <a:endParaRPr lang="en-US"/>
          </a:p>
        </p:txBody>
      </p:sp>
      <p:sp>
        <p:nvSpPr>
          <p:cNvPr id="8" name="Footer Placeholder 4">
            <a:extLst>
              <a:ext uri="{FF2B5EF4-FFF2-40B4-BE49-F238E27FC236}">
                <a16:creationId xmlns:a16="http://schemas.microsoft.com/office/drawing/2014/main" id="{8BB5E93C-D783-43A2-A7B1-AE50BE065752}"/>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657EBD0B-6F95-465B-B475-6D6A60F7AFFE}"/>
              </a:ext>
            </a:extLst>
          </p:cNvPr>
          <p:cNvSpPr>
            <a:spLocks noGrp="1"/>
          </p:cNvSpPr>
          <p:nvPr>
            <p:ph type="sldNum" sz="quarter" idx="12"/>
          </p:nvPr>
        </p:nvSpPr>
        <p:spPr/>
        <p:txBody>
          <a:bodyPr/>
          <a:lstStyle>
            <a:lvl1pPr>
              <a:defRPr/>
            </a:lvl1pPr>
          </a:lstStyle>
          <a:p>
            <a:fld id="{A32F5852-7CE7-4B65-B65B-D2F6B57861A7}" type="slidenum">
              <a:rPr lang="en-US" altLang="en-US"/>
              <a:pPr/>
              <a:t>‹#›</a:t>
            </a:fld>
            <a:endParaRPr lang="en-US" altLang="en-US"/>
          </a:p>
        </p:txBody>
      </p:sp>
    </p:spTree>
    <p:extLst>
      <p:ext uri="{BB962C8B-B14F-4D97-AF65-F5344CB8AC3E}">
        <p14:creationId xmlns:p14="http://schemas.microsoft.com/office/powerpoint/2010/main" val="397064962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946"/>
        <p:cNvGrpSpPr/>
        <p:nvPr/>
      </p:nvGrpSpPr>
      <p:grpSpPr>
        <a:xfrm>
          <a:off x="0" y="0"/>
          <a:ext cx="0" cy="0"/>
          <a:chOff x="0" y="0"/>
          <a:chExt cx="0" cy="0"/>
        </a:xfrm>
      </p:grpSpPr>
      <p:sp>
        <p:nvSpPr>
          <p:cNvPr id="947" name="Google Shape;947;p28"/>
          <p:cNvSpPr/>
          <p:nvPr/>
        </p:nvSpPr>
        <p:spPr>
          <a:xfrm rot="10800000">
            <a:off x="7024335" y="-93795"/>
            <a:ext cx="5235397" cy="4814590"/>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5"/>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948" name="Google Shape;948;p28"/>
          <p:cNvSpPr/>
          <p:nvPr/>
        </p:nvSpPr>
        <p:spPr>
          <a:xfrm>
            <a:off x="-100966" y="2057629"/>
            <a:ext cx="5321933" cy="4894169"/>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3"/>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949" name="Google Shape;949;p28"/>
          <p:cNvSpPr/>
          <p:nvPr/>
        </p:nvSpPr>
        <p:spPr>
          <a:xfrm rot="-2368478">
            <a:off x="10693012" y="2140321"/>
            <a:ext cx="278024" cy="291558"/>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rgbClr val="F9FDFF"/>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950" name="Google Shape;950;p28"/>
          <p:cNvSpPr/>
          <p:nvPr/>
        </p:nvSpPr>
        <p:spPr>
          <a:xfrm rot="10800000">
            <a:off x="11555765" y="3694388"/>
            <a:ext cx="432120" cy="453035"/>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rgbClr val="F9FDFF"/>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951" name="Google Shape;951;p28"/>
          <p:cNvSpPr/>
          <p:nvPr/>
        </p:nvSpPr>
        <p:spPr>
          <a:xfrm rot="10800000">
            <a:off x="9996840" y="6182999"/>
            <a:ext cx="303460" cy="32440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952" name="Google Shape;952;p28"/>
          <p:cNvSpPr/>
          <p:nvPr/>
        </p:nvSpPr>
        <p:spPr>
          <a:xfrm rot="10800000">
            <a:off x="1651496" y="363855"/>
            <a:ext cx="432120" cy="453035"/>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rgbClr val="F9FDFF"/>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953" name="Google Shape;953;p28"/>
          <p:cNvSpPr/>
          <p:nvPr/>
        </p:nvSpPr>
        <p:spPr>
          <a:xfrm rot="10800000">
            <a:off x="160673" y="2940699"/>
            <a:ext cx="303460" cy="32440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954" name="Google Shape;954;p28"/>
          <p:cNvSpPr/>
          <p:nvPr/>
        </p:nvSpPr>
        <p:spPr>
          <a:xfrm rot="10800000">
            <a:off x="1581473" y="4203632"/>
            <a:ext cx="303460" cy="32440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955" name="Google Shape;955;p28"/>
          <p:cNvSpPr/>
          <p:nvPr/>
        </p:nvSpPr>
        <p:spPr>
          <a:xfrm rot="10800000">
            <a:off x="10300306" y="1859932"/>
            <a:ext cx="303460" cy="32440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956" name="Google Shape;956;p28"/>
          <p:cNvSpPr/>
          <p:nvPr/>
        </p:nvSpPr>
        <p:spPr>
          <a:xfrm rot="10800000" flipH="1">
            <a:off x="1326417" y="2616865"/>
            <a:ext cx="101832"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957" name="Google Shape;957;p28"/>
          <p:cNvSpPr/>
          <p:nvPr/>
        </p:nvSpPr>
        <p:spPr>
          <a:xfrm rot="10800000" flipH="1">
            <a:off x="1529617" y="2820064"/>
            <a:ext cx="101832"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958" name="Google Shape;958;p28"/>
          <p:cNvSpPr/>
          <p:nvPr/>
        </p:nvSpPr>
        <p:spPr>
          <a:xfrm rot="10800000" flipH="1">
            <a:off x="261484" y="1697214"/>
            <a:ext cx="101832"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959" name="Google Shape;959;p28"/>
          <p:cNvSpPr/>
          <p:nvPr/>
        </p:nvSpPr>
        <p:spPr>
          <a:xfrm rot="10800000" flipH="1">
            <a:off x="940251" y="556814"/>
            <a:ext cx="101832"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960" name="Google Shape;960;p28"/>
          <p:cNvSpPr/>
          <p:nvPr/>
        </p:nvSpPr>
        <p:spPr>
          <a:xfrm rot="10800000" flipH="1">
            <a:off x="424550" y="4933032"/>
            <a:ext cx="101832"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961" name="Google Shape;961;p28"/>
          <p:cNvSpPr/>
          <p:nvPr/>
        </p:nvSpPr>
        <p:spPr>
          <a:xfrm rot="10800000" flipH="1">
            <a:off x="643151" y="5154848"/>
            <a:ext cx="101832"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962" name="Google Shape;962;p28"/>
          <p:cNvSpPr/>
          <p:nvPr/>
        </p:nvSpPr>
        <p:spPr>
          <a:xfrm rot="10800000" flipH="1">
            <a:off x="363284" y="5579881"/>
            <a:ext cx="101832"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963" name="Google Shape;963;p28"/>
          <p:cNvSpPr/>
          <p:nvPr/>
        </p:nvSpPr>
        <p:spPr>
          <a:xfrm rot="10800000" flipH="1">
            <a:off x="11352150" y="6115847"/>
            <a:ext cx="101832"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964" name="Google Shape;964;p28"/>
          <p:cNvSpPr/>
          <p:nvPr/>
        </p:nvSpPr>
        <p:spPr>
          <a:xfrm rot="10800000" flipH="1">
            <a:off x="10697884" y="3887347"/>
            <a:ext cx="101832"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965" name="Google Shape;965;p28"/>
          <p:cNvSpPr/>
          <p:nvPr/>
        </p:nvSpPr>
        <p:spPr>
          <a:xfrm rot="10800000" flipH="1">
            <a:off x="11830417" y="1493213"/>
            <a:ext cx="101832"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966" name="Google Shape;966;p28"/>
          <p:cNvSpPr/>
          <p:nvPr/>
        </p:nvSpPr>
        <p:spPr>
          <a:xfrm rot="10800000" flipH="1">
            <a:off x="11555751" y="1141081"/>
            <a:ext cx="101832"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967" name="Google Shape;967;p28"/>
          <p:cNvSpPr/>
          <p:nvPr/>
        </p:nvSpPr>
        <p:spPr>
          <a:xfrm rot="10800000" flipH="1">
            <a:off x="11453951" y="5438414"/>
            <a:ext cx="101832"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5028731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968"/>
        <p:cNvGrpSpPr/>
        <p:nvPr/>
      </p:nvGrpSpPr>
      <p:grpSpPr>
        <a:xfrm>
          <a:off x="0" y="0"/>
          <a:ext cx="0" cy="0"/>
          <a:chOff x="0" y="0"/>
          <a:chExt cx="0" cy="0"/>
        </a:xfrm>
      </p:grpSpPr>
      <p:grpSp>
        <p:nvGrpSpPr>
          <p:cNvPr id="969" name="Google Shape;969;p29"/>
          <p:cNvGrpSpPr/>
          <p:nvPr/>
        </p:nvGrpSpPr>
        <p:grpSpPr>
          <a:xfrm rot="5400000">
            <a:off x="9547637" y="171174"/>
            <a:ext cx="2654262" cy="2466446"/>
            <a:chOff x="817100" y="238125"/>
            <a:chExt cx="5912375" cy="5495644"/>
          </a:xfrm>
        </p:grpSpPr>
        <p:sp>
          <p:nvSpPr>
            <p:cNvPr id="970" name="Google Shape;970;p29"/>
            <p:cNvSpPr/>
            <p:nvPr/>
          </p:nvSpPr>
          <p:spPr>
            <a:xfrm>
              <a:off x="817100" y="1539650"/>
              <a:ext cx="758050" cy="532775"/>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29"/>
            <p:cNvSpPr/>
            <p:nvPr/>
          </p:nvSpPr>
          <p:spPr>
            <a:xfrm>
              <a:off x="850450" y="328075"/>
              <a:ext cx="608275" cy="468700"/>
            </a:xfrm>
            <a:custGeom>
              <a:avLst/>
              <a:gdLst/>
              <a:ahLst/>
              <a:cxnLst/>
              <a:rect l="l" t="t" r="r" b="b"/>
              <a:pathLst>
                <a:path w="24331" h="18748" extrusionOk="0">
                  <a:moveTo>
                    <a:pt x="12275" y="1"/>
                  </a:moveTo>
                  <a:cubicBezTo>
                    <a:pt x="269" y="1"/>
                    <a:pt x="1" y="17063"/>
                    <a:pt x="10997" y="18453"/>
                  </a:cubicBezTo>
                  <a:cubicBezTo>
                    <a:pt x="11906" y="18654"/>
                    <a:pt x="12756" y="18747"/>
                    <a:pt x="13547" y="18747"/>
                  </a:cubicBezTo>
                  <a:cubicBezTo>
                    <a:pt x="24330" y="18747"/>
                    <a:pt x="24113" y="1332"/>
                    <a:pt x="13476" y="55"/>
                  </a:cubicBezTo>
                  <a:cubicBezTo>
                    <a:pt x="13063" y="19"/>
                    <a:pt x="12663" y="1"/>
                    <a:pt x="12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29"/>
            <p:cNvSpPr/>
            <p:nvPr/>
          </p:nvSpPr>
          <p:spPr>
            <a:xfrm>
              <a:off x="2174725" y="853300"/>
              <a:ext cx="376150" cy="246000"/>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29"/>
            <p:cNvSpPr/>
            <p:nvPr/>
          </p:nvSpPr>
          <p:spPr>
            <a:xfrm>
              <a:off x="1033025" y="3441700"/>
              <a:ext cx="376150" cy="246000"/>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29"/>
            <p:cNvSpPr/>
            <p:nvPr/>
          </p:nvSpPr>
          <p:spPr>
            <a:xfrm>
              <a:off x="4663000" y="486950"/>
              <a:ext cx="487675" cy="318775"/>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29"/>
            <p:cNvSpPr/>
            <p:nvPr/>
          </p:nvSpPr>
          <p:spPr>
            <a:xfrm>
              <a:off x="3354863" y="1513154"/>
              <a:ext cx="443723" cy="288929"/>
            </a:xfrm>
            <a:custGeom>
              <a:avLst/>
              <a:gdLst/>
              <a:ahLst/>
              <a:cxnLst/>
              <a:rect l="l" t="t" r="r" b="b"/>
              <a:pathLst>
                <a:path w="25671" h="16718" extrusionOk="0">
                  <a:moveTo>
                    <a:pt x="10910" y="1"/>
                  </a:moveTo>
                  <a:cubicBezTo>
                    <a:pt x="272" y="1"/>
                    <a:pt x="1" y="15851"/>
                    <a:pt x="12362" y="16718"/>
                  </a:cubicBezTo>
                  <a:cubicBezTo>
                    <a:pt x="21626" y="16522"/>
                    <a:pt x="25671" y="4388"/>
                    <a:pt x="15559" y="865"/>
                  </a:cubicBezTo>
                  <a:cubicBezTo>
                    <a:pt x="13839" y="266"/>
                    <a:pt x="12288" y="1"/>
                    <a:pt x="109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29"/>
            <p:cNvSpPr/>
            <p:nvPr/>
          </p:nvSpPr>
          <p:spPr>
            <a:xfrm>
              <a:off x="1340210" y="5578819"/>
              <a:ext cx="234925" cy="154950"/>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29"/>
            <p:cNvSpPr/>
            <p:nvPr/>
          </p:nvSpPr>
          <p:spPr>
            <a:xfrm>
              <a:off x="1887000" y="3775750"/>
              <a:ext cx="234925" cy="15495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29"/>
            <p:cNvSpPr/>
            <p:nvPr/>
          </p:nvSpPr>
          <p:spPr>
            <a:xfrm>
              <a:off x="3354900" y="2919500"/>
              <a:ext cx="234925" cy="154925"/>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29"/>
            <p:cNvSpPr/>
            <p:nvPr/>
          </p:nvSpPr>
          <p:spPr>
            <a:xfrm>
              <a:off x="5547026" y="1644661"/>
              <a:ext cx="234925" cy="154925"/>
            </a:xfrm>
            <a:custGeom>
              <a:avLst/>
              <a:gdLst/>
              <a:ahLst/>
              <a:cxnLst/>
              <a:rect l="l" t="t" r="r" b="b"/>
              <a:pathLst>
                <a:path w="9397" h="6197" extrusionOk="0">
                  <a:moveTo>
                    <a:pt x="3957" y="0"/>
                  </a:moveTo>
                  <a:cubicBezTo>
                    <a:pt x="44" y="0"/>
                    <a:pt x="1" y="5908"/>
                    <a:pt x="4504" y="6197"/>
                  </a:cubicBezTo>
                  <a:cubicBezTo>
                    <a:pt x="7961"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29"/>
            <p:cNvSpPr/>
            <p:nvPr/>
          </p:nvSpPr>
          <p:spPr>
            <a:xfrm>
              <a:off x="968925" y="5284425"/>
              <a:ext cx="236375" cy="154950"/>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29"/>
            <p:cNvSpPr/>
            <p:nvPr/>
          </p:nvSpPr>
          <p:spPr>
            <a:xfrm>
              <a:off x="1275375" y="4855475"/>
              <a:ext cx="234925" cy="154950"/>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29"/>
            <p:cNvSpPr/>
            <p:nvPr/>
          </p:nvSpPr>
          <p:spPr>
            <a:xfrm>
              <a:off x="5881964" y="1247683"/>
              <a:ext cx="234925" cy="154925"/>
            </a:xfrm>
            <a:custGeom>
              <a:avLst/>
              <a:gdLst/>
              <a:ahLst/>
              <a:cxnLst/>
              <a:rect l="l" t="t" r="r" b="b"/>
              <a:pathLst>
                <a:path w="9397" h="6197" extrusionOk="0">
                  <a:moveTo>
                    <a:pt x="3957" y="0"/>
                  </a:moveTo>
                  <a:cubicBezTo>
                    <a:pt x="45" y="0"/>
                    <a:pt x="1" y="5908"/>
                    <a:pt x="4504" y="6197"/>
                  </a:cubicBezTo>
                  <a:cubicBezTo>
                    <a:pt x="7962"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29"/>
            <p:cNvSpPr/>
            <p:nvPr/>
          </p:nvSpPr>
          <p:spPr>
            <a:xfrm>
              <a:off x="5312075" y="1247725"/>
              <a:ext cx="234925" cy="154950"/>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29"/>
            <p:cNvSpPr/>
            <p:nvPr/>
          </p:nvSpPr>
          <p:spPr>
            <a:xfrm>
              <a:off x="6494550" y="492575"/>
              <a:ext cx="234925" cy="154950"/>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29"/>
            <p:cNvSpPr/>
            <p:nvPr/>
          </p:nvSpPr>
          <p:spPr>
            <a:xfrm>
              <a:off x="1826719" y="2254021"/>
              <a:ext cx="641821" cy="67306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29"/>
            <p:cNvSpPr/>
            <p:nvPr/>
          </p:nvSpPr>
          <p:spPr>
            <a:xfrm>
              <a:off x="3245650" y="238125"/>
              <a:ext cx="611650" cy="65405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7" name="Google Shape;987;p29"/>
          <p:cNvGrpSpPr/>
          <p:nvPr/>
        </p:nvGrpSpPr>
        <p:grpSpPr>
          <a:xfrm rot="10800000" flipH="1">
            <a:off x="90373" y="4316778"/>
            <a:ext cx="2654262" cy="2466445"/>
            <a:chOff x="817100" y="238125"/>
            <a:chExt cx="5912375" cy="5495644"/>
          </a:xfrm>
        </p:grpSpPr>
        <p:sp>
          <p:nvSpPr>
            <p:cNvPr id="988" name="Google Shape;988;p29"/>
            <p:cNvSpPr/>
            <p:nvPr/>
          </p:nvSpPr>
          <p:spPr>
            <a:xfrm>
              <a:off x="817100" y="1539650"/>
              <a:ext cx="758050" cy="532775"/>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29"/>
            <p:cNvSpPr/>
            <p:nvPr/>
          </p:nvSpPr>
          <p:spPr>
            <a:xfrm>
              <a:off x="850450" y="328075"/>
              <a:ext cx="608275" cy="468700"/>
            </a:xfrm>
            <a:custGeom>
              <a:avLst/>
              <a:gdLst/>
              <a:ahLst/>
              <a:cxnLst/>
              <a:rect l="l" t="t" r="r" b="b"/>
              <a:pathLst>
                <a:path w="24331" h="18748" extrusionOk="0">
                  <a:moveTo>
                    <a:pt x="12275" y="1"/>
                  </a:moveTo>
                  <a:cubicBezTo>
                    <a:pt x="269" y="1"/>
                    <a:pt x="1" y="17063"/>
                    <a:pt x="10997" y="18453"/>
                  </a:cubicBezTo>
                  <a:cubicBezTo>
                    <a:pt x="11906" y="18654"/>
                    <a:pt x="12756" y="18747"/>
                    <a:pt x="13547" y="18747"/>
                  </a:cubicBezTo>
                  <a:cubicBezTo>
                    <a:pt x="24330" y="18747"/>
                    <a:pt x="24113" y="1332"/>
                    <a:pt x="13476" y="55"/>
                  </a:cubicBezTo>
                  <a:cubicBezTo>
                    <a:pt x="13063" y="19"/>
                    <a:pt x="12663" y="1"/>
                    <a:pt x="12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29"/>
            <p:cNvSpPr/>
            <p:nvPr/>
          </p:nvSpPr>
          <p:spPr>
            <a:xfrm>
              <a:off x="2174725" y="853300"/>
              <a:ext cx="376150" cy="246000"/>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29"/>
            <p:cNvSpPr/>
            <p:nvPr/>
          </p:nvSpPr>
          <p:spPr>
            <a:xfrm>
              <a:off x="1033025" y="3441700"/>
              <a:ext cx="376150" cy="246000"/>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29"/>
            <p:cNvSpPr/>
            <p:nvPr/>
          </p:nvSpPr>
          <p:spPr>
            <a:xfrm>
              <a:off x="4663000" y="486950"/>
              <a:ext cx="487675" cy="318775"/>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29"/>
            <p:cNvSpPr/>
            <p:nvPr/>
          </p:nvSpPr>
          <p:spPr>
            <a:xfrm>
              <a:off x="3354863" y="1513154"/>
              <a:ext cx="443723" cy="288929"/>
            </a:xfrm>
            <a:custGeom>
              <a:avLst/>
              <a:gdLst/>
              <a:ahLst/>
              <a:cxnLst/>
              <a:rect l="l" t="t" r="r" b="b"/>
              <a:pathLst>
                <a:path w="25671" h="16718" extrusionOk="0">
                  <a:moveTo>
                    <a:pt x="10910" y="1"/>
                  </a:moveTo>
                  <a:cubicBezTo>
                    <a:pt x="272" y="1"/>
                    <a:pt x="1" y="15851"/>
                    <a:pt x="12362" y="16718"/>
                  </a:cubicBezTo>
                  <a:cubicBezTo>
                    <a:pt x="21626" y="16522"/>
                    <a:pt x="25671" y="4388"/>
                    <a:pt x="15559" y="865"/>
                  </a:cubicBezTo>
                  <a:cubicBezTo>
                    <a:pt x="13839" y="266"/>
                    <a:pt x="12288" y="1"/>
                    <a:pt x="109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29"/>
            <p:cNvSpPr/>
            <p:nvPr/>
          </p:nvSpPr>
          <p:spPr>
            <a:xfrm>
              <a:off x="1340210" y="5578819"/>
              <a:ext cx="234925" cy="154950"/>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29"/>
            <p:cNvSpPr/>
            <p:nvPr/>
          </p:nvSpPr>
          <p:spPr>
            <a:xfrm>
              <a:off x="1887000" y="3775750"/>
              <a:ext cx="234925" cy="15495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29"/>
            <p:cNvSpPr/>
            <p:nvPr/>
          </p:nvSpPr>
          <p:spPr>
            <a:xfrm>
              <a:off x="3354900" y="2919500"/>
              <a:ext cx="234925" cy="154925"/>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29"/>
            <p:cNvSpPr/>
            <p:nvPr/>
          </p:nvSpPr>
          <p:spPr>
            <a:xfrm>
              <a:off x="5547026" y="1644661"/>
              <a:ext cx="234925" cy="154925"/>
            </a:xfrm>
            <a:custGeom>
              <a:avLst/>
              <a:gdLst/>
              <a:ahLst/>
              <a:cxnLst/>
              <a:rect l="l" t="t" r="r" b="b"/>
              <a:pathLst>
                <a:path w="9397" h="6197" extrusionOk="0">
                  <a:moveTo>
                    <a:pt x="3957" y="0"/>
                  </a:moveTo>
                  <a:cubicBezTo>
                    <a:pt x="44" y="0"/>
                    <a:pt x="1" y="5908"/>
                    <a:pt x="4504" y="6197"/>
                  </a:cubicBezTo>
                  <a:cubicBezTo>
                    <a:pt x="7961"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29"/>
            <p:cNvSpPr/>
            <p:nvPr/>
          </p:nvSpPr>
          <p:spPr>
            <a:xfrm>
              <a:off x="968925" y="5284425"/>
              <a:ext cx="236375" cy="154950"/>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29"/>
            <p:cNvSpPr/>
            <p:nvPr/>
          </p:nvSpPr>
          <p:spPr>
            <a:xfrm>
              <a:off x="1275375" y="4855475"/>
              <a:ext cx="234925" cy="154950"/>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29"/>
            <p:cNvSpPr/>
            <p:nvPr/>
          </p:nvSpPr>
          <p:spPr>
            <a:xfrm>
              <a:off x="5881964" y="1247683"/>
              <a:ext cx="234925" cy="154925"/>
            </a:xfrm>
            <a:custGeom>
              <a:avLst/>
              <a:gdLst/>
              <a:ahLst/>
              <a:cxnLst/>
              <a:rect l="l" t="t" r="r" b="b"/>
              <a:pathLst>
                <a:path w="9397" h="6197" extrusionOk="0">
                  <a:moveTo>
                    <a:pt x="3957" y="0"/>
                  </a:moveTo>
                  <a:cubicBezTo>
                    <a:pt x="45" y="0"/>
                    <a:pt x="1" y="5908"/>
                    <a:pt x="4504" y="6197"/>
                  </a:cubicBezTo>
                  <a:cubicBezTo>
                    <a:pt x="7962"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29"/>
            <p:cNvSpPr/>
            <p:nvPr/>
          </p:nvSpPr>
          <p:spPr>
            <a:xfrm>
              <a:off x="5312075" y="1247725"/>
              <a:ext cx="234925" cy="154950"/>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29"/>
            <p:cNvSpPr/>
            <p:nvPr/>
          </p:nvSpPr>
          <p:spPr>
            <a:xfrm>
              <a:off x="6494550" y="492575"/>
              <a:ext cx="234925" cy="154950"/>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29"/>
            <p:cNvSpPr/>
            <p:nvPr/>
          </p:nvSpPr>
          <p:spPr>
            <a:xfrm>
              <a:off x="1826719" y="2254021"/>
              <a:ext cx="641821" cy="67306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29"/>
            <p:cNvSpPr/>
            <p:nvPr/>
          </p:nvSpPr>
          <p:spPr>
            <a:xfrm>
              <a:off x="3245650" y="238125"/>
              <a:ext cx="611650" cy="65405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05" name="Google Shape;1005;p29"/>
          <p:cNvSpPr/>
          <p:nvPr/>
        </p:nvSpPr>
        <p:spPr>
          <a:xfrm flipH="1">
            <a:off x="7024335" y="2137207"/>
            <a:ext cx="5235397" cy="4814590"/>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3"/>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1006" name="Google Shape;1006;p29"/>
          <p:cNvSpPr/>
          <p:nvPr/>
        </p:nvSpPr>
        <p:spPr>
          <a:xfrm rot="10800000" flipH="1">
            <a:off x="-100966" y="-93793"/>
            <a:ext cx="5321933" cy="4894169"/>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4"/>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5912276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4"/>
            <a:ext cx="2844800" cy="365125"/>
          </a:xfrm>
          <a:prstGeom prst="rect">
            <a:avLst/>
          </a:prstGeom>
        </p:spPr>
        <p:txBody>
          <a:bodyPr lIns="91414" tIns="45707" rIns="91414" bIns="45707"/>
          <a:lstStyle/>
          <a:p>
            <a:fld id="{D59D0918-B3BC-4D15-9AF8-385E8378AD06}" type="datetimeFigureOut">
              <a:rPr lang="en-US" smtClean="0"/>
              <a:t>9/11/2024</a:t>
            </a:fld>
            <a:endParaRPr lang="en-US"/>
          </a:p>
        </p:txBody>
      </p:sp>
      <p:sp>
        <p:nvSpPr>
          <p:cNvPr id="5" name="Footer Placeholder 4"/>
          <p:cNvSpPr>
            <a:spLocks noGrp="1"/>
          </p:cNvSpPr>
          <p:nvPr>
            <p:ph type="ftr" sz="quarter" idx="11"/>
          </p:nvPr>
        </p:nvSpPr>
        <p:spPr>
          <a:xfrm>
            <a:off x="4165603" y="6356354"/>
            <a:ext cx="3860800" cy="365125"/>
          </a:xfrm>
          <a:prstGeom prst="rect">
            <a:avLst/>
          </a:prstGeom>
        </p:spPr>
        <p:txBody>
          <a:bodyPr lIns="91414" tIns="45707" rIns="91414" bIns="45707"/>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94996672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2"/>
            <a:ext cx="2844800" cy="365125"/>
          </a:xfrm>
          <a:prstGeom prst="rect">
            <a:avLst/>
          </a:prstGeom>
        </p:spPr>
        <p:txBody>
          <a:bodyPr/>
          <a:lstStyle/>
          <a:p>
            <a:fld id="{D59D0918-B3BC-4D15-9AF8-385E8378AD06}" type="datetimeFigureOut">
              <a:rPr lang="en-US" smtClean="0"/>
              <a:t>9/11/2024</a:t>
            </a:fld>
            <a:endParaRPr lang="en-US"/>
          </a:p>
        </p:txBody>
      </p:sp>
      <p:sp>
        <p:nvSpPr>
          <p:cNvPr id="3" name="Footer Placeholder 2"/>
          <p:cNvSpPr>
            <a:spLocks noGrp="1"/>
          </p:cNvSpPr>
          <p:nvPr>
            <p:ph type="ftr" sz="quarter" idx="11"/>
          </p:nvPr>
        </p:nvSpPr>
        <p:spPr>
          <a:xfrm>
            <a:off x="4165601" y="6356352"/>
            <a:ext cx="3860800" cy="365125"/>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81120864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04"/>
        <p:cNvGrpSpPr/>
        <p:nvPr/>
      </p:nvGrpSpPr>
      <p:grpSpPr>
        <a:xfrm>
          <a:off x="0" y="0"/>
          <a:ext cx="0" cy="0"/>
          <a:chOff x="0" y="0"/>
          <a:chExt cx="0" cy="0"/>
        </a:xfrm>
      </p:grpSpPr>
      <p:sp>
        <p:nvSpPr>
          <p:cNvPr id="105" name="Google Shape;105;p5"/>
          <p:cNvSpPr txBox="1">
            <a:spLocks noGrp="1"/>
          </p:cNvSpPr>
          <p:nvPr>
            <p:ph type="title"/>
          </p:nvPr>
        </p:nvSpPr>
        <p:spPr>
          <a:xfrm>
            <a:off x="950966" y="440967"/>
            <a:ext cx="10290400" cy="951200"/>
          </a:xfrm>
          <a:prstGeom prst="rect">
            <a:avLst/>
          </a:prstGeom>
        </p:spPr>
        <p:txBody>
          <a:bodyPr spcFirstLastPara="1" wrap="square" lIns="121705" tIns="121705" rIns="121705" bIns="121705" anchor="t" anchorCtr="0">
            <a:normAutofit/>
          </a:bodyPr>
          <a:lstStyle>
            <a:lvl1pPr lvl="0" algn="ctr">
              <a:spcBef>
                <a:spcPts val="0"/>
              </a:spcBef>
              <a:spcAft>
                <a:spcPts val="0"/>
              </a:spcAft>
              <a:buSzPts val="2800"/>
              <a:buNone/>
              <a:defRPr sz="5100">
                <a:solidFill>
                  <a:srgbClr val="3B3B3B"/>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06" name="Google Shape;106;p5"/>
          <p:cNvSpPr txBox="1">
            <a:spLocks noGrp="1"/>
          </p:cNvSpPr>
          <p:nvPr>
            <p:ph type="subTitle" idx="1"/>
          </p:nvPr>
        </p:nvSpPr>
        <p:spPr>
          <a:xfrm>
            <a:off x="6462822" y="1884733"/>
            <a:ext cx="3876800" cy="951200"/>
          </a:xfrm>
          <a:prstGeom prst="rect">
            <a:avLst/>
          </a:prstGeom>
        </p:spPr>
        <p:txBody>
          <a:bodyPr spcFirstLastPara="1" wrap="square" lIns="121705" tIns="121705" rIns="121705" bIns="121705" anchor="t" anchorCtr="0">
            <a:normAutofit/>
          </a:bodyPr>
          <a:lstStyle>
            <a:lvl1pPr lvl="0" algn="ctr" rtl="0">
              <a:lnSpc>
                <a:spcPct val="100000"/>
              </a:lnSpc>
              <a:spcBef>
                <a:spcPts val="0"/>
              </a:spcBef>
              <a:spcAft>
                <a:spcPts val="0"/>
              </a:spcAft>
              <a:buClr>
                <a:srgbClr val="2B4C64"/>
              </a:buClr>
              <a:buSzPts val="2000"/>
              <a:buFont typeface="Alfa Slab One"/>
              <a:buNone/>
              <a:defRPr sz="3700">
                <a:solidFill>
                  <a:srgbClr val="E15561"/>
                </a:solidFill>
                <a:latin typeface="Mouse Memoirs"/>
                <a:ea typeface="Mouse Memoirs"/>
                <a:cs typeface="Mouse Memoirs"/>
                <a:sym typeface="Mouse Memoirs"/>
              </a:defRPr>
            </a:lvl1pPr>
            <a:lvl2pPr lvl="1" algn="ctr" rtl="0">
              <a:lnSpc>
                <a:spcPct val="100000"/>
              </a:lnSpc>
              <a:spcBef>
                <a:spcPts val="0"/>
              </a:spcBef>
              <a:spcAft>
                <a:spcPts val="0"/>
              </a:spcAft>
              <a:buClr>
                <a:srgbClr val="2B4C64"/>
              </a:buClr>
              <a:buSzPts val="2000"/>
              <a:buFont typeface="Alfa Slab One"/>
              <a:buNone/>
              <a:defRPr sz="2700">
                <a:solidFill>
                  <a:srgbClr val="2B4C64"/>
                </a:solidFill>
                <a:latin typeface="Alfa Slab One"/>
                <a:ea typeface="Alfa Slab One"/>
                <a:cs typeface="Alfa Slab One"/>
                <a:sym typeface="Alfa Slab One"/>
              </a:defRPr>
            </a:lvl2pPr>
            <a:lvl3pPr lvl="2" algn="ctr" rtl="0">
              <a:lnSpc>
                <a:spcPct val="100000"/>
              </a:lnSpc>
              <a:spcBef>
                <a:spcPts val="0"/>
              </a:spcBef>
              <a:spcAft>
                <a:spcPts val="0"/>
              </a:spcAft>
              <a:buClr>
                <a:srgbClr val="2B4C64"/>
              </a:buClr>
              <a:buSzPts val="2000"/>
              <a:buFont typeface="Alfa Slab One"/>
              <a:buNone/>
              <a:defRPr sz="2700">
                <a:solidFill>
                  <a:srgbClr val="2B4C64"/>
                </a:solidFill>
                <a:latin typeface="Alfa Slab One"/>
                <a:ea typeface="Alfa Slab One"/>
                <a:cs typeface="Alfa Slab One"/>
                <a:sym typeface="Alfa Slab One"/>
              </a:defRPr>
            </a:lvl3pPr>
            <a:lvl4pPr lvl="3" algn="ctr" rtl="0">
              <a:lnSpc>
                <a:spcPct val="100000"/>
              </a:lnSpc>
              <a:spcBef>
                <a:spcPts val="0"/>
              </a:spcBef>
              <a:spcAft>
                <a:spcPts val="0"/>
              </a:spcAft>
              <a:buClr>
                <a:srgbClr val="2B4C64"/>
              </a:buClr>
              <a:buSzPts val="2000"/>
              <a:buFont typeface="Alfa Slab One"/>
              <a:buNone/>
              <a:defRPr sz="2700">
                <a:solidFill>
                  <a:srgbClr val="2B4C64"/>
                </a:solidFill>
                <a:latin typeface="Alfa Slab One"/>
                <a:ea typeface="Alfa Slab One"/>
                <a:cs typeface="Alfa Slab One"/>
                <a:sym typeface="Alfa Slab One"/>
              </a:defRPr>
            </a:lvl4pPr>
            <a:lvl5pPr lvl="4" algn="ctr" rtl="0">
              <a:lnSpc>
                <a:spcPct val="100000"/>
              </a:lnSpc>
              <a:spcBef>
                <a:spcPts val="0"/>
              </a:spcBef>
              <a:spcAft>
                <a:spcPts val="0"/>
              </a:spcAft>
              <a:buClr>
                <a:srgbClr val="2B4C64"/>
              </a:buClr>
              <a:buSzPts val="2000"/>
              <a:buFont typeface="Alfa Slab One"/>
              <a:buNone/>
              <a:defRPr sz="2700">
                <a:solidFill>
                  <a:srgbClr val="2B4C64"/>
                </a:solidFill>
                <a:latin typeface="Alfa Slab One"/>
                <a:ea typeface="Alfa Slab One"/>
                <a:cs typeface="Alfa Slab One"/>
                <a:sym typeface="Alfa Slab One"/>
              </a:defRPr>
            </a:lvl5pPr>
            <a:lvl6pPr lvl="5" algn="ctr" rtl="0">
              <a:lnSpc>
                <a:spcPct val="100000"/>
              </a:lnSpc>
              <a:spcBef>
                <a:spcPts val="0"/>
              </a:spcBef>
              <a:spcAft>
                <a:spcPts val="0"/>
              </a:spcAft>
              <a:buClr>
                <a:srgbClr val="2B4C64"/>
              </a:buClr>
              <a:buSzPts val="2000"/>
              <a:buFont typeface="Alfa Slab One"/>
              <a:buNone/>
              <a:defRPr sz="2700">
                <a:solidFill>
                  <a:srgbClr val="2B4C64"/>
                </a:solidFill>
                <a:latin typeface="Alfa Slab One"/>
                <a:ea typeface="Alfa Slab One"/>
                <a:cs typeface="Alfa Slab One"/>
                <a:sym typeface="Alfa Slab One"/>
              </a:defRPr>
            </a:lvl6pPr>
            <a:lvl7pPr lvl="6" algn="ctr" rtl="0">
              <a:lnSpc>
                <a:spcPct val="100000"/>
              </a:lnSpc>
              <a:spcBef>
                <a:spcPts val="0"/>
              </a:spcBef>
              <a:spcAft>
                <a:spcPts val="0"/>
              </a:spcAft>
              <a:buClr>
                <a:srgbClr val="2B4C64"/>
              </a:buClr>
              <a:buSzPts val="2000"/>
              <a:buFont typeface="Alfa Slab One"/>
              <a:buNone/>
              <a:defRPr sz="2700">
                <a:solidFill>
                  <a:srgbClr val="2B4C64"/>
                </a:solidFill>
                <a:latin typeface="Alfa Slab One"/>
                <a:ea typeface="Alfa Slab One"/>
                <a:cs typeface="Alfa Slab One"/>
                <a:sym typeface="Alfa Slab One"/>
              </a:defRPr>
            </a:lvl7pPr>
            <a:lvl8pPr lvl="7" algn="ctr" rtl="0">
              <a:lnSpc>
                <a:spcPct val="100000"/>
              </a:lnSpc>
              <a:spcBef>
                <a:spcPts val="0"/>
              </a:spcBef>
              <a:spcAft>
                <a:spcPts val="0"/>
              </a:spcAft>
              <a:buClr>
                <a:srgbClr val="2B4C64"/>
              </a:buClr>
              <a:buSzPts val="2000"/>
              <a:buFont typeface="Alfa Slab One"/>
              <a:buNone/>
              <a:defRPr sz="2700">
                <a:solidFill>
                  <a:srgbClr val="2B4C64"/>
                </a:solidFill>
                <a:latin typeface="Alfa Slab One"/>
                <a:ea typeface="Alfa Slab One"/>
                <a:cs typeface="Alfa Slab One"/>
                <a:sym typeface="Alfa Slab One"/>
              </a:defRPr>
            </a:lvl8pPr>
            <a:lvl9pPr lvl="8" algn="ctr" rtl="0">
              <a:lnSpc>
                <a:spcPct val="100000"/>
              </a:lnSpc>
              <a:spcBef>
                <a:spcPts val="0"/>
              </a:spcBef>
              <a:spcAft>
                <a:spcPts val="0"/>
              </a:spcAft>
              <a:buClr>
                <a:srgbClr val="2B4C64"/>
              </a:buClr>
              <a:buSzPts val="2000"/>
              <a:buFont typeface="Alfa Slab One"/>
              <a:buNone/>
              <a:defRPr sz="2700">
                <a:solidFill>
                  <a:srgbClr val="2B4C64"/>
                </a:solidFill>
                <a:latin typeface="Alfa Slab One"/>
                <a:ea typeface="Alfa Slab One"/>
                <a:cs typeface="Alfa Slab One"/>
                <a:sym typeface="Alfa Slab One"/>
              </a:defRPr>
            </a:lvl9pPr>
          </a:lstStyle>
          <a:p>
            <a:endParaRPr/>
          </a:p>
        </p:txBody>
      </p:sp>
      <p:sp>
        <p:nvSpPr>
          <p:cNvPr id="107" name="Google Shape;107;p5"/>
          <p:cNvSpPr txBox="1">
            <a:spLocks noGrp="1"/>
          </p:cNvSpPr>
          <p:nvPr>
            <p:ph type="subTitle" idx="2"/>
          </p:nvPr>
        </p:nvSpPr>
        <p:spPr>
          <a:xfrm>
            <a:off x="6462822" y="4119933"/>
            <a:ext cx="3876800" cy="951200"/>
          </a:xfrm>
          <a:prstGeom prst="rect">
            <a:avLst/>
          </a:prstGeom>
        </p:spPr>
        <p:txBody>
          <a:bodyPr spcFirstLastPara="1" wrap="square" lIns="121705" tIns="121705" rIns="121705" bIns="121705" anchor="t" anchorCtr="0">
            <a:normAutofit/>
          </a:bodyPr>
          <a:lstStyle>
            <a:lvl1pPr lvl="0" algn="ctr" rtl="0">
              <a:lnSpc>
                <a:spcPct val="100000"/>
              </a:lnSpc>
              <a:spcBef>
                <a:spcPts val="0"/>
              </a:spcBef>
              <a:spcAft>
                <a:spcPts val="0"/>
              </a:spcAft>
              <a:buClr>
                <a:srgbClr val="2B4C64"/>
              </a:buClr>
              <a:buSzPts val="2000"/>
              <a:buFont typeface="Alfa Slab One"/>
              <a:buNone/>
              <a:defRPr sz="3700">
                <a:solidFill>
                  <a:srgbClr val="5587AC"/>
                </a:solidFill>
                <a:latin typeface="Mouse Memoirs"/>
                <a:ea typeface="Mouse Memoirs"/>
                <a:cs typeface="Mouse Memoirs"/>
                <a:sym typeface="Mouse Memoirs"/>
              </a:defRPr>
            </a:lvl1pPr>
            <a:lvl2pPr lvl="1" algn="ctr" rtl="0">
              <a:lnSpc>
                <a:spcPct val="100000"/>
              </a:lnSpc>
              <a:spcBef>
                <a:spcPts val="0"/>
              </a:spcBef>
              <a:spcAft>
                <a:spcPts val="0"/>
              </a:spcAft>
              <a:buClr>
                <a:srgbClr val="2B4C64"/>
              </a:buClr>
              <a:buSzPts val="2000"/>
              <a:buFont typeface="Alfa Slab One"/>
              <a:buNone/>
              <a:defRPr sz="2700">
                <a:solidFill>
                  <a:srgbClr val="2B4C64"/>
                </a:solidFill>
                <a:latin typeface="Alfa Slab One"/>
                <a:ea typeface="Alfa Slab One"/>
                <a:cs typeface="Alfa Slab One"/>
                <a:sym typeface="Alfa Slab One"/>
              </a:defRPr>
            </a:lvl2pPr>
            <a:lvl3pPr lvl="2" algn="ctr" rtl="0">
              <a:lnSpc>
                <a:spcPct val="100000"/>
              </a:lnSpc>
              <a:spcBef>
                <a:spcPts val="0"/>
              </a:spcBef>
              <a:spcAft>
                <a:spcPts val="0"/>
              </a:spcAft>
              <a:buClr>
                <a:srgbClr val="2B4C64"/>
              </a:buClr>
              <a:buSzPts val="2000"/>
              <a:buFont typeface="Alfa Slab One"/>
              <a:buNone/>
              <a:defRPr sz="2700">
                <a:solidFill>
                  <a:srgbClr val="2B4C64"/>
                </a:solidFill>
                <a:latin typeface="Alfa Slab One"/>
                <a:ea typeface="Alfa Slab One"/>
                <a:cs typeface="Alfa Slab One"/>
                <a:sym typeface="Alfa Slab One"/>
              </a:defRPr>
            </a:lvl3pPr>
            <a:lvl4pPr lvl="3" algn="ctr" rtl="0">
              <a:lnSpc>
                <a:spcPct val="100000"/>
              </a:lnSpc>
              <a:spcBef>
                <a:spcPts val="0"/>
              </a:spcBef>
              <a:spcAft>
                <a:spcPts val="0"/>
              </a:spcAft>
              <a:buClr>
                <a:srgbClr val="2B4C64"/>
              </a:buClr>
              <a:buSzPts val="2000"/>
              <a:buFont typeface="Alfa Slab One"/>
              <a:buNone/>
              <a:defRPr sz="2700">
                <a:solidFill>
                  <a:srgbClr val="2B4C64"/>
                </a:solidFill>
                <a:latin typeface="Alfa Slab One"/>
                <a:ea typeface="Alfa Slab One"/>
                <a:cs typeface="Alfa Slab One"/>
                <a:sym typeface="Alfa Slab One"/>
              </a:defRPr>
            </a:lvl4pPr>
            <a:lvl5pPr lvl="4" algn="ctr" rtl="0">
              <a:lnSpc>
                <a:spcPct val="100000"/>
              </a:lnSpc>
              <a:spcBef>
                <a:spcPts val="0"/>
              </a:spcBef>
              <a:spcAft>
                <a:spcPts val="0"/>
              </a:spcAft>
              <a:buClr>
                <a:srgbClr val="2B4C64"/>
              </a:buClr>
              <a:buSzPts val="2000"/>
              <a:buFont typeface="Alfa Slab One"/>
              <a:buNone/>
              <a:defRPr sz="2700">
                <a:solidFill>
                  <a:srgbClr val="2B4C64"/>
                </a:solidFill>
                <a:latin typeface="Alfa Slab One"/>
                <a:ea typeface="Alfa Slab One"/>
                <a:cs typeface="Alfa Slab One"/>
                <a:sym typeface="Alfa Slab One"/>
              </a:defRPr>
            </a:lvl5pPr>
            <a:lvl6pPr lvl="5" algn="ctr" rtl="0">
              <a:lnSpc>
                <a:spcPct val="100000"/>
              </a:lnSpc>
              <a:spcBef>
                <a:spcPts val="0"/>
              </a:spcBef>
              <a:spcAft>
                <a:spcPts val="0"/>
              </a:spcAft>
              <a:buClr>
                <a:srgbClr val="2B4C64"/>
              </a:buClr>
              <a:buSzPts val="2000"/>
              <a:buFont typeface="Alfa Slab One"/>
              <a:buNone/>
              <a:defRPr sz="2700">
                <a:solidFill>
                  <a:srgbClr val="2B4C64"/>
                </a:solidFill>
                <a:latin typeface="Alfa Slab One"/>
                <a:ea typeface="Alfa Slab One"/>
                <a:cs typeface="Alfa Slab One"/>
                <a:sym typeface="Alfa Slab One"/>
              </a:defRPr>
            </a:lvl6pPr>
            <a:lvl7pPr lvl="6" algn="ctr" rtl="0">
              <a:lnSpc>
                <a:spcPct val="100000"/>
              </a:lnSpc>
              <a:spcBef>
                <a:spcPts val="0"/>
              </a:spcBef>
              <a:spcAft>
                <a:spcPts val="0"/>
              </a:spcAft>
              <a:buClr>
                <a:srgbClr val="2B4C64"/>
              </a:buClr>
              <a:buSzPts val="2000"/>
              <a:buFont typeface="Alfa Slab One"/>
              <a:buNone/>
              <a:defRPr sz="2700">
                <a:solidFill>
                  <a:srgbClr val="2B4C64"/>
                </a:solidFill>
                <a:latin typeface="Alfa Slab One"/>
                <a:ea typeface="Alfa Slab One"/>
                <a:cs typeface="Alfa Slab One"/>
                <a:sym typeface="Alfa Slab One"/>
              </a:defRPr>
            </a:lvl7pPr>
            <a:lvl8pPr lvl="7" algn="ctr" rtl="0">
              <a:lnSpc>
                <a:spcPct val="100000"/>
              </a:lnSpc>
              <a:spcBef>
                <a:spcPts val="0"/>
              </a:spcBef>
              <a:spcAft>
                <a:spcPts val="0"/>
              </a:spcAft>
              <a:buClr>
                <a:srgbClr val="2B4C64"/>
              </a:buClr>
              <a:buSzPts val="2000"/>
              <a:buFont typeface="Alfa Slab One"/>
              <a:buNone/>
              <a:defRPr sz="2700">
                <a:solidFill>
                  <a:srgbClr val="2B4C64"/>
                </a:solidFill>
                <a:latin typeface="Alfa Slab One"/>
                <a:ea typeface="Alfa Slab One"/>
                <a:cs typeface="Alfa Slab One"/>
                <a:sym typeface="Alfa Slab One"/>
              </a:defRPr>
            </a:lvl8pPr>
            <a:lvl9pPr lvl="8" algn="ctr" rtl="0">
              <a:lnSpc>
                <a:spcPct val="100000"/>
              </a:lnSpc>
              <a:spcBef>
                <a:spcPts val="0"/>
              </a:spcBef>
              <a:spcAft>
                <a:spcPts val="0"/>
              </a:spcAft>
              <a:buClr>
                <a:srgbClr val="2B4C64"/>
              </a:buClr>
              <a:buSzPts val="2000"/>
              <a:buFont typeface="Alfa Slab One"/>
              <a:buNone/>
              <a:defRPr sz="2700">
                <a:solidFill>
                  <a:srgbClr val="2B4C64"/>
                </a:solidFill>
                <a:latin typeface="Alfa Slab One"/>
                <a:ea typeface="Alfa Slab One"/>
                <a:cs typeface="Alfa Slab One"/>
                <a:sym typeface="Alfa Slab One"/>
              </a:defRPr>
            </a:lvl9pPr>
          </a:lstStyle>
          <a:p>
            <a:endParaRPr/>
          </a:p>
        </p:txBody>
      </p:sp>
      <p:sp>
        <p:nvSpPr>
          <p:cNvPr id="108" name="Google Shape;108;p5"/>
          <p:cNvSpPr txBox="1">
            <a:spLocks noGrp="1"/>
          </p:cNvSpPr>
          <p:nvPr>
            <p:ph type="subTitle" idx="3"/>
          </p:nvPr>
        </p:nvSpPr>
        <p:spPr>
          <a:xfrm>
            <a:off x="6342022" y="2576433"/>
            <a:ext cx="4118400" cy="1177600"/>
          </a:xfrm>
          <a:prstGeom prst="rect">
            <a:avLst/>
          </a:prstGeom>
        </p:spPr>
        <p:txBody>
          <a:bodyPr spcFirstLastPara="1" wrap="square" lIns="121705" tIns="121705" rIns="121705" bIns="121705" anchor="t" anchorCtr="0">
            <a:normAutofit/>
          </a:bodyPr>
          <a:lstStyle>
            <a:lvl1pPr lvl="0" algn="ctr" rtl="0">
              <a:lnSpc>
                <a:spcPct val="100000"/>
              </a:lnSpc>
              <a:spcBef>
                <a:spcPts val="0"/>
              </a:spcBef>
              <a:spcAft>
                <a:spcPts val="0"/>
              </a:spcAft>
              <a:buSzPts val="1600"/>
              <a:buNone/>
              <a:defRPr sz="2100">
                <a:solidFill>
                  <a:srgbClr val="3B3B3B"/>
                </a:solidFill>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9" name="Google Shape;109;p5"/>
          <p:cNvSpPr txBox="1">
            <a:spLocks noGrp="1"/>
          </p:cNvSpPr>
          <p:nvPr>
            <p:ph type="subTitle" idx="4"/>
          </p:nvPr>
        </p:nvSpPr>
        <p:spPr>
          <a:xfrm>
            <a:off x="6340822" y="4811633"/>
            <a:ext cx="4120800" cy="1177600"/>
          </a:xfrm>
          <a:prstGeom prst="rect">
            <a:avLst/>
          </a:prstGeom>
        </p:spPr>
        <p:txBody>
          <a:bodyPr spcFirstLastPara="1" wrap="square" lIns="121705" tIns="121705" rIns="121705" bIns="121705" anchor="t" anchorCtr="0">
            <a:normAutofit/>
          </a:bodyPr>
          <a:lstStyle>
            <a:lvl1pPr lvl="0" algn="ctr" rtl="0">
              <a:lnSpc>
                <a:spcPct val="100000"/>
              </a:lnSpc>
              <a:spcBef>
                <a:spcPts val="0"/>
              </a:spcBef>
              <a:spcAft>
                <a:spcPts val="0"/>
              </a:spcAft>
              <a:buSzPts val="1600"/>
              <a:buNone/>
              <a:defRPr sz="2100">
                <a:solidFill>
                  <a:srgbClr val="3B3B3B"/>
                </a:solidFill>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Tree>
    <p:extLst>
      <p:ext uri="{BB962C8B-B14F-4D97-AF65-F5344CB8AC3E}">
        <p14:creationId xmlns:p14="http://schemas.microsoft.com/office/powerpoint/2010/main" val="236603301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405"/>
        <p:cNvGrpSpPr/>
        <p:nvPr/>
      </p:nvGrpSpPr>
      <p:grpSpPr>
        <a:xfrm>
          <a:off x="0" y="0"/>
          <a:ext cx="0" cy="0"/>
          <a:chOff x="0" y="0"/>
          <a:chExt cx="0" cy="0"/>
        </a:xfrm>
      </p:grpSpPr>
      <p:sp>
        <p:nvSpPr>
          <p:cNvPr id="406" name="Google Shape;406;p17"/>
          <p:cNvSpPr txBox="1">
            <a:spLocks noGrp="1"/>
          </p:cNvSpPr>
          <p:nvPr>
            <p:ph type="title"/>
          </p:nvPr>
        </p:nvSpPr>
        <p:spPr>
          <a:xfrm>
            <a:off x="950966" y="440967"/>
            <a:ext cx="10290400" cy="951200"/>
          </a:xfrm>
          <a:prstGeom prst="rect">
            <a:avLst/>
          </a:prstGeom>
        </p:spPr>
        <p:txBody>
          <a:bodyPr spcFirstLastPara="1" wrap="square" lIns="121705" tIns="121705" rIns="121705" bIns="121705" anchor="t" anchorCtr="0">
            <a:normAutofit/>
          </a:bodyPr>
          <a:lstStyle>
            <a:lvl1pPr lvl="0" algn="ctr" rtl="0">
              <a:spcBef>
                <a:spcPts val="0"/>
              </a:spcBef>
              <a:spcAft>
                <a:spcPts val="0"/>
              </a:spcAft>
              <a:buSzPts val="2800"/>
              <a:buNone/>
              <a:defRPr sz="5100">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407" name="Google Shape;407;p17"/>
          <p:cNvGrpSpPr/>
          <p:nvPr/>
        </p:nvGrpSpPr>
        <p:grpSpPr>
          <a:xfrm>
            <a:off x="-502540" y="328600"/>
            <a:ext cx="13790195" cy="1699240"/>
            <a:chOff x="-376905" y="246450"/>
            <a:chExt cx="10342646" cy="1274430"/>
          </a:xfrm>
        </p:grpSpPr>
        <p:sp>
          <p:nvSpPr>
            <p:cNvPr id="408" name="Google Shape;408;p17"/>
            <p:cNvSpPr/>
            <p:nvPr/>
          </p:nvSpPr>
          <p:spPr>
            <a:xfrm>
              <a:off x="8292027" y="24645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17"/>
            <p:cNvSpPr/>
            <p:nvPr/>
          </p:nvSpPr>
          <p:spPr>
            <a:xfrm>
              <a:off x="7740424" y="1149999"/>
              <a:ext cx="857646" cy="370881"/>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17"/>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1" name="Google Shape;411;p17"/>
          <p:cNvGrpSpPr/>
          <p:nvPr/>
        </p:nvGrpSpPr>
        <p:grpSpPr>
          <a:xfrm>
            <a:off x="-239011" y="5937399"/>
            <a:ext cx="13259732" cy="956535"/>
            <a:chOff x="-179259" y="4453048"/>
            <a:chExt cx="9944799" cy="717401"/>
          </a:xfrm>
        </p:grpSpPr>
        <p:sp>
          <p:nvSpPr>
            <p:cNvPr id="412" name="Google Shape;412;p17"/>
            <p:cNvSpPr/>
            <p:nvPr/>
          </p:nvSpPr>
          <p:spPr>
            <a:xfrm>
              <a:off x="-179259" y="4798245"/>
              <a:ext cx="9944790" cy="48"/>
            </a:xfrm>
            <a:custGeom>
              <a:avLst/>
              <a:gdLst/>
              <a:ahLst/>
              <a:cxnLst/>
              <a:rect l="l" t="t" r="r" b="b"/>
              <a:pathLst>
                <a:path w="209001" h="1" fill="none" extrusionOk="0">
                  <a:moveTo>
                    <a:pt x="0" y="1"/>
                  </a:moveTo>
                  <a:lnTo>
                    <a:pt x="209000" y="1"/>
                  </a:lnTo>
                </a:path>
              </a:pathLst>
            </a:custGeom>
            <a:noFill/>
            <a:ln w="43175" cap="rnd" cmpd="sng">
              <a:solidFill>
                <a:srgbClr val="FFFFFF"/>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3" name="Google Shape;413;p17"/>
            <p:cNvGrpSpPr/>
            <p:nvPr/>
          </p:nvGrpSpPr>
          <p:grpSpPr>
            <a:xfrm>
              <a:off x="-179259" y="4453048"/>
              <a:ext cx="9944799" cy="717401"/>
              <a:chOff x="-179259" y="4453048"/>
              <a:chExt cx="9944799" cy="717401"/>
            </a:xfrm>
          </p:grpSpPr>
          <p:sp>
            <p:nvSpPr>
              <p:cNvPr id="414" name="Google Shape;414;p17"/>
              <p:cNvSpPr/>
              <p:nvPr/>
            </p:nvSpPr>
            <p:spPr>
              <a:xfrm>
                <a:off x="-179250" y="4453048"/>
                <a:ext cx="9944790" cy="717401"/>
              </a:xfrm>
              <a:custGeom>
                <a:avLst/>
                <a:gdLst/>
                <a:ahLst/>
                <a:cxnLst/>
                <a:rect l="l" t="t" r="r" b="b"/>
                <a:pathLst>
                  <a:path w="209001" h="11307" extrusionOk="0">
                    <a:moveTo>
                      <a:pt x="0" y="1"/>
                    </a:moveTo>
                    <a:lnTo>
                      <a:pt x="0" y="11307"/>
                    </a:lnTo>
                    <a:lnTo>
                      <a:pt x="209000" y="11307"/>
                    </a:lnTo>
                    <a:lnTo>
                      <a:pt x="20900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17"/>
              <p:cNvSpPr/>
              <p:nvPr/>
            </p:nvSpPr>
            <p:spPr>
              <a:xfrm>
                <a:off x="-179259" y="4798245"/>
                <a:ext cx="9944790" cy="48"/>
              </a:xfrm>
              <a:custGeom>
                <a:avLst/>
                <a:gdLst/>
                <a:ahLst/>
                <a:cxnLst/>
                <a:rect l="l" t="t" r="r" b="b"/>
                <a:pathLst>
                  <a:path w="209001" h="1" fill="none" extrusionOk="0">
                    <a:moveTo>
                      <a:pt x="0" y="1"/>
                    </a:moveTo>
                    <a:lnTo>
                      <a:pt x="209000" y="1"/>
                    </a:lnTo>
                  </a:path>
                </a:pathLst>
              </a:custGeom>
              <a:noFill/>
              <a:ln w="43175" cap="rnd" cmpd="sng">
                <a:solidFill>
                  <a:srgbClr val="FFFFFF"/>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8294795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3B9E97D6-F87A-4978-9FA7-504AC5E9F2BB}"/>
              </a:ext>
            </a:extLst>
          </p:cNvPr>
          <p:cNvSpPr>
            <a:spLocks noGrp="1"/>
          </p:cNvSpPr>
          <p:nvPr>
            <p:ph type="dt" sz="half" idx="10"/>
          </p:nvPr>
        </p:nvSpPr>
        <p:spPr/>
        <p:txBody>
          <a:bodyPr/>
          <a:lstStyle>
            <a:lvl1pPr>
              <a:defRPr/>
            </a:lvl1pPr>
          </a:lstStyle>
          <a:p>
            <a:pPr>
              <a:defRPr/>
            </a:pPr>
            <a:fld id="{2C24C82B-00C5-4B4A-A909-F7FB7DEE4940}" type="datetimeFigureOut">
              <a:rPr lang="en-US"/>
              <a:pPr>
                <a:defRPr/>
              </a:pPr>
              <a:t>9/11/2024</a:t>
            </a:fld>
            <a:endParaRPr lang="en-US"/>
          </a:p>
        </p:txBody>
      </p:sp>
      <p:sp>
        <p:nvSpPr>
          <p:cNvPr id="4" name="Footer Placeholder 4">
            <a:extLst>
              <a:ext uri="{FF2B5EF4-FFF2-40B4-BE49-F238E27FC236}">
                <a16:creationId xmlns:a16="http://schemas.microsoft.com/office/drawing/2014/main" id="{D123C457-C286-4BE4-8323-815601E504A3}"/>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67B802E3-9D7D-4983-B3A7-4A115426149A}"/>
              </a:ext>
            </a:extLst>
          </p:cNvPr>
          <p:cNvSpPr>
            <a:spLocks noGrp="1"/>
          </p:cNvSpPr>
          <p:nvPr>
            <p:ph type="sldNum" sz="quarter" idx="12"/>
          </p:nvPr>
        </p:nvSpPr>
        <p:spPr/>
        <p:txBody>
          <a:bodyPr/>
          <a:lstStyle>
            <a:lvl1pPr>
              <a:defRPr/>
            </a:lvl1pPr>
          </a:lstStyle>
          <a:p>
            <a:fld id="{35FE368A-E32C-49E3-B1F4-CDE723754AD0}" type="slidenum">
              <a:rPr lang="en-US" altLang="en-US"/>
              <a:pPr/>
              <a:t>‹#›</a:t>
            </a:fld>
            <a:endParaRPr lang="en-US" altLang="en-US"/>
          </a:p>
        </p:txBody>
      </p:sp>
    </p:spTree>
    <p:extLst>
      <p:ext uri="{BB962C8B-B14F-4D97-AF65-F5344CB8AC3E}">
        <p14:creationId xmlns:p14="http://schemas.microsoft.com/office/powerpoint/2010/main" val="8505251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C9461F45-57FB-4B49-8438-536CA170F4CC}"/>
              </a:ext>
            </a:extLst>
          </p:cNvPr>
          <p:cNvSpPr>
            <a:spLocks noGrp="1"/>
          </p:cNvSpPr>
          <p:nvPr>
            <p:ph type="dt" sz="half" idx="10"/>
          </p:nvPr>
        </p:nvSpPr>
        <p:spPr/>
        <p:txBody>
          <a:bodyPr/>
          <a:lstStyle>
            <a:lvl1pPr>
              <a:defRPr/>
            </a:lvl1pPr>
          </a:lstStyle>
          <a:p>
            <a:pPr>
              <a:defRPr/>
            </a:pPr>
            <a:fld id="{4E9E1C5F-4A6C-4275-8AA3-25E69D0D80EB}" type="datetimeFigureOut">
              <a:rPr lang="en-US"/>
              <a:pPr>
                <a:defRPr/>
              </a:pPr>
              <a:t>9/11/2024</a:t>
            </a:fld>
            <a:endParaRPr lang="en-US"/>
          </a:p>
        </p:txBody>
      </p:sp>
      <p:sp>
        <p:nvSpPr>
          <p:cNvPr id="3" name="Footer Placeholder 4">
            <a:extLst>
              <a:ext uri="{FF2B5EF4-FFF2-40B4-BE49-F238E27FC236}">
                <a16:creationId xmlns:a16="http://schemas.microsoft.com/office/drawing/2014/main" id="{D7779F67-A02D-408F-94BA-F991C76F6630}"/>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5EBEFC32-7BA2-4B32-B223-2073543C0358}"/>
              </a:ext>
            </a:extLst>
          </p:cNvPr>
          <p:cNvSpPr>
            <a:spLocks noGrp="1"/>
          </p:cNvSpPr>
          <p:nvPr>
            <p:ph type="sldNum" sz="quarter" idx="12"/>
          </p:nvPr>
        </p:nvSpPr>
        <p:spPr/>
        <p:txBody>
          <a:bodyPr/>
          <a:lstStyle>
            <a:lvl1pPr>
              <a:defRPr/>
            </a:lvl1pPr>
          </a:lstStyle>
          <a:p>
            <a:fld id="{F67A9553-F6BC-4148-BDF1-1418770976A4}" type="slidenum">
              <a:rPr lang="en-US" altLang="en-US"/>
              <a:pPr/>
              <a:t>‹#›</a:t>
            </a:fld>
            <a:endParaRPr lang="en-US" altLang="en-US"/>
          </a:p>
        </p:txBody>
      </p:sp>
    </p:spTree>
    <p:extLst>
      <p:ext uri="{BB962C8B-B14F-4D97-AF65-F5344CB8AC3E}">
        <p14:creationId xmlns:p14="http://schemas.microsoft.com/office/powerpoint/2010/main" val="25856144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E3F0F6CF-E277-4ABE-8ED8-4C3876035B68}"/>
              </a:ext>
            </a:extLst>
          </p:cNvPr>
          <p:cNvSpPr>
            <a:spLocks noGrp="1"/>
          </p:cNvSpPr>
          <p:nvPr>
            <p:ph type="dt" sz="half" idx="10"/>
          </p:nvPr>
        </p:nvSpPr>
        <p:spPr/>
        <p:txBody>
          <a:bodyPr/>
          <a:lstStyle>
            <a:lvl1pPr>
              <a:defRPr/>
            </a:lvl1pPr>
          </a:lstStyle>
          <a:p>
            <a:pPr>
              <a:defRPr/>
            </a:pPr>
            <a:fld id="{D49A729B-8D7F-418C-8867-B6D0837995E1}" type="datetimeFigureOut">
              <a:rPr lang="en-US"/>
              <a:pPr>
                <a:defRPr/>
              </a:pPr>
              <a:t>9/11/2024</a:t>
            </a:fld>
            <a:endParaRPr lang="en-US"/>
          </a:p>
        </p:txBody>
      </p:sp>
      <p:sp>
        <p:nvSpPr>
          <p:cNvPr id="6" name="Footer Placeholder 4">
            <a:extLst>
              <a:ext uri="{FF2B5EF4-FFF2-40B4-BE49-F238E27FC236}">
                <a16:creationId xmlns:a16="http://schemas.microsoft.com/office/drawing/2014/main" id="{C8A63720-C9B1-49F2-8A89-46398FEB2ED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116D29F-4B6A-4EAF-9D5C-BE3DA88D71F7}"/>
              </a:ext>
            </a:extLst>
          </p:cNvPr>
          <p:cNvSpPr>
            <a:spLocks noGrp="1"/>
          </p:cNvSpPr>
          <p:nvPr>
            <p:ph type="sldNum" sz="quarter" idx="12"/>
          </p:nvPr>
        </p:nvSpPr>
        <p:spPr/>
        <p:txBody>
          <a:bodyPr/>
          <a:lstStyle>
            <a:lvl1pPr>
              <a:defRPr/>
            </a:lvl1pPr>
          </a:lstStyle>
          <a:p>
            <a:fld id="{5AF5847B-A995-44F5-A622-ED108B90E7D4}" type="slidenum">
              <a:rPr lang="en-US" altLang="en-US"/>
              <a:pPr/>
              <a:t>‹#›</a:t>
            </a:fld>
            <a:endParaRPr lang="en-US" altLang="en-US"/>
          </a:p>
        </p:txBody>
      </p:sp>
    </p:spTree>
    <p:extLst>
      <p:ext uri="{BB962C8B-B14F-4D97-AF65-F5344CB8AC3E}">
        <p14:creationId xmlns:p14="http://schemas.microsoft.com/office/powerpoint/2010/main" val="3657554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5A6EC97B-B16B-463E-B49F-F2E58304CF87}"/>
              </a:ext>
            </a:extLst>
          </p:cNvPr>
          <p:cNvSpPr>
            <a:spLocks noGrp="1"/>
          </p:cNvSpPr>
          <p:nvPr>
            <p:ph type="dt" sz="half" idx="10"/>
          </p:nvPr>
        </p:nvSpPr>
        <p:spPr/>
        <p:txBody>
          <a:bodyPr/>
          <a:lstStyle>
            <a:lvl1pPr>
              <a:defRPr/>
            </a:lvl1pPr>
          </a:lstStyle>
          <a:p>
            <a:pPr>
              <a:defRPr/>
            </a:pPr>
            <a:fld id="{B8687240-05A1-429E-B50F-9C843CE71C5E}" type="datetimeFigureOut">
              <a:rPr lang="en-US"/>
              <a:pPr>
                <a:defRPr/>
              </a:pPr>
              <a:t>9/11/2024</a:t>
            </a:fld>
            <a:endParaRPr lang="en-US"/>
          </a:p>
        </p:txBody>
      </p:sp>
      <p:sp>
        <p:nvSpPr>
          <p:cNvPr id="6" name="Footer Placeholder 4">
            <a:extLst>
              <a:ext uri="{FF2B5EF4-FFF2-40B4-BE49-F238E27FC236}">
                <a16:creationId xmlns:a16="http://schemas.microsoft.com/office/drawing/2014/main" id="{4B1F0FCE-5EFA-4AA7-A8E4-6C73D3B9B21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1ACB3DF-C3BA-4B73-A324-DB6AB4AD1D0B}"/>
              </a:ext>
            </a:extLst>
          </p:cNvPr>
          <p:cNvSpPr>
            <a:spLocks noGrp="1"/>
          </p:cNvSpPr>
          <p:nvPr>
            <p:ph type="sldNum" sz="quarter" idx="12"/>
          </p:nvPr>
        </p:nvSpPr>
        <p:spPr/>
        <p:txBody>
          <a:bodyPr/>
          <a:lstStyle>
            <a:lvl1pPr>
              <a:defRPr/>
            </a:lvl1pPr>
          </a:lstStyle>
          <a:p>
            <a:fld id="{AA948D9D-F48E-4B1C-B91A-B367096F9F45}" type="slidenum">
              <a:rPr lang="en-US" altLang="en-US"/>
              <a:pPr/>
              <a:t>‹#›</a:t>
            </a:fld>
            <a:endParaRPr lang="en-US" altLang="en-US"/>
          </a:p>
        </p:txBody>
      </p:sp>
    </p:spTree>
    <p:extLst>
      <p:ext uri="{BB962C8B-B14F-4D97-AF65-F5344CB8AC3E}">
        <p14:creationId xmlns:p14="http://schemas.microsoft.com/office/powerpoint/2010/main" val="4495173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image" Target="../media/image2.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slideLayout" Target="../slideLayouts/slideLayout37.xml"/><Relationship Id="rId1" Type="http://schemas.openxmlformats.org/officeDocument/2006/relationships/slideLayout" Target="../slideLayouts/slideLayout36.xml"/><Relationship Id="rId5" Type="http://schemas.openxmlformats.org/officeDocument/2006/relationships/theme" Target="../theme/theme4.xml"/><Relationship Id="rId4" Type="http://schemas.openxmlformats.org/officeDocument/2006/relationships/slideLayout" Target="../slideLayouts/slideLayout3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theme" Target="../theme/theme5.xml"/><Relationship Id="rId2" Type="http://schemas.openxmlformats.org/officeDocument/2006/relationships/slideLayout" Target="../slideLayouts/slideLayout41.xml"/><Relationship Id="rId16" Type="http://schemas.openxmlformats.org/officeDocument/2006/relationships/slideLayout" Target="../slideLayouts/slideLayout55.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F643D829-4FA5-49E9-AD33-D3DA194E4E35}"/>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F6FF2056-2391-4E3C-8F6E-CD192B287570}"/>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83720031-25A6-4B3A-9B3E-65DC173358CF}"/>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39383BEA-261E-4B4F-8ED2-A3EFF9B0E342}" type="datetimeFigureOut">
              <a:rPr lang="en-US"/>
              <a:pPr>
                <a:defRPr/>
              </a:pPr>
              <a:t>9/11/2024</a:t>
            </a:fld>
            <a:endParaRPr lang="en-US"/>
          </a:p>
        </p:txBody>
      </p:sp>
      <p:sp>
        <p:nvSpPr>
          <p:cNvPr id="5" name="Footer Placeholder 4">
            <a:extLst>
              <a:ext uri="{FF2B5EF4-FFF2-40B4-BE49-F238E27FC236}">
                <a16:creationId xmlns:a16="http://schemas.microsoft.com/office/drawing/2014/main" id="{7CDABA85-3F46-4524-AFBF-BCE3E3EF17DF}"/>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a:extLst>
              <a:ext uri="{FF2B5EF4-FFF2-40B4-BE49-F238E27FC236}">
                <a16:creationId xmlns:a16="http://schemas.microsoft.com/office/drawing/2014/main" id="{ECA656D3-3610-4B32-BB0E-AEE838C39B89}"/>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49ADE0A5-75B0-4301-AF55-1E854E33F92B}"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897" r:id="rId1"/>
    <p:sldLayoutId id="2147484898" r:id="rId2"/>
    <p:sldLayoutId id="2147484899" r:id="rId3"/>
    <p:sldLayoutId id="2147484900" r:id="rId4"/>
    <p:sldLayoutId id="2147484901" r:id="rId5"/>
    <p:sldLayoutId id="2147484902" r:id="rId6"/>
    <p:sldLayoutId id="2147484903" r:id="rId7"/>
    <p:sldLayoutId id="2147484904" r:id="rId8"/>
    <p:sldLayoutId id="2147484905" r:id="rId9"/>
    <p:sldLayoutId id="2147484906" r:id="rId10"/>
    <p:sldLayoutId id="2147484907"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42638391"/>
      </p:ext>
    </p:extLst>
  </p:cSld>
  <p:clrMap bg1="lt1" tx1="dk1" bg2="lt2" tx2="dk2" accent1="accent1" accent2="accent2" accent3="accent3" accent4="accent4" accent5="accent5" accent6="accent6" hlink="hlink" folHlink="folHlink"/>
  <p:sldLayoutIdLst>
    <p:sldLayoutId id="2147484951" r:id="rId1"/>
    <p:sldLayoutId id="2147484952" r:id="rId2"/>
    <p:sldLayoutId id="2147484953" r:id="rId3"/>
    <p:sldLayoutId id="2147484954" r:id="rId4"/>
    <p:sldLayoutId id="2147484955" r:id="rId5"/>
    <p:sldLayoutId id="2147484956" r:id="rId6"/>
    <p:sldLayoutId id="2147484957" r:id="rId7"/>
    <p:sldLayoutId id="2147484958" r:id="rId8"/>
    <p:sldLayoutId id="2147484959" r:id="rId9"/>
    <p:sldLayoutId id="2147484960" r:id="rId10"/>
    <p:sldLayoutId id="2147484961" r:id="rId11"/>
    <p:sldLayoutId id="2147484962" r:id="rId12"/>
    <p:sldLayoutId id="2147484963" r:id="rId1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0581700"/>
      </p:ext>
    </p:extLst>
  </p:cSld>
  <p:clrMap bg1="lt1" tx1="dk1" bg2="lt2" tx2="dk2" accent1="accent1" accent2="accent2" accent3="accent3" accent4="accent4" accent5="accent5" accent6="accent6" hlink="hlink" folHlink="folHlink"/>
  <p:sldLayoutIdLst>
    <p:sldLayoutId id="2147484965" r:id="rId1"/>
    <p:sldLayoutId id="2147484966" r:id="rId2"/>
    <p:sldLayoutId id="2147484967" r:id="rId3"/>
    <p:sldLayoutId id="2147484968" r:id="rId4"/>
    <p:sldLayoutId id="2147484969" r:id="rId5"/>
    <p:sldLayoutId id="2147484970" r:id="rId6"/>
    <p:sldLayoutId id="2147484971" r:id="rId7"/>
    <p:sldLayoutId id="2147484972" r:id="rId8"/>
    <p:sldLayoutId id="2147484973" r:id="rId9"/>
    <p:sldLayoutId id="2147484974" r:id="rId10"/>
    <p:sldLayoutId id="2147484975" r:id="rId11"/>
  </p:sldLayoutIdLst>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文本框 1"/>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alpha val="0"/>
                  </a:schemeClr>
                </a:solidFill>
                <a:latin typeface="微软雅黑" panose="020B0503020204020204" pitchFamily="34" charset="-122"/>
                <a:ea typeface="微软雅黑" panose="020B0503020204020204" pitchFamily="34" charset="-122"/>
                <a:sym typeface="+mn-ea"/>
              </a:rPr>
              <a:t>PPT</a:t>
            </a:r>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alpha val="0"/>
                  </a:schemeClr>
                </a:solidFill>
                <a:latin typeface="微软雅黑" panose="020B0503020204020204" pitchFamily="34" charset="-122"/>
                <a:ea typeface="微软雅黑" panose="020B0503020204020204" pitchFamily="34" charset="-122"/>
                <a:sym typeface="+mn-ea"/>
              </a:rPr>
              <a:t>ibaotu.com</a:t>
            </a:r>
          </a:p>
        </p:txBody>
      </p:sp>
      <p:grpSp>
        <p:nvGrpSpPr>
          <p:cNvPr id="3" name="组合 2">
            <a:extLst>
              <a:ext uri="{FF2B5EF4-FFF2-40B4-BE49-F238E27FC236}">
                <a16:creationId xmlns:a16="http://schemas.microsoft.com/office/drawing/2014/main" id="{5CD96D62-AE49-41B9-80E6-E1E0FD3BCC37}"/>
              </a:ext>
            </a:extLst>
          </p:cNvPr>
          <p:cNvGrpSpPr/>
          <p:nvPr userDrawn="1"/>
        </p:nvGrpSpPr>
        <p:grpSpPr>
          <a:xfrm>
            <a:off x="0" y="0"/>
            <a:ext cx="12192000" cy="6858000"/>
            <a:chOff x="0" y="0"/>
            <a:chExt cx="12192000" cy="6750674"/>
          </a:xfrm>
        </p:grpSpPr>
        <p:sp>
          <p:nvSpPr>
            <p:cNvPr id="4" name="矩形 3">
              <a:extLst>
                <a:ext uri="{FF2B5EF4-FFF2-40B4-BE49-F238E27FC236}">
                  <a16:creationId xmlns:a16="http://schemas.microsoft.com/office/drawing/2014/main" id="{EA2709D7-4076-4042-A170-5324C4069DEC}"/>
                </a:ext>
              </a:extLst>
            </p:cNvPr>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a:extLst>
                <a:ext uri="{FF2B5EF4-FFF2-40B4-BE49-F238E27FC236}">
                  <a16:creationId xmlns:a16="http://schemas.microsoft.com/office/drawing/2014/main" id="{58041176-3F6C-45DD-BA61-F6AB03534BE5}"/>
                </a:ext>
              </a:extLst>
            </p:cNvPr>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AA52AADE-244C-4660-94D1-FF0BECB8A5F8}"/>
                </a:ext>
              </a:extLst>
            </p:cNvPr>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0C8ECE69-CBF3-46E2-95D4-76CEF8951AF1}"/>
                </a:ext>
              </a:extLst>
            </p:cNvPr>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86FC926A-9E58-42F3-A254-901D166EE8AB}"/>
                </a:ext>
              </a:extLst>
            </p:cNvPr>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0082A139-47CD-4316-A50E-635DCA61B726}"/>
                </a:ext>
              </a:extLst>
            </p:cNvPr>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0C56966C-87CE-4C19-B415-D1A116FFD55C}"/>
                </a:ext>
              </a:extLst>
            </p:cNvPr>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40DF2F10-C9D9-469E-BA5B-4361A0E04F5C}"/>
                </a:ext>
              </a:extLst>
            </p:cNvPr>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FA96DBA7-5DE5-42C4-B77B-9E09808F12BE}"/>
                </a:ext>
              </a:extLst>
            </p:cNvPr>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a:extLst>
                <a:ext uri="{FF2B5EF4-FFF2-40B4-BE49-F238E27FC236}">
                  <a16:creationId xmlns:a16="http://schemas.microsoft.com/office/drawing/2014/main" id="{C58800CD-0121-49FB-AF2E-869EB0AE685C}"/>
                </a:ext>
              </a:extLst>
            </p:cNvPr>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a:extLst>
                <a:ext uri="{FF2B5EF4-FFF2-40B4-BE49-F238E27FC236}">
                  <a16:creationId xmlns:a16="http://schemas.microsoft.com/office/drawing/2014/main" id="{46187C43-DC9C-48EB-800E-48E616220C24}"/>
                </a:ext>
              </a:extLst>
            </p:cNvPr>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a:extLst>
                <a:ext uri="{FF2B5EF4-FFF2-40B4-BE49-F238E27FC236}">
                  <a16:creationId xmlns:a16="http://schemas.microsoft.com/office/drawing/2014/main" id="{922023CD-DC59-496E-812C-A35B44A072DF}"/>
                </a:ext>
              </a:extLst>
            </p:cNvPr>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a:extLst>
                <a:ext uri="{FF2B5EF4-FFF2-40B4-BE49-F238E27FC236}">
                  <a16:creationId xmlns:a16="http://schemas.microsoft.com/office/drawing/2014/main" id="{BF835750-1013-4D35-95B6-D7E4B0B0E2BF}"/>
                </a:ext>
              </a:extLst>
            </p:cNvPr>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a:extLst>
                <a:ext uri="{FF2B5EF4-FFF2-40B4-BE49-F238E27FC236}">
                  <a16:creationId xmlns:a16="http://schemas.microsoft.com/office/drawing/2014/main" id="{4E7862D5-26D4-4CF0-A6A0-57B4835E763D}"/>
                </a:ext>
              </a:extLst>
            </p:cNvPr>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Group 4">
            <a:extLst>
              <a:ext uri="{FF2B5EF4-FFF2-40B4-BE49-F238E27FC236}">
                <a16:creationId xmlns:a16="http://schemas.microsoft.com/office/drawing/2014/main" id="{612EB653-DB89-4A83-BCB9-AB55D6DF6F05}"/>
              </a:ext>
            </a:extLst>
          </p:cNvPr>
          <p:cNvGrpSpPr>
            <a:grpSpLocks noChangeAspect="1"/>
          </p:cNvGrpSpPr>
          <p:nvPr userDrawn="1"/>
        </p:nvGrpSpPr>
        <p:grpSpPr bwMode="auto">
          <a:xfrm>
            <a:off x="-319548" y="5517737"/>
            <a:ext cx="12831097" cy="1340263"/>
            <a:chOff x="0" y="1761"/>
            <a:chExt cx="7678" cy="802"/>
          </a:xfrm>
        </p:grpSpPr>
        <p:grpSp>
          <p:nvGrpSpPr>
            <p:cNvPr id="19" name="Group 205">
              <a:extLst>
                <a:ext uri="{FF2B5EF4-FFF2-40B4-BE49-F238E27FC236}">
                  <a16:creationId xmlns:a16="http://schemas.microsoft.com/office/drawing/2014/main" id="{0E1575A5-C7B0-4FE8-928F-4CD3F8C9DEEB}"/>
                </a:ext>
              </a:extLst>
            </p:cNvPr>
            <p:cNvGrpSpPr>
              <a:grpSpLocks/>
            </p:cNvGrpSpPr>
            <p:nvPr/>
          </p:nvGrpSpPr>
          <p:grpSpPr bwMode="auto">
            <a:xfrm>
              <a:off x="0" y="1761"/>
              <a:ext cx="7678" cy="802"/>
              <a:chOff x="0" y="1761"/>
              <a:chExt cx="7678" cy="802"/>
            </a:xfrm>
          </p:grpSpPr>
          <p:sp>
            <p:nvSpPr>
              <p:cNvPr id="120" name="Freeform 5">
                <a:extLst>
                  <a:ext uri="{FF2B5EF4-FFF2-40B4-BE49-F238E27FC236}">
                    <a16:creationId xmlns:a16="http://schemas.microsoft.com/office/drawing/2014/main" id="{4F88AE74-2F4D-44B3-8A39-0594A073A2FD}"/>
                  </a:ext>
                </a:extLst>
              </p:cNvPr>
              <p:cNvSpPr>
                <a:spLocks/>
              </p:cNvSpPr>
              <p:nvPr/>
            </p:nvSpPr>
            <p:spPr bwMode="auto">
              <a:xfrm>
                <a:off x="710" y="2057"/>
                <a:ext cx="161" cy="144"/>
              </a:xfrm>
              <a:custGeom>
                <a:avLst/>
                <a:gdLst>
                  <a:gd name="T0" fmla="*/ 20 w 70"/>
                  <a:gd name="T1" fmla="*/ 14 h 62"/>
                  <a:gd name="T2" fmla="*/ 70 w 70"/>
                  <a:gd name="T3" fmla="*/ 2 h 62"/>
                  <a:gd name="T4" fmla="*/ 45 w 70"/>
                  <a:gd name="T5" fmla="*/ 47 h 62"/>
                  <a:gd name="T6" fmla="*/ 6 w 70"/>
                  <a:gd name="T7" fmla="*/ 50 h 62"/>
                  <a:gd name="T8" fmla="*/ 20 w 70"/>
                  <a:gd name="T9" fmla="*/ 14 h 62"/>
                </a:gdLst>
                <a:ahLst/>
                <a:cxnLst>
                  <a:cxn ang="0">
                    <a:pos x="T0" y="T1"/>
                  </a:cxn>
                  <a:cxn ang="0">
                    <a:pos x="T2" y="T3"/>
                  </a:cxn>
                  <a:cxn ang="0">
                    <a:pos x="T4" y="T5"/>
                  </a:cxn>
                  <a:cxn ang="0">
                    <a:pos x="T6" y="T7"/>
                  </a:cxn>
                  <a:cxn ang="0">
                    <a:pos x="T8" y="T9"/>
                  </a:cxn>
                </a:cxnLst>
                <a:rect l="0" t="0" r="r" b="b"/>
                <a:pathLst>
                  <a:path w="70" h="62">
                    <a:moveTo>
                      <a:pt x="20" y="14"/>
                    </a:moveTo>
                    <a:cubicBezTo>
                      <a:pt x="39" y="0"/>
                      <a:pt x="70" y="2"/>
                      <a:pt x="70" y="2"/>
                    </a:cubicBezTo>
                    <a:cubicBezTo>
                      <a:pt x="70" y="2"/>
                      <a:pt x="64" y="33"/>
                      <a:pt x="45" y="47"/>
                    </a:cubicBezTo>
                    <a:cubicBezTo>
                      <a:pt x="25" y="62"/>
                      <a:pt x="6" y="50"/>
                      <a:pt x="6" y="50"/>
                    </a:cubicBezTo>
                    <a:cubicBezTo>
                      <a:pt x="6" y="50"/>
                      <a:pt x="0" y="29"/>
                      <a:pt x="20" y="1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1" name="Freeform 6">
                <a:extLst>
                  <a:ext uri="{FF2B5EF4-FFF2-40B4-BE49-F238E27FC236}">
                    <a16:creationId xmlns:a16="http://schemas.microsoft.com/office/drawing/2014/main" id="{3138CD61-CB5E-4B04-93E2-578C13F65D3D}"/>
                  </a:ext>
                </a:extLst>
              </p:cNvPr>
              <p:cNvSpPr>
                <a:spLocks/>
              </p:cNvSpPr>
              <p:nvPr/>
            </p:nvSpPr>
            <p:spPr bwMode="auto">
              <a:xfrm>
                <a:off x="597" y="2112"/>
                <a:ext cx="129" cy="107"/>
              </a:xfrm>
              <a:custGeom>
                <a:avLst/>
                <a:gdLst>
                  <a:gd name="T0" fmla="*/ 40 w 56"/>
                  <a:gd name="T1" fmla="*/ 9 h 46"/>
                  <a:gd name="T2" fmla="*/ 55 w 56"/>
                  <a:gd name="T3" fmla="*/ 35 h 46"/>
                  <a:gd name="T4" fmla="*/ 25 w 56"/>
                  <a:gd name="T5" fmla="*/ 37 h 46"/>
                  <a:gd name="T6" fmla="*/ 0 w 56"/>
                  <a:gd name="T7" fmla="*/ 6 h 46"/>
                  <a:gd name="T8" fmla="*/ 40 w 56"/>
                  <a:gd name="T9" fmla="*/ 9 h 46"/>
                </a:gdLst>
                <a:ahLst/>
                <a:cxnLst>
                  <a:cxn ang="0">
                    <a:pos x="T0" y="T1"/>
                  </a:cxn>
                  <a:cxn ang="0">
                    <a:pos x="T2" y="T3"/>
                  </a:cxn>
                  <a:cxn ang="0">
                    <a:pos x="T4" y="T5"/>
                  </a:cxn>
                  <a:cxn ang="0">
                    <a:pos x="T6" y="T7"/>
                  </a:cxn>
                  <a:cxn ang="0">
                    <a:pos x="T8" y="T9"/>
                  </a:cxn>
                </a:cxnLst>
                <a:rect l="0" t="0" r="r" b="b"/>
                <a:pathLst>
                  <a:path w="56" h="46">
                    <a:moveTo>
                      <a:pt x="40" y="9"/>
                    </a:moveTo>
                    <a:cubicBezTo>
                      <a:pt x="56" y="17"/>
                      <a:pt x="55" y="35"/>
                      <a:pt x="55" y="35"/>
                    </a:cubicBezTo>
                    <a:cubicBezTo>
                      <a:pt x="55" y="35"/>
                      <a:pt x="41" y="46"/>
                      <a:pt x="25" y="37"/>
                    </a:cubicBezTo>
                    <a:cubicBezTo>
                      <a:pt x="9" y="29"/>
                      <a:pt x="0" y="6"/>
                      <a:pt x="0" y="6"/>
                    </a:cubicBezTo>
                    <a:cubicBezTo>
                      <a:pt x="0" y="6"/>
                      <a:pt x="23" y="0"/>
                      <a:pt x="40"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2" name="Rectangle 7">
                <a:extLst>
                  <a:ext uri="{FF2B5EF4-FFF2-40B4-BE49-F238E27FC236}">
                    <a16:creationId xmlns:a16="http://schemas.microsoft.com/office/drawing/2014/main" id="{9DACD59F-FB7D-477A-A880-EC14DB2D2452}"/>
                  </a:ext>
                </a:extLst>
              </p:cNvPr>
              <p:cNvSpPr>
                <a:spLocks noChangeArrowheads="1"/>
              </p:cNvSpPr>
              <p:nvPr/>
            </p:nvSpPr>
            <p:spPr bwMode="auto">
              <a:xfrm>
                <a:off x="714" y="1980"/>
                <a:ext cx="12" cy="446"/>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3" name="Freeform 8">
                <a:extLst>
                  <a:ext uri="{FF2B5EF4-FFF2-40B4-BE49-F238E27FC236}">
                    <a16:creationId xmlns:a16="http://schemas.microsoft.com/office/drawing/2014/main" id="{DE67CD92-A527-4855-9B4B-F1B3C02B0EBC}"/>
                  </a:ext>
                </a:extLst>
              </p:cNvPr>
              <p:cNvSpPr>
                <a:spLocks/>
              </p:cNvSpPr>
              <p:nvPr/>
            </p:nvSpPr>
            <p:spPr bwMode="auto">
              <a:xfrm>
                <a:off x="599" y="1831"/>
                <a:ext cx="244"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5" y="9"/>
                      <a:pt x="37" y="13"/>
                    </a:cubicBezTo>
                    <a:cubicBezTo>
                      <a:pt x="37" y="13"/>
                      <a:pt x="24" y="4"/>
                      <a:pt x="14" y="18"/>
                    </a:cubicBezTo>
                    <a:cubicBezTo>
                      <a:pt x="0" y="39"/>
                      <a:pt x="19" y="102"/>
                      <a:pt x="53" y="102"/>
                    </a:cubicBezTo>
                    <a:cubicBezTo>
                      <a:pt x="86" y="102"/>
                      <a:pt x="106" y="39"/>
                      <a:pt x="91"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4" name="Freeform 9">
                <a:extLst>
                  <a:ext uri="{FF2B5EF4-FFF2-40B4-BE49-F238E27FC236}">
                    <a16:creationId xmlns:a16="http://schemas.microsoft.com/office/drawing/2014/main" id="{5C7113BE-9B04-4629-8925-E02ADEC0E4A8}"/>
                  </a:ext>
                </a:extLst>
              </p:cNvPr>
              <p:cNvSpPr>
                <a:spLocks/>
              </p:cNvSpPr>
              <p:nvPr/>
            </p:nvSpPr>
            <p:spPr bwMode="auto">
              <a:xfrm>
                <a:off x="4931" y="2057"/>
                <a:ext cx="159" cy="144"/>
              </a:xfrm>
              <a:custGeom>
                <a:avLst/>
                <a:gdLst>
                  <a:gd name="T0" fmla="*/ 19 w 69"/>
                  <a:gd name="T1" fmla="*/ 14 h 62"/>
                  <a:gd name="T2" fmla="*/ 69 w 69"/>
                  <a:gd name="T3" fmla="*/ 2 h 62"/>
                  <a:gd name="T4" fmla="*/ 44 w 69"/>
                  <a:gd name="T5" fmla="*/ 47 h 62"/>
                  <a:gd name="T6" fmla="*/ 5 w 69"/>
                  <a:gd name="T7" fmla="*/ 50 h 62"/>
                  <a:gd name="T8" fmla="*/ 19 w 69"/>
                  <a:gd name="T9" fmla="*/ 14 h 62"/>
                </a:gdLst>
                <a:ahLst/>
                <a:cxnLst>
                  <a:cxn ang="0">
                    <a:pos x="T0" y="T1"/>
                  </a:cxn>
                  <a:cxn ang="0">
                    <a:pos x="T2" y="T3"/>
                  </a:cxn>
                  <a:cxn ang="0">
                    <a:pos x="T4" y="T5"/>
                  </a:cxn>
                  <a:cxn ang="0">
                    <a:pos x="T6" y="T7"/>
                  </a:cxn>
                  <a:cxn ang="0">
                    <a:pos x="T8" y="T9"/>
                  </a:cxn>
                </a:cxnLst>
                <a:rect l="0" t="0" r="r" b="b"/>
                <a:pathLst>
                  <a:path w="69" h="62">
                    <a:moveTo>
                      <a:pt x="19" y="14"/>
                    </a:moveTo>
                    <a:cubicBezTo>
                      <a:pt x="38" y="0"/>
                      <a:pt x="69" y="2"/>
                      <a:pt x="69" y="2"/>
                    </a:cubicBezTo>
                    <a:cubicBezTo>
                      <a:pt x="69" y="2"/>
                      <a:pt x="63" y="33"/>
                      <a:pt x="44" y="47"/>
                    </a:cubicBezTo>
                    <a:cubicBezTo>
                      <a:pt x="25" y="62"/>
                      <a:pt x="5" y="50"/>
                      <a:pt x="5" y="50"/>
                    </a:cubicBezTo>
                    <a:cubicBezTo>
                      <a:pt x="5" y="50"/>
                      <a:pt x="0" y="29"/>
                      <a:pt x="19" y="1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5" name="Freeform 10">
                <a:extLst>
                  <a:ext uri="{FF2B5EF4-FFF2-40B4-BE49-F238E27FC236}">
                    <a16:creationId xmlns:a16="http://schemas.microsoft.com/office/drawing/2014/main" id="{3F2501DC-B482-45D6-9CEC-FD21676C0AF7}"/>
                  </a:ext>
                </a:extLst>
              </p:cNvPr>
              <p:cNvSpPr>
                <a:spLocks/>
              </p:cNvSpPr>
              <p:nvPr/>
            </p:nvSpPr>
            <p:spPr bwMode="auto">
              <a:xfrm>
                <a:off x="4818" y="2112"/>
                <a:ext cx="127" cy="107"/>
              </a:xfrm>
              <a:custGeom>
                <a:avLst/>
                <a:gdLst>
                  <a:gd name="T0" fmla="*/ 39 w 55"/>
                  <a:gd name="T1" fmla="*/ 9 h 46"/>
                  <a:gd name="T2" fmla="*/ 54 w 55"/>
                  <a:gd name="T3" fmla="*/ 35 h 46"/>
                  <a:gd name="T4" fmla="*/ 24 w 55"/>
                  <a:gd name="T5" fmla="*/ 37 h 46"/>
                  <a:gd name="T6" fmla="*/ 0 w 55"/>
                  <a:gd name="T7" fmla="*/ 6 h 46"/>
                  <a:gd name="T8" fmla="*/ 39 w 55"/>
                  <a:gd name="T9" fmla="*/ 9 h 46"/>
                </a:gdLst>
                <a:ahLst/>
                <a:cxnLst>
                  <a:cxn ang="0">
                    <a:pos x="T0" y="T1"/>
                  </a:cxn>
                  <a:cxn ang="0">
                    <a:pos x="T2" y="T3"/>
                  </a:cxn>
                  <a:cxn ang="0">
                    <a:pos x="T4" y="T5"/>
                  </a:cxn>
                  <a:cxn ang="0">
                    <a:pos x="T6" y="T7"/>
                  </a:cxn>
                  <a:cxn ang="0">
                    <a:pos x="T8" y="T9"/>
                  </a:cxn>
                </a:cxnLst>
                <a:rect l="0" t="0" r="r" b="b"/>
                <a:pathLst>
                  <a:path w="55" h="46">
                    <a:moveTo>
                      <a:pt x="39" y="9"/>
                    </a:moveTo>
                    <a:cubicBezTo>
                      <a:pt x="55" y="17"/>
                      <a:pt x="54" y="35"/>
                      <a:pt x="54" y="35"/>
                    </a:cubicBezTo>
                    <a:cubicBezTo>
                      <a:pt x="54" y="35"/>
                      <a:pt x="40" y="46"/>
                      <a:pt x="24" y="37"/>
                    </a:cubicBezTo>
                    <a:cubicBezTo>
                      <a:pt x="8" y="29"/>
                      <a:pt x="0" y="6"/>
                      <a:pt x="0" y="6"/>
                    </a:cubicBezTo>
                    <a:cubicBezTo>
                      <a:pt x="0" y="6"/>
                      <a:pt x="22" y="0"/>
                      <a:pt x="39"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6" name="Rectangle 11">
                <a:extLst>
                  <a:ext uri="{FF2B5EF4-FFF2-40B4-BE49-F238E27FC236}">
                    <a16:creationId xmlns:a16="http://schemas.microsoft.com/office/drawing/2014/main" id="{5265D4DF-4B27-4C82-87E1-81758A4E1F7D}"/>
                  </a:ext>
                </a:extLst>
              </p:cNvPr>
              <p:cNvSpPr>
                <a:spLocks noChangeArrowheads="1"/>
              </p:cNvSpPr>
              <p:nvPr/>
            </p:nvSpPr>
            <p:spPr bwMode="auto">
              <a:xfrm>
                <a:off x="4933" y="1980"/>
                <a:ext cx="14" cy="446"/>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7" name="Freeform 12">
                <a:extLst>
                  <a:ext uri="{FF2B5EF4-FFF2-40B4-BE49-F238E27FC236}">
                    <a16:creationId xmlns:a16="http://schemas.microsoft.com/office/drawing/2014/main" id="{84E6E25C-1B32-42D4-931A-564F3F8FC6B2}"/>
                  </a:ext>
                </a:extLst>
              </p:cNvPr>
              <p:cNvSpPr>
                <a:spLocks/>
              </p:cNvSpPr>
              <p:nvPr/>
            </p:nvSpPr>
            <p:spPr bwMode="auto">
              <a:xfrm>
                <a:off x="4818" y="1831"/>
                <a:ext cx="244"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6" y="9"/>
                      <a:pt x="37" y="13"/>
                    </a:cubicBezTo>
                    <a:cubicBezTo>
                      <a:pt x="37" y="13"/>
                      <a:pt x="24" y="4"/>
                      <a:pt x="14" y="18"/>
                    </a:cubicBezTo>
                    <a:cubicBezTo>
                      <a:pt x="0" y="39"/>
                      <a:pt x="19" y="102"/>
                      <a:pt x="53" y="102"/>
                    </a:cubicBezTo>
                    <a:cubicBezTo>
                      <a:pt x="87" y="102"/>
                      <a:pt x="106" y="39"/>
                      <a:pt x="91"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8" name="Freeform 13">
                <a:extLst>
                  <a:ext uri="{FF2B5EF4-FFF2-40B4-BE49-F238E27FC236}">
                    <a16:creationId xmlns:a16="http://schemas.microsoft.com/office/drawing/2014/main" id="{73410D53-110D-49B0-A0E9-B3D0C902CE40}"/>
                  </a:ext>
                </a:extLst>
              </p:cNvPr>
              <p:cNvSpPr>
                <a:spLocks/>
              </p:cNvSpPr>
              <p:nvPr/>
            </p:nvSpPr>
            <p:spPr bwMode="auto">
              <a:xfrm>
                <a:off x="2530" y="2001"/>
                <a:ext cx="159" cy="146"/>
              </a:xfrm>
              <a:custGeom>
                <a:avLst/>
                <a:gdLst>
                  <a:gd name="T0" fmla="*/ 19 w 69"/>
                  <a:gd name="T1" fmla="*/ 15 h 63"/>
                  <a:gd name="T2" fmla="*/ 69 w 69"/>
                  <a:gd name="T3" fmla="*/ 3 h 63"/>
                  <a:gd name="T4" fmla="*/ 44 w 69"/>
                  <a:gd name="T5" fmla="*/ 48 h 63"/>
                  <a:gd name="T6" fmla="*/ 5 w 69"/>
                  <a:gd name="T7" fmla="*/ 51 h 63"/>
                  <a:gd name="T8" fmla="*/ 19 w 69"/>
                  <a:gd name="T9" fmla="*/ 15 h 63"/>
                </a:gdLst>
                <a:ahLst/>
                <a:cxnLst>
                  <a:cxn ang="0">
                    <a:pos x="T0" y="T1"/>
                  </a:cxn>
                  <a:cxn ang="0">
                    <a:pos x="T2" y="T3"/>
                  </a:cxn>
                  <a:cxn ang="0">
                    <a:pos x="T4" y="T5"/>
                  </a:cxn>
                  <a:cxn ang="0">
                    <a:pos x="T6" y="T7"/>
                  </a:cxn>
                  <a:cxn ang="0">
                    <a:pos x="T8" y="T9"/>
                  </a:cxn>
                </a:cxnLst>
                <a:rect l="0" t="0" r="r" b="b"/>
                <a:pathLst>
                  <a:path w="69" h="63">
                    <a:moveTo>
                      <a:pt x="19" y="15"/>
                    </a:moveTo>
                    <a:cubicBezTo>
                      <a:pt x="38" y="0"/>
                      <a:pt x="69" y="3"/>
                      <a:pt x="69" y="3"/>
                    </a:cubicBezTo>
                    <a:cubicBezTo>
                      <a:pt x="69" y="3"/>
                      <a:pt x="63" y="34"/>
                      <a:pt x="44" y="48"/>
                    </a:cubicBezTo>
                    <a:cubicBezTo>
                      <a:pt x="25" y="63"/>
                      <a:pt x="5" y="51"/>
                      <a:pt x="5" y="51"/>
                    </a:cubicBezTo>
                    <a:cubicBezTo>
                      <a:pt x="5" y="51"/>
                      <a:pt x="0" y="29"/>
                      <a:pt x="19" y="15"/>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9" name="Freeform 14">
                <a:extLst>
                  <a:ext uri="{FF2B5EF4-FFF2-40B4-BE49-F238E27FC236}">
                    <a16:creationId xmlns:a16="http://schemas.microsoft.com/office/drawing/2014/main" id="{444154B4-A697-46ED-A340-6A7A4E9E26B6}"/>
                  </a:ext>
                </a:extLst>
              </p:cNvPr>
              <p:cNvSpPr>
                <a:spLocks/>
              </p:cNvSpPr>
              <p:nvPr/>
            </p:nvSpPr>
            <p:spPr bwMode="auto">
              <a:xfrm>
                <a:off x="2417" y="2059"/>
                <a:ext cx="127" cy="104"/>
              </a:xfrm>
              <a:custGeom>
                <a:avLst/>
                <a:gdLst>
                  <a:gd name="T0" fmla="*/ 39 w 55"/>
                  <a:gd name="T1" fmla="*/ 9 h 45"/>
                  <a:gd name="T2" fmla="*/ 54 w 55"/>
                  <a:gd name="T3" fmla="*/ 34 h 45"/>
                  <a:gd name="T4" fmla="*/ 24 w 55"/>
                  <a:gd name="T5" fmla="*/ 37 h 45"/>
                  <a:gd name="T6" fmla="*/ 0 w 55"/>
                  <a:gd name="T7" fmla="*/ 6 h 45"/>
                  <a:gd name="T8" fmla="*/ 39 w 55"/>
                  <a:gd name="T9" fmla="*/ 9 h 45"/>
                </a:gdLst>
                <a:ahLst/>
                <a:cxnLst>
                  <a:cxn ang="0">
                    <a:pos x="T0" y="T1"/>
                  </a:cxn>
                  <a:cxn ang="0">
                    <a:pos x="T2" y="T3"/>
                  </a:cxn>
                  <a:cxn ang="0">
                    <a:pos x="T4" y="T5"/>
                  </a:cxn>
                  <a:cxn ang="0">
                    <a:pos x="T6" y="T7"/>
                  </a:cxn>
                  <a:cxn ang="0">
                    <a:pos x="T8" y="T9"/>
                  </a:cxn>
                </a:cxnLst>
                <a:rect l="0" t="0" r="r" b="b"/>
                <a:pathLst>
                  <a:path w="55" h="45">
                    <a:moveTo>
                      <a:pt x="39" y="9"/>
                    </a:moveTo>
                    <a:cubicBezTo>
                      <a:pt x="55" y="17"/>
                      <a:pt x="54" y="34"/>
                      <a:pt x="54" y="34"/>
                    </a:cubicBezTo>
                    <a:cubicBezTo>
                      <a:pt x="54" y="34"/>
                      <a:pt x="41" y="45"/>
                      <a:pt x="24" y="37"/>
                    </a:cubicBezTo>
                    <a:cubicBezTo>
                      <a:pt x="8" y="28"/>
                      <a:pt x="0" y="6"/>
                      <a:pt x="0" y="6"/>
                    </a:cubicBezTo>
                    <a:cubicBezTo>
                      <a:pt x="0" y="6"/>
                      <a:pt x="23" y="0"/>
                      <a:pt x="39"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0" name="Rectangle 15">
                <a:extLst>
                  <a:ext uri="{FF2B5EF4-FFF2-40B4-BE49-F238E27FC236}">
                    <a16:creationId xmlns:a16="http://schemas.microsoft.com/office/drawing/2014/main" id="{199F46DF-4044-4FB8-BBC7-9B0997A70F3A}"/>
                  </a:ext>
                </a:extLst>
              </p:cNvPr>
              <p:cNvSpPr>
                <a:spLocks noChangeArrowheads="1"/>
              </p:cNvSpPr>
              <p:nvPr/>
            </p:nvSpPr>
            <p:spPr bwMode="auto">
              <a:xfrm>
                <a:off x="2532" y="1926"/>
                <a:ext cx="14" cy="447"/>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1" name="Freeform 16">
                <a:extLst>
                  <a:ext uri="{FF2B5EF4-FFF2-40B4-BE49-F238E27FC236}">
                    <a16:creationId xmlns:a16="http://schemas.microsoft.com/office/drawing/2014/main" id="{94B6E31A-92F0-4A71-9EA1-FCF1F60B02F8}"/>
                  </a:ext>
                </a:extLst>
              </p:cNvPr>
              <p:cNvSpPr>
                <a:spLocks/>
              </p:cNvSpPr>
              <p:nvPr/>
            </p:nvSpPr>
            <p:spPr bwMode="auto">
              <a:xfrm>
                <a:off x="2417" y="1778"/>
                <a:ext cx="244" cy="237"/>
              </a:xfrm>
              <a:custGeom>
                <a:avLst/>
                <a:gdLst>
                  <a:gd name="T0" fmla="*/ 92 w 106"/>
                  <a:gd name="T1" fmla="*/ 18 h 102"/>
                  <a:gd name="T2" fmla="*/ 68 w 106"/>
                  <a:gd name="T3" fmla="*/ 12 h 102"/>
                  <a:gd name="T4" fmla="*/ 53 w 106"/>
                  <a:gd name="T5" fmla="*/ 0 h 102"/>
                  <a:gd name="T6" fmla="*/ 38 w 106"/>
                  <a:gd name="T7" fmla="*/ 12 h 102"/>
                  <a:gd name="T8" fmla="*/ 15 w 106"/>
                  <a:gd name="T9" fmla="*/ 18 h 102"/>
                  <a:gd name="T10" fmla="*/ 53 w 106"/>
                  <a:gd name="T11" fmla="*/ 102 h 102"/>
                  <a:gd name="T12" fmla="*/ 92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2" y="18"/>
                    </a:moveTo>
                    <a:cubicBezTo>
                      <a:pt x="82" y="4"/>
                      <a:pt x="68" y="12"/>
                      <a:pt x="68" y="12"/>
                    </a:cubicBezTo>
                    <a:cubicBezTo>
                      <a:pt x="70" y="9"/>
                      <a:pt x="62" y="0"/>
                      <a:pt x="53" y="0"/>
                    </a:cubicBezTo>
                    <a:cubicBezTo>
                      <a:pt x="44" y="0"/>
                      <a:pt x="36" y="9"/>
                      <a:pt x="38" y="12"/>
                    </a:cubicBezTo>
                    <a:cubicBezTo>
                      <a:pt x="38" y="12"/>
                      <a:pt x="25" y="4"/>
                      <a:pt x="15" y="18"/>
                    </a:cubicBezTo>
                    <a:cubicBezTo>
                      <a:pt x="0" y="38"/>
                      <a:pt x="19" y="102"/>
                      <a:pt x="53" y="102"/>
                    </a:cubicBezTo>
                    <a:cubicBezTo>
                      <a:pt x="87" y="102"/>
                      <a:pt x="106" y="38"/>
                      <a:pt x="92"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2" name="Freeform 17">
                <a:extLst>
                  <a:ext uri="{FF2B5EF4-FFF2-40B4-BE49-F238E27FC236}">
                    <a16:creationId xmlns:a16="http://schemas.microsoft.com/office/drawing/2014/main" id="{4AC2D6EB-6CC0-4D3B-820C-D31290EA9296}"/>
                  </a:ext>
                </a:extLst>
              </p:cNvPr>
              <p:cNvSpPr>
                <a:spLocks/>
              </p:cNvSpPr>
              <p:nvPr/>
            </p:nvSpPr>
            <p:spPr bwMode="auto">
              <a:xfrm>
                <a:off x="3362" y="2087"/>
                <a:ext cx="145" cy="132"/>
              </a:xfrm>
              <a:custGeom>
                <a:avLst/>
                <a:gdLst>
                  <a:gd name="T0" fmla="*/ 45 w 63"/>
                  <a:gd name="T1" fmla="*/ 13 h 57"/>
                  <a:gd name="T2" fmla="*/ 0 w 63"/>
                  <a:gd name="T3" fmla="*/ 3 h 57"/>
                  <a:gd name="T4" fmla="*/ 23 w 63"/>
                  <a:gd name="T5" fmla="*/ 44 h 57"/>
                  <a:gd name="T6" fmla="*/ 58 w 63"/>
                  <a:gd name="T7" fmla="*/ 47 h 57"/>
                  <a:gd name="T8" fmla="*/ 45 w 63"/>
                  <a:gd name="T9" fmla="*/ 13 h 57"/>
                </a:gdLst>
                <a:ahLst/>
                <a:cxnLst>
                  <a:cxn ang="0">
                    <a:pos x="T0" y="T1"/>
                  </a:cxn>
                  <a:cxn ang="0">
                    <a:pos x="T2" y="T3"/>
                  </a:cxn>
                  <a:cxn ang="0">
                    <a:pos x="T4" y="T5"/>
                  </a:cxn>
                  <a:cxn ang="0">
                    <a:pos x="T6" y="T7"/>
                  </a:cxn>
                  <a:cxn ang="0">
                    <a:pos x="T8" y="T9"/>
                  </a:cxn>
                </a:cxnLst>
                <a:rect l="0" t="0" r="r" b="b"/>
                <a:pathLst>
                  <a:path w="63" h="57">
                    <a:moveTo>
                      <a:pt x="45" y="13"/>
                    </a:moveTo>
                    <a:cubicBezTo>
                      <a:pt x="28" y="0"/>
                      <a:pt x="0" y="3"/>
                      <a:pt x="0" y="3"/>
                    </a:cubicBezTo>
                    <a:cubicBezTo>
                      <a:pt x="0" y="3"/>
                      <a:pt x="5" y="31"/>
                      <a:pt x="23" y="44"/>
                    </a:cubicBezTo>
                    <a:cubicBezTo>
                      <a:pt x="40" y="57"/>
                      <a:pt x="58" y="47"/>
                      <a:pt x="58" y="47"/>
                    </a:cubicBezTo>
                    <a:cubicBezTo>
                      <a:pt x="58" y="47"/>
                      <a:pt x="63" y="27"/>
                      <a:pt x="45"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3" name="Freeform 18">
                <a:extLst>
                  <a:ext uri="{FF2B5EF4-FFF2-40B4-BE49-F238E27FC236}">
                    <a16:creationId xmlns:a16="http://schemas.microsoft.com/office/drawing/2014/main" id="{5FF7AB43-2ADD-48E7-9587-E20A1049F3F0}"/>
                  </a:ext>
                </a:extLst>
              </p:cNvPr>
              <p:cNvSpPr>
                <a:spLocks/>
              </p:cNvSpPr>
              <p:nvPr/>
            </p:nvSpPr>
            <p:spPr bwMode="auto">
              <a:xfrm>
                <a:off x="3493" y="2140"/>
                <a:ext cx="118" cy="96"/>
              </a:xfrm>
              <a:custGeom>
                <a:avLst/>
                <a:gdLst>
                  <a:gd name="T0" fmla="*/ 15 w 51"/>
                  <a:gd name="T1" fmla="*/ 8 h 41"/>
                  <a:gd name="T2" fmla="*/ 1 w 51"/>
                  <a:gd name="T3" fmla="*/ 31 h 41"/>
                  <a:gd name="T4" fmla="*/ 28 w 51"/>
                  <a:gd name="T5" fmla="*/ 33 h 41"/>
                  <a:gd name="T6" fmla="*/ 51 w 51"/>
                  <a:gd name="T7" fmla="*/ 5 h 41"/>
                  <a:gd name="T8" fmla="*/ 15 w 51"/>
                  <a:gd name="T9" fmla="*/ 8 h 41"/>
                </a:gdLst>
                <a:ahLst/>
                <a:cxnLst>
                  <a:cxn ang="0">
                    <a:pos x="T0" y="T1"/>
                  </a:cxn>
                  <a:cxn ang="0">
                    <a:pos x="T2" y="T3"/>
                  </a:cxn>
                  <a:cxn ang="0">
                    <a:pos x="T4" y="T5"/>
                  </a:cxn>
                  <a:cxn ang="0">
                    <a:pos x="T6" y="T7"/>
                  </a:cxn>
                  <a:cxn ang="0">
                    <a:pos x="T8" y="T9"/>
                  </a:cxn>
                </a:cxnLst>
                <a:rect l="0" t="0" r="r" b="b"/>
                <a:pathLst>
                  <a:path w="51" h="41">
                    <a:moveTo>
                      <a:pt x="15" y="8"/>
                    </a:moveTo>
                    <a:cubicBezTo>
                      <a:pt x="0" y="15"/>
                      <a:pt x="1" y="31"/>
                      <a:pt x="1" y="31"/>
                    </a:cubicBezTo>
                    <a:cubicBezTo>
                      <a:pt x="1" y="31"/>
                      <a:pt x="14" y="41"/>
                      <a:pt x="28" y="33"/>
                    </a:cubicBezTo>
                    <a:cubicBezTo>
                      <a:pt x="43" y="26"/>
                      <a:pt x="51" y="5"/>
                      <a:pt x="51" y="5"/>
                    </a:cubicBezTo>
                    <a:cubicBezTo>
                      <a:pt x="51" y="5"/>
                      <a:pt x="30" y="0"/>
                      <a:pt x="15" y="8"/>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4" name="Rectangle 19">
                <a:extLst>
                  <a:ext uri="{FF2B5EF4-FFF2-40B4-BE49-F238E27FC236}">
                    <a16:creationId xmlns:a16="http://schemas.microsoft.com/office/drawing/2014/main" id="{434F64C2-2F95-420A-BE6A-DDBB97AC376B}"/>
                  </a:ext>
                </a:extLst>
              </p:cNvPr>
              <p:cNvSpPr>
                <a:spLocks noChangeArrowheads="1"/>
              </p:cNvSpPr>
              <p:nvPr/>
            </p:nvSpPr>
            <p:spPr bwMode="auto">
              <a:xfrm>
                <a:off x="3493" y="2019"/>
                <a:ext cx="12" cy="407"/>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5" name="Freeform 20">
                <a:extLst>
                  <a:ext uri="{FF2B5EF4-FFF2-40B4-BE49-F238E27FC236}">
                    <a16:creationId xmlns:a16="http://schemas.microsoft.com/office/drawing/2014/main" id="{95BB1E19-C72A-48E5-9185-6E7B783B34E8}"/>
                  </a:ext>
                </a:extLst>
              </p:cNvPr>
              <p:cNvSpPr>
                <a:spLocks/>
              </p:cNvSpPr>
              <p:nvPr/>
            </p:nvSpPr>
            <p:spPr bwMode="auto">
              <a:xfrm>
                <a:off x="3353" y="1831"/>
                <a:ext cx="292" cy="228"/>
              </a:xfrm>
              <a:custGeom>
                <a:avLst/>
                <a:gdLst>
                  <a:gd name="T0" fmla="*/ 121 w 127"/>
                  <a:gd name="T1" fmla="*/ 27 h 98"/>
                  <a:gd name="T2" fmla="*/ 92 w 127"/>
                  <a:gd name="T3" fmla="*/ 42 h 98"/>
                  <a:gd name="T4" fmla="*/ 63 w 127"/>
                  <a:gd name="T5" fmla="*/ 0 h 98"/>
                  <a:gd name="T6" fmla="*/ 35 w 127"/>
                  <a:gd name="T7" fmla="*/ 42 h 98"/>
                  <a:gd name="T8" fmla="*/ 6 w 127"/>
                  <a:gd name="T9" fmla="*/ 27 h 98"/>
                  <a:gd name="T10" fmla="*/ 63 w 127"/>
                  <a:gd name="T11" fmla="*/ 98 h 98"/>
                  <a:gd name="T12" fmla="*/ 121 w 127"/>
                  <a:gd name="T13" fmla="*/ 27 h 98"/>
                </a:gdLst>
                <a:ahLst/>
                <a:cxnLst>
                  <a:cxn ang="0">
                    <a:pos x="T0" y="T1"/>
                  </a:cxn>
                  <a:cxn ang="0">
                    <a:pos x="T2" y="T3"/>
                  </a:cxn>
                  <a:cxn ang="0">
                    <a:pos x="T4" y="T5"/>
                  </a:cxn>
                  <a:cxn ang="0">
                    <a:pos x="T6" y="T7"/>
                  </a:cxn>
                  <a:cxn ang="0">
                    <a:pos x="T8" y="T9"/>
                  </a:cxn>
                  <a:cxn ang="0">
                    <a:pos x="T10" y="T11"/>
                  </a:cxn>
                  <a:cxn ang="0">
                    <a:pos x="T12" y="T13"/>
                  </a:cxn>
                </a:cxnLst>
                <a:rect l="0" t="0" r="r" b="b"/>
                <a:pathLst>
                  <a:path w="127" h="98">
                    <a:moveTo>
                      <a:pt x="121" y="27"/>
                    </a:moveTo>
                    <a:cubicBezTo>
                      <a:pt x="92" y="42"/>
                      <a:pt x="92" y="42"/>
                      <a:pt x="92" y="42"/>
                    </a:cubicBezTo>
                    <a:cubicBezTo>
                      <a:pt x="63" y="0"/>
                      <a:pt x="63" y="0"/>
                      <a:pt x="63" y="0"/>
                    </a:cubicBezTo>
                    <a:cubicBezTo>
                      <a:pt x="35" y="42"/>
                      <a:pt x="35" y="42"/>
                      <a:pt x="35" y="42"/>
                    </a:cubicBezTo>
                    <a:cubicBezTo>
                      <a:pt x="6" y="27"/>
                      <a:pt x="6" y="27"/>
                      <a:pt x="6" y="27"/>
                    </a:cubicBezTo>
                    <a:cubicBezTo>
                      <a:pt x="6" y="27"/>
                      <a:pt x="0" y="98"/>
                      <a:pt x="63" y="98"/>
                    </a:cubicBezTo>
                    <a:cubicBezTo>
                      <a:pt x="127" y="98"/>
                      <a:pt x="121" y="27"/>
                      <a:pt x="121" y="27"/>
                    </a:cubicBezTo>
                  </a:path>
                </a:pathLst>
              </a:custGeom>
              <a:solidFill>
                <a:srgbClr val="FF7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6" name="Freeform 21">
                <a:extLst>
                  <a:ext uri="{FF2B5EF4-FFF2-40B4-BE49-F238E27FC236}">
                    <a16:creationId xmlns:a16="http://schemas.microsoft.com/office/drawing/2014/main" id="{DB75EEF7-6121-428E-A12B-5FB0AD0B9B2E}"/>
                  </a:ext>
                </a:extLst>
              </p:cNvPr>
              <p:cNvSpPr>
                <a:spLocks/>
              </p:cNvSpPr>
              <p:nvPr/>
            </p:nvSpPr>
            <p:spPr bwMode="auto">
              <a:xfrm>
                <a:off x="6641" y="2108"/>
                <a:ext cx="136"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7" name="Freeform 22">
                <a:extLst>
                  <a:ext uri="{FF2B5EF4-FFF2-40B4-BE49-F238E27FC236}">
                    <a16:creationId xmlns:a16="http://schemas.microsoft.com/office/drawing/2014/main" id="{EE67D84A-FB3A-4789-89D7-A8D81D1EC8C3}"/>
                  </a:ext>
                </a:extLst>
              </p:cNvPr>
              <p:cNvSpPr>
                <a:spLocks/>
              </p:cNvSpPr>
              <p:nvPr/>
            </p:nvSpPr>
            <p:spPr bwMode="auto">
              <a:xfrm>
                <a:off x="6765" y="2159"/>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8" name="Rectangle 23">
                <a:extLst>
                  <a:ext uri="{FF2B5EF4-FFF2-40B4-BE49-F238E27FC236}">
                    <a16:creationId xmlns:a16="http://schemas.microsoft.com/office/drawing/2014/main" id="{D8FBBE68-0593-4AEF-A4C8-B3441B9C9A81}"/>
                  </a:ext>
                </a:extLst>
              </p:cNvPr>
              <p:cNvSpPr>
                <a:spLocks noChangeArrowheads="1"/>
              </p:cNvSpPr>
              <p:nvPr/>
            </p:nvSpPr>
            <p:spPr bwMode="auto">
              <a:xfrm>
                <a:off x="6763" y="2043"/>
                <a:ext cx="11" cy="3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9" name="Freeform 24">
                <a:extLst>
                  <a:ext uri="{FF2B5EF4-FFF2-40B4-BE49-F238E27FC236}">
                    <a16:creationId xmlns:a16="http://schemas.microsoft.com/office/drawing/2014/main" id="{C1CCB0E0-41AA-473F-8E42-29E183057A08}"/>
                  </a:ext>
                </a:extLst>
              </p:cNvPr>
              <p:cNvSpPr>
                <a:spLocks/>
              </p:cNvSpPr>
              <p:nvPr/>
            </p:nvSpPr>
            <p:spPr bwMode="auto">
              <a:xfrm>
                <a:off x="6631" y="1868"/>
                <a:ext cx="277" cy="212"/>
              </a:xfrm>
              <a:custGeom>
                <a:avLst/>
                <a:gdLst>
                  <a:gd name="T0" fmla="*/ 113 w 120"/>
                  <a:gd name="T1" fmla="*/ 25 h 91"/>
                  <a:gd name="T2" fmla="*/ 87 w 120"/>
                  <a:gd name="T3" fmla="*/ 39 h 91"/>
                  <a:gd name="T4" fmla="*/ 60 w 120"/>
                  <a:gd name="T5" fmla="*/ 0 h 91"/>
                  <a:gd name="T6" fmla="*/ 33 w 120"/>
                  <a:gd name="T7" fmla="*/ 39 h 91"/>
                  <a:gd name="T8" fmla="*/ 6 w 120"/>
                  <a:gd name="T9" fmla="*/ 25 h 91"/>
                  <a:gd name="T10" fmla="*/ 60 w 120"/>
                  <a:gd name="T11" fmla="*/ 91 h 91"/>
                  <a:gd name="T12" fmla="*/ 113 w 120"/>
                  <a:gd name="T13" fmla="*/ 25 h 91"/>
                </a:gdLst>
                <a:ahLst/>
                <a:cxnLst>
                  <a:cxn ang="0">
                    <a:pos x="T0" y="T1"/>
                  </a:cxn>
                  <a:cxn ang="0">
                    <a:pos x="T2" y="T3"/>
                  </a:cxn>
                  <a:cxn ang="0">
                    <a:pos x="T4" y="T5"/>
                  </a:cxn>
                  <a:cxn ang="0">
                    <a:pos x="T6" y="T7"/>
                  </a:cxn>
                  <a:cxn ang="0">
                    <a:pos x="T8" y="T9"/>
                  </a:cxn>
                  <a:cxn ang="0">
                    <a:pos x="T10" y="T11"/>
                  </a:cxn>
                  <a:cxn ang="0">
                    <a:pos x="T12" y="T13"/>
                  </a:cxn>
                </a:cxnLst>
                <a:rect l="0" t="0" r="r" b="b"/>
                <a:pathLst>
                  <a:path w="120" h="91">
                    <a:moveTo>
                      <a:pt x="113" y="25"/>
                    </a:moveTo>
                    <a:cubicBezTo>
                      <a:pt x="87" y="39"/>
                      <a:pt x="87" y="39"/>
                      <a:pt x="87" y="39"/>
                    </a:cubicBezTo>
                    <a:cubicBezTo>
                      <a:pt x="60" y="0"/>
                      <a:pt x="60" y="0"/>
                      <a:pt x="60" y="0"/>
                    </a:cubicBezTo>
                    <a:cubicBezTo>
                      <a:pt x="33" y="39"/>
                      <a:pt x="33" y="39"/>
                      <a:pt x="33" y="39"/>
                    </a:cubicBezTo>
                    <a:cubicBezTo>
                      <a:pt x="6" y="25"/>
                      <a:pt x="6" y="25"/>
                      <a:pt x="6" y="25"/>
                    </a:cubicBezTo>
                    <a:cubicBezTo>
                      <a:pt x="6" y="25"/>
                      <a:pt x="0" y="91"/>
                      <a:pt x="60" y="91"/>
                    </a:cubicBezTo>
                    <a:cubicBezTo>
                      <a:pt x="120" y="91"/>
                      <a:pt x="113" y="25"/>
                      <a:pt x="113" y="25"/>
                    </a:cubicBezTo>
                  </a:path>
                </a:pathLst>
              </a:custGeom>
              <a:solidFill>
                <a:srgbClr val="FF7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0" name="Rectangle 25">
                <a:extLst>
                  <a:ext uri="{FF2B5EF4-FFF2-40B4-BE49-F238E27FC236}">
                    <a16:creationId xmlns:a16="http://schemas.microsoft.com/office/drawing/2014/main" id="{9597F86F-6C8A-49C5-853D-9E0443AEE1F2}"/>
                  </a:ext>
                </a:extLst>
              </p:cNvPr>
              <p:cNvSpPr>
                <a:spLocks noChangeArrowheads="1"/>
              </p:cNvSpPr>
              <p:nvPr/>
            </p:nvSpPr>
            <p:spPr bwMode="auto">
              <a:xfrm>
                <a:off x="2984" y="2154"/>
                <a:ext cx="14" cy="298"/>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1" name="Oval 26">
                <a:extLst>
                  <a:ext uri="{FF2B5EF4-FFF2-40B4-BE49-F238E27FC236}">
                    <a16:creationId xmlns:a16="http://schemas.microsoft.com/office/drawing/2014/main" id="{919387DB-C63E-4E97-B40F-E53905D16308}"/>
                  </a:ext>
                </a:extLst>
              </p:cNvPr>
              <p:cNvSpPr>
                <a:spLocks noChangeArrowheads="1"/>
              </p:cNvSpPr>
              <p:nvPr/>
            </p:nvSpPr>
            <p:spPr bwMode="auto">
              <a:xfrm>
                <a:off x="2942" y="1964"/>
                <a:ext cx="97" cy="190"/>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2" name="Freeform 27">
                <a:extLst>
                  <a:ext uri="{FF2B5EF4-FFF2-40B4-BE49-F238E27FC236}">
                    <a16:creationId xmlns:a16="http://schemas.microsoft.com/office/drawing/2014/main" id="{E01FEB3F-77A1-4EEA-8B99-DB381D53BBA7}"/>
                  </a:ext>
                </a:extLst>
              </p:cNvPr>
              <p:cNvSpPr>
                <a:spLocks/>
              </p:cNvSpPr>
              <p:nvPr/>
            </p:nvSpPr>
            <p:spPr bwMode="auto">
              <a:xfrm>
                <a:off x="2839" y="2061"/>
                <a:ext cx="163" cy="149"/>
              </a:xfrm>
              <a:custGeom>
                <a:avLst/>
                <a:gdLst>
                  <a:gd name="T0" fmla="*/ 0 w 71"/>
                  <a:gd name="T1" fmla="*/ 3 h 64"/>
                  <a:gd name="T2" fmla="*/ 25 w 71"/>
                  <a:gd name="T3" fmla="*/ 49 h 64"/>
                  <a:gd name="T4" fmla="*/ 65 w 71"/>
                  <a:gd name="T5" fmla="*/ 52 h 64"/>
                  <a:gd name="T6" fmla="*/ 51 w 71"/>
                  <a:gd name="T7" fmla="*/ 15 h 64"/>
                  <a:gd name="T8" fmla="*/ 0 w 71"/>
                  <a:gd name="T9" fmla="*/ 3 h 64"/>
                </a:gdLst>
                <a:ahLst/>
                <a:cxnLst>
                  <a:cxn ang="0">
                    <a:pos x="T0" y="T1"/>
                  </a:cxn>
                  <a:cxn ang="0">
                    <a:pos x="T2" y="T3"/>
                  </a:cxn>
                  <a:cxn ang="0">
                    <a:pos x="T4" y="T5"/>
                  </a:cxn>
                  <a:cxn ang="0">
                    <a:pos x="T6" y="T7"/>
                  </a:cxn>
                  <a:cxn ang="0">
                    <a:pos x="T8" y="T9"/>
                  </a:cxn>
                </a:cxnLst>
                <a:rect l="0" t="0" r="r" b="b"/>
                <a:pathLst>
                  <a:path w="71" h="64">
                    <a:moveTo>
                      <a:pt x="0" y="3"/>
                    </a:moveTo>
                    <a:cubicBezTo>
                      <a:pt x="0" y="3"/>
                      <a:pt x="6" y="34"/>
                      <a:pt x="25" y="49"/>
                    </a:cubicBezTo>
                    <a:cubicBezTo>
                      <a:pt x="45" y="64"/>
                      <a:pt x="65" y="52"/>
                      <a:pt x="65" y="52"/>
                    </a:cubicBezTo>
                    <a:cubicBezTo>
                      <a:pt x="65" y="52"/>
                      <a:pt x="71" y="30"/>
                      <a:pt x="51" y="15"/>
                    </a:cubicBezTo>
                    <a:cubicBezTo>
                      <a:pt x="31" y="0"/>
                      <a:pt x="0" y="3"/>
                      <a:pt x="0"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3" name="Freeform 28">
                <a:extLst>
                  <a:ext uri="{FF2B5EF4-FFF2-40B4-BE49-F238E27FC236}">
                    <a16:creationId xmlns:a16="http://schemas.microsoft.com/office/drawing/2014/main" id="{04CAFA91-AC7F-40BA-9DE3-9B4094355546}"/>
                  </a:ext>
                </a:extLst>
              </p:cNvPr>
              <p:cNvSpPr>
                <a:spLocks/>
              </p:cNvSpPr>
              <p:nvPr/>
            </p:nvSpPr>
            <p:spPr bwMode="auto">
              <a:xfrm>
                <a:off x="2979" y="2061"/>
                <a:ext cx="164" cy="149"/>
              </a:xfrm>
              <a:custGeom>
                <a:avLst/>
                <a:gdLst>
                  <a:gd name="T0" fmla="*/ 71 w 71"/>
                  <a:gd name="T1" fmla="*/ 3 h 64"/>
                  <a:gd name="T2" fmla="*/ 46 w 71"/>
                  <a:gd name="T3" fmla="*/ 49 h 64"/>
                  <a:gd name="T4" fmla="*/ 6 w 71"/>
                  <a:gd name="T5" fmla="*/ 52 h 64"/>
                  <a:gd name="T6" fmla="*/ 20 w 71"/>
                  <a:gd name="T7" fmla="*/ 15 h 64"/>
                  <a:gd name="T8" fmla="*/ 71 w 71"/>
                  <a:gd name="T9" fmla="*/ 3 h 64"/>
                </a:gdLst>
                <a:ahLst/>
                <a:cxnLst>
                  <a:cxn ang="0">
                    <a:pos x="T0" y="T1"/>
                  </a:cxn>
                  <a:cxn ang="0">
                    <a:pos x="T2" y="T3"/>
                  </a:cxn>
                  <a:cxn ang="0">
                    <a:pos x="T4" y="T5"/>
                  </a:cxn>
                  <a:cxn ang="0">
                    <a:pos x="T6" y="T7"/>
                  </a:cxn>
                  <a:cxn ang="0">
                    <a:pos x="T8" y="T9"/>
                  </a:cxn>
                </a:cxnLst>
                <a:rect l="0" t="0" r="r" b="b"/>
                <a:pathLst>
                  <a:path w="71" h="64">
                    <a:moveTo>
                      <a:pt x="71" y="3"/>
                    </a:moveTo>
                    <a:cubicBezTo>
                      <a:pt x="71" y="3"/>
                      <a:pt x="65" y="34"/>
                      <a:pt x="46" y="49"/>
                    </a:cubicBezTo>
                    <a:cubicBezTo>
                      <a:pt x="26" y="64"/>
                      <a:pt x="6" y="52"/>
                      <a:pt x="6" y="52"/>
                    </a:cubicBezTo>
                    <a:cubicBezTo>
                      <a:pt x="6" y="52"/>
                      <a:pt x="0" y="30"/>
                      <a:pt x="20" y="15"/>
                    </a:cubicBezTo>
                    <a:cubicBezTo>
                      <a:pt x="40" y="0"/>
                      <a:pt x="71" y="3"/>
                      <a:pt x="71"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4" name="Rectangle 29">
                <a:extLst>
                  <a:ext uri="{FF2B5EF4-FFF2-40B4-BE49-F238E27FC236}">
                    <a16:creationId xmlns:a16="http://schemas.microsoft.com/office/drawing/2014/main" id="{EDEA2000-858D-4BB7-A888-89E149B4F63D}"/>
                  </a:ext>
                </a:extLst>
              </p:cNvPr>
              <p:cNvSpPr>
                <a:spLocks noChangeArrowheads="1"/>
              </p:cNvSpPr>
              <p:nvPr/>
            </p:nvSpPr>
            <p:spPr bwMode="auto">
              <a:xfrm>
                <a:off x="6348" y="2110"/>
                <a:ext cx="12" cy="314"/>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5" name="Oval 30">
                <a:extLst>
                  <a:ext uri="{FF2B5EF4-FFF2-40B4-BE49-F238E27FC236}">
                    <a16:creationId xmlns:a16="http://schemas.microsoft.com/office/drawing/2014/main" id="{C4557293-0509-42FF-8224-BD1CEF8E7F27}"/>
                  </a:ext>
                </a:extLst>
              </p:cNvPr>
              <p:cNvSpPr>
                <a:spLocks noChangeArrowheads="1"/>
              </p:cNvSpPr>
              <p:nvPr/>
            </p:nvSpPr>
            <p:spPr bwMode="auto">
              <a:xfrm>
                <a:off x="6302" y="1908"/>
                <a:ext cx="104"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6" name="Freeform 31">
                <a:extLst>
                  <a:ext uri="{FF2B5EF4-FFF2-40B4-BE49-F238E27FC236}">
                    <a16:creationId xmlns:a16="http://schemas.microsoft.com/office/drawing/2014/main" id="{99E107C1-B3D8-403F-A9E1-1E09FA13ED59}"/>
                  </a:ext>
                </a:extLst>
              </p:cNvPr>
              <p:cNvSpPr>
                <a:spLocks/>
              </p:cNvSpPr>
              <p:nvPr/>
            </p:nvSpPr>
            <p:spPr bwMode="auto">
              <a:xfrm>
                <a:off x="6191" y="2012"/>
                <a:ext cx="173" cy="156"/>
              </a:xfrm>
              <a:custGeom>
                <a:avLst/>
                <a:gdLst>
                  <a:gd name="T0" fmla="*/ 0 w 75"/>
                  <a:gd name="T1" fmla="*/ 3 h 67"/>
                  <a:gd name="T2" fmla="*/ 28 w 75"/>
                  <a:gd name="T3" fmla="*/ 51 h 67"/>
                  <a:gd name="T4" fmla="*/ 70 w 75"/>
                  <a:gd name="T5" fmla="*/ 55 h 67"/>
                  <a:gd name="T6" fmla="*/ 55 w 75"/>
                  <a:gd name="T7" fmla="*/ 15 h 67"/>
                  <a:gd name="T8" fmla="*/ 0 w 75"/>
                  <a:gd name="T9" fmla="*/ 3 h 67"/>
                </a:gdLst>
                <a:ahLst/>
                <a:cxnLst>
                  <a:cxn ang="0">
                    <a:pos x="T0" y="T1"/>
                  </a:cxn>
                  <a:cxn ang="0">
                    <a:pos x="T2" y="T3"/>
                  </a:cxn>
                  <a:cxn ang="0">
                    <a:pos x="T4" y="T5"/>
                  </a:cxn>
                  <a:cxn ang="0">
                    <a:pos x="T6" y="T7"/>
                  </a:cxn>
                  <a:cxn ang="0">
                    <a:pos x="T8" y="T9"/>
                  </a:cxn>
                </a:cxnLst>
                <a:rect l="0" t="0" r="r" b="b"/>
                <a:pathLst>
                  <a:path w="75" h="67">
                    <a:moveTo>
                      <a:pt x="0" y="3"/>
                    </a:moveTo>
                    <a:cubicBezTo>
                      <a:pt x="0" y="3"/>
                      <a:pt x="7" y="36"/>
                      <a:pt x="28" y="51"/>
                    </a:cubicBezTo>
                    <a:cubicBezTo>
                      <a:pt x="48" y="67"/>
                      <a:pt x="70" y="55"/>
                      <a:pt x="70" y="55"/>
                    </a:cubicBezTo>
                    <a:cubicBezTo>
                      <a:pt x="70" y="55"/>
                      <a:pt x="75" y="31"/>
                      <a:pt x="55" y="15"/>
                    </a:cubicBezTo>
                    <a:cubicBezTo>
                      <a:pt x="34" y="0"/>
                      <a:pt x="0" y="3"/>
                      <a:pt x="0"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7" name="Freeform 32">
                <a:extLst>
                  <a:ext uri="{FF2B5EF4-FFF2-40B4-BE49-F238E27FC236}">
                    <a16:creationId xmlns:a16="http://schemas.microsoft.com/office/drawing/2014/main" id="{919BD4C7-AAF6-43F5-B93C-5C96D9457746}"/>
                  </a:ext>
                </a:extLst>
              </p:cNvPr>
              <p:cNvSpPr>
                <a:spLocks/>
              </p:cNvSpPr>
              <p:nvPr/>
            </p:nvSpPr>
            <p:spPr bwMode="auto">
              <a:xfrm>
                <a:off x="6341" y="2012"/>
                <a:ext cx="175" cy="156"/>
              </a:xfrm>
              <a:custGeom>
                <a:avLst/>
                <a:gdLst>
                  <a:gd name="T0" fmla="*/ 76 w 76"/>
                  <a:gd name="T1" fmla="*/ 3 h 67"/>
                  <a:gd name="T2" fmla="*/ 48 w 76"/>
                  <a:gd name="T3" fmla="*/ 51 h 67"/>
                  <a:gd name="T4" fmla="*/ 6 w 76"/>
                  <a:gd name="T5" fmla="*/ 55 h 67"/>
                  <a:gd name="T6" fmla="*/ 21 w 76"/>
                  <a:gd name="T7" fmla="*/ 15 h 67"/>
                  <a:gd name="T8" fmla="*/ 76 w 76"/>
                  <a:gd name="T9" fmla="*/ 3 h 67"/>
                </a:gdLst>
                <a:ahLst/>
                <a:cxnLst>
                  <a:cxn ang="0">
                    <a:pos x="T0" y="T1"/>
                  </a:cxn>
                  <a:cxn ang="0">
                    <a:pos x="T2" y="T3"/>
                  </a:cxn>
                  <a:cxn ang="0">
                    <a:pos x="T4" y="T5"/>
                  </a:cxn>
                  <a:cxn ang="0">
                    <a:pos x="T6" y="T7"/>
                  </a:cxn>
                  <a:cxn ang="0">
                    <a:pos x="T8" y="T9"/>
                  </a:cxn>
                </a:cxnLst>
                <a:rect l="0" t="0" r="r" b="b"/>
                <a:pathLst>
                  <a:path w="76" h="67">
                    <a:moveTo>
                      <a:pt x="76" y="3"/>
                    </a:moveTo>
                    <a:cubicBezTo>
                      <a:pt x="76" y="3"/>
                      <a:pt x="69" y="36"/>
                      <a:pt x="48" y="51"/>
                    </a:cubicBezTo>
                    <a:cubicBezTo>
                      <a:pt x="27" y="67"/>
                      <a:pt x="6" y="55"/>
                      <a:pt x="6" y="55"/>
                    </a:cubicBezTo>
                    <a:cubicBezTo>
                      <a:pt x="6" y="55"/>
                      <a:pt x="0" y="31"/>
                      <a:pt x="21" y="15"/>
                    </a:cubicBezTo>
                    <a:cubicBezTo>
                      <a:pt x="42" y="0"/>
                      <a:pt x="76" y="3"/>
                      <a:pt x="76"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8" name="Rectangle 33">
                <a:extLst>
                  <a:ext uri="{FF2B5EF4-FFF2-40B4-BE49-F238E27FC236}">
                    <a16:creationId xmlns:a16="http://schemas.microsoft.com/office/drawing/2014/main" id="{BB5494A3-5DE2-4640-BED4-3F2EA5553CB4}"/>
                  </a:ext>
                </a:extLst>
              </p:cNvPr>
              <p:cNvSpPr>
                <a:spLocks noChangeArrowheads="1"/>
              </p:cNvSpPr>
              <p:nvPr/>
            </p:nvSpPr>
            <p:spPr bwMode="auto">
              <a:xfrm>
                <a:off x="7106" y="2154"/>
                <a:ext cx="16" cy="365"/>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9" name="Oval 34">
                <a:extLst>
                  <a:ext uri="{FF2B5EF4-FFF2-40B4-BE49-F238E27FC236}">
                    <a16:creationId xmlns:a16="http://schemas.microsoft.com/office/drawing/2014/main" id="{C743AAC9-D2AC-4F6A-A30F-3888FDE06766}"/>
                  </a:ext>
                </a:extLst>
              </p:cNvPr>
              <p:cNvSpPr>
                <a:spLocks noChangeArrowheads="1"/>
              </p:cNvSpPr>
              <p:nvPr/>
            </p:nvSpPr>
            <p:spPr bwMode="auto">
              <a:xfrm>
                <a:off x="7053" y="1922"/>
                <a:ext cx="120" cy="23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0" name="Freeform 35">
                <a:extLst>
                  <a:ext uri="{FF2B5EF4-FFF2-40B4-BE49-F238E27FC236}">
                    <a16:creationId xmlns:a16="http://schemas.microsoft.com/office/drawing/2014/main" id="{4FA02400-9DA7-4EDE-A701-5F3716611712}"/>
                  </a:ext>
                </a:extLst>
              </p:cNvPr>
              <p:cNvSpPr>
                <a:spLocks/>
              </p:cNvSpPr>
              <p:nvPr/>
            </p:nvSpPr>
            <p:spPr bwMode="auto">
              <a:xfrm>
                <a:off x="6926" y="2040"/>
                <a:ext cx="201" cy="182"/>
              </a:xfrm>
              <a:custGeom>
                <a:avLst/>
                <a:gdLst>
                  <a:gd name="T0" fmla="*/ 0 w 87"/>
                  <a:gd name="T1" fmla="*/ 4 h 78"/>
                  <a:gd name="T2" fmla="*/ 32 w 87"/>
                  <a:gd name="T3" fmla="*/ 60 h 78"/>
                  <a:gd name="T4" fmla="*/ 80 w 87"/>
                  <a:gd name="T5" fmla="*/ 64 h 78"/>
                  <a:gd name="T6" fmla="*/ 63 w 87"/>
                  <a:gd name="T7" fmla="*/ 18 h 78"/>
                  <a:gd name="T8" fmla="*/ 0 w 87"/>
                  <a:gd name="T9" fmla="*/ 4 h 78"/>
                </a:gdLst>
                <a:ahLst/>
                <a:cxnLst>
                  <a:cxn ang="0">
                    <a:pos x="T0" y="T1"/>
                  </a:cxn>
                  <a:cxn ang="0">
                    <a:pos x="T2" y="T3"/>
                  </a:cxn>
                  <a:cxn ang="0">
                    <a:pos x="T4" y="T5"/>
                  </a:cxn>
                  <a:cxn ang="0">
                    <a:pos x="T6" y="T7"/>
                  </a:cxn>
                  <a:cxn ang="0">
                    <a:pos x="T8" y="T9"/>
                  </a:cxn>
                </a:cxnLst>
                <a:rect l="0" t="0" r="r" b="b"/>
                <a:pathLst>
                  <a:path w="87" h="78">
                    <a:moveTo>
                      <a:pt x="0" y="4"/>
                    </a:moveTo>
                    <a:cubicBezTo>
                      <a:pt x="0" y="4"/>
                      <a:pt x="7" y="42"/>
                      <a:pt x="32" y="60"/>
                    </a:cubicBezTo>
                    <a:cubicBezTo>
                      <a:pt x="56" y="78"/>
                      <a:pt x="80" y="64"/>
                      <a:pt x="80" y="64"/>
                    </a:cubicBezTo>
                    <a:cubicBezTo>
                      <a:pt x="80" y="64"/>
                      <a:pt x="87" y="37"/>
                      <a:pt x="63" y="18"/>
                    </a:cubicBezTo>
                    <a:cubicBezTo>
                      <a:pt x="39" y="0"/>
                      <a:pt x="0" y="4"/>
                      <a:pt x="0" y="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1" name="Freeform 36">
                <a:extLst>
                  <a:ext uri="{FF2B5EF4-FFF2-40B4-BE49-F238E27FC236}">
                    <a16:creationId xmlns:a16="http://schemas.microsoft.com/office/drawing/2014/main" id="{066531B8-9B65-4F79-9157-1F9FE4063FA2}"/>
                  </a:ext>
                </a:extLst>
              </p:cNvPr>
              <p:cNvSpPr>
                <a:spLocks/>
              </p:cNvSpPr>
              <p:nvPr/>
            </p:nvSpPr>
            <p:spPr bwMode="auto">
              <a:xfrm>
                <a:off x="7099" y="2040"/>
                <a:ext cx="201" cy="182"/>
              </a:xfrm>
              <a:custGeom>
                <a:avLst/>
                <a:gdLst>
                  <a:gd name="T0" fmla="*/ 87 w 87"/>
                  <a:gd name="T1" fmla="*/ 4 h 78"/>
                  <a:gd name="T2" fmla="*/ 56 w 87"/>
                  <a:gd name="T3" fmla="*/ 60 h 78"/>
                  <a:gd name="T4" fmla="*/ 7 w 87"/>
                  <a:gd name="T5" fmla="*/ 64 h 78"/>
                  <a:gd name="T6" fmla="*/ 25 w 87"/>
                  <a:gd name="T7" fmla="*/ 18 h 78"/>
                  <a:gd name="T8" fmla="*/ 87 w 87"/>
                  <a:gd name="T9" fmla="*/ 4 h 78"/>
                </a:gdLst>
                <a:ahLst/>
                <a:cxnLst>
                  <a:cxn ang="0">
                    <a:pos x="T0" y="T1"/>
                  </a:cxn>
                  <a:cxn ang="0">
                    <a:pos x="T2" y="T3"/>
                  </a:cxn>
                  <a:cxn ang="0">
                    <a:pos x="T4" y="T5"/>
                  </a:cxn>
                  <a:cxn ang="0">
                    <a:pos x="T6" y="T7"/>
                  </a:cxn>
                  <a:cxn ang="0">
                    <a:pos x="T8" y="T9"/>
                  </a:cxn>
                </a:cxnLst>
                <a:rect l="0" t="0" r="r" b="b"/>
                <a:pathLst>
                  <a:path w="87" h="78">
                    <a:moveTo>
                      <a:pt x="87" y="4"/>
                    </a:moveTo>
                    <a:cubicBezTo>
                      <a:pt x="87" y="4"/>
                      <a:pt x="80" y="42"/>
                      <a:pt x="56" y="60"/>
                    </a:cubicBezTo>
                    <a:cubicBezTo>
                      <a:pt x="32" y="78"/>
                      <a:pt x="7" y="64"/>
                      <a:pt x="7" y="64"/>
                    </a:cubicBezTo>
                    <a:cubicBezTo>
                      <a:pt x="7" y="64"/>
                      <a:pt x="0" y="37"/>
                      <a:pt x="25" y="18"/>
                    </a:cubicBezTo>
                    <a:cubicBezTo>
                      <a:pt x="49" y="0"/>
                      <a:pt x="87" y="4"/>
                      <a:pt x="87" y="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2" name="Rectangle 37">
                <a:extLst>
                  <a:ext uri="{FF2B5EF4-FFF2-40B4-BE49-F238E27FC236}">
                    <a16:creationId xmlns:a16="http://schemas.microsoft.com/office/drawing/2014/main" id="{8EEB8646-3AB2-42DD-B626-3E0DD2B38AD4}"/>
                  </a:ext>
                </a:extLst>
              </p:cNvPr>
              <p:cNvSpPr>
                <a:spLocks noChangeArrowheads="1"/>
              </p:cNvSpPr>
              <p:nvPr/>
            </p:nvSpPr>
            <p:spPr bwMode="auto">
              <a:xfrm>
                <a:off x="1468" y="1971"/>
                <a:ext cx="14" cy="4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3" name="Oval 38">
                <a:extLst>
                  <a:ext uri="{FF2B5EF4-FFF2-40B4-BE49-F238E27FC236}">
                    <a16:creationId xmlns:a16="http://schemas.microsoft.com/office/drawing/2014/main" id="{CA495488-654C-417C-9F39-613BA7C5B467}"/>
                  </a:ext>
                </a:extLst>
              </p:cNvPr>
              <p:cNvSpPr>
                <a:spLocks noChangeArrowheads="1"/>
              </p:cNvSpPr>
              <p:nvPr/>
            </p:nvSpPr>
            <p:spPr bwMode="auto">
              <a:xfrm>
                <a:off x="1387" y="1817"/>
                <a:ext cx="177"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4" name="Freeform 39">
                <a:extLst>
                  <a:ext uri="{FF2B5EF4-FFF2-40B4-BE49-F238E27FC236}">
                    <a16:creationId xmlns:a16="http://schemas.microsoft.com/office/drawing/2014/main" id="{A7A9C771-85C0-42E0-A148-9E1A1891BF3C}"/>
                  </a:ext>
                </a:extLst>
              </p:cNvPr>
              <p:cNvSpPr>
                <a:spLocks/>
              </p:cNvSpPr>
              <p:nvPr/>
            </p:nvSpPr>
            <p:spPr bwMode="auto">
              <a:xfrm>
                <a:off x="1389" y="2043"/>
                <a:ext cx="90" cy="76"/>
              </a:xfrm>
              <a:custGeom>
                <a:avLst/>
                <a:gdLst>
                  <a:gd name="T0" fmla="*/ 90 w 90"/>
                  <a:gd name="T1" fmla="*/ 69 h 76"/>
                  <a:gd name="T2" fmla="*/ 83 w 90"/>
                  <a:gd name="T3" fmla="*/ 76 h 76"/>
                  <a:gd name="T4" fmla="*/ 0 w 90"/>
                  <a:gd name="T5" fmla="*/ 7 h 76"/>
                  <a:gd name="T6" fmla="*/ 7 w 90"/>
                  <a:gd name="T7" fmla="*/ 0 h 76"/>
                  <a:gd name="T8" fmla="*/ 90 w 90"/>
                  <a:gd name="T9" fmla="*/ 69 h 76"/>
                </a:gdLst>
                <a:ahLst/>
                <a:cxnLst>
                  <a:cxn ang="0">
                    <a:pos x="T0" y="T1"/>
                  </a:cxn>
                  <a:cxn ang="0">
                    <a:pos x="T2" y="T3"/>
                  </a:cxn>
                  <a:cxn ang="0">
                    <a:pos x="T4" y="T5"/>
                  </a:cxn>
                  <a:cxn ang="0">
                    <a:pos x="T6" y="T7"/>
                  </a:cxn>
                  <a:cxn ang="0">
                    <a:pos x="T8" y="T9"/>
                  </a:cxn>
                </a:cxnLst>
                <a:rect l="0" t="0" r="r" b="b"/>
                <a:pathLst>
                  <a:path w="90" h="76">
                    <a:moveTo>
                      <a:pt x="90" y="69"/>
                    </a:moveTo>
                    <a:lnTo>
                      <a:pt x="83" y="76"/>
                    </a:lnTo>
                    <a:lnTo>
                      <a:pt x="0" y="7"/>
                    </a:lnTo>
                    <a:lnTo>
                      <a:pt x="7" y="0"/>
                    </a:lnTo>
                    <a:lnTo>
                      <a:pt x="9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5" name="Freeform 40">
                <a:extLst>
                  <a:ext uri="{FF2B5EF4-FFF2-40B4-BE49-F238E27FC236}">
                    <a16:creationId xmlns:a16="http://schemas.microsoft.com/office/drawing/2014/main" id="{58EC5587-79AE-493A-93AD-34B34B6CEAFE}"/>
                  </a:ext>
                </a:extLst>
              </p:cNvPr>
              <p:cNvSpPr>
                <a:spLocks/>
              </p:cNvSpPr>
              <p:nvPr/>
            </p:nvSpPr>
            <p:spPr bwMode="auto">
              <a:xfrm>
                <a:off x="1327" y="1982"/>
                <a:ext cx="111" cy="114"/>
              </a:xfrm>
              <a:custGeom>
                <a:avLst/>
                <a:gdLst>
                  <a:gd name="T0" fmla="*/ 2 w 48"/>
                  <a:gd name="T1" fmla="*/ 6 h 49"/>
                  <a:gd name="T2" fmla="*/ 12 w 48"/>
                  <a:gd name="T3" fmla="*/ 39 h 49"/>
                  <a:gd name="T4" fmla="*/ 39 w 48"/>
                  <a:gd name="T5" fmla="*/ 37 h 49"/>
                  <a:gd name="T6" fmla="*/ 36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39" y="37"/>
                      <a:pt x="39" y="37"/>
                    </a:cubicBezTo>
                    <a:cubicBezTo>
                      <a:pt x="39" y="37"/>
                      <a:pt x="48" y="19"/>
                      <a:pt x="36" y="10"/>
                    </a:cubicBezTo>
                    <a:cubicBezTo>
                      <a:pt x="25"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6" name="Freeform 41">
                <a:extLst>
                  <a:ext uri="{FF2B5EF4-FFF2-40B4-BE49-F238E27FC236}">
                    <a16:creationId xmlns:a16="http://schemas.microsoft.com/office/drawing/2014/main" id="{DCBFF6A3-5913-423D-9E16-B2FD4B9251CF}"/>
                  </a:ext>
                </a:extLst>
              </p:cNvPr>
              <p:cNvSpPr>
                <a:spLocks/>
              </p:cNvSpPr>
              <p:nvPr/>
            </p:nvSpPr>
            <p:spPr bwMode="auto">
              <a:xfrm>
                <a:off x="1472" y="2043"/>
                <a:ext cx="90" cy="76"/>
              </a:xfrm>
              <a:custGeom>
                <a:avLst/>
                <a:gdLst>
                  <a:gd name="T0" fmla="*/ 0 w 90"/>
                  <a:gd name="T1" fmla="*/ 69 h 76"/>
                  <a:gd name="T2" fmla="*/ 7 w 90"/>
                  <a:gd name="T3" fmla="*/ 76 h 76"/>
                  <a:gd name="T4" fmla="*/ 90 w 90"/>
                  <a:gd name="T5" fmla="*/ 7 h 76"/>
                  <a:gd name="T6" fmla="*/ 83 w 90"/>
                  <a:gd name="T7" fmla="*/ 0 h 76"/>
                  <a:gd name="T8" fmla="*/ 0 w 90"/>
                  <a:gd name="T9" fmla="*/ 69 h 76"/>
                </a:gdLst>
                <a:ahLst/>
                <a:cxnLst>
                  <a:cxn ang="0">
                    <a:pos x="T0" y="T1"/>
                  </a:cxn>
                  <a:cxn ang="0">
                    <a:pos x="T2" y="T3"/>
                  </a:cxn>
                  <a:cxn ang="0">
                    <a:pos x="T4" y="T5"/>
                  </a:cxn>
                  <a:cxn ang="0">
                    <a:pos x="T6" y="T7"/>
                  </a:cxn>
                  <a:cxn ang="0">
                    <a:pos x="T8" y="T9"/>
                  </a:cxn>
                </a:cxnLst>
                <a:rect l="0" t="0" r="r" b="b"/>
                <a:pathLst>
                  <a:path w="90" h="76">
                    <a:moveTo>
                      <a:pt x="0" y="69"/>
                    </a:moveTo>
                    <a:lnTo>
                      <a:pt x="7" y="76"/>
                    </a:lnTo>
                    <a:lnTo>
                      <a:pt x="90" y="7"/>
                    </a:lnTo>
                    <a:lnTo>
                      <a:pt x="83" y="0"/>
                    </a:lnTo>
                    <a:lnTo>
                      <a:pt x="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7" name="Freeform 42">
                <a:extLst>
                  <a:ext uri="{FF2B5EF4-FFF2-40B4-BE49-F238E27FC236}">
                    <a16:creationId xmlns:a16="http://schemas.microsoft.com/office/drawing/2014/main" id="{04F6F569-18D3-49E5-823D-0863CE47F89A}"/>
                  </a:ext>
                </a:extLst>
              </p:cNvPr>
              <p:cNvSpPr>
                <a:spLocks/>
              </p:cNvSpPr>
              <p:nvPr/>
            </p:nvSpPr>
            <p:spPr bwMode="auto">
              <a:xfrm>
                <a:off x="1514" y="1982"/>
                <a:ext cx="110" cy="114"/>
              </a:xfrm>
              <a:custGeom>
                <a:avLst/>
                <a:gdLst>
                  <a:gd name="T0" fmla="*/ 46 w 48"/>
                  <a:gd name="T1" fmla="*/ 6 h 49"/>
                  <a:gd name="T2" fmla="*/ 36 w 48"/>
                  <a:gd name="T3" fmla="*/ 39 h 49"/>
                  <a:gd name="T4" fmla="*/ 8 w 48"/>
                  <a:gd name="T5" fmla="*/ 37 h 49"/>
                  <a:gd name="T6" fmla="*/ 11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8" y="37"/>
                      <a:pt x="8" y="37"/>
                    </a:cubicBezTo>
                    <a:cubicBezTo>
                      <a:pt x="8" y="37"/>
                      <a:pt x="0" y="19"/>
                      <a:pt x="11" y="10"/>
                    </a:cubicBezTo>
                    <a:cubicBezTo>
                      <a:pt x="23" y="0"/>
                      <a:pt x="46" y="6"/>
                      <a:pt x="46"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8" name="Freeform 43">
                <a:extLst>
                  <a:ext uri="{FF2B5EF4-FFF2-40B4-BE49-F238E27FC236}">
                    <a16:creationId xmlns:a16="http://schemas.microsoft.com/office/drawing/2014/main" id="{50B6E8CD-F872-4CD2-92A1-D742B732D9E5}"/>
                  </a:ext>
                </a:extLst>
              </p:cNvPr>
              <p:cNvSpPr>
                <a:spLocks/>
              </p:cNvSpPr>
              <p:nvPr/>
            </p:nvSpPr>
            <p:spPr bwMode="auto">
              <a:xfrm>
                <a:off x="1389" y="2159"/>
                <a:ext cx="90" cy="79"/>
              </a:xfrm>
              <a:custGeom>
                <a:avLst/>
                <a:gdLst>
                  <a:gd name="T0" fmla="*/ 90 w 90"/>
                  <a:gd name="T1" fmla="*/ 70 h 79"/>
                  <a:gd name="T2" fmla="*/ 83 w 90"/>
                  <a:gd name="T3" fmla="*/ 79 h 79"/>
                  <a:gd name="T4" fmla="*/ 0 w 90"/>
                  <a:gd name="T5" fmla="*/ 9 h 79"/>
                  <a:gd name="T6" fmla="*/ 7 w 90"/>
                  <a:gd name="T7" fmla="*/ 0 h 79"/>
                  <a:gd name="T8" fmla="*/ 90 w 90"/>
                  <a:gd name="T9" fmla="*/ 70 h 79"/>
                </a:gdLst>
                <a:ahLst/>
                <a:cxnLst>
                  <a:cxn ang="0">
                    <a:pos x="T0" y="T1"/>
                  </a:cxn>
                  <a:cxn ang="0">
                    <a:pos x="T2" y="T3"/>
                  </a:cxn>
                  <a:cxn ang="0">
                    <a:pos x="T4" y="T5"/>
                  </a:cxn>
                  <a:cxn ang="0">
                    <a:pos x="T6" y="T7"/>
                  </a:cxn>
                  <a:cxn ang="0">
                    <a:pos x="T8" y="T9"/>
                  </a:cxn>
                </a:cxnLst>
                <a:rect l="0" t="0" r="r" b="b"/>
                <a:pathLst>
                  <a:path w="90" h="79">
                    <a:moveTo>
                      <a:pt x="90" y="70"/>
                    </a:moveTo>
                    <a:lnTo>
                      <a:pt x="83" y="79"/>
                    </a:lnTo>
                    <a:lnTo>
                      <a:pt x="0" y="9"/>
                    </a:lnTo>
                    <a:lnTo>
                      <a:pt x="7" y="0"/>
                    </a:lnTo>
                    <a:lnTo>
                      <a:pt x="9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9" name="Freeform 44">
                <a:extLst>
                  <a:ext uri="{FF2B5EF4-FFF2-40B4-BE49-F238E27FC236}">
                    <a16:creationId xmlns:a16="http://schemas.microsoft.com/office/drawing/2014/main" id="{B7E8716A-A86E-41A9-88DB-398E3DE8BC89}"/>
                  </a:ext>
                </a:extLst>
              </p:cNvPr>
              <p:cNvSpPr>
                <a:spLocks/>
              </p:cNvSpPr>
              <p:nvPr/>
            </p:nvSpPr>
            <p:spPr bwMode="auto">
              <a:xfrm>
                <a:off x="1327" y="2101"/>
                <a:ext cx="111" cy="111"/>
              </a:xfrm>
              <a:custGeom>
                <a:avLst/>
                <a:gdLst>
                  <a:gd name="T0" fmla="*/ 2 w 48"/>
                  <a:gd name="T1" fmla="*/ 5 h 48"/>
                  <a:gd name="T2" fmla="*/ 12 w 48"/>
                  <a:gd name="T3" fmla="*/ 39 h 48"/>
                  <a:gd name="T4" fmla="*/ 39 w 48"/>
                  <a:gd name="T5" fmla="*/ 37 h 48"/>
                  <a:gd name="T6" fmla="*/ 36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39" y="37"/>
                      <a:pt x="39" y="37"/>
                    </a:cubicBezTo>
                    <a:cubicBezTo>
                      <a:pt x="39" y="37"/>
                      <a:pt x="48" y="18"/>
                      <a:pt x="36" y="9"/>
                    </a:cubicBezTo>
                    <a:cubicBezTo>
                      <a:pt x="25" y="0"/>
                      <a:pt x="2" y="5"/>
                      <a:pt x="2"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0" name="Freeform 45">
                <a:extLst>
                  <a:ext uri="{FF2B5EF4-FFF2-40B4-BE49-F238E27FC236}">
                    <a16:creationId xmlns:a16="http://schemas.microsoft.com/office/drawing/2014/main" id="{EB5E67A2-1FB1-453B-BD17-07A61701FA2D}"/>
                  </a:ext>
                </a:extLst>
              </p:cNvPr>
              <p:cNvSpPr>
                <a:spLocks/>
              </p:cNvSpPr>
              <p:nvPr/>
            </p:nvSpPr>
            <p:spPr bwMode="auto">
              <a:xfrm>
                <a:off x="1472" y="2159"/>
                <a:ext cx="90" cy="79"/>
              </a:xfrm>
              <a:custGeom>
                <a:avLst/>
                <a:gdLst>
                  <a:gd name="T0" fmla="*/ 0 w 90"/>
                  <a:gd name="T1" fmla="*/ 70 h 79"/>
                  <a:gd name="T2" fmla="*/ 7 w 90"/>
                  <a:gd name="T3" fmla="*/ 79 h 79"/>
                  <a:gd name="T4" fmla="*/ 90 w 90"/>
                  <a:gd name="T5" fmla="*/ 9 h 79"/>
                  <a:gd name="T6" fmla="*/ 83 w 90"/>
                  <a:gd name="T7" fmla="*/ 0 h 79"/>
                  <a:gd name="T8" fmla="*/ 0 w 90"/>
                  <a:gd name="T9" fmla="*/ 70 h 79"/>
                </a:gdLst>
                <a:ahLst/>
                <a:cxnLst>
                  <a:cxn ang="0">
                    <a:pos x="T0" y="T1"/>
                  </a:cxn>
                  <a:cxn ang="0">
                    <a:pos x="T2" y="T3"/>
                  </a:cxn>
                  <a:cxn ang="0">
                    <a:pos x="T4" y="T5"/>
                  </a:cxn>
                  <a:cxn ang="0">
                    <a:pos x="T6" y="T7"/>
                  </a:cxn>
                  <a:cxn ang="0">
                    <a:pos x="T8" y="T9"/>
                  </a:cxn>
                </a:cxnLst>
                <a:rect l="0" t="0" r="r" b="b"/>
                <a:pathLst>
                  <a:path w="90" h="79">
                    <a:moveTo>
                      <a:pt x="0" y="70"/>
                    </a:moveTo>
                    <a:lnTo>
                      <a:pt x="7" y="79"/>
                    </a:lnTo>
                    <a:lnTo>
                      <a:pt x="90" y="9"/>
                    </a:lnTo>
                    <a:lnTo>
                      <a:pt x="83" y="0"/>
                    </a:lnTo>
                    <a:lnTo>
                      <a:pt x="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1" name="Freeform 46">
                <a:extLst>
                  <a:ext uri="{FF2B5EF4-FFF2-40B4-BE49-F238E27FC236}">
                    <a16:creationId xmlns:a16="http://schemas.microsoft.com/office/drawing/2014/main" id="{0F157CA4-F068-48FA-86EA-38A9554817CF}"/>
                  </a:ext>
                </a:extLst>
              </p:cNvPr>
              <p:cNvSpPr>
                <a:spLocks/>
              </p:cNvSpPr>
              <p:nvPr/>
            </p:nvSpPr>
            <p:spPr bwMode="auto">
              <a:xfrm>
                <a:off x="1514" y="2101"/>
                <a:ext cx="110" cy="111"/>
              </a:xfrm>
              <a:custGeom>
                <a:avLst/>
                <a:gdLst>
                  <a:gd name="T0" fmla="*/ 46 w 48"/>
                  <a:gd name="T1" fmla="*/ 5 h 48"/>
                  <a:gd name="T2" fmla="*/ 36 w 48"/>
                  <a:gd name="T3" fmla="*/ 39 h 48"/>
                  <a:gd name="T4" fmla="*/ 8 w 48"/>
                  <a:gd name="T5" fmla="*/ 37 h 48"/>
                  <a:gd name="T6" fmla="*/ 11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8" y="37"/>
                      <a:pt x="8" y="37"/>
                    </a:cubicBezTo>
                    <a:cubicBezTo>
                      <a:pt x="8" y="37"/>
                      <a:pt x="0" y="18"/>
                      <a:pt x="11" y="9"/>
                    </a:cubicBezTo>
                    <a:cubicBezTo>
                      <a:pt x="23" y="0"/>
                      <a:pt x="46" y="5"/>
                      <a:pt x="46"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2" name="Rectangle 47">
                <a:extLst>
                  <a:ext uri="{FF2B5EF4-FFF2-40B4-BE49-F238E27FC236}">
                    <a16:creationId xmlns:a16="http://schemas.microsoft.com/office/drawing/2014/main" id="{F9B18AF3-0BBB-4555-9520-1313B930ECEE}"/>
                  </a:ext>
                </a:extLst>
              </p:cNvPr>
              <p:cNvSpPr>
                <a:spLocks noChangeArrowheads="1"/>
              </p:cNvSpPr>
              <p:nvPr/>
            </p:nvSpPr>
            <p:spPr bwMode="auto">
              <a:xfrm>
                <a:off x="4507" y="1971"/>
                <a:ext cx="16" cy="4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3" name="Oval 48">
                <a:extLst>
                  <a:ext uri="{FF2B5EF4-FFF2-40B4-BE49-F238E27FC236}">
                    <a16:creationId xmlns:a16="http://schemas.microsoft.com/office/drawing/2014/main" id="{46CC254D-B304-4130-940D-6B6C35CC579D}"/>
                  </a:ext>
                </a:extLst>
              </p:cNvPr>
              <p:cNvSpPr>
                <a:spLocks noChangeArrowheads="1"/>
              </p:cNvSpPr>
              <p:nvPr/>
            </p:nvSpPr>
            <p:spPr bwMode="auto">
              <a:xfrm>
                <a:off x="4426" y="1817"/>
                <a:ext cx="178"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4" name="Freeform 49">
                <a:extLst>
                  <a:ext uri="{FF2B5EF4-FFF2-40B4-BE49-F238E27FC236}">
                    <a16:creationId xmlns:a16="http://schemas.microsoft.com/office/drawing/2014/main" id="{E13C4D00-B03F-4F13-A46C-1FD8CF20265A}"/>
                  </a:ext>
                </a:extLst>
              </p:cNvPr>
              <p:cNvSpPr>
                <a:spLocks/>
              </p:cNvSpPr>
              <p:nvPr/>
            </p:nvSpPr>
            <p:spPr bwMode="auto">
              <a:xfrm>
                <a:off x="4429" y="2043"/>
                <a:ext cx="89" cy="76"/>
              </a:xfrm>
              <a:custGeom>
                <a:avLst/>
                <a:gdLst>
                  <a:gd name="T0" fmla="*/ 89 w 89"/>
                  <a:gd name="T1" fmla="*/ 69 h 76"/>
                  <a:gd name="T2" fmla="*/ 83 w 89"/>
                  <a:gd name="T3" fmla="*/ 76 h 76"/>
                  <a:gd name="T4" fmla="*/ 0 w 89"/>
                  <a:gd name="T5" fmla="*/ 7 h 76"/>
                  <a:gd name="T6" fmla="*/ 7 w 89"/>
                  <a:gd name="T7" fmla="*/ 0 h 76"/>
                  <a:gd name="T8" fmla="*/ 89 w 89"/>
                  <a:gd name="T9" fmla="*/ 69 h 76"/>
                </a:gdLst>
                <a:ahLst/>
                <a:cxnLst>
                  <a:cxn ang="0">
                    <a:pos x="T0" y="T1"/>
                  </a:cxn>
                  <a:cxn ang="0">
                    <a:pos x="T2" y="T3"/>
                  </a:cxn>
                  <a:cxn ang="0">
                    <a:pos x="T4" y="T5"/>
                  </a:cxn>
                  <a:cxn ang="0">
                    <a:pos x="T6" y="T7"/>
                  </a:cxn>
                  <a:cxn ang="0">
                    <a:pos x="T8" y="T9"/>
                  </a:cxn>
                </a:cxnLst>
                <a:rect l="0" t="0" r="r" b="b"/>
                <a:pathLst>
                  <a:path w="89" h="76">
                    <a:moveTo>
                      <a:pt x="89" y="69"/>
                    </a:moveTo>
                    <a:lnTo>
                      <a:pt x="83" y="76"/>
                    </a:lnTo>
                    <a:lnTo>
                      <a:pt x="0" y="7"/>
                    </a:lnTo>
                    <a:lnTo>
                      <a:pt x="7" y="0"/>
                    </a:lnTo>
                    <a:lnTo>
                      <a:pt x="89"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5" name="Freeform 50">
                <a:extLst>
                  <a:ext uri="{FF2B5EF4-FFF2-40B4-BE49-F238E27FC236}">
                    <a16:creationId xmlns:a16="http://schemas.microsoft.com/office/drawing/2014/main" id="{7F8F74CE-D1A8-4F03-AD20-1571045F8541}"/>
                  </a:ext>
                </a:extLst>
              </p:cNvPr>
              <p:cNvSpPr>
                <a:spLocks/>
              </p:cNvSpPr>
              <p:nvPr/>
            </p:nvSpPr>
            <p:spPr bwMode="auto">
              <a:xfrm>
                <a:off x="4366" y="1982"/>
                <a:ext cx="111" cy="114"/>
              </a:xfrm>
              <a:custGeom>
                <a:avLst/>
                <a:gdLst>
                  <a:gd name="T0" fmla="*/ 2 w 48"/>
                  <a:gd name="T1" fmla="*/ 6 h 49"/>
                  <a:gd name="T2" fmla="*/ 12 w 48"/>
                  <a:gd name="T3" fmla="*/ 39 h 49"/>
                  <a:gd name="T4" fmla="*/ 40 w 48"/>
                  <a:gd name="T5" fmla="*/ 37 h 49"/>
                  <a:gd name="T6" fmla="*/ 37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40" y="37"/>
                      <a:pt x="40" y="37"/>
                    </a:cubicBezTo>
                    <a:cubicBezTo>
                      <a:pt x="40" y="37"/>
                      <a:pt x="48" y="19"/>
                      <a:pt x="37" y="10"/>
                    </a:cubicBezTo>
                    <a:cubicBezTo>
                      <a:pt x="25"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6" name="Freeform 51">
                <a:extLst>
                  <a:ext uri="{FF2B5EF4-FFF2-40B4-BE49-F238E27FC236}">
                    <a16:creationId xmlns:a16="http://schemas.microsoft.com/office/drawing/2014/main" id="{703FE9D6-1416-4FB8-89C8-5F793022DB9D}"/>
                  </a:ext>
                </a:extLst>
              </p:cNvPr>
              <p:cNvSpPr>
                <a:spLocks/>
              </p:cNvSpPr>
              <p:nvPr/>
            </p:nvSpPr>
            <p:spPr bwMode="auto">
              <a:xfrm>
                <a:off x="4512" y="2043"/>
                <a:ext cx="89" cy="76"/>
              </a:xfrm>
              <a:custGeom>
                <a:avLst/>
                <a:gdLst>
                  <a:gd name="T0" fmla="*/ 0 w 89"/>
                  <a:gd name="T1" fmla="*/ 69 h 76"/>
                  <a:gd name="T2" fmla="*/ 6 w 89"/>
                  <a:gd name="T3" fmla="*/ 76 h 76"/>
                  <a:gd name="T4" fmla="*/ 89 w 89"/>
                  <a:gd name="T5" fmla="*/ 7 h 76"/>
                  <a:gd name="T6" fmla="*/ 83 w 89"/>
                  <a:gd name="T7" fmla="*/ 0 h 76"/>
                  <a:gd name="T8" fmla="*/ 0 w 89"/>
                  <a:gd name="T9" fmla="*/ 69 h 76"/>
                </a:gdLst>
                <a:ahLst/>
                <a:cxnLst>
                  <a:cxn ang="0">
                    <a:pos x="T0" y="T1"/>
                  </a:cxn>
                  <a:cxn ang="0">
                    <a:pos x="T2" y="T3"/>
                  </a:cxn>
                  <a:cxn ang="0">
                    <a:pos x="T4" y="T5"/>
                  </a:cxn>
                  <a:cxn ang="0">
                    <a:pos x="T6" y="T7"/>
                  </a:cxn>
                  <a:cxn ang="0">
                    <a:pos x="T8" y="T9"/>
                  </a:cxn>
                </a:cxnLst>
                <a:rect l="0" t="0" r="r" b="b"/>
                <a:pathLst>
                  <a:path w="89" h="76">
                    <a:moveTo>
                      <a:pt x="0" y="69"/>
                    </a:moveTo>
                    <a:lnTo>
                      <a:pt x="6" y="76"/>
                    </a:lnTo>
                    <a:lnTo>
                      <a:pt x="89" y="7"/>
                    </a:lnTo>
                    <a:lnTo>
                      <a:pt x="83" y="0"/>
                    </a:lnTo>
                    <a:lnTo>
                      <a:pt x="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7" name="Freeform 52">
                <a:extLst>
                  <a:ext uri="{FF2B5EF4-FFF2-40B4-BE49-F238E27FC236}">
                    <a16:creationId xmlns:a16="http://schemas.microsoft.com/office/drawing/2014/main" id="{7240AA30-D554-43A5-901E-C2AFCB3096E5}"/>
                  </a:ext>
                </a:extLst>
              </p:cNvPr>
              <p:cNvSpPr>
                <a:spLocks/>
              </p:cNvSpPr>
              <p:nvPr/>
            </p:nvSpPr>
            <p:spPr bwMode="auto">
              <a:xfrm>
                <a:off x="4553" y="1982"/>
                <a:ext cx="111" cy="114"/>
              </a:xfrm>
              <a:custGeom>
                <a:avLst/>
                <a:gdLst>
                  <a:gd name="T0" fmla="*/ 46 w 48"/>
                  <a:gd name="T1" fmla="*/ 6 h 49"/>
                  <a:gd name="T2" fmla="*/ 36 w 48"/>
                  <a:gd name="T3" fmla="*/ 39 h 49"/>
                  <a:gd name="T4" fmla="*/ 9 w 48"/>
                  <a:gd name="T5" fmla="*/ 37 h 49"/>
                  <a:gd name="T6" fmla="*/ 12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9" y="37"/>
                      <a:pt x="9" y="37"/>
                    </a:cubicBezTo>
                    <a:cubicBezTo>
                      <a:pt x="9" y="37"/>
                      <a:pt x="0" y="19"/>
                      <a:pt x="12" y="10"/>
                    </a:cubicBezTo>
                    <a:cubicBezTo>
                      <a:pt x="23" y="0"/>
                      <a:pt x="46" y="6"/>
                      <a:pt x="46"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8" name="Freeform 53">
                <a:extLst>
                  <a:ext uri="{FF2B5EF4-FFF2-40B4-BE49-F238E27FC236}">
                    <a16:creationId xmlns:a16="http://schemas.microsoft.com/office/drawing/2014/main" id="{81091CF3-08F5-4EA2-8205-193F285529E8}"/>
                  </a:ext>
                </a:extLst>
              </p:cNvPr>
              <p:cNvSpPr>
                <a:spLocks/>
              </p:cNvSpPr>
              <p:nvPr/>
            </p:nvSpPr>
            <p:spPr bwMode="auto">
              <a:xfrm>
                <a:off x="4429" y="2159"/>
                <a:ext cx="89" cy="79"/>
              </a:xfrm>
              <a:custGeom>
                <a:avLst/>
                <a:gdLst>
                  <a:gd name="T0" fmla="*/ 89 w 89"/>
                  <a:gd name="T1" fmla="*/ 70 h 79"/>
                  <a:gd name="T2" fmla="*/ 83 w 89"/>
                  <a:gd name="T3" fmla="*/ 79 h 79"/>
                  <a:gd name="T4" fmla="*/ 0 w 89"/>
                  <a:gd name="T5" fmla="*/ 9 h 79"/>
                  <a:gd name="T6" fmla="*/ 7 w 89"/>
                  <a:gd name="T7" fmla="*/ 0 h 79"/>
                  <a:gd name="T8" fmla="*/ 89 w 89"/>
                  <a:gd name="T9" fmla="*/ 70 h 79"/>
                </a:gdLst>
                <a:ahLst/>
                <a:cxnLst>
                  <a:cxn ang="0">
                    <a:pos x="T0" y="T1"/>
                  </a:cxn>
                  <a:cxn ang="0">
                    <a:pos x="T2" y="T3"/>
                  </a:cxn>
                  <a:cxn ang="0">
                    <a:pos x="T4" y="T5"/>
                  </a:cxn>
                  <a:cxn ang="0">
                    <a:pos x="T6" y="T7"/>
                  </a:cxn>
                  <a:cxn ang="0">
                    <a:pos x="T8" y="T9"/>
                  </a:cxn>
                </a:cxnLst>
                <a:rect l="0" t="0" r="r" b="b"/>
                <a:pathLst>
                  <a:path w="89" h="79">
                    <a:moveTo>
                      <a:pt x="89" y="70"/>
                    </a:moveTo>
                    <a:lnTo>
                      <a:pt x="83" y="79"/>
                    </a:lnTo>
                    <a:lnTo>
                      <a:pt x="0" y="9"/>
                    </a:lnTo>
                    <a:lnTo>
                      <a:pt x="7" y="0"/>
                    </a:lnTo>
                    <a:lnTo>
                      <a:pt x="89"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9" name="Freeform 54">
                <a:extLst>
                  <a:ext uri="{FF2B5EF4-FFF2-40B4-BE49-F238E27FC236}">
                    <a16:creationId xmlns:a16="http://schemas.microsoft.com/office/drawing/2014/main" id="{B5019A9A-4693-412F-9772-74DB5367B703}"/>
                  </a:ext>
                </a:extLst>
              </p:cNvPr>
              <p:cNvSpPr>
                <a:spLocks/>
              </p:cNvSpPr>
              <p:nvPr/>
            </p:nvSpPr>
            <p:spPr bwMode="auto">
              <a:xfrm>
                <a:off x="4366" y="2101"/>
                <a:ext cx="111" cy="111"/>
              </a:xfrm>
              <a:custGeom>
                <a:avLst/>
                <a:gdLst>
                  <a:gd name="T0" fmla="*/ 2 w 48"/>
                  <a:gd name="T1" fmla="*/ 5 h 48"/>
                  <a:gd name="T2" fmla="*/ 12 w 48"/>
                  <a:gd name="T3" fmla="*/ 39 h 48"/>
                  <a:gd name="T4" fmla="*/ 40 w 48"/>
                  <a:gd name="T5" fmla="*/ 37 h 48"/>
                  <a:gd name="T6" fmla="*/ 37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40" y="37"/>
                      <a:pt x="40" y="37"/>
                    </a:cubicBezTo>
                    <a:cubicBezTo>
                      <a:pt x="40" y="37"/>
                      <a:pt x="48" y="18"/>
                      <a:pt x="37" y="9"/>
                    </a:cubicBezTo>
                    <a:cubicBezTo>
                      <a:pt x="25" y="0"/>
                      <a:pt x="2" y="5"/>
                      <a:pt x="2"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0" name="Freeform 55">
                <a:extLst>
                  <a:ext uri="{FF2B5EF4-FFF2-40B4-BE49-F238E27FC236}">
                    <a16:creationId xmlns:a16="http://schemas.microsoft.com/office/drawing/2014/main" id="{F0702D5E-6A40-4611-8738-BC174264C1A5}"/>
                  </a:ext>
                </a:extLst>
              </p:cNvPr>
              <p:cNvSpPr>
                <a:spLocks/>
              </p:cNvSpPr>
              <p:nvPr/>
            </p:nvSpPr>
            <p:spPr bwMode="auto">
              <a:xfrm>
                <a:off x="4512" y="2159"/>
                <a:ext cx="89" cy="79"/>
              </a:xfrm>
              <a:custGeom>
                <a:avLst/>
                <a:gdLst>
                  <a:gd name="T0" fmla="*/ 0 w 89"/>
                  <a:gd name="T1" fmla="*/ 70 h 79"/>
                  <a:gd name="T2" fmla="*/ 6 w 89"/>
                  <a:gd name="T3" fmla="*/ 79 h 79"/>
                  <a:gd name="T4" fmla="*/ 89 w 89"/>
                  <a:gd name="T5" fmla="*/ 9 h 79"/>
                  <a:gd name="T6" fmla="*/ 83 w 89"/>
                  <a:gd name="T7" fmla="*/ 0 h 79"/>
                  <a:gd name="T8" fmla="*/ 0 w 89"/>
                  <a:gd name="T9" fmla="*/ 70 h 79"/>
                </a:gdLst>
                <a:ahLst/>
                <a:cxnLst>
                  <a:cxn ang="0">
                    <a:pos x="T0" y="T1"/>
                  </a:cxn>
                  <a:cxn ang="0">
                    <a:pos x="T2" y="T3"/>
                  </a:cxn>
                  <a:cxn ang="0">
                    <a:pos x="T4" y="T5"/>
                  </a:cxn>
                  <a:cxn ang="0">
                    <a:pos x="T6" y="T7"/>
                  </a:cxn>
                  <a:cxn ang="0">
                    <a:pos x="T8" y="T9"/>
                  </a:cxn>
                </a:cxnLst>
                <a:rect l="0" t="0" r="r" b="b"/>
                <a:pathLst>
                  <a:path w="89" h="79">
                    <a:moveTo>
                      <a:pt x="0" y="70"/>
                    </a:moveTo>
                    <a:lnTo>
                      <a:pt x="6" y="79"/>
                    </a:lnTo>
                    <a:lnTo>
                      <a:pt x="89" y="9"/>
                    </a:lnTo>
                    <a:lnTo>
                      <a:pt x="83" y="0"/>
                    </a:lnTo>
                    <a:lnTo>
                      <a:pt x="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1" name="Freeform 56">
                <a:extLst>
                  <a:ext uri="{FF2B5EF4-FFF2-40B4-BE49-F238E27FC236}">
                    <a16:creationId xmlns:a16="http://schemas.microsoft.com/office/drawing/2014/main" id="{7240B550-4C85-4BC2-8B53-2466ACB1F6FA}"/>
                  </a:ext>
                </a:extLst>
              </p:cNvPr>
              <p:cNvSpPr>
                <a:spLocks/>
              </p:cNvSpPr>
              <p:nvPr/>
            </p:nvSpPr>
            <p:spPr bwMode="auto">
              <a:xfrm>
                <a:off x="4553" y="2101"/>
                <a:ext cx="111" cy="111"/>
              </a:xfrm>
              <a:custGeom>
                <a:avLst/>
                <a:gdLst>
                  <a:gd name="T0" fmla="*/ 46 w 48"/>
                  <a:gd name="T1" fmla="*/ 5 h 48"/>
                  <a:gd name="T2" fmla="*/ 36 w 48"/>
                  <a:gd name="T3" fmla="*/ 39 h 48"/>
                  <a:gd name="T4" fmla="*/ 9 w 48"/>
                  <a:gd name="T5" fmla="*/ 37 h 48"/>
                  <a:gd name="T6" fmla="*/ 12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9" y="37"/>
                      <a:pt x="9" y="37"/>
                    </a:cubicBezTo>
                    <a:cubicBezTo>
                      <a:pt x="9" y="37"/>
                      <a:pt x="0" y="18"/>
                      <a:pt x="12" y="9"/>
                    </a:cubicBezTo>
                    <a:cubicBezTo>
                      <a:pt x="23" y="0"/>
                      <a:pt x="46" y="5"/>
                      <a:pt x="46"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2" name="Rectangle 57">
                <a:extLst>
                  <a:ext uri="{FF2B5EF4-FFF2-40B4-BE49-F238E27FC236}">
                    <a16:creationId xmlns:a16="http://schemas.microsoft.com/office/drawing/2014/main" id="{4BCC3DD6-8687-4977-939B-6D027443A4B4}"/>
                  </a:ext>
                </a:extLst>
              </p:cNvPr>
              <p:cNvSpPr>
                <a:spLocks noChangeArrowheads="1"/>
              </p:cNvSpPr>
              <p:nvPr/>
            </p:nvSpPr>
            <p:spPr bwMode="auto">
              <a:xfrm>
                <a:off x="5853" y="1929"/>
                <a:ext cx="16" cy="52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3" name="Oval 58">
                <a:extLst>
                  <a:ext uri="{FF2B5EF4-FFF2-40B4-BE49-F238E27FC236}">
                    <a16:creationId xmlns:a16="http://schemas.microsoft.com/office/drawing/2014/main" id="{05DDAE2A-3606-4F36-B0E0-795BA140FCEB}"/>
                  </a:ext>
                </a:extLst>
              </p:cNvPr>
              <p:cNvSpPr>
                <a:spLocks noChangeArrowheads="1"/>
              </p:cNvSpPr>
              <p:nvPr/>
            </p:nvSpPr>
            <p:spPr bwMode="auto">
              <a:xfrm>
                <a:off x="5765" y="1761"/>
                <a:ext cx="191" cy="219"/>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4" name="Freeform 59">
                <a:extLst>
                  <a:ext uri="{FF2B5EF4-FFF2-40B4-BE49-F238E27FC236}">
                    <a16:creationId xmlns:a16="http://schemas.microsoft.com/office/drawing/2014/main" id="{601F7091-314D-4044-9C28-408BA47F82FF}"/>
                  </a:ext>
                </a:extLst>
              </p:cNvPr>
              <p:cNvSpPr>
                <a:spLocks/>
              </p:cNvSpPr>
              <p:nvPr/>
            </p:nvSpPr>
            <p:spPr bwMode="auto">
              <a:xfrm>
                <a:off x="5767" y="2005"/>
                <a:ext cx="99" cy="86"/>
              </a:xfrm>
              <a:custGeom>
                <a:avLst/>
                <a:gdLst>
                  <a:gd name="T0" fmla="*/ 99 w 99"/>
                  <a:gd name="T1" fmla="*/ 77 h 86"/>
                  <a:gd name="T2" fmla="*/ 90 w 99"/>
                  <a:gd name="T3" fmla="*/ 86 h 86"/>
                  <a:gd name="T4" fmla="*/ 0 w 99"/>
                  <a:gd name="T5" fmla="*/ 10 h 86"/>
                  <a:gd name="T6" fmla="*/ 7 w 99"/>
                  <a:gd name="T7" fmla="*/ 0 h 86"/>
                  <a:gd name="T8" fmla="*/ 99 w 99"/>
                  <a:gd name="T9" fmla="*/ 77 h 86"/>
                </a:gdLst>
                <a:ahLst/>
                <a:cxnLst>
                  <a:cxn ang="0">
                    <a:pos x="T0" y="T1"/>
                  </a:cxn>
                  <a:cxn ang="0">
                    <a:pos x="T2" y="T3"/>
                  </a:cxn>
                  <a:cxn ang="0">
                    <a:pos x="T4" y="T5"/>
                  </a:cxn>
                  <a:cxn ang="0">
                    <a:pos x="T6" y="T7"/>
                  </a:cxn>
                  <a:cxn ang="0">
                    <a:pos x="T8" y="T9"/>
                  </a:cxn>
                </a:cxnLst>
                <a:rect l="0" t="0" r="r" b="b"/>
                <a:pathLst>
                  <a:path w="99" h="86">
                    <a:moveTo>
                      <a:pt x="99" y="77"/>
                    </a:moveTo>
                    <a:lnTo>
                      <a:pt x="90" y="86"/>
                    </a:lnTo>
                    <a:lnTo>
                      <a:pt x="0" y="10"/>
                    </a:lnTo>
                    <a:lnTo>
                      <a:pt x="7" y="0"/>
                    </a:lnTo>
                    <a:lnTo>
                      <a:pt x="99" y="77"/>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5" name="Freeform 60">
                <a:extLst>
                  <a:ext uri="{FF2B5EF4-FFF2-40B4-BE49-F238E27FC236}">
                    <a16:creationId xmlns:a16="http://schemas.microsoft.com/office/drawing/2014/main" id="{AB78975F-BD41-4C50-8DDA-71CA7DE6D005}"/>
                  </a:ext>
                </a:extLst>
              </p:cNvPr>
              <p:cNvSpPr>
                <a:spLocks/>
              </p:cNvSpPr>
              <p:nvPr/>
            </p:nvSpPr>
            <p:spPr bwMode="auto">
              <a:xfrm>
                <a:off x="5701" y="1940"/>
                <a:ext cx="119" cy="124"/>
              </a:xfrm>
              <a:custGeom>
                <a:avLst/>
                <a:gdLst>
                  <a:gd name="T0" fmla="*/ 2 w 52"/>
                  <a:gd name="T1" fmla="*/ 7 h 53"/>
                  <a:gd name="T2" fmla="*/ 13 w 52"/>
                  <a:gd name="T3" fmla="*/ 43 h 53"/>
                  <a:gd name="T4" fmla="*/ 43 w 52"/>
                  <a:gd name="T5" fmla="*/ 41 h 53"/>
                  <a:gd name="T6" fmla="*/ 40 w 52"/>
                  <a:gd name="T7" fmla="*/ 11 h 53"/>
                  <a:gd name="T8" fmla="*/ 2 w 52"/>
                  <a:gd name="T9" fmla="*/ 7 h 53"/>
                </a:gdLst>
                <a:ahLst/>
                <a:cxnLst>
                  <a:cxn ang="0">
                    <a:pos x="T0" y="T1"/>
                  </a:cxn>
                  <a:cxn ang="0">
                    <a:pos x="T2" y="T3"/>
                  </a:cxn>
                  <a:cxn ang="0">
                    <a:pos x="T4" y="T5"/>
                  </a:cxn>
                  <a:cxn ang="0">
                    <a:pos x="T6" y="T7"/>
                  </a:cxn>
                  <a:cxn ang="0">
                    <a:pos x="T8" y="T9"/>
                  </a:cxn>
                </a:cxnLst>
                <a:rect l="0" t="0" r="r" b="b"/>
                <a:pathLst>
                  <a:path w="52" h="53">
                    <a:moveTo>
                      <a:pt x="2" y="7"/>
                    </a:moveTo>
                    <a:cubicBezTo>
                      <a:pt x="2" y="7"/>
                      <a:pt x="0" y="33"/>
                      <a:pt x="13" y="43"/>
                    </a:cubicBezTo>
                    <a:cubicBezTo>
                      <a:pt x="25" y="53"/>
                      <a:pt x="43" y="41"/>
                      <a:pt x="43" y="41"/>
                    </a:cubicBezTo>
                    <a:cubicBezTo>
                      <a:pt x="43" y="41"/>
                      <a:pt x="52" y="21"/>
                      <a:pt x="40" y="11"/>
                    </a:cubicBezTo>
                    <a:cubicBezTo>
                      <a:pt x="27" y="0"/>
                      <a:pt x="2" y="7"/>
                      <a:pt x="2" y="7"/>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6" name="Freeform 61">
                <a:extLst>
                  <a:ext uri="{FF2B5EF4-FFF2-40B4-BE49-F238E27FC236}">
                    <a16:creationId xmlns:a16="http://schemas.microsoft.com/office/drawing/2014/main" id="{D4F4F130-439C-4FE9-93AC-2F02A0393F19}"/>
                  </a:ext>
                </a:extLst>
              </p:cNvPr>
              <p:cNvSpPr>
                <a:spLocks/>
              </p:cNvSpPr>
              <p:nvPr/>
            </p:nvSpPr>
            <p:spPr bwMode="auto">
              <a:xfrm>
                <a:off x="5857" y="2005"/>
                <a:ext cx="99" cy="86"/>
              </a:xfrm>
              <a:custGeom>
                <a:avLst/>
                <a:gdLst>
                  <a:gd name="T0" fmla="*/ 0 w 99"/>
                  <a:gd name="T1" fmla="*/ 77 h 86"/>
                  <a:gd name="T2" fmla="*/ 7 w 99"/>
                  <a:gd name="T3" fmla="*/ 86 h 86"/>
                  <a:gd name="T4" fmla="*/ 99 w 99"/>
                  <a:gd name="T5" fmla="*/ 10 h 86"/>
                  <a:gd name="T6" fmla="*/ 92 w 99"/>
                  <a:gd name="T7" fmla="*/ 0 h 86"/>
                  <a:gd name="T8" fmla="*/ 0 w 99"/>
                  <a:gd name="T9" fmla="*/ 77 h 86"/>
                </a:gdLst>
                <a:ahLst/>
                <a:cxnLst>
                  <a:cxn ang="0">
                    <a:pos x="T0" y="T1"/>
                  </a:cxn>
                  <a:cxn ang="0">
                    <a:pos x="T2" y="T3"/>
                  </a:cxn>
                  <a:cxn ang="0">
                    <a:pos x="T4" y="T5"/>
                  </a:cxn>
                  <a:cxn ang="0">
                    <a:pos x="T6" y="T7"/>
                  </a:cxn>
                  <a:cxn ang="0">
                    <a:pos x="T8" y="T9"/>
                  </a:cxn>
                </a:cxnLst>
                <a:rect l="0" t="0" r="r" b="b"/>
                <a:pathLst>
                  <a:path w="99" h="86">
                    <a:moveTo>
                      <a:pt x="0" y="77"/>
                    </a:moveTo>
                    <a:lnTo>
                      <a:pt x="7" y="86"/>
                    </a:lnTo>
                    <a:lnTo>
                      <a:pt x="99" y="10"/>
                    </a:lnTo>
                    <a:lnTo>
                      <a:pt x="92" y="0"/>
                    </a:lnTo>
                    <a:lnTo>
                      <a:pt x="0" y="77"/>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7" name="Freeform 62">
                <a:extLst>
                  <a:ext uri="{FF2B5EF4-FFF2-40B4-BE49-F238E27FC236}">
                    <a16:creationId xmlns:a16="http://schemas.microsoft.com/office/drawing/2014/main" id="{8AD92ED7-0941-45AA-A664-094B812A9EA2}"/>
                  </a:ext>
                </a:extLst>
              </p:cNvPr>
              <p:cNvSpPr>
                <a:spLocks/>
              </p:cNvSpPr>
              <p:nvPr/>
            </p:nvSpPr>
            <p:spPr bwMode="auto">
              <a:xfrm>
                <a:off x="5903" y="1940"/>
                <a:ext cx="118" cy="124"/>
              </a:xfrm>
              <a:custGeom>
                <a:avLst/>
                <a:gdLst>
                  <a:gd name="T0" fmla="*/ 49 w 51"/>
                  <a:gd name="T1" fmla="*/ 7 h 53"/>
                  <a:gd name="T2" fmla="*/ 39 w 51"/>
                  <a:gd name="T3" fmla="*/ 43 h 53"/>
                  <a:gd name="T4" fmla="*/ 9 w 51"/>
                  <a:gd name="T5" fmla="*/ 41 h 53"/>
                  <a:gd name="T6" fmla="*/ 12 w 51"/>
                  <a:gd name="T7" fmla="*/ 11 h 53"/>
                  <a:gd name="T8" fmla="*/ 49 w 51"/>
                  <a:gd name="T9" fmla="*/ 7 h 53"/>
                </a:gdLst>
                <a:ahLst/>
                <a:cxnLst>
                  <a:cxn ang="0">
                    <a:pos x="T0" y="T1"/>
                  </a:cxn>
                  <a:cxn ang="0">
                    <a:pos x="T2" y="T3"/>
                  </a:cxn>
                  <a:cxn ang="0">
                    <a:pos x="T4" y="T5"/>
                  </a:cxn>
                  <a:cxn ang="0">
                    <a:pos x="T6" y="T7"/>
                  </a:cxn>
                  <a:cxn ang="0">
                    <a:pos x="T8" y="T9"/>
                  </a:cxn>
                </a:cxnLst>
                <a:rect l="0" t="0" r="r" b="b"/>
                <a:pathLst>
                  <a:path w="51" h="53">
                    <a:moveTo>
                      <a:pt x="49" y="7"/>
                    </a:moveTo>
                    <a:cubicBezTo>
                      <a:pt x="49" y="7"/>
                      <a:pt x="51" y="33"/>
                      <a:pt x="39" y="43"/>
                    </a:cubicBezTo>
                    <a:cubicBezTo>
                      <a:pt x="27" y="53"/>
                      <a:pt x="9" y="41"/>
                      <a:pt x="9" y="41"/>
                    </a:cubicBezTo>
                    <a:cubicBezTo>
                      <a:pt x="9" y="41"/>
                      <a:pt x="0" y="21"/>
                      <a:pt x="12" y="11"/>
                    </a:cubicBezTo>
                    <a:cubicBezTo>
                      <a:pt x="24" y="0"/>
                      <a:pt x="49" y="7"/>
                      <a:pt x="49" y="7"/>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8" name="Freeform 63">
                <a:extLst>
                  <a:ext uri="{FF2B5EF4-FFF2-40B4-BE49-F238E27FC236}">
                    <a16:creationId xmlns:a16="http://schemas.microsoft.com/office/drawing/2014/main" id="{F9F673BC-E913-43D8-8CDE-7A0946C34DF7}"/>
                  </a:ext>
                </a:extLst>
              </p:cNvPr>
              <p:cNvSpPr>
                <a:spLocks/>
              </p:cNvSpPr>
              <p:nvPr/>
            </p:nvSpPr>
            <p:spPr bwMode="auto">
              <a:xfrm>
                <a:off x="5767" y="2133"/>
                <a:ext cx="99" cy="84"/>
              </a:xfrm>
              <a:custGeom>
                <a:avLst/>
                <a:gdLst>
                  <a:gd name="T0" fmla="*/ 99 w 99"/>
                  <a:gd name="T1" fmla="*/ 75 h 84"/>
                  <a:gd name="T2" fmla="*/ 90 w 99"/>
                  <a:gd name="T3" fmla="*/ 84 h 84"/>
                  <a:gd name="T4" fmla="*/ 0 w 99"/>
                  <a:gd name="T5" fmla="*/ 10 h 84"/>
                  <a:gd name="T6" fmla="*/ 7 w 99"/>
                  <a:gd name="T7" fmla="*/ 0 h 84"/>
                  <a:gd name="T8" fmla="*/ 99 w 99"/>
                  <a:gd name="T9" fmla="*/ 75 h 84"/>
                </a:gdLst>
                <a:ahLst/>
                <a:cxnLst>
                  <a:cxn ang="0">
                    <a:pos x="T0" y="T1"/>
                  </a:cxn>
                  <a:cxn ang="0">
                    <a:pos x="T2" y="T3"/>
                  </a:cxn>
                  <a:cxn ang="0">
                    <a:pos x="T4" y="T5"/>
                  </a:cxn>
                  <a:cxn ang="0">
                    <a:pos x="T6" y="T7"/>
                  </a:cxn>
                  <a:cxn ang="0">
                    <a:pos x="T8" y="T9"/>
                  </a:cxn>
                </a:cxnLst>
                <a:rect l="0" t="0" r="r" b="b"/>
                <a:pathLst>
                  <a:path w="99" h="84">
                    <a:moveTo>
                      <a:pt x="99" y="75"/>
                    </a:moveTo>
                    <a:lnTo>
                      <a:pt x="90" y="84"/>
                    </a:lnTo>
                    <a:lnTo>
                      <a:pt x="0" y="10"/>
                    </a:lnTo>
                    <a:lnTo>
                      <a:pt x="7" y="0"/>
                    </a:lnTo>
                    <a:lnTo>
                      <a:pt x="99" y="75"/>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9" name="Freeform 64">
                <a:extLst>
                  <a:ext uri="{FF2B5EF4-FFF2-40B4-BE49-F238E27FC236}">
                    <a16:creationId xmlns:a16="http://schemas.microsoft.com/office/drawing/2014/main" id="{9099B87F-6B08-46A2-A4C8-4CD9EBA0CE4B}"/>
                  </a:ext>
                </a:extLst>
              </p:cNvPr>
              <p:cNvSpPr>
                <a:spLocks/>
              </p:cNvSpPr>
              <p:nvPr/>
            </p:nvSpPr>
            <p:spPr bwMode="auto">
              <a:xfrm>
                <a:off x="5701" y="2068"/>
                <a:ext cx="119" cy="123"/>
              </a:xfrm>
              <a:custGeom>
                <a:avLst/>
                <a:gdLst>
                  <a:gd name="T0" fmla="*/ 2 w 52"/>
                  <a:gd name="T1" fmla="*/ 6 h 53"/>
                  <a:gd name="T2" fmla="*/ 13 w 52"/>
                  <a:gd name="T3" fmla="*/ 42 h 53"/>
                  <a:gd name="T4" fmla="*/ 43 w 52"/>
                  <a:gd name="T5" fmla="*/ 40 h 53"/>
                  <a:gd name="T6" fmla="*/ 40 w 52"/>
                  <a:gd name="T7" fmla="*/ 10 h 53"/>
                  <a:gd name="T8" fmla="*/ 2 w 52"/>
                  <a:gd name="T9" fmla="*/ 6 h 53"/>
                </a:gdLst>
                <a:ahLst/>
                <a:cxnLst>
                  <a:cxn ang="0">
                    <a:pos x="T0" y="T1"/>
                  </a:cxn>
                  <a:cxn ang="0">
                    <a:pos x="T2" y="T3"/>
                  </a:cxn>
                  <a:cxn ang="0">
                    <a:pos x="T4" y="T5"/>
                  </a:cxn>
                  <a:cxn ang="0">
                    <a:pos x="T6" y="T7"/>
                  </a:cxn>
                  <a:cxn ang="0">
                    <a:pos x="T8" y="T9"/>
                  </a:cxn>
                </a:cxnLst>
                <a:rect l="0" t="0" r="r" b="b"/>
                <a:pathLst>
                  <a:path w="52" h="53">
                    <a:moveTo>
                      <a:pt x="2" y="6"/>
                    </a:moveTo>
                    <a:cubicBezTo>
                      <a:pt x="2" y="6"/>
                      <a:pt x="0" y="32"/>
                      <a:pt x="13" y="42"/>
                    </a:cubicBezTo>
                    <a:cubicBezTo>
                      <a:pt x="25" y="53"/>
                      <a:pt x="43" y="40"/>
                      <a:pt x="43" y="40"/>
                    </a:cubicBezTo>
                    <a:cubicBezTo>
                      <a:pt x="43" y="40"/>
                      <a:pt x="52" y="21"/>
                      <a:pt x="40" y="10"/>
                    </a:cubicBezTo>
                    <a:cubicBezTo>
                      <a:pt x="27"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0" name="Freeform 65">
                <a:extLst>
                  <a:ext uri="{FF2B5EF4-FFF2-40B4-BE49-F238E27FC236}">
                    <a16:creationId xmlns:a16="http://schemas.microsoft.com/office/drawing/2014/main" id="{7B579D7D-0705-476C-87EA-2E2AD49A5801}"/>
                  </a:ext>
                </a:extLst>
              </p:cNvPr>
              <p:cNvSpPr>
                <a:spLocks/>
              </p:cNvSpPr>
              <p:nvPr/>
            </p:nvSpPr>
            <p:spPr bwMode="auto">
              <a:xfrm>
                <a:off x="5857" y="2133"/>
                <a:ext cx="99" cy="84"/>
              </a:xfrm>
              <a:custGeom>
                <a:avLst/>
                <a:gdLst>
                  <a:gd name="T0" fmla="*/ 0 w 99"/>
                  <a:gd name="T1" fmla="*/ 75 h 84"/>
                  <a:gd name="T2" fmla="*/ 7 w 99"/>
                  <a:gd name="T3" fmla="*/ 84 h 84"/>
                  <a:gd name="T4" fmla="*/ 99 w 99"/>
                  <a:gd name="T5" fmla="*/ 10 h 84"/>
                  <a:gd name="T6" fmla="*/ 92 w 99"/>
                  <a:gd name="T7" fmla="*/ 0 h 84"/>
                  <a:gd name="T8" fmla="*/ 0 w 99"/>
                  <a:gd name="T9" fmla="*/ 75 h 84"/>
                </a:gdLst>
                <a:ahLst/>
                <a:cxnLst>
                  <a:cxn ang="0">
                    <a:pos x="T0" y="T1"/>
                  </a:cxn>
                  <a:cxn ang="0">
                    <a:pos x="T2" y="T3"/>
                  </a:cxn>
                  <a:cxn ang="0">
                    <a:pos x="T4" y="T5"/>
                  </a:cxn>
                  <a:cxn ang="0">
                    <a:pos x="T6" y="T7"/>
                  </a:cxn>
                  <a:cxn ang="0">
                    <a:pos x="T8" y="T9"/>
                  </a:cxn>
                </a:cxnLst>
                <a:rect l="0" t="0" r="r" b="b"/>
                <a:pathLst>
                  <a:path w="99" h="84">
                    <a:moveTo>
                      <a:pt x="0" y="75"/>
                    </a:moveTo>
                    <a:lnTo>
                      <a:pt x="7" y="84"/>
                    </a:lnTo>
                    <a:lnTo>
                      <a:pt x="99" y="10"/>
                    </a:lnTo>
                    <a:lnTo>
                      <a:pt x="92" y="0"/>
                    </a:lnTo>
                    <a:lnTo>
                      <a:pt x="0" y="75"/>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1" name="Freeform 66">
                <a:extLst>
                  <a:ext uri="{FF2B5EF4-FFF2-40B4-BE49-F238E27FC236}">
                    <a16:creationId xmlns:a16="http://schemas.microsoft.com/office/drawing/2014/main" id="{C0C22477-30A6-4C28-913D-015D6A9320A8}"/>
                  </a:ext>
                </a:extLst>
              </p:cNvPr>
              <p:cNvSpPr>
                <a:spLocks/>
              </p:cNvSpPr>
              <p:nvPr/>
            </p:nvSpPr>
            <p:spPr bwMode="auto">
              <a:xfrm>
                <a:off x="5903" y="2068"/>
                <a:ext cx="118" cy="123"/>
              </a:xfrm>
              <a:custGeom>
                <a:avLst/>
                <a:gdLst>
                  <a:gd name="T0" fmla="*/ 49 w 51"/>
                  <a:gd name="T1" fmla="*/ 6 h 53"/>
                  <a:gd name="T2" fmla="*/ 39 w 51"/>
                  <a:gd name="T3" fmla="*/ 42 h 53"/>
                  <a:gd name="T4" fmla="*/ 9 w 51"/>
                  <a:gd name="T5" fmla="*/ 40 h 53"/>
                  <a:gd name="T6" fmla="*/ 12 w 51"/>
                  <a:gd name="T7" fmla="*/ 10 h 53"/>
                  <a:gd name="T8" fmla="*/ 49 w 51"/>
                  <a:gd name="T9" fmla="*/ 6 h 53"/>
                </a:gdLst>
                <a:ahLst/>
                <a:cxnLst>
                  <a:cxn ang="0">
                    <a:pos x="T0" y="T1"/>
                  </a:cxn>
                  <a:cxn ang="0">
                    <a:pos x="T2" y="T3"/>
                  </a:cxn>
                  <a:cxn ang="0">
                    <a:pos x="T4" y="T5"/>
                  </a:cxn>
                  <a:cxn ang="0">
                    <a:pos x="T6" y="T7"/>
                  </a:cxn>
                  <a:cxn ang="0">
                    <a:pos x="T8" y="T9"/>
                  </a:cxn>
                </a:cxnLst>
                <a:rect l="0" t="0" r="r" b="b"/>
                <a:pathLst>
                  <a:path w="51" h="53">
                    <a:moveTo>
                      <a:pt x="49" y="6"/>
                    </a:moveTo>
                    <a:cubicBezTo>
                      <a:pt x="49" y="6"/>
                      <a:pt x="51" y="32"/>
                      <a:pt x="39" y="42"/>
                    </a:cubicBezTo>
                    <a:cubicBezTo>
                      <a:pt x="27" y="53"/>
                      <a:pt x="9" y="40"/>
                      <a:pt x="9" y="40"/>
                    </a:cubicBezTo>
                    <a:cubicBezTo>
                      <a:pt x="9" y="40"/>
                      <a:pt x="0" y="21"/>
                      <a:pt x="12" y="10"/>
                    </a:cubicBezTo>
                    <a:cubicBezTo>
                      <a:pt x="24" y="0"/>
                      <a:pt x="49" y="6"/>
                      <a:pt x="49"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2" name="Freeform 67">
                <a:extLst>
                  <a:ext uri="{FF2B5EF4-FFF2-40B4-BE49-F238E27FC236}">
                    <a16:creationId xmlns:a16="http://schemas.microsoft.com/office/drawing/2014/main" id="{C2B75C4E-C155-4819-B18F-F448B77DA00D}"/>
                  </a:ext>
                </a:extLst>
              </p:cNvPr>
              <p:cNvSpPr>
                <a:spLocks/>
              </p:cNvSpPr>
              <p:nvPr/>
            </p:nvSpPr>
            <p:spPr bwMode="auto">
              <a:xfrm>
                <a:off x="2021" y="2108"/>
                <a:ext cx="138" cy="125"/>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3" name="Freeform 68">
                <a:extLst>
                  <a:ext uri="{FF2B5EF4-FFF2-40B4-BE49-F238E27FC236}">
                    <a16:creationId xmlns:a16="http://schemas.microsoft.com/office/drawing/2014/main" id="{205D5217-D50C-4A37-AE1F-7F6790006837}"/>
                  </a:ext>
                </a:extLst>
              </p:cNvPr>
              <p:cNvSpPr>
                <a:spLocks/>
              </p:cNvSpPr>
              <p:nvPr/>
            </p:nvSpPr>
            <p:spPr bwMode="auto">
              <a:xfrm>
                <a:off x="2145" y="2159"/>
                <a:ext cx="111" cy="88"/>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4" name="Rectangle 69">
                <a:extLst>
                  <a:ext uri="{FF2B5EF4-FFF2-40B4-BE49-F238E27FC236}">
                    <a16:creationId xmlns:a16="http://schemas.microsoft.com/office/drawing/2014/main" id="{9ACAC9B1-64E6-4C1A-9DA3-0BEA3C0AAEE4}"/>
                  </a:ext>
                </a:extLst>
              </p:cNvPr>
              <p:cNvSpPr>
                <a:spLocks noChangeArrowheads="1"/>
              </p:cNvSpPr>
              <p:nvPr/>
            </p:nvSpPr>
            <p:spPr bwMode="auto">
              <a:xfrm>
                <a:off x="2141" y="2043"/>
                <a:ext cx="11" cy="3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5" name="Freeform 70">
                <a:extLst>
                  <a:ext uri="{FF2B5EF4-FFF2-40B4-BE49-F238E27FC236}">
                    <a16:creationId xmlns:a16="http://schemas.microsoft.com/office/drawing/2014/main" id="{85554650-85E1-412E-A6B0-BC029222EEAB}"/>
                  </a:ext>
                </a:extLst>
              </p:cNvPr>
              <p:cNvSpPr>
                <a:spLocks/>
              </p:cNvSpPr>
              <p:nvPr/>
            </p:nvSpPr>
            <p:spPr bwMode="auto">
              <a:xfrm>
                <a:off x="2127" y="1822"/>
                <a:ext cx="64" cy="135"/>
              </a:xfrm>
              <a:custGeom>
                <a:avLst/>
                <a:gdLst>
                  <a:gd name="T0" fmla="*/ 25 w 28"/>
                  <a:gd name="T1" fmla="*/ 31 h 58"/>
                  <a:gd name="T2" fmla="*/ 9 w 28"/>
                  <a:gd name="T3" fmla="*/ 57 h 58"/>
                  <a:gd name="T4" fmla="*/ 4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9" y="57"/>
                    </a:cubicBezTo>
                    <a:cubicBezTo>
                      <a:pt x="3" y="56"/>
                      <a:pt x="0" y="42"/>
                      <a:pt x="4" y="27"/>
                    </a:cubicBezTo>
                    <a:cubicBezTo>
                      <a:pt x="7" y="12"/>
                      <a:pt x="14" y="0"/>
                      <a:pt x="20" y="1"/>
                    </a:cubicBezTo>
                    <a:cubicBezTo>
                      <a:pt x="26" y="3"/>
                      <a:pt x="28" y="16"/>
                      <a:pt x="25"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6" name="Freeform 71">
                <a:extLst>
                  <a:ext uri="{FF2B5EF4-FFF2-40B4-BE49-F238E27FC236}">
                    <a16:creationId xmlns:a16="http://schemas.microsoft.com/office/drawing/2014/main" id="{B38D65B8-AF49-440A-85B4-6309D533991C}"/>
                  </a:ext>
                </a:extLst>
              </p:cNvPr>
              <p:cNvSpPr>
                <a:spLocks/>
              </p:cNvSpPr>
              <p:nvPr/>
            </p:nvSpPr>
            <p:spPr bwMode="auto">
              <a:xfrm>
                <a:off x="2101" y="1952"/>
                <a:ext cx="65" cy="135"/>
              </a:xfrm>
              <a:custGeom>
                <a:avLst/>
                <a:gdLst>
                  <a:gd name="T0" fmla="*/ 24 w 28"/>
                  <a:gd name="T1" fmla="*/ 31 h 58"/>
                  <a:gd name="T2" fmla="*/ 8 w 28"/>
                  <a:gd name="T3" fmla="*/ 57 h 58"/>
                  <a:gd name="T4" fmla="*/ 3 w 28"/>
                  <a:gd name="T5" fmla="*/ 27 h 58"/>
                  <a:gd name="T6" fmla="*/ 20 w 28"/>
                  <a:gd name="T7" fmla="*/ 1 h 58"/>
                  <a:gd name="T8" fmla="*/ 24 w 28"/>
                  <a:gd name="T9" fmla="*/ 31 h 58"/>
                </a:gdLst>
                <a:ahLst/>
                <a:cxnLst>
                  <a:cxn ang="0">
                    <a:pos x="T0" y="T1"/>
                  </a:cxn>
                  <a:cxn ang="0">
                    <a:pos x="T2" y="T3"/>
                  </a:cxn>
                  <a:cxn ang="0">
                    <a:pos x="T4" y="T5"/>
                  </a:cxn>
                  <a:cxn ang="0">
                    <a:pos x="T6" y="T7"/>
                  </a:cxn>
                  <a:cxn ang="0">
                    <a:pos x="T8" y="T9"/>
                  </a:cxn>
                </a:cxnLst>
                <a:rect l="0" t="0" r="r" b="b"/>
                <a:pathLst>
                  <a:path w="28" h="58">
                    <a:moveTo>
                      <a:pt x="24" y="31"/>
                    </a:moveTo>
                    <a:cubicBezTo>
                      <a:pt x="21" y="46"/>
                      <a:pt x="14" y="58"/>
                      <a:pt x="8" y="57"/>
                    </a:cubicBezTo>
                    <a:cubicBezTo>
                      <a:pt x="2" y="55"/>
                      <a:pt x="0" y="42"/>
                      <a:pt x="3" y="27"/>
                    </a:cubicBezTo>
                    <a:cubicBezTo>
                      <a:pt x="6" y="11"/>
                      <a:pt x="14" y="0"/>
                      <a:pt x="20" y="1"/>
                    </a:cubicBezTo>
                    <a:cubicBezTo>
                      <a:pt x="25" y="2"/>
                      <a:pt x="28" y="16"/>
                      <a:pt x="24"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7" name="Freeform 72">
                <a:extLst>
                  <a:ext uri="{FF2B5EF4-FFF2-40B4-BE49-F238E27FC236}">
                    <a16:creationId xmlns:a16="http://schemas.microsoft.com/office/drawing/2014/main" id="{34F8F60E-74A2-443F-96C2-304151AE556C}"/>
                  </a:ext>
                </a:extLst>
              </p:cNvPr>
              <p:cNvSpPr>
                <a:spLocks/>
              </p:cNvSpPr>
              <p:nvPr/>
            </p:nvSpPr>
            <p:spPr bwMode="auto">
              <a:xfrm>
                <a:off x="2016" y="1908"/>
                <a:ext cx="134" cy="65"/>
              </a:xfrm>
              <a:custGeom>
                <a:avLst/>
                <a:gdLst>
                  <a:gd name="T0" fmla="*/ 31 w 58"/>
                  <a:gd name="T1" fmla="*/ 3 h 28"/>
                  <a:gd name="T2" fmla="*/ 57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6"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8" name="Freeform 73">
                <a:extLst>
                  <a:ext uri="{FF2B5EF4-FFF2-40B4-BE49-F238E27FC236}">
                    <a16:creationId xmlns:a16="http://schemas.microsoft.com/office/drawing/2014/main" id="{883C559E-E24B-4E11-BEE3-979ACECBB5F2}"/>
                  </a:ext>
                </a:extLst>
              </p:cNvPr>
              <p:cNvSpPr>
                <a:spLocks/>
              </p:cNvSpPr>
              <p:nvPr/>
            </p:nvSpPr>
            <p:spPr bwMode="auto">
              <a:xfrm>
                <a:off x="2143" y="1936"/>
                <a:ext cx="133" cy="65"/>
              </a:xfrm>
              <a:custGeom>
                <a:avLst/>
                <a:gdLst>
                  <a:gd name="T0" fmla="*/ 32 w 58"/>
                  <a:gd name="T1" fmla="*/ 3 h 28"/>
                  <a:gd name="T2" fmla="*/ 57 w 58"/>
                  <a:gd name="T3" fmla="*/ 20 h 28"/>
                  <a:gd name="T4" fmla="*/ 27 w 58"/>
                  <a:gd name="T5" fmla="*/ 25 h 28"/>
                  <a:gd name="T6" fmla="*/ 2 w 58"/>
                  <a:gd name="T7" fmla="*/ 8 h 28"/>
                  <a:gd name="T8" fmla="*/ 32 w 58"/>
                  <a:gd name="T9" fmla="*/ 3 h 28"/>
                </a:gdLst>
                <a:ahLst/>
                <a:cxnLst>
                  <a:cxn ang="0">
                    <a:pos x="T0" y="T1"/>
                  </a:cxn>
                  <a:cxn ang="0">
                    <a:pos x="T2" y="T3"/>
                  </a:cxn>
                  <a:cxn ang="0">
                    <a:pos x="T4" y="T5"/>
                  </a:cxn>
                  <a:cxn ang="0">
                    <a:pos x="T6" y="T7"/>
                  </a:cxn>
                  <a:cxn ang="0">
                    <a:pos x="T8" y="T9"/>
                  </a:cxn>
                </a:cxnLst>
                <a:rect l="0" t="0" r="r" b="b"/>
                <a:pathLst>
                  <a:path w="58" h="28">
                    <a:moveTo>
                      <a:pt x="32" y="3"/>
                    </a:moveTo>
                    <a:cubicBezTo>
                      <a:pt x="47" y="6"/>
                      <a:pt x="58" y="14"/>
                      <a:pt x="57" y="20"/>
                    </a:cubicBezTo>
                    <a:cubicBezTo>
                      <a:pt x="56" y="26"/>
                      <a:pt x="42" y="28"/>
                      <a:pt x="27" y="25"/>
                    </a:cubicBezTo>
                    <a:cubicBezTo>
                      <a:pt x="12" y="21"/>
                      <a:pt x="0" y="14"/>
                      <a:pt x="2" y="8"/>
                    </a:cubicBezTo>
                    <a:cubicBezTo>
                      <a:pt x="3" y="2"/>
                      <a:pt x="16" y="0"/>
                      <a:pt x="32"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9" name="Freeform 74">
                <a:extLst>
                  <a:ext uri="{FF2B5EF4-FFF2-40B4-BE49-F238E27FC236}">
                    <a16:creationId xmlns:a16="http://schemas.microsoft.com/office/drawing/2014/main" id="{B2512790-88BD-4F91-86AF-7DE641D01C2D}"/>
                  </a:ext>
                </a:extLst>
              </p:cNvPr>
              <p:cNvSpPr>
                <a:spLocks/>
              </p:cNvSpPr>
              <p:nvPr/>
            </p:nvSpPr>
            <p:spPr bwMode="auto">
              <a:xfrm>
                <a:off x="2062" y="1836"/>
                <a:ext cx="97" cy="125"/>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8"/>
                      <a:pt x="37" y="51"/>
                    </a:cubicBezTo>
                    <a:cubicBezTo>
                      <a:pt x="31" y="54"/>
                      <a:pt x="20" y="46"/>
                      <a:pt x="12" y="33"/>
                    </a:cubicBezTo>
                    <a:cubicBezTo>
                      <a:pt x="3" y="20"/>
                      <a:pt x="0" y="7"/>
                      <a:pt x="6" y="3"/>
                    </a:cubicBezTo>
                    <a:cubicBezTo>
                      <a:pt x="11"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0" name="Freeform 75">
                <a:extLst>
                  <a:ext uri="{FF2B5EF4-FFF2-40B4-BE49-F238E27FC236}">
                    <a16:creationId xmlns:a16="http://schemas.microsoft.com/office/drawing/2014/main" id="{48F968EF-6193-4545-B48F-7C2BC8F0BF0B}"/>
                  </a:ext>
                </a:extLst>
              </p:cNvPr>
              <p:cNvSpPr>
                <a:spLocks/>
              </p:cNvSpPr>
              <p:nvPr/>
            </p:nvSpPr>
            <p:spPr bwMode="auto">
              <a:xfrm>
                <a:off x="2134" y="1947"/>
                <a:ext cx="96" cy="126"/>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7"/>
                      <a:pt x="37" y="51"/>
                    </a:cubicBezTo>
                    <a:cubicBezTo>
                      <a:pt x="31" y="54"/>
                      <a:pt x="20" y="46"/>
                      <a:pt x="12" y="33"/>
                    </a:cubicBezTo>
                    <a:cubicBezTo>
                      <a:pt x="3" y="20"/>
                      <a:pt x="0" y="6"/>
                      <a:pt x="6" y="3"/>
                    </a:cubicBezTo>
                    <a:cubicBezTo>
                      <a:pt x="11"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1" name="Freeform 76">
                <a:extLst>
                  <a:ext uri="{FF2B5EF4-FFF2-40B4-BE49-F238E27FC236}">
                    <a16:creationId xmlns:a16="http://schemas.microsoft.com/office/drawing/2014/main" id="{DBFFFD6A-2695-4CC4-8B3D-024056D12E39}"/>
                  </a:ext>
                </a:extLst>
              </p:cNvPr>
              <p:cNvSpPr>
                <a:spLocks/>
              </p:cNvSpPr>
              <p:nvPr/>
            </p:nvSpPr>
            <p:spPr bwMode="auto">
              <a:xfrm>
                <a:off x="2030" y="1943"/>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7" y="0"/>
                      <a:pt x="51" y="5"/>
                    </a:cubicBezTo>
                    <a:cubicBezTo>
                      <a:pt x="54" y="10"/>
                      <a:pt x="46" y="21"/>
                      <a:pt x="33" y="30"/>
                    </a:cubicBezTo>
                    <a:cubicBezTo>
                      <a:pt x="19" y="38"/>
                      <a:pt x="6" y="41"/>
                      <a:pt x="3"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2" name="Freeform 77">
                <a:extLst>
                  <a:ext uri="{FF2B5EF4-FFF2-40B4-BE49-F238E27FC236}">
                    <a16:creationId xmlns:a16="http://schemas.microsoft.com/office/drawing/2014/main" id="{7690E13A-2857-4C64-8B3B-6A47FD5C03B8}"/>
                  </a:ext>
                </a:extLst>
              </p:cNvPr>
              <p:cNvSpPr>
                <a:spLocks/>
              </p:cNvSpPr>
              <p:nvPr/>
            </p:nvSpPr>
            <p:spPr bwMode="auto">
              <a:xfrm>
                <a:off x="2138" y="1871"/>
                <a:ext cx="125" cy="95"/>
              </a:xfrm>
              <a:custGeom>
                <a:avLst/>
                <a:gdLst>
                  <a:gd name="T0" fmla="*/ 21 w 54"/>
                  <a:gd name="T1" fmla="*/ 11 h 41"/>
                  <a:gd name="T2" fmla="*/ 51 w 54"/>
                  <a:gd name="T3" fmla="*/ 5 h 41"/>
                  <a:gd name="T4" fmla="*/ 33 w 54"/>
                  <a:gd name="T5" fmla="*/ 30 h 41"/>
                  <a:gd name="T6" fmla="*/ 4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5" y="3"/>
                      <a:pt x="48" y="0"/>
                      <a:pt x="51" y="5"/>
                    </a:cubicBezTo>
                    <a:cubicBezTo>
                      <a:pt x="54" y="10"/>
                      <a:pt x="46" y="21"/>
                      <a:pt x="33" y="30"/>
                    </a:cubicBezTo>
                    <a:cubicBezTo>
                      <a:pt x="20" y="38"/>
                      <a:pt x="7" y="41"/>
                      <a:pt x="4"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3" name="Freeform 78">
                <a:extLst>
                  <a:ext uri="{FF2B5EF4-FFF2-40B4-BE49-F238E27FC236}">
                    <a16:creationId xmlns:a16="http://schemas.microsoft.com/office/drawing/2014/main" id="{896BEA30-0B65-473D-8833-5D09896624E1}"/>
                  </a:ext>
                </a:extLst>
              </p:cNvPr>
              <p:cNvSpPr>
                <a:spLocks/>
              </p:cNvSpPr>
              <p:nvPr/>
            </p:nvSpPr>
            <p:spPr bwMode="auto">
              <a:xfrm>
                <a:off x="2101" y="1822"/>
                <a:ext cx="65" cy="135"/>
              </a:xfrm>
              <a:custGeom>
                <a:avLst/>
                <a:gdLst>
                  <a:gd name="T0" fmla="*/ 24 w 28"/>
                  <a:gd name="T1" fmla="*/ 27 h 58"/>
                  <a:gd name="T2" fmla="*/ 20 w 28"/>
                  <a:gd name="T3" fmla="*/ 57 h 58"/>
                  <a:gd name="T4" fmla="*/ 3 w 28"/>
                  <a:gd name="T5" fmla="*/ 32 h 58"/>
                  <a:gd name="T6" fmla="*/ 8 w 28"/>
                  <a:gd name="T7" fmla="*/ 1 h 58"/>
                  <a:gd name="T8" fmla="*/ 24 w 28"/>
                  <a:gd name="T9" fmla="*/ 27 h 58"/>
                </a:gdLst>
                <a:ahLst/>
                <a:cxnLst>
                  <a:cxn ang="0">
                    <a:pos x="T0" y="T1"/>
                  </a:cxn>
                  <a:cxn ang="0">
                    <a:pos x="T2" y="T3"/>
                  </a:cxn>
                  <a:cxn ang="0">
                    <a:pos x="T4" y="T5"/>
                  </a:cxn>
                  <a:cxn ang="0">
                    <a:pos x="T6" y="T7"/>
                  </a:cxn>
                  <a:cxn ang="0">
                    <a:pos x="T8" y="T9"/>
                  </a:cxn>
                </a:cxnLst>
                <a:rect l="0" t="0" r="r" b="b"/>
                <a:pathLst>
                  <a:path w="28" h="58">
                    <a:moveTo>
                      <a:pt x="24" y="27"/>
                    </a:moveTo>
                    <a:cubicBezTo>
                      <a:pt x="28" y="42"/>
                      <a:pt x="25" y="56"/>
                      <a:pt x="20" y="57"/>
                    </a:cubicBezTo>
                    <a:cubicBezTo>
                      <a:pt x="14" y="58"/>
                      <a:pt x="6" y="47"/>
                      <a:pt x="3" y="32"/>
                    </a:cubicBezTo>
                    <a:cubicBezTo>
                      <a:pt x="0" y="16"/>
                      <a:pt x="2" y="3"/>
                      <a:pt x="8" y="1"/>
                    </a:cubicBezTo>
                    <a:cubicBezTo>
                      <a:pt x="13" y="0"/>
                      <a:pt x="21" y="12"/>
                      <a:pt x="24"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4" name="Freeform 79">
                <a:extLst>
                  <a:ext uri="{FF2B5EF4-FFF2-40B4-BE49-F238E27FC236}">
                    <a16:creationId xmlns:a16="http://schemas.microsoft.com/office/drawing/2014/main" id="{89C072FF-26E3-4CB7-A6EF-334203C6F256}"/>
                  </a:ext>
                </a:extLst>
              </p:cNvPr>
              <p:cNvSpPr>
                <a:spLocks/>
              </p:cNvSpPr>
              <p:nvPr/>
            </p:nvSpPr>
            <p:spPr bwMode="auto">
              <a:xfrm>
                <a:off x="2129" y="1952"/>
                <a:ext cx="65" cy="135"/>
              </a:xfrm>
              <a:custGeom>
                <a:avLst/>
                <a:gdLst>
                  <a:gd name="T0" fmla="*/ 24 w 28"/>
                  <a:gd name="T1" fmla="*/ 26 h 58"/>
                  <a:gd name="T2" fmla="*/ 20 w 28"/>
                  <a:gd name="T3" fmla="*/ 57 h 58"/>
                  <a:gd name="T4" fmla="*/ 3 w 28"/>
                  <a:gd name="T5" fmla="*/ 31 h 58"/>
                  <a:gd name="T6" fmla="*/ 8 w 28"/>
                  <a:gd name="T7" fmla="*/ 1 h 58"/>
                  <a:gd name="T8" fmla="*/ 24 w 28"/>
                  <a:gd name="T9" fmla="*/ 26 h 58"/>
                </a:gdLst>
                <a:ahLst/>
                <a:cxnLst>
                  <a:cxn ang="0">
                    <a:pos x="T0" y="T1"/>
                  </a:cxn>
                  <a:cxn ang="0">
                    <a:pos x="T2" y="T3"/>
                  </a:cxn>
                  <a:cxn ang="0">
                    <a:pos x="T4" y="T5"/>
                  </a:cxn>
                  <a:cxn ang="0">
                    <a:pos x="T6" y="T7"/>
                  </a:cxn>
                  <a:cxn ang="0">
                    <a:pos x="T8" y="T9"/>
                  </a:cxn>
                </a:cxnLst>
                <a:rect l="0" t="0" r="r" b="b"/>
                <a:pathLst>
                  <a:path w="28" h="58">
                    <a:moveTo>
                      <a:pt x="24" y="26"/>
                    </a:moveTo>
                    <a:cubicBezTo>
                      <a:pt x="28" y="42"/>
                      <a:pt x="25" y="55"/>
                      <a:pt x="20" y="57"/>
                    </a:cubicBezTo>
                    <a:cubicBezTo>
                      <a:pt x="14" y="58"/>
                      <a:pt x="6" y="46"/>
                      <a:pt x="3" y="31"/>
                    </a:cubicBezTo>
                    <a:cubicBezTo>
                      <a:pt x="0" y="16"/>
                      <a:pt x="2" y="2"/>
                      <a:pt x="8" y="1"/>
                    </a:cubicBezTo>
                    <a:cubicBezTo>
                      <a:pt x="13" y="0"/>
                      <a:pt x="21" y="11"/>
                      <a:pt x="24" y="26"/>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5" name="Freeform 80">
                <a:extLst>
                  <a:ext uri="{FF2B5EF4-FFF2-40B4-BE49-F238E27FC236}">
                    <a16:creationId xmlns:a16="http://schemas.microsoft.com/office/drawing/2014/main" id="{D221F439-A46B-4ED1-BAB1-25B09EDF6B51}"/>
                  </a:ext>
                </a:extLst>
              </p:cNvPr>
              <p:cNvSpPr>
                <a:spLocks/>
              </p:cNvSpPr>
              <p:nvPr/>
            </p:nvSpPr>
            <p:spPr bwMode="auto">
              <a:xfrm>
                <a:off x="2016" y="1936"/>
                <a:ext cx="134" cy="65"/>
              </a:xfrm>
              <a:custGeom>
                <a:avLst/>
                <a:gdLst>
                  <a:gd name="T0" fmla="*/ 26 w 58"/>
                  <a:gd name="T1" fmla="*/ 3 h 28"/>
                  <a:gd name="T2" fmla="*/ 57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7" y="8"/>
                    </a:cubicBezTo>
                    <a:cubicBezTo>
                      <a:pt x="58" y="14"/>
                      <a:pt x="46" y="21"/>
                      <a:pt x="31" y="25"/>
                    </a:cubicBezTo>
                    <a:cubicBezTo>
                      <a:pt x="16" y="28"/>
                      <a:pt x="2" y="26"/>
                      <a:pt x="1" y="20"/>
                    </a:cubicBezTo>
                    <a:cubicBezTo>
                      <a:pt x="0" y="14"/>
                      <a:pt x="11" y="7"/>
                      <a:pt x="26"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6" name="Freeform 81">
                <a:extLst>
                  <a:ext uri="{FF2B5EF4-FFF2-40B4-BE49-F238E27FC236}">
                    <a16:creationId xmlns:a16="http://schemas.microsoft.com/office/drawing/2014/main" id="{A219146B-4664-46CF-961E-B7F5D1F3FC29}"/>
                  </a:ext>
                </a:extLst>
              </p:cNvPr>
              <p:cNvSpPr>
                <a:spLocks/>
              </p:cNvSpPr>
              <p:nvPr/>
            </p:nvSpPr>
            <p:spPr bwMode="auto">
              <a:xfrm>
                <a:off x="2143" y="1908"/>
                <a:ext cx="133" cy="65"/>
              </a:xfrm>
              <a:custGeom>
                <a:avLst/>
                <a:gdLst>
                  <a:gd name="T0" fmla="*/ 27 w 58"/>
                  <a:gd name="T1" fmla="*/ 3 h 28"/>
                  <a:gd name="T2" fmla="*/ 57 w 58"/>
                  <a:gd name="T3" fmla="*/ 8 h 28"/>
                  <a:gd name="T4" fmla="*/ 32 w 58"/>
                  <a:gd name="T5" fmla="*/ 25 h 28"/>
                  <a:gd name="T6" fmla="*/ 2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2" y="20"/>
                    </a:cubicBezTo>
                    <a:cubicBezTo>
                      <a:pt x="0" y="14"/>
                      <a:pt x="12" y="7"/>
                      <a:pt x="27"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7" name="Freeform 82">
                <a:extLst>
                  <a:ext uri="{FF2B5EF4-FFF2-40B4-BE49-F238E27FC236}">
                    <a16:creationId xmlns:a16="http://schemas.microsoft.com/office/drawing/2014/main" id="{6C6EADDF-A300-4172-A5EE-311D17CE629B}"/>
                  </a:ext>
                </a:extLst>
              </p:cNvPr>
              <p:cNvSpPr>
                <a:spLocks/>
              </p:cNvSpPr>
              <p:nvPr/>
            </p:nvSpPr>
            <p:spPr bwMode="auto">
              <a:xfrm>
                <a:off x="2028" y="1871"/>
                <a:ext cx="126" cy="95"/>
              </a:xfrm>
              <a:custGeom>
                <a:avLst/>
                <a:gdLst>
                  <a:gd name="T0" fmla="*/ 34 w 55"/>
                  <a:gd name="T1" fmla="*/ 11 h 41"/>
                  <a:gd name="T2" fmla="*/ 52 w 55"/>
                  <a:gd name="T3" fmla="*/ 36 h 41"/>
                  <a:gd name="T4" fmla="*/ 22 w 55"/>
                  <a:gd name="T5" fmla="*/ 30 h 41"/>
                  <a:gd name="T6" fmla="*/ 4 w 55"/>
                  <a:gd name="T7" fmla="*/ 5 h 41"/>
                  <a:gd name="T8" fmla="*/ 34 w 55"/>
                  <a:gd name="T9" fmla="*/ 11 h 41"/>
                </a:gdLst>
                <a:ahLst/>
                <a:cxnLst>
                  <a:cxn ang="0">
                    <a:pos x="T0" y="T1"/>
                  </a:cxn>
                  <a:cxn ang="0">
                    <a:pos x="T2" y="T3"/>
                  </a:cxn>
                  <a:cxn ang="0">
                    <a:pos x="T4" y="T5"/>
                  </a:cxn>
                  <a:cxn ang="0">
                    <a:pos x="T6" y="T7"/>
                  </a:cxn>
                  <a:cxn ang="0">
                    <a:pos x="T8" y="T9"/>
                  </a:cxn>
                </a:cxnLst>
                <a:rect l="0" t="0" r="r" b="b"/>
                <a:pathLst>
                  <a:path w="55" h="41">
                    <a:moveTo>
                      <a:pt x="34" y="11"/>
                    </a:moveTo>
                    <a:cubicBezTo>
                      <a:pt x="47" y="20"/>
                      <a:pt x="55" y="31"/>
                      <a:pt x="52" y="36"/>
                    </a:cubicBezTo>
                    <a:cubicBezTo>
                      <a:pt x="48" y="41"/>
                      <a:pt x="35" y="38"/>
                      <a:pt x="22" y="30"/>
                    </a:cubicBezTo>
                    <a:cubicBezTo>
                      <a:pt x="9" y="21"/>
                      <a:pt x="0" y="10"/>
                      <a:pt x="4" y="5"/>
                    </a:cubicBezTo>
                    <a:cubicBezTo>
                      <a:pt x="7" y="0"/>
                      <a:pt x="20" y="3"/>
                      <a:pt x="34"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8" name="Freeform 83">
                <a:extLst>
                  <a:ext uri="{FF2B5EF4-FFF2-40B4-BE49-F238E27FC236}">
                    <a16:creationId xmlns:a16="http://schemas.microsoft.com/office/drawing/2014/main" id="{1A53CE1F-0211-4DFF-8F99-A1FB0BA07145}"/>
                  </a:ext>
                </a:extLst>
              </p:cNvPr>
              <p:cNvSpPr>
                <a:spLocks/>
              </p:cNvSpPr>
              <p:nvPr/>
            </p:nvSpPr>
            <p:spPr bwMode="auto">
              <a:xfrm>
                <a:off x="2138" y="1943"/>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9" name="Freeform 84">
                <a:extLst>
                  <a:ext uri="{FF2B5EF4-FFF2-40B4-BE49-F238E27FC236}">
                    <a16:creationId xmlns:a16="http://schemas.microsoft.com/office/drawing/2014/main" id="{C33608AA-C616-45D5-B364-7C0E005F2A8F}"/>
                  </a:ext>
                </a:extLst>
              </p:cNvPr>
              <p:cNvSpPr>
                <a:spLocks/>
              </p:cNvSpPr>
              <p:nvPr/>
            </p:nvSpPr>
            <p:spPr bwMode="auto">
              <a:xfrm>
                <a:off x="2064" y="1947"/>
                <a:ext cx="95" cy="126"/>
              </a:xfrm>
              <a:custGeom>
                <a:avLst/>
                <a:gdLst>
                  <a:gd name="T0" fmla="*/ 11 w 41"/>
                  <a:gd name="T1" fmla="*/ 21 h 54"/>
                  <a:gd name="T2" fmla="*/ 36 w 41"/>
                  <a:gd name="T3" fmla="*/ 3 h 54"/>
                  <a:gd name="T4" fmla="*/ 29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19" y="8"/>
                      <a:pt x="30" y="0"/>
                      <a:pt x="36" y="3"/>
                    </a:cubicBezTo>
                    <a:cubicBezTo>
                      <a:pt x="41" y="6"/>
                      <a:pt x="38" y="20"/>
                      <a:pt x="29" y="33"/>
                    </a:cubicBezTo>
                    <a:cubicBezTo>
                      <a:pt x="21" y="46"/>
                      <a:pt x="10" y="54"/>
                      <a:pt x="5" y="51"/>
                    </a:cubicBezTo>
                    <a:cubicBezTo>
                      <a:pt x="0" y="48"/>
                      <a:pt x="2"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0" name="Freeform 85">
                <a:extLst>
                  <a:ext uri="{FF2B5EF4-FFF2-40B4-BE49-F238E27FC236}">
                    <a16:creationId xmlns:a16="http://schemas.microsoft.com/office/drawing/2014/main" id="{1B407384-E041-4D0D-AF5A-AAA664710211}"/>
                  </a:ext>
                </a:extLst>
              </p:cNvPr>
              <p:cNvSpPr>
                <a:spLocks/>
              </p:cNvSpPr>
              <p:nvPr/>
            </p:nvSpPr>
            <p:spPr bwMode="auto">
              <a:xfrm>
                <a:off x="2134" y="1836"/>
                <a:ext cx="94" cy="125"/>
              </a:xfrm>
              <a:custGeom>
                <a:avLst/>
                <a:gdLst>
                  <a:gd name="T0" fmla="*/ 12 w 41"/>
                  <a:gd name="T1" fmla="*/ 21 h 54"/>
                  <a:gd name="T2" fmla="*/ 36 w 41"/>
                  <a:gd name="T3" fmla="*/ 3 h 54"/>
                  <a:gd name="T4" fmla="*/ 30 w 41"/>
                  <a:gd name="T5" fmla="*/ 33 h 54"/>
                  <a:gd name="T6" fmla="*/ 6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6"/>
                      <a:pt x="39" y="20"/>
                      <a:pt x="30" y="33"/>
                    </a:cubicBezTo>
                    <a:cubicBezTo>
                      <a:pt x="22" y="46"/>
                      <a:pt x="11" y="54"/>
                      <a:pt x="6" y="51"/>
                    </a:cubicBezTo>
                    <a:cubicBezTo>
                      <a:pt x="0" y="48"/>
                      <a:pt x="3" y="34"/>
                      <a:pt x="12"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1" name="Freeform 86">
                <a:extLst>
                  <a:ext uri="{FF2B5EF4-FFF2-40B4-BE49-F238E27FC236}">
                    <a16:creationId xmlns:a16="http://schemas.microsoft.com/office/drawing/2014/main" id="{D028043D-09DF-4EE9-9D93-BF5DBB67DDB4}"/>
                  </a:ext>
                </a:extLst>
              </p:cNvPr>
              <p:cNvSpPr>
                <a:spLocks/>
              </p:cNvSpPr>
              <p:nvPr/>
            </p:nvSpPr>
            <p:spPr bwMode="auto">
              <a:xfrm>
                <a:off x="2101" y="1910"/>
                <a:ext cx="90" cy="88"/>
              </a:xfrm>
              <a:custGeom>
                <a:avLst/>
                <a:gdLst>
                  <a:gd name="T0" fmla="*/ 39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9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5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1 w 39"/>
                  <a:gd name="T51" fmla="*/ 34 h 38"/>
                  <a:gd name="T52" fmla="*/ 25 w 39"/>
                  <a:gd name="T53" fmla="*/ 38 h 38"/>
                  <a:gd name="T54" fmla="*/ 27 w 39"/>
                  <a:gd name="T55" fmla="*/ 33 h 38"/>
                  <a:gd name="T56" fmla="*/ 31 w 39"/>
                  <a:gd name="T57" fmla="*/ 34 h 38"/>
                  <a:gd name="T58" fmla="*/ 31 w 39"/>
                  <a:gd name="T59" fmla="*/ 29 h 38"/>
                  <a:gd name="T60" fmla="*/ 36 w 39"/>
                  <a:gd name="T61" fmla="*/ 28 h 38"/>
                  <a:gd name="T62" fmla="*/ 35 w 39"/>
                  <a:gd name="T63" fmla="*/ 24 h 38"/>
                  <a:gd name="T64" fmla="*/ 39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9" y="22"/>
                    </a:moveTo>
                    <a:cubicBezTo>
                      <a:pt x="39" y="20"/>
                      <a:pt x="37" y="19"/>
                      <a:pt x="34" y="18"/>
                    </a:cubicBezTo>
                    <a:cubicBezTo>
                      <a:pt x="37" y="17"/>
                      <a:pt x="38" y="15"/>
                      <a:pt x="38" y="14"/>
                    </a:cubicBezTo>
                    <a:cubicBezTo>
                      <a:pt x="38" y="13"/>
                      <a:pt x="36" y="12"/>
                      <a:pt x="34" y="12"/>
                    </a:cubicBezTo>
                    <a:cubicBezTo>
                      <a:pt x="35" y="10"/>
                      <a:pt x="36" y="8"/>
                      <a:pt x="35" y="8"/>
                    </a:cubicBezTo>
                    <a:cubicBezTo>
                      <a:pt x="34" y="6"/>
                      <a:pt x="32" y="7"/>
                      <a:pt x="29" y="8"/>
                    </a:cubicBezTo>
                    <a:cubicBezTo>
                      <a:pt x="30" y="5"/>
                      <a:pt x="30" y="3"/>
                      <a:pt x="29" y="2"/>
                    </a:cubicBezTo>
                    <a:cubicBezTo>
                      <a:pt x="28" y="2"/>
                      <a:pt x="26" y="2"/>
                      <a:pt x="25" y="4"/>
                    </a:cubicBezTo>
                    <a:cubicBezTo>
                      <a:pt x="24" y="2"/>
                      <a:pt x="23" y="0"/>
                      <a:pt x="22" y="0"/>
                    </a:cubicBezTo>
                    <a:cubicBezTo>
                      <a:pt x="21" y="0"/>
                      <a:pt x="20" y="1"/>
                      <a:pt x="19" y="4"/>
                    </a:cubicBezTo>
                    <a:cubicBezTo>
                      <a:pt x="17" y="2"/>
                      <a:pt x="16" y="0"/>
                      <a:pt x="14" y="1"/>
                    </a:cubicBezTo>
                    <a:cubicBezTo>
                      <a:pt x="13" y="1"/>
                      <a:pt x="13" y="2"/>
                      <a:pt x="12" y="5"/>
                    </a:cubicBezTo>
                    <a:cubicBezTo>
                      <a:pt x="11" y="3"/>
                      <a:pt x="9" y="3"/>
                      <a:pt x="8" y="4"/>
                    </a:cubicBezTo>
                    <a:cubicBezTo>
                      <a:pt x="7" y="4"/>
                      <a:pt x="7" y="7"/>
                      <a:pt x="8" y="9"/>
                    </a:cubicBezTo>
                    <a:cubicBezTo>
                      <a:pt x="6" y="8"/>
                      <a:pt x="3" y="8"/>
                      <a:pt x="3" y="10"/>
                    </a:cubicBezTo>
                    <a:cubicBezTo>
                      <a:pt x="2" y="11"/>
                      <a:pt x="3" y="12"/>
                      <a:pt x="4" y="14"/>
                    </a:cubicBezTo>
                    <a:cubicBezTo>
                      <a:pt x="2" y="14"/>
                      <a:pt x="1" y="15"/>
                      <a:pt x="0" y="16"/>
                    </a:cubicBezTo>
                    <a:cubicBezTo>
                      <a:pt x="0" y="18"/>
                      <a:pt x="2" y="19"/>
                      <a:pt x="5"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6" y="38"/>
                      <a:pt x="17" y="38"/>
                    </a:cubicBezTo>
                    <a:cubicBezTo>
                      <a:pt x="18" y="38"/>
                      <a:pt x="19" y="37"/>
                      <a:pt x="21" y="34"/>
                    </a:cubicBezTo>
                    <a:cubicBezTo>
                      <a:pt x="22" y="36"/>
                      <a:pt x="24" y="38"/>
                      <a:pt x="25" y="38"/>
                    </a:cubicBezTo>
                    <a:cubicBezTo>
                      <a:pt x="26" y="37"/>
                      <a:pt x="27" y="36"/>
                      <a:pt x="27" y="33"/>
                    </a:cubicBezTo>
                    <a:cubicBezTo>
                      <a:pt x="28" y="35"/>
                      <a:pt x="30" y="35"/>
                      <a:pt x="31" y="34"/>
                    </a:cubicBezTo>
                    <a:cubicBezTo>
                      <a:pt x="32" y="34"/>
                      <a:pt x="32" y="31"/>
                      <a:pt x="31" y="29"/>
                    </a:cubicBezTo>
                    <a:cubicBezTo>
                      <a:pt x="34" y="30"/>
                      <a:pt x="36" y="30"/>
                      <a:pt x="36" y="28"/>
                    </a:cubicBezTo>
                    <a:cubicBezTo>
                      <a:pt x="37" y="27"/>
                      <a:pt x="36" y="26"/>
                      <a:pt x="35" y="24"/>
                    </a:cubicBezTo>
                    <a:cubicBezTo>
                      <a:pt x="37" y="24"/>
                      <a:pt x="38" y="23"/>
                      <a:pt x="39"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2" name="Freeform 87">
                <a:extLst>
                  <a:ext uri="{FF2B5EF4-FFF2-40B4-BE49-F238E27FC236}">
                    <a16:creationId xmlns:a16="http://schemas.microsoft.com/office/drawing/2014/main" id="{D726B283-5465-4290-BE45-2C0DB56452B3}"/>
                  </a:ext>
                </a:extLst>
              </p:cNvPr>
              <p:cNvSpPr>
                <a:spLocks/>
              </p:cNvSpPr>
              <p:nvPr/>
            </p:nvSpPr>
            <p:spPr bwMode="auto">
              <a:xfrm>
                <a:off x="3836" y="2115"/>
                <a:ext cx="136"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3" name="Freeform 88">
                <a:extLst>
                  <a:ext uri="{FF2B5EF4-FFF2-40B4-BE49-F238E27FC236}">
                    <a16:creationId xmlns:a16="http://schemas.microsoft.com/office/drawing/2014/main" id="{2A22FF00-B843-483E-9CE3-A8CDD22F43A3}"/>
                  </a:ext>
                </a:extLst>
              </p:cNvPr>
              <p:cNvSpPr>
                <a:spLocks/>
              </p:cNvSpPr>
              <p:nvPr/>
            </p:nvSpPr>
            <p:spPr bwMode="auto">
              <a:xfrm>
                <a:off x="3961" y="2166"/>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4" name="Rectangle 89">
                <a:extLst>
                  <a:ext uri="{FF2B5EF4-FFF2-40B4-BE49-F238E27FC236}">
                    <a16:creationId xmlns:a16="http://schemas.microsoft.com/office/drawing/2014/main" id="{A9008DD5-92BA-4F36-AB8C-EB875375596E}"/>
                  </a:ext>
                </a:extLst>
              </p:cNvPr>
              <p:cNvSpPr>
                <a:spLocks noChangeArrowheads="1"/>
              </p:cNvSpPr>
              <p:nvPr/>
            </p:nvSpPr>
            <p:spPr bwMode="auto">
              <a:xfrm>
                <a:off x="3956" y="2052"/>
                <a:ext cx="9" cy="381"/>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5" name="Freeform 90">
                <a:extLst>
                  <a:ext uri="{FF2B5EF4-FFF2-40B4-BE49-F238E27FC236}">
                    <a16:creationId xmlns:a16="http://schemas.microsoft.com/office/drawing/2014/main" id="{9B5B219D-17AE-4B82-82C3-6A6FB0C210B0}"/>
                  </a:ext>
                </a:extLst>
              </p:cNvPr>
              <p:cNvSpPr>
                <a:spLocks/>
              </p:cNvSpPr>
              <p:nvPr/>
            </p:nvSpPr>
            <p:spPr bwMode="auto">
              <a:xfrm>
                <a:off x="3942" y="1829"/>
                <a:ext cx="65" cy="137"/>
              </a:xfrm>
              <a:custGeom>
                <a:avLst/>
                <a:gdLst>
                  <a:gd name="T0" fmla="*/ 25 w 28"/>
                  <a:gd name="T1" fmla="*/ 32 h 59"/>
                  <a:gd name="T2" fmla="*/ 8 w 28"/>
                  <a:gd name="T3" fmla="*/ 57 h 59"/>
                  <a:gd name="T4" fmla="*/ 3 w 28"/>
                  <a:gd name="T5" fmla="*/ 27 h 59"/>
                  <a:gd name="T6" fmla="*/ 20 w 28"/>
                  <a:gd name="T7" fmla="*/ 2 h 59"/>
                  <a:gd name="T8" fmla="*/ 25 w 28"/>
                  <a:gd name="T9" fmla="*/ 32 h 59"/>
                </a:gdLst>
                <a:ahLst/>
                <a:cxnLst>
                  <a:cxn ang="0">
                    <a:pos x="T0" y="T1"/>
                  </a:cxn>
                  <a:cxn ang="0">
                    <a:pos x="T2" y="T3"/>
                  </a:cxn>
                  <a:cxn ang="0">
                    <a:pos x="T4" y="T5"/>
                  </a:cxn>
                  <a:cxn ang="0">
                    <a:pos x="T6" y="T7"/>
                  </a:cxn>
                  <a:cxn ang="0">
                    <a:pos x="T8" y="T9"/>
                  </a:cxn>
                </a:cxnLst>
                <a:rect l="0" t="0" r="r" b="b"/>
                <a:pathLst>
                  <a:path w="28" h="59">
                    <a:moveTo>
                      <a:pt x="25" y="32"/>
                    </a:moveTo>
                    <a:cubicBezTo>
                      <a:pt x="21" y="47"/>
                      <a:pt x="14" y="59"/>
                      <a:pt x="8" y="57"/>
                    </a:cubicBezTo>
                    <a:cubicBezTo>
                      <a:pt x="2" y="56"/>
                      <a:pt x="0" y="43"/>
                      <a:pt x="3" y="27"/>
                    </a:cubicBezTo>
                    <a:cubicBezTo>
                      <a:pt x="7" y="12"/>
                      <a:pt x="14" y="0"/>
                      <a:pt x="20" y="2"/>
                    </a:cubicBezTo>
                    <a:cubicBezTo>
                      <a:pt x="26" y="3"/>
                      <a:pt x="28" y="16"/>
                      <a:pt x="25" y="3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6" name="Freeform 91">
                <a:extLst>
                  <a:ext uri="{FF2B5EF4-FFF2-40B4-BE49-F238E27FC236}">
                    <a16:creationId xmlns:a16="http://schemas.microsoft.com/office/drawing/2014/main" id="{D0DCB3C9-3170-4139-88ED-607C154C1D23}"/>
                  </a:ext>
                </a:extLst>
              </p:cNvPr>
              <p:cNvSpPr>
                <a:spLocks/>
              </p:cNvSpPr>
              <p:nvPr/>
            </p:nvSpPr>
            <p:spPr bwMode="auto">
              <a:xfrm>
                <a:off x="3915" y="1959"/>
                <a:ext cx="64" cy="135"/>
              </a:xfrm>
              <a:custGeom>
                <a:avLst/>
                <a:gdLst>
                  <a:gd name="T0" fmla="*/ 25 w 28"/>
                  <a:gd name="T1" fmla="*/ 31 h 58"/>
                  <a:gd name="T2" fmla="*/ 8 w 28"/>
                  <a:gd name="T3" fmla="*/ 57 h 58"/>
                  <a:gd name="T4" fmla="*/ 3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8" y="57"/>
                    </a:cubicBezTo>
                    <a:cubicBezTo>
                      <a:pt x="2" y="56"/>
                      <a:pt x="0" y="42"/>
                      <a:pt x="3" y="27"/>
                    </a:cubicBezTo>
                    <a:cubicBezTo>
                      <a:pt x="7" y="11"/>
                      <a:pt x="14" y="0"/>
                      <a:pt x="20" y="1"/>
                    </a:cubicBezTo>
                    <a:cubicBezTo>
                      <a:pt x="26" y="3"/>
                      <a:pt x="28" y="16"/>
                      <a:pt x="25"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7" name="Freeform 92">
                <a:extLst>
                  <a:ext uri="{FF2B5EF4-FFF2-40B4-BE49-F238E27FC236}">
                    <a16:creationId xmlns:a16="http://schemas.microsoft.com/office/drawing/2014/main" id="{E7C92802-680D-4D66-8730-3D917ED9D8B4}"/>
                  </a:ext>
                </a:extLst>
              </p:cNvPr>
              <p:cNvSpPr>
                <a:spLocks/>
              </p:cNvSpPr>
              <p:nvPr/>
            </p:nvSpPr>
            <p:spPr bwMode="auto">
              <a:xfrm>
                <a:off x="3830" y="1915"/>
                <a:ext cx="133" cy="65"/>
              </a:xfrm>
              <a:custGeom>
                <a:avLst/>
                <a:gdLst>
                  <a:gd name="T0" fmla="*/ 31 w 58"/>
                  <a:gd name="T1" fmla="*/ 4 h 28"/>
                  <a:gd name="T2" fmla="*/ 57 w 58"/>
                  <a:gd name="T3" fmla="*/ 20 h 28"/>
                  <a:gd name="T4" fmla="*/ 27 w 58"/>
                  <a:gd name="T5" fmla="*/ 25 h 28"/>
                  <a:gd name="T6" fmla="*/ 1 w 58"/>
                  <a:gd name="T7" fmla="*/ 8 h 28"/>
                  <a:gd name="T8" fmla="*/ 31 w 58"/>
                  <a:gd name="T9" fmla="*/ 4 h 28"/>
                </a:gdLst>
                <a:ahLst/>
                <a:cxnLst>
                  <a:cxn ang="0">
                    <a:pos x="T0" y="T1"/>
                  </a:cxn>
                  <a:cxn ang="0">
                    <a:pos x="T2" y="T3"/>
                  </a:cxn>
                  <a:cxn ang="0">
                    <a:pos x="T4" y="T5"/>
                  </a:cxn>
                  <a:cxn ang="0">
                    <a:pos x="T6" y="T7"/>
                  </a:cxn>
                  <a:cxn ang="0">
                    <a:pos x="T8" y="T9"/>
                  </a:cxn>
                </a:cxnLst>
                <a:rect l="0" t="0" r="r" b="b"/>
                <a:pathLst>
                  <a:path w="58" h="28">
                    <a:moveTo>
                      <a:pt x="31" y="4"/>
                    </a:moveTo>
                    <a:cubicBezTo>
                      <a:pt x="47" y="7"/>
                      <a:pt x="58" y="14"/>
                      <a:pt x="57" y="20"/>
                    </a:cubicBezTo>
                    <a:cubicBezTo>
                      <a:pt x="56" y="26"/>
                      <a:pt x="42" y="28"/>
                      <a:pt x="27" y="25"/>
                    </a:cubicBezTo>
                    <a:cubicBezTo>
                      <a:pt x="12" y="22"/>
                      <a:pt x="0" y="14"/>
                      <a:pt x="1" y="8"/>
                    </a:cubicBezTo>
                    <a:cubicBezTo>
                      <a:pt x="3" y="3"/>
                      <a:pt x="16" y="0"/>
                      <a:pt x="31" y="4"/>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8" name="Freeform 93">
                <a:extLst>
                  <a:ext uri="{FF2B5EF4-FFF2-40B4-BE49-F238E27FC236}">
                    <a16:creationId xmlns:a16="http://schemas.microsoft.com/office/drawing/2014/main" id="{A1651E47-DF5B-4A90-99AF-48D8EDFDEFB8}"/>
                  </a:ext>
                </a:extLst>
              </p:cNvPr>
              <p:cNvSpPr>
                <a:spLocks/>
              </p:cNvSpPr>
              <p:nvPr/>
            </p:nvSpPr>
            <p:spPr bwMode="auto">
              <a:xfrm>
                <a:off x="3959" y="194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7"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9" name="Freeform 94">
                <a:extLst>
                  <a:ext uri="{FF2B5EF4-FFF2-40B4-BE49-F238E27FC236}">
                    <a16:creationId xmlns:a16="http://schemas.microsoft.com/office/drawing/2014/main" id="{B7A1F926-FB3D-4CC8-9AA9-DD042B989EE4}"/>
                  </a:ext>
                </a:extLst>
              </p:cNvPr>
              <p:cNvSpPr>
                <a:spLocks/>
              </p:cNvSpPr>
              <p:nvPr/>
            </p:nvSpPr>
            <p:spPr bwMode="auto">
              <a:xfrm>
                <a:off x="3878" y="1843"/>
                <a:ext cx="94" cy="128"/>
              </a:xfrm>
              <a:custGeom>
                <a:avLst/>
                <a:gdLst>
                  <a:gd name="T0" fmla="*/ 30 w 41"/>
                  <a:gd name="T1" fmla="*/ 21 h 55"/>
                  <a:gd name="T2" fmla="*/ 36 w 41"/>
                  <a:gd name="T3" fmla="*/ 51 h 55"/>
                  <a:gd name="T4" fmla="*/ 11 w 41"/>
                  <a:gd name="T5" fmla="*/ 33 h 55"/>
                  <a:gd name="T6" fmla="*/ 5 w 41"/>
                  <a:gd name="T7" fmla="*/ 4 h 55"/>
                  <a:gd name="T8" fmla="*/ 30 w 41"/>
                  <a:gd name="T9" fmla="*/ 21 h 55"/>
                </a:gdLst>
                <a:ahLst/>
                <a:cxnLst>
                  <a:cxn ang="0">
                    <a:pos x="T0" y="T1"/>
                  </a:cxn>
                  <a:cxn ang="0">
                    <a:pos x="T2" y="T3"/>
                  </a:cxn>
                  <a:cxn ang="0">
                    <a:pos x="T4" y="T5"/>
                  </a:cxn>
                  <a:cxn ang="0">
                    <a:pos x="T6" y="T7"/>
                  </a:cxn>
                  <a:cxn ang="0">
                    <a:pos x="T8" y="T9"/>
                  </a:cxn>
                </a:cxnLst>
                <a:rect l="0" t="0" r="r" b="b"/>
                <a:pathLst>
                  <a:path w="41" h="55">
                    <a:moveTo>
                      <a:pt x="30" y="21"/>
                    </a:moveTo>
                    <a:cubicBezTo>
                      <a:pt x="38" y="35"/>
                      <a:pt x="41" y="48"/>
                      <a:pt x="36" y="51"/>
                    </a:cubicBezTo>
                    <a:cubicBezTo>
                      <a:pt x="31" y="55"/>
                      <a:pt x="20" y="47"/>
                      <a:pt x="11" y="33"/>
                    </a:cubicBezTo>
                    <a:cubicBezTo>
                      <a:pt x="3" y="20"/>
                      <a:pt x="0" y="7"/>
                      <a:pt x="5" y="4"/>
                    </a:cubicBezTo>
                    <a:cubicBezTo>
                      <a:pt x="10" y="0"/>
                      <a:pt x="21"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0" name="Freeform 95">
                <a:extLst>
                  <a:ext uri="{FF2B5EF4-FFF2-40B4-BE49-F238E27FC236}">
                    <a16:creationId xmlns:a16="http://schemas.microsoft.com/office/drawing/2014/main" id="{7C2F043A-E8BA-4BF2-A474-953F731F8156}"/>
                  </a:ext>
                </a:extLst>
              </p:cNvPr>
              <p:cNvSpPr>
                <a:spLocks/>
              </p:cNvSpPr>
              <p:nvPr/>
            </p:nvSpPr>
            <p:spPr bwMode="auto">
              <a:xfrm>
                <a:off x="3949" y="1954"/>
                <a:ext cx="95" cy="126"/>
              </a:xfrm>
              <a:custGeom>
                <a:avLst/>
                <a:gdLst>
                  <a:gd name="T0" fmla="*/ 30 w 41"/>
                  <a:gd name="T1" fmla="*/ 21 h 54"/>
                  <a:gd name="T2" fmla="*/ 36 w 41"/>
                  <a:gd name="T3" fmla="*/ 51 h 54"/>
                  <a:gd name="T4" fmla="*/ 11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8" y="34"/>
                      <a:pt x="41" y="48"/>
                      <a:pt x="36" y="51"/>
                    </a:cubicBezTo>
                    <a:cubicBezTo>
                      <a:pt x="31" y="54"/>
                      <a:pt x="20" y="46"/>
                      <a:pt x="11" y="33"/>
                    </a:cubicBezTo>
                    <a:cubicBezTo>
                      <a:pt x="3" y="20"/>
                      <a:pt x="0" y="7"/>
                      <a:pt x="5" y="3"/>
                    </a:cubicBezTo>
                    <a:cubicBezTo>
                      <a:pt x="10" y="0"/>
                      <a:pt x="21"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1" name="Freeform 96">
                <a:extLst>
                  <a:ext uri="{FF2B5EF4-FFF2-40B4-BE49-F238E27FC236}">
                    <a16:creationId xmlns:a16="http://schemas.microsoft.com/office/drawing/2014/main" id="{63F86DB5-3E72-4214-8E99-76A9B657BFDF}"/>
                  </a:ext>
                </a:extLst>
              </p:cNvPr>
              <p:cNvSpPr>
                <a:spLocks/>
              </p:cNvSpPr>
              <p:nvPr/>
            </p:nvSpPr>
            <p:spPr bwMode="auto">
              <a:xfrm>
                <a:off x="3843" y="1950"/>
                <a:ext cx="125"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8" y="0"/>
                      <a:pt x="51" y="5"/>
                    </a:cubicBezTo>
                    <a:cubicBezTo>
                      <a:pt x="54" y="10"/>
                      <a:pt x="46" y="21"/>
                      <a:pt x="33" y="30"/>
                    </a:cubicBezTo>
                    <a:cubicBezTo>
                      <a:pt x="20" y="38"/>
                      <a:pt x="7" y="41"/>
                      <a:pt x="3" y="36"/>
                    </a:cubicBezTo>
                    <a:cubicBezTo>
                      <a:pt x="0" y="31"/>
                      <a:pt x="8" y="20"/>
                      <a:pt x="21" y="1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2" name="Freeform 97">
                <a:extLst>
                  <a:ext uri="{FF2B5EF4-FFF2-40B4-BE49-F238E27FC236}">
                    <a16:creationId xmlns:a16="http://schemas.microsoft.com/office/drawing/2014/main" id="{C0986A04-0094-4E7E-966D-A1480CF82B97}"/>
                  </a:ext>
                </a:extLst>
              </p:cNvPr>
              <p:cNvSpPr>
                <a:spLocks/>
              </p:cNvSpPr>
              <p:nvPr/>
            </p:nvSpPr>
            <p:spPr bwMode="auto">
              <a:xfrm>
                <a:off x="3954" y="1878"/>
                <a:ext cx="124"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7" y="0"/>
                      <a:pt x="51" y="5"/>
                    </a:cubicBezTo>
                    <a:cubicBezTo>
                      <a:pt x="54" y="10"/>
                      <a:pt x="46" y="21"/>
                      <a:pt x="33" y="30"/>
                    </a:cubicBezTo>
                    <a:cubicBezTo>
                      <a:pt x="20" y="39"/>
                      <a:pt x="6" y="41"/>
                      <a:pt x="3" y="36"/>
                    </a:cubicBezTo>
                    <a:cubicBezTo>
                      <a:pt x="0" y="31"/>
                      <a:pt x="8" y="20"/>
                      <a:pt x="21" y="1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3" name="Freeform 98">
                <a:extLst>
                  <a:ext uri="{FF2B5EF4-FFF2-40B4-BE49-F238E27FC236}">
                    <a16:creationId xmlns:a16="http://schemas.microsoft.com/office/drawing/2014/main" id="{13C08577-A1DE-4655-8F50-19BE372C97C3}"/>
                  </a:ext>
                </a:extLst>
              </p:cNvPr>
              <p:cNvSpPr>
                <a:spLocks/>
              </p:cNvSpPr>
              <p:nvPr/>
            </p:nvSpPr>
            <p:spPr bwMode="auto">
              <a:xfrm>
                <a:off x="3915" y="1829"/>
                <a:ext cx="64" cy="137"/>
              </a:xfrm>
              <a:custGeom>
                <a:avLst/>
                <a:gdLst>
                  <a:gd name="T0" fmla="*/ 25 w 28"/>
                  <a:gd name="T1" fmla="*/ 27 h 59"/>
                  <a:gd name="T2" fmla="*/ 20 w 28"/>
                  <a:gd name="T3" fmla="*/ 57 h 59"/>
                  <a:gd name="T4" fmla="*/ 3 w 28"/>
                  <a:gd name="T5" fmla="*/ 32 h 59"/>
                  <a:gd name="T6" fmla="*/ 8 w 28"/>
                  <a:gd name="T7" fmla="*/ 2 h 59"/>
                  <a:gd name="T8" fmla="*/ 25 w 28"/>
                  <a:gd name="T9" fmla="*/ 27 h 59"/>
                </a:gdLst>
                <a:ahLst/>
                <a:cxnLst>
                  <a:cxn ang="0">
                    <a:pos x="T0" y="T1"/>
                  </a:cxn>
                  <a:cxn ang="0">
                    <a:pos x="T2" y="T3"/>
                  </a:cxn>
                  <a:cxn ang="0">
                    <a:pos x="T4" y="T5"/>
                  </a:cxn>
                  <a:cxn ang="0">
                    <a:pos x="T6" y="T7"/>
                  </a:cxn>
                  <a:cxn ang="0">
                    <a:pos x="T8" y="T9"/>
                  </a:cxn>
                </a:cxnLst>
                <a:rect l="0" t="0" r="r" b="b"/>
                <a:pathLst>
                  <a:path w="28" h="59">
                    <a:moveTo>
                      <a:pt x="25" y="27"/>
                    </a:moveTo>
                    <a:cubicBezTo>
                      <a:pt x="28" y="43"/>
                      <a:pt x="26" y="56"/>
                      <a:pt x="20" y="57"/>
                    </a:cubicBezTo>
                    <a:cubicBezTo>
                      <a:pt x="14" y="59"/>
                      <a:pt x="7" y="47"/>
                      <a:pt x="3" y="32"/>
                    </a:cubicBezTo>
                    <a:cubicBezTo>
                      <a:pt x="0" y="16"/>
                      <a:pt x="2" y="3"/>
                      <a:pt x="8" y="2"/>
                    </a:cubicBezTo>
                    <a:cubicBezTo>
                      <a:pt x="14" y="0"/>
                      <a:pt x="21" y="12"/>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4" name="Freeform 99">
                <a:extLst>
                  <a:ext uri="{FF2B5EF4-FFF2-40B4-BE49-F238E27FC236}">
                    <a16:creationId xmlns:a16="http://schemas.microsoft.com/office/drawing/2014/main" id="{9BBD72A1-51E0-4123-9372-85AEF838B56B}"/>
                  </a:ext>
                </a:extLst>
              </p:cNvPr>
              <p:cNvSpPr>
                <a:spLocks/>
              </p:cNvSpPr>
              <p:nvPr/>
            </p:nvSpPr>
            <p:spPr bwMode="auto">
              <a:xfrm>
                <a:off x="3942" y="1959"/>
                <a:ext cx="65" cy="135"/>
              </a:xfrm>
              <a:custGeom>
                <a:avLst/>
                <a:gdLst>
                  <a:gd name="T0" fmla="*/ 25 w 28"/>
                  <a:gd name="T1" fmla="*/ 27 h 58"/>
                  <a:gd name="T2" fmla="*/ 20 w 28"/>
                  <a:gd name="T3" fmla="*/ 57 h 58"/>
                  <a:gd name="T4" fmla="*/ 3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4" y="58"/>
                      <a:pt x="7" y="47"/>
                      <a:pt x="3" y="31"/>
                    </a:cubicBezTo>
                    <a:cubicBezTo>
                      <a:pt x="0" y="16"/>
                      <a:pt x="2" y="3"/>
                      <a:pt x="8" y="1"/>
                    </a:cubicBezTo>
                    <a:cubicBezTo>
                      <a:pt x="14" y="0"/>
                      <a:pt x="21" y="11"/>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5" name="Freeform 100">
                <a:extLst>
                  <a:ext uri="{FF2B5EF4-FFF2-40B4-BE49-F238E27FC236}">
                    <a16:creationId xmlns:a16="http://schemas.microsoft.com/office/drawing/2014/main" id="{89819C5F-EEC0-47F7-9DB0-1371F875C1AE}"/>
                  </a:ext>
                </a:extLst>
              </p:cNvPr>
              <p:cNvSpPr>
                <a:spLocks/>
              </p:cNvSpPr>
              <p:nvPr/>
            </p:nvSpPr>
            <p:spPr bwMode="auto">
              <a:xfrm>
                <a:off x="3830" y="1943"/>
                <a:ext cx="133" cy="65"/>
              </a:xfrm>
              <a:custGeom>
                <a:avLst/>
                <a:gdLst>
                  <a:gd name="T0" fmla="*/ 27 w 58"/>
                  <a:gd name="T1" fmla="*/ 4 h 28"/>
                  <a:gd name="T2" fmla="*/ 57 w 58"/>
                  <a:gd name="T3" fmla="*/ 8 h 28"/>
                  <a:gd name="T4" fmla="*/ 32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6" y="2"/>
                      <a:pt x="57" y="8"/>
                    </a:cubicBezTo>
                    <a:cubicBezTo>
                      <a:pt x="58" y="14"/>
                      <a:pt x="47" y="22"/>
                      <a:pt x="32" y="25"/>
                    </a:cubicBezTo>
                    <a:cubicBezTo>
                      <a:pt x="16" y="28"/>
                      <a:pt x="3" y="26"/>
                      <a:pt x="1" y="20"/>
                    </a:cubicBezTo>
                    <a:cubicBezTo>
                      <a:pt x="0" y="14"/>
                      <a:pt x="12" y="7"/>
                      <a:pt x="27" y="4"/>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6" name="Freeform 101">
                <a:extLst>
                  <a:ext uri="{FF2B5EF4-FFF2-40B4-BE49-F238E27FC236}">
                    <a16:creationId xmlns:a16="http://schemas.microsoft.com/office/drawing/2014/main" id="{B7445721-8888-476C-96A9-B7F11A004855}"/>
                  </a:ext>
                </a:extLst>
              </p:cNvPr>
              <p:cNvSpPr>
                <a:spLocks/>
              </p:cNvSpPr>
              <p:nvPr/>
            </p:nvSpPr>
            <p:spPr bwMode="auto">
              <a:xfrm>
                <a:off x="3959" y="1915"/>
                <a:ext cx="133" cy="65"/>
              </a:xfrm>
              <a:custGeom>
                <a:avLst/>
                <a:gdLst>
                  <a:gd name="T0" fmla="*/ 27 w 58"/>
                  <a:gd name="T1" fmla="*/ 4 h 28"/>
                  <a:gd name="T2" fmla="*/ 57 w 58"/>
                  <a:gd name="T3" fmla="*/ 8 h 28"/>
                  <a:gd name="T4" fmla="*/ 31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5" y="2"/>
                      <a:pt x="57" y="8"/>
                    </a:cubicBezTo>
                    <a:cubicBezTo>
                      <a:pt x="58" y="14"/>
                      <a:pt x="46" y="22"/>
                      <a:pt x="31" y="25"/>
                    </a:cubicBezTo>
                    <a:cubicBezTo>
                      <a:pt x="16" y="28"/>
                      <a:pt x="2" y="26"/>
                      <a:pt x="1" y="20"/>
                    </a:cubicBezTo>
                    <a:cubicBezTo>
                      <a:pt x="0" y="14"/>
                      <a:pt x="11" y="7"/>
                      <a:pt x="27" y="4"/>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7" name="Freeform 102">
                <a:extLst>
                  <a:ext uri="{FF2B5EF4-FFF2-40B4-BE49-F238E27FC236}">
                    <a16:creationId xmlns:a16="http://schemas.microsoft.com/office/drawing/2014/main" id="{F520EB80-E939-41BD-8AD0-032B7FE81A1D}"/>
                  </a:ext>
                </a:extLst>
              </p:cNvPr>
              <p:cNvSpPr>
                <a:spLocks/>
              </p:cNvSpPr>
              <p:nvPr/>
            </p:nvSpPr>
            <p:spPr bwMode="auto">
              <a:xfrm>
                <a:off x="3843" y="1878"/>
                <a:ext cx="125" cy="95"/>
              </a:xfrm>
              <a:custGeom>
                <a:avLst/>
                <a:gdLst>
                  <a:gd name="T0" fmla="*/ 33 w 54"/>
                  <a:gd name="T1" fmla="*/ 12 h 41"/>
                  <a:gd name="T2" fmla="*/ 51 w 54"/>
                  <a:gd name="T3" fmla="*/ 36 h 41"/>
                  <a:gd name="T4" fmla="*/ 21 w 54"/>
                  <a:gd name="T5" fmla="*/ 30 h 41"/>
                  <a:gd name="T6" fmla="*/ 3 w 54"/>
                  <a:gd name="T7" fmla="*/ 5 h 41"/>
                  <a:gd name="T8" fmla="*/ 33 w 54"/>
                  <a:gd name="T9" fmla="*/ 12 h 41"/>
                </a:gdLst>
                <a:ahLst/>
                <a:cxnLst>
                  <a:cxn ang="0">
                    <a:pos x="T0" y="T1"/>
                  </a:cxn>
                  <a:cxn ang="0">
                    <a:pos x="T2" y="T3"/>
                  </a:cxn>
                  <a:cxn ang="0">
                    <a:pos x="T4" y="T5"/>
                  </a:cxn>
                  <a:cxn ang="0">
                    <a:pos x="T6" y="T7"/>
                  </a:cxn>
                  <a:cxn ang="0">
                    <a:pos x="T8" y="T9"/>
                  </a:cxn>
                </a:cxnLst>
                <a:rect l="0" t="0" r="r" b="b"/>
                <a:pathLst>
                  <a:path w="54" h="41">
                    <a:moveTo>
                      <a:pt x="33" y="12"/>
                    </a:moveTo>
                    <a:cubicBezTo>
                      <a:pt x="46" y="20"/>
                      <a:pt x="54" y="31"/>
                      <a:pt x="51" y="36"/>
                    </a:cubicBezTo>
                    <a:cubicBezTo>
                      <a:pt x="48" y="41"/>
                      <a:pt x="34" y="39"/>
                      <a:pt x="21" y="30"/>
                    </a:cubicBezTo>
                    <a:cubicBezTo>
                      <a:pt x="8" y="22"/>
                      <a:pt x="0" y="11"/>
                      <a:pt x="3" y="5"/>
                    </a:cubicBezTo>
                    <a:cubicBezTo>
                      <a:pt x="6" y="0"/>
                      <a:pt x="20" y="3"/>
                      <a:pt x="33" y="12"/>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8" name="Freeform 103">
                <a:extLst>
                  <a:ext uri="{FF2B5EF4-FFF2-40B4-BE49-F238E27FC236}">
                    <a16:creationId xmlns:a16="http://schemas.microsoft.com/office/drawing/2014/main" id="{C61DFD00-B1E9-48DD-9737-3C9EA4A7AE85}"/>
                  </a:ext>
                </a:extLst>
              </p:cNvPr>
              <p:cNvSpPr>
                <a:spLocks/>
              </p:cNvSpPr>
              <p:nvPr/>
            </p:nvSpPr>
            <p:spPr bwMode="auto">
              <a:xfrm>
                <a:off x="3954" y="195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4" y="38"/>
                      <a:pt x="21" y="30"/>
                    </a:cubicBezTo>
                    <a:cubicBezTo>
                      <a:pt x="8" y="21"/>
                      <a:pt x="0" y="10"/>
                      <a:pt x="3" y="5"/>
                    </a:cubicBezTo>
                    <a:cubicBezTo>
                      <a:pt x="6"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9" name="Freeform 104">
                <a:extLst>
                  <a:ext uri="{FF2B5EF4-FFF2-40B4-BE49-F238E27FC236}">
                    <a16:creationId xmlns:a16="http://schemas.microsoft.com/office/drawing/2014/main" id="{B4CEFF44-D42C-47FA-A6B1-65181F6FF6C5}"/>
                  </a:ext>
                </a:extLst>
              </p:cNvPr>
              <p:cNvSpPr>
                <a:spLocks/>
              </p:cNvSpPr>
              <p:nvPr/>
            </p:nvSpPr>
            <p:spPr bwMode="auto">
              <a:xfrm>
                <a:off x="3878" y="1954"/>
                <a:ext cx="94" cy="126"/>
              </a:xfrm>
              <a:custGeom>
                <a:avLst/>
                <a:gdLst>
                  <a:gd name="T0" fmla="*/ 11 w 41"/>
                  <a:gd name="T1" fmla="*/ 21 h 54"/>
                  <a:gd name="T2" fmla="*/ 36 w 41"/>
                  <a:gd name="T3" fmla="*/ 3 h 54"/>
                  <a:gd name="T4" fmla="*/ 30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20" y="8"/>
                      <a:pt x="31" y="0"/>
                      <a:pt x="36" y="3"/>
                    </a:cubicBezTo>
                    <a:cubicBezTo>
                      <a:pt x="41" y="7"/>
                      <a:pt x="38" y="20"/>
                      <a:pt x="30" y="33"/>
                    </a:cubicBezTo>
                    <a:cubicBezTo>
                      <a:pt x="21" y="46"/>
                      <a:pt x="10" y="54"/>
                      <a:pt x="5" y="51"/>
                    </a:cubicBezTo>
                    <a:cubicBezTo>
                      <a:pt x="0" y="48"/>
                      <a:pt x="3"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0" name="Freeform 105">
                <a:extLst>
                  <a:ext uri="{FF2B5EF4-FFF2-40B4-BE49-F238E27FC236}">
                    <a16:creationId xmlns:a16="http://schemas.microsoft.com/office/drawing/2014/main" id="{5F407F26-E4E4-4F3A-9CFE-2487EA5B856C}"/>
                  </a:ext>
                </a:extLst>
              </p:cNvPr>
              <p:cNvSpPr>
                <a:spLocks/>
              </p:cNvSpPr>
              <p:nvPr/>
            </p:nvSpPr>
            <p:spPr bwMode="auto">
              <a:xfrm>
                <a:off x="3949" y="1843"/>
                <a:ext cx="95" cy="128"/>
              </a:xfrm>
              <a:custGeom>
                <a:avLst/>
                <a:gdLst>
                  <a:gd name="T0" fmla="*/ 11 w 41"/>
                  <a:gd name="T1" fmla="*/ 21 h 55"/>
                  <a:gd name="T2" fmla="*/ 36 w 41"/>
                  <a:gd name="T3" fmla="*/ 3 h 55"/>
                  <a:gd name="T4" fmla="*/ 30 w 41"/>
                  <a:gd name="T5" fmla="*/ 33 h 55"/>
                  <a:gd name="T6" fmla="*/ 5 w 41"/>
                  <a:gd name="T7" fmla="*/ 51 h 55"/>
                  <a:gd name="T8" fmla="*/ 11 w 41"/>
                  <a:gd name="T9" fmla="*/ 21 h 55"/>
                </a:gdLst>
                <a:ahLst/>
                <a:cxnLst>
                  <a:cxn ang="0">
                    <a:pos x="T0" y="T1"/>
                  </a:cxn>
                  <a:cxn ang="0">
                    <a:pos x="T2" y="T3"/>
                  </a:cxn>
                  <a:cxn ang="0">
                    <a:pos x="T4" y="T5"/>
                  </a:cxn>
                  <a:cxn ang="0">
                    <a:pos x="T6" y="T7"/>
                  </a:cxn>
                  <a:cxn ang="0">
                    <a:pos x="T8" y="T9"/>
                  </a:cxn>
                </a:cxnLst>
                <a:rect l="0" t="0" r="r" b="b"/>
                <a:pathLst>
                  <a:path w="41" h="55">
                    <a:moveTo>
                      <a:pt x="11" y="21"/>
                    </a:moveTo>
                    <a:cubicBezTo>
                      <a:pt x="20" y="8"/>
                      <a:pt x="31" y="0"/>
                      <a:pt x="36" y="3"/>
                    </a:cubicBezTo>
                    <a:cubicBezTo>
                      <a:pt x="41" y="7"/>
                      <a:pt x="38" y="20"/>
                      <a:pt x="30" y="33"/>
                    </a:cubicBezTo>
                    <a:cubicBezTo>
                      <a:pt x="21" y="46"/>
                      <a:pt x="10" y="55"/>
                      <a:pt x="5" y="51"/>
                    </a:cubicBezTo>
                    <a:cubicBezTo>
                      <a:pt x="0" y="48"/>
                      <a:pt x="3" y="35"/>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1" name="Freeform 106">
                <a:extLst>
                  <a:ext uri="{FF2B5EF4-FFF2-40B4-BE49-F238E27FC236}">
                    <a16:creationId xmlns:a16="http://schemas.microsoft.com/office/drawing/2014/main" id="{37EC5FCB-DC9F-4009-A531-D0D7F65913C0}"/>
                  </a:ext>
                </a:extLst>
              </p:cNvPr>
              <p:cNvSpPr>
                <a:spLocks/>
              </p:cNvSpPr>
              <p:nvPr/>
            </p:nvSpPr>
            <p:spPr bwMode="auto">
              <a:xfrm>
                <a:off x="3917" y="1917"/>
                <a:ext cx="88" cy="91"/>
              </a:xfrm>
              <a:custGeom>
                <a:avLst/>
                <a:gdLst>
                  <a:gd name="T0" fmla="*/ 38 w 38"/>
                  <a:gd name="T1" fmla="*/ 22 h 39"/>
                  <a:gd name="T2" fmla="*/ 34 w 38"/>
                  <a:gd name="T3" fmla="*/ 18 h 39"/>
                  <a:gd name="T4" fmla="*/ 38 w 38"/>
                  <a:gd name="T5" fmla="*/ 14 h 39"/>
                  <a:gd name="T6" fmla="*/ 33 w 38"/>
                  <a:gd name="T7" fmla="*/ 12 h 39"/>
                  <a:gd name="T8" fmla="*/ 34 w 38"/>
                  <a:gd name="T9" fmla="*/ 8 h 39"/>
                  <a:gd name="T10" fmla="*/ 29 w 38"/>
                  <a:gd name="T11" fmla="*/ 8 h 39"/>
                  <a:gd name="T12" fmla="*/ 28 w 38"/>
                  <a:gd name="T13" fmla="*/ 2 h 39"/>
                  <a:gd name="T14" fmla="*/ 24 w 38"/>
                  <a:gd name="T15" fmla="*/ 4 h 39"/>
                  <a:gd name="T16" fmla="*/ 22 w 38"/>
                  <a:gd name="T17" fmla="*/ 0 h 39"/>
                  <a:gd name="T18" fmla="*/ 18 w 38"/>
                  <a:gd name="T19" fmla="*/ 4 h 39"/>
                  <a:gd name="T20" fmla="*/ 14 w 38"/>
                  <a:gd name="T21" fmla="*/ 1 h 39"/>
                  <a:gd name="T22" fmla="*/ 12 w 38"/>
                  <a:gd name="T23" fmla="*/ 5 h 39"/>
                  <a:gd name="T24" fmla="*/ 8 w 38"/>
                  <a:gd name="T25" fmla="*/ 4 h 39"/>
                  <a:gd name="T26" fmla="*/ 8 w 38"/>
                  <a:gd name="T27" fmla="*/ 9 h 39"/>
                  <a:gd name="T28" fmla="*/ 2 w 38"/>
                  <a:gd name="T29" fmla="*/ 10 h 39"/>
                  <a:gd name="T30" fmla="*/ 4 w 38"/>
                  <a:gd name="T31" fmla="*/ 14 h 39"/>
                  <a:gd name="T32" fmla="*/ 0 w 38"/>
                  <a:gd name="T33" fmla="*/ 16 h 39"/>
                  <a:gd name="T34" fmla="*/ 4 w 38"/>
                  <a:gd name="T35" fmla="*/ 20 h 39"/>
                  <a:gd name="T36" fmla="*/ 1 w 38"/>
                  <a:gd name="T37" fmla="*/ 25 h 39"/>
                  <a:gd name="T38" fmla="*/ 5 w 38"/>
                  <a:gd name="T39" fmla="*/ 26 h 39"/>
                  <a:gd name="T40" fmla="*/ 4 w 38"/>
                  <a:gd name="T41" fmla="*/ 31 h 39"/>
                  <a:gd name="T42" fmla="*/ 9 w 38"/>
                  <a:gd name="T43" fmla="*/ 31 h 39"/>
                  <a:gd name="T44" fmla="*/ 10 w 38"/>
                  <a:gd name="T45" fmla="*/ 36 h 39"/>
                  <a:gd name="T46" fmla="*/ 14 w 38"/>
                  <a:gd name="T47" fmla="*/ 34 h 39"/>
                  <a:gd name="T48" fmla="*/ 16 w 38"/>
                  <a:gd name="T49" fmla="*/ 38 h 39"/>
                  <a:gd name="T50" fmla="*/ 20 w 38"/>
                  <a:gd name="T51" fmla="*/ 34 h 39"/>
                  <a:gd name="T52" fmla="*/ 24 w 38"/>
                  <a:gd name="T53" fmla="*/ 38 h 39"/>
                  <a:gd name="T54" fmla="*/ 26 w 38"/>
                  <a:gd name="T55" fmla="*/ 34 h 39"/>
                  <a:gd name="T56" fmla="*/ 31 w 38"/>
                  <a:gd name="T57" fmla="*/ 35 h 39"/>
                  <a:gd name="T58" fmla="*/ 30 w 38"/>
                  <a:gd name="T59" fmla="*/ 29 h 39"/>
                  <a:gd name="T60" fmla="*/ 36 w 38"/>
                  <a:gd name="T61" fmla="*/ 29 h 39"/>
                  <a:gd name="T62" fmla="*/ 34 w 38"/>
                  <a:gd name="T63" fmla="*/ 24 h 39"/>
                  <a:gd name="T64" fmla="*/ 38 w 38"/>
                  <a:gd name="T65" fmla="*/ 2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8" h="39">
                    <a:moveTo>
                      <a:pt x="38" y="22"/>
                    </a:moveTo>
                    <a:cubicBezTo>
                      <a:pt x="38" y="21"/>
                      <a:pt x="37" y="19"/>
                      <a:pt x="34" y="18"/>
                    </a:cubicBezTo>
                    <a:cubicBezTo>
                      <a:pt x="36" y="17"/>
                      <a:pt x="38" y="15"/>
                      <a:pt x="38" y="14"/>
                    </a:cubicBezTo>
                    <a:cubicBezTo>
                      <a:pt x="37" y="13"/>
                      <a:pt x="36" y="12"/>
                      <a:pt x="33" y="12"/>
                    </a:cubicBezTo>
                    <a:cubicBezTo>
                      <a:pt x="35" y="10"/>
                      <a:pt x="35" y="9"/>
                      <a:pt x="34" y="8"/>
                    </a:cubicBezTo>
                    <a:cubicBezTo>
                      <a:pt x="34" y="7"/>
                      <a:pt x="31" y="7"/>
                      <a:pt x="29" y="8"/>
                    </a:cubicBezTo>
                    <a:cubicBezTo>
                      <a:pt x="30" y="5"/>
                      <a:pt x="30" y="3"/>
                      <a:pt x="28" y="2"/>
                    </a:cubicBezTo>
                    <a:cubicBezTo>
                      <a:pt x="27" y="2"/>
                      <a:pt x="26" y="3"/>
                      <a:pt x="24" y="4"/>
                    </a:cubicBezTo>
                    <a:cubicBezTo>
                      <a:pt x="24" y="2"/>
                      <a:pt x="23" y="0"/>
                      <a:pt x="22" y="0"/>
                    </a:cubicBezTo>
                    <a:cubicBezTo>
                      <a:pt x="20" y="0"/>
                      <a:pt x="19" y="2"/>
                      <a:pt x="18" y="4"/>
                    </a:cubicBezTo>
                    <a:cubicBezTo>
                      <a:pt x="17" y="2"/>
                      <a:pt x="15" y="0"/>
                      <a:pt x="14" y="1"/>
                    </a:cubicBezTo>
                    <a:cubicBezTo>
                      <a:pt x="13" y="1"/>
                      <a:pt x="12" y="3"/>
                      <a:pt x="12" y="5"/>
                    </a:cubicBezTo>
                    <a:cubicBezTo>
                      <a:pt x="10" y="4"/>
                      <a:pt x="8" y="3"/>
                      <a:pt x="8" y="4"/>
                    </a:cubicBezTo>
                    <a:cubicBezTo>
                      <a:pt x="6" y="5"/>
                      <a:pt x="7" y="7"/>
                      <a:pt x="8" y="9"/>
                    </a:cubicBezTo>
                    <a:cubicBezTo>
                      <a:pt x="5" y="9"/>
                      <a:pt x="3" y="9"/>
                      <a:pt x="2" y="10"/>
                    </a:cubicBezTo>
                    <a:cubicBezTo>
                      <a:pt x="2" y="11"/>
                      <a:pt x="2" y="13"/>
                      <a:pt x="4" y="14"/>
                    </a:cubicBezTo>
                    <a:cubicBezTo>
                      <a:pt x="2" y="15"/>
                      <a:pt x="0" y="15"/>
                      <a:pt x="0" y="16"/>
                    </a:cubicBezTo>
                    <a:cubicBezTo>
                      <a:pt x="0" y="18"/>
                      <a:pt x="1" y="19"/>
                      <a:pt x="4" y="20"/>
                    </a:cubicBezTo>
                    <a:cubicBezTo>
                      <a:pt x="2" y="22"/>
                      <a:pt x="0" y="23"/>
                      <a:pt x="1" y="25"/>
                    </a:cubicBezTo>
                    <a:cubicBezTo>
                      <a:pt x="1" y="26"/>
                      <a:pt x="3" y="26"/>
                      <a:pt x="5" y="26"/>
                    </a:cubicBezTo>
                    <a:cubicBezTo>
                      <a:pt x="3" y="28"/>
                      <a:pt x="3" y="30"/>
                      <a:pt x="4" y="31"/>
                    </a:cubicBezTo>
                    <a:cubicBezTo>
                      <a:pt x="4" y="32"/>
                      <a:pt x="7" y="32"/>
                      <a:pt x="9" y="31"/>
                    </a:cubicBezTo>
                    <a:cubicBezTo>
                      <a:pt x="8" y="33"/>
                      <a:pt x="9" y="35"/>
                      <a:pt x="10" y="36"/>
                    </a:cubicBezTo>
                    <a:cubicBezTo>
                      <a:pt x="11" y="37"/>
                      <a:pt x="12" y="36"/>
                      <a:pt x="14" y="34"/>
                    </a:cubicBezTo>
                    <a:cubicBezTo>
                      <a:pt x="14" y="37"/>
                      <a:pt x="15" y="38"/>
                      <a:pt x="16" y="38"/>
                    </a:cubicBezTo>
                    <a:cubicBezTo>
                      <a:pt x="18" y="39"/>
                      <a:pt x="19" y="37"/>
                      <a:pt x="20" y="34"/>
                    </a:cubicBezTo>
                    <a:cubicBezTo>
                      <a:pt x="21" y="37"/>
                      <a:pt x="23" y="38"/>
                      <a:pt x="24" y="38"/>
                    </a:cubicBezTo>
                    <a:cubicBezTo>
                      <a:pt x="25" y="37"/>
                      <a:pt x="26" y="36"/>
                      <a:pt x="26" y="34"/>
                    </a:cubicBezTo>
                    <a:cubicBezTo>
                      <a:pt x="28" y="35"/>
                      <a:pt x="30" y="35"/>
                      <a:pt x="31" y="35"/>
                    </a:cubicBezTo>
                    <a:cubicBezTo>
                      <a:pt x="32" y="34"/>
                      <a:pt x="31" y="32"/>
                      <a:pt x="30" y="29"/>
                    </a:cubicBezTo>
                    <a:cubicBezTo>
                      <a:pt x="33" y="30"/>
                      <a:pt x="35" y="30"/>
                      <a:pt x="36" y="29"/>
                    </a:cubicBezTo>
                    <a:cubicBezTo>
                      <a:pt x="36" y="28"/>
                      <a:pt x="36" y="26"/>
                      <a:pt x="34" y="24"/>
                    </a:cubicBezTo>
                    <a:cubicBezTo>
                      <a:pt x="36" y="24"/>
                      <a:pt x="38" y="23"/>
                      <a:pt x="38"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2" name="Freeform 107">
                <a:extLst>
                  <a:ext uri="{FF2B5EF4-FFF2-40B4-BE49-F238E27FC236}">
                    <a16:creationId xmlns:a16="http://schemas.microsoft.com/office/drawing/2014/main" id="{8CCB91BC-C7F5-4284-80EF-2A4DE62B0201}"/>
                  </a:ext>
                </a:extLst>
              </p:cNvPr>
              <p:cNvSpPr>
                <a:spLocks/>
              </p:cNvSpPr>
              <p:nvPr/>
            </p:nvSpPr>
            <p:spPr bwMode="auto">
              <a:xfrm>
                <a:off x="5254" y="2075"/>
                <a:ext cx="138" cy="126"/>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3" name="Freeform 108">
                <a:extLst>
                  <a:ext uri="{FF2B5EF4-FFF2-40B4-BE49-F238E27FC236}">
                    <a16:creationId xmlns:a16="http://schemas.microsoft.com/office/drawing/2014/main" id="{E5A39129-723D-4258-A6E0-90C06C933CB6}"/>
                  </a:ext>
                </a:extLst>
              </p:cNvPr>
              <p:cNvSpPr>
                <a:spLocks/>
              </p:cNvSpPr>
              <p:nvPr/>
            </p:nvSpPr>
            <p:spPr bwMode="auto">
              <a:xfrm>
                <a:off x="5378" y="2126"/>
                <a:ext cx="111" cy="89"/>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4" name="Rectangle 109">
                <a:extLst>
                  <a:ext uri="{FF2B5EF4-FFF2-40B4-BE49-F238E27FC236}">
                    <a16:creationId xmlns:a16="http://schemas.microsoft.com/office/drawing/2014/main" id="{601B0D52-C333-45EA-AFF9-3E19E4175679}"/>
                  </a:ext>
                </a:extLst>
              </p:cNvPr>
              <p:cNvSpPr>
                <a:spLocks noChangeArrowheads="1"/>
              </p:cNvSpPr>
              <p:nvPr/>
            </p:nvSpPr>
            <p:spPr bwMode="auto">
              <a:xfrm>
                <a:off x="5373" y="2010"/>
                <a:ext cx="12" cy="384"/>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5" name="Freeform 110">
                <a:extLst>
                  <a:ext uri="{FF2B5EF4-FFF2-40B4-BE49-F238E27FC236}">
                    <a16:creationId xmlns:a16="http://schemas.microsoft.com/office/drawing/2014/main" id="{C0C2CCC7-F5A2-411D-8D15-AAA4BD7FB773}"/>
                  </a:ext>
                </a:extLst>
              </p:cNvPr>
              <p:cNvSpPr>
                <a:spLocks/>
              </p:cNvSpPr>
              <p:nvPr/>
            </p:nvSpPr>
            <p:spPr bwMode="auto">
              <a:xfrm>
                <a:off x="5360" y="1789"/>
                <a:ext cx="64" cy="135"/>
              </a:xfrm>
              <a:custGeom>
                <a:avLst/>
                <a:gdLst>
                  <a:gd name="T0" fmla="*/ 25 w 28"/>
                  <a:gd name="T1" fmla="*/ 32 h 58"/>
                  <a:gd name="T2" fmla="*/ 8 w 28"/>
                  <a:gd name="T3" fmla="*/ 57 h 58"/>
                  <a:gd name="T4" fmla="*/ 4 w 28"/>
                  <a:gd name="T5" fmla="*/ 27 h 58"/>
                  <a:gd name="T6" fmla="*/ 20 w 28"/>
                  <a:gd name="T7" fmla="*/ 1 h 58"/>
                  <a:gd name="T8" fmla="*/ 25 w 28"/>
                  <a:gd name="T9" fmla="*/ 32 h 58"/>
                </a:gdLst>
                <a:ahLst/>
                <a:cxnLst>
                  <a:cxn ang="0">
                    <a:pos x="T0" y="T1"/>
                  </a:cxn>
                  <a:cxn ang="0">
                    <a:pos x="T2" y="T3"/>
                  </a:cxn>
                  <a:cxn ang="0">
                    <a:pos x="T4" y="T5"/>
                  </a:cxn>
                  <a:cxn ang="0">
                    <a:pos x="T6" y="T7"/>
                  </a:cxn>
                  <a:cxn ang="0">
                    <a:pos x="T8" y="T9"/>
                  </a:cxn>
                </a:cxnLst>
                <a:rect l="0" t="0" r="r" b="b"/>
                <a:pathLst>
                  <a:path w="28" h="58">
                    <a:moveTo>
                      <a:pt x="25" y="32"/>
                    </a:moveTo>
                    <a:cubicBezTo>
                      <a:pt x="22" y="47"/>
                      <a:pt x="14" y="58"/>
                      <a:pt x="8" y="57"/>
                    </a:cubicBezTo>
                    <a:cubicBezTo>
                      <a:pt x="3" y="56"/>
                      <a:pt x="0" y="42"/>
                      <a:pt x="4" y="27"/>
                    </a:cubicBezTo>
                    <a:cubicBezTo>
                      <a:pt x="7" y="12"/>
                      <a:pt x="14" y="0"/>
                      <a:pt x="20" y="1"/>
                    </a:cubicBezTo>
                    <a:cubicBezTo>
                      <a:pt x="26" y="3"/>
                      <a:pt x="28" y="16"/>
                      <a:pt x="25" y="3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6" name="Freeform 111">
                <a:extLst>
                  <a:ext uri="{FF2B5EF4-FFF2-40B4-BE49-F238E27FC236}">
                    <a16:creationId xmlns:a16="http://schemas.microsoft.com/office/drawing/2014/main" id="{836CEE18-4E52-47D6-9DFB-B1C7450C3BA9}"/>
                  </a:ext>
                </a:extLst>
              </p:cNvPr>
              <p:cNvSpPr>
                <a:spLocks/>
              </p:cNvSpPr>
              <p:nvPr/>
            </p:nvSpPr>
            <p:spPr bwMode="auto">
              <a:xfrm>
                <a:off x="5334" y="1919"/>
                <a:ext cx="62" cy="135"/>
              </a:xfrm>
              <a:custGeom>
                <a:avLst/>
                <a:gdLst>
                  <a:gd name="T0" fmla="*/ 24 w 27"/>
                  <a:gd name="T1" fmla="*/ 31 h 58"/>
                  <a:gd name="T2" fmla="*/ 8 w 27"/>
                  <a:gd name="T3" fmla="*/ 57 h 58"/>
                  <a:gd name="T4" fmla="*/ 3 w 27"/>
                  <a:gd name="T5" fmla="*/ 27 h 58"/>
                  <a:gd name="T6" fmla="*/ 19 w 27"/>
                  <a:gd name="T7" fmla="*/ 1 h 58"/>
                  <a:gd name="T8" fmla="*/ 24 w 27"/>
                  <a:gd name="T9" fmla="*/ 31 h 58"/>
                </a:gdLst>
                <a:ahLst/>
                <a:cxnLst>
                  <a:cxn ang="0">
                    <a:pos x="T0" y="T1"/>
                  </a:cxn>
                  <a:cxn ang="0">
                    <a:pos x="T2" y="T3"/>
                  </a:cxn>
                  <a:cxn ang="0">
                    <a:pos x="T4" y="T5"/>
                  </a:cxn>
                  <a:cxn ang="0">
                    <a:pos x="T6" y="T7"/>
                  </a:cxn>
                  <a:cxn ang="0">
                    <a:pos x="T8" y="T9"/>
                  </a:cxn>
                </a:cxnLst>
                <a:rect l="0" t="0" r="r" b="b"/>
                <a:pathLst>
                  <a:path w="27" h="58">
                    <a:moveTo>
                      <a:pt x="24" y="31"/>
                    </a:moveTo>
                    <a:cubicBezTo>
                      <a:pt x="21" y="47"/>
                      <a:pt x="14" y="58"/>
                      <a:pt x="8" y="57"/>
                    </a:cubicBezTo>
                    <a:cubicBezTo>
                      <a:pt x="2" y="55"/>
                      <a:pt x="0" y="42"/>
                      <a:pt x="3" y="27"/>
                    </a:cubicBezTo>
                    <a:cubicBezTo>
                      <a:pt x="6" y="11"/>
                      <a:pt x="14" y="0"/>
                      <a:pt x="19" y="1"/>
                    </a:cubicBezTo>
                    <a:cubicBezTo>
                      <a:pt x="25" y="2"/>
                      <a:pt x="27" y="16"/>
                      <a:pt x="24"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7" name="Freeform 112">
                <a:extLst>
                  <a:ext uri="{FF2B5EF4-FFF2-40B4-BE49-F238E27FC236}">
                    <a16:creationId xmlns:a16="http://schemas.microsoft.com/office/drawing/2014/main" id="{8A277518-BD6A-472F-99D9-CA441F320992}"/>
                  </a:ext>
                </a:extLst>
              </p:cNvPr>
              <p:cNvSpPr>
                <a:spLocks/>
              </p:cNvSpPr>
              <p:nvPr/>
            </p:nvSpPr>
            <p:spPr bwMode="auto">
              <a:xfrm>
                <a:off x="5249" y="1875"/>
                <a:ext cx="134" cy="65"/>
              </a:xfrm>
              <a:custGeom>
                <a:avLst/>
                <a:gdLst>
                  <a:gd name="T0" fmla="*/ 31 w 58"/>
                  <a:gd name="T1" fmla="*/ 3 h 28"/>
                  <a:gd name="T2" fmla="*/ 56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6" y="20"/>
                    </a:cubicBezTo>
                    <a:cubicBezTo>
                      <a:pt x="55" y="26"/>
                      <a:pt x="42" y="28"/>
                      <a:pt x="26"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8" name="Freeform 113">
                <a:extLst>
                  <a:ext uri="{FF2B5EF4-FFF2-40B4-BE49-F238E27FC236}">
                    <a16:creationId xmlns:a16="http://schemas.microsoft.com/office/drawing/2014/main" id="{C3113B2E-E3BD-431A-9687-F096350134D4}"/>
                  </a:ext>
                </a:extLst>
              </p:cNvPr>
              <p:cNvSpPr>
                <a:spLocks/>
              </p:cNvSpPr>
              <p:nvPr/>
            </p:nvSpPr>
            <p:spPr bwMode="auto">
              <a:xfrm>
                <a:off x="5376" y="190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7" y="7"/>
                      <a:pt x="58" y="14"/>
                      <a:pt x="57" y="20"/>
                    </a:cubicBezTo>
                    <a:cubicBezTo>
                      <a:pt x="56" y="26"/>
                      <a:pt x="42" y="28"/>
                      <a:pt x="27" y="25"/>
                    </a:cubicBezTo>
                    <a:cubicBezTo>
                      <a:pt x="12" y="21"/>
                      <a:pt x="0" y="14"/>
                      <a:pt x="1" y="8"/>
                    </a:cubicBezTo>
                    <a:cubicBezTo>
                      <a:pt x="3"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9" name="Freeform 114">
                <a:extLst>
                  <a:ext uri="{FF2B5EF4-FFF2-40B4-BE49-F238E27FC236}">
                    <a16:creationId xmlns:a16="http://schemas.microsoft.com/office/drawing/2014/main" id="{D3C95FA1-B953-4534-9417-A99C4F9025F0}"/>
                  </a:ext>
                </a:extLst>
              </p:cNvPr>
              <p:cNvSpPr>
                <a:spLocks/>
              </p:cNvSpPr>
              <p:nvPr/>
            </p:nvSpPr>
            <p:spPr bwMode="auto">
              <a:xfrm>
                <a:off x="5295" y="1803"/>
                <a:ext cx="94" cy="126"/>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8"/>
                      <a:pt x="36" y="51"/>
                    </a:cubicBezTo>
                    <a:cubicBezTo>
                      <a:pt x="31" y="54"/>
                      <a:pt x="20" y="46"/>
                      <a:pt x="12" y="33"/>
                    </a:cubicBezTo>
                    <a:cubicBezTo>
                      <a:pt x="3" y="20"/>
                      <a:pt x="0" y="7"/>
                      <a:pt x="5" y="3"/>
                    </a:cubicBezTo>
                    <a:cubicBezTo>
                      <a:pt x="10"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0" name="Freeform 115">
                <a:extLst>
                  <a:ext uri="{FF2B5EF4-FFF2-40B4-BE49-F238E27FC236}">
                    <a16:creationId xmlns:a16="http://schemas.microsoft.com/office/drawing/2014/main" id="{A803FFC8-97B4-41FB-A3DC-3FBCC19D4A27}"/>
                  </a:ext>
                </a:extLst>
              </p:cNvPr>
              <p:cNvSpPr>
                <a:spLocks/>
              </p:cNvSpPr>
              <p:nvPr/>
            </p:nvSpPr>
            <p:spPr bwMode="auto">
              <a:xfrm>
                <a:off x="5366" y="1915"/>
                <a:ext cx="95" cy="125"/>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7"/>
                      <a:pt x="36" y="51"/>
                    </a:cubicBezTo>
                    <a:cubicBezTo>
                      <a:pt x="31" y="54"/>
                      <a:pt x="20" y="46"/>
                      <a:pt x="12" y="33"/>
                    </a:cubicBezTo>
                    <a:cubicBezTo>
                      <a:pt x="3" y="20"/>
                      <a:pt x="0" y="6"/>
                      <a:pt x="5" y="3"/>
                    </a:cubicBezTo>
                    <a:cubicBezTo>
                      <a:pt x="10"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1" name="Freeform 116">
                <a:extLst>
                  <a:ext uri="{FF2B5EF4-FFF2-40B4-BE49-F238E27FC236}">
                    <a16:creationId xmlns:a16="http://schemas.microsoft.com/office/drawing/2014/main" id="{A9F1F19A-51FC-451F-AD13-21FDD0D9513F}"/>
                  </a:ext>
                </a:extLst>
              </p:cNvPr>
              <p:cNvSpPr>
                <a:spLocks/>
              </p:cNvSpPr>
              <p:nvPr/>
            </p:nvSpPr>
            <p:spPr bwMode="auto">
              <a:xfrm>
                <a:off x="5260" y="1910"/>
                <a:ext cx="127" cy="95"/>
              </a:xfrm>
              <a:custGeom>
                <a:avLst/>
                <a:gdLst>
                  <a:gd name="T0" fmla="*/ 22 w 55"/>
                  <a:gd name="T1" fmla="*/ 11 h 41"/>
                  <a:gd name="T2" fmla="*/ 51 w 55"/>
                  <a:gd name="T3" fmla="*/ 5 h 41"/>
                  <a:gd name="T4" fmla="*/ 34 w 55"/>
                  <a:gd name="T5" fmla="*/ 30 h 41"/>
                  <a:gd name="T6" fmla="*/ 4 w 55"/>
                  <a:gd name="T7" fmla="*/ 36 h 41"/>
                  <a:gd name="T8" fmla="*/ 22 w 55"/>
                  <a:gd name="T9" fmla="*/ 11 h 41"/>
                </a:gdLst>
                <a:ahLst/>
                <a:cxnLst>
                  <a:cxn ang="0">
                    <a:pos x="T0" y="T1"/>
                  </a:cxn>
                  <a:cxn ang="0">
                    <a:pos x="T2" y="T3"/>
                  </a:cxn>
                  <a:cxn ang="0">
                    <a:pos x="T4" y="T5"/>
                  </a:cxn>
                  <a:cxn ang="0">
                    <a:pos x="T6" y="T7"/>
                  </a:cxn>
                  <a:cxn ang="0">
                    <a:pos x="T8" y="T9"/>
                  </a:cxn>
                </a:cxnLst>
                <a:rect l="0" t="0" r="r" b="b"/>
                <a:pathLst>
                  <a:path w="55" h="41">
                    <a:moveTo>
                      <a:pt x="22" y="11"/>
                    </a:moveTo>
                    <a:cubicBezTo>
                      <a:pt x="35" y="3"/>
                      <a:pt x="48" y="0"/>
                      <a:pt x="51" y="5"/>
                    </a:cubicBezTo>
                    <a:cubicBezTo>
                      <a:pt x="55" y="10"/>
                      <a:pt x="47" y="21"/>
                      <a:pt x="34" y="30"/>
                    </a:cubicBezTo>
                    <a:cubicBezTo>
                      <a:pt x="20" y="38"/>
                      <a:pt x="7" y="41"/>
                      <a:pt x="4" y="36"/>
                    </a:cubicBezTo>
                    <a:cubicBezTo>
                      <a:pt x="0" y="31"/>
                      <a:pt x="8" y="20"/>
                      <a:pt x="22"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2" name="Freeform 117">
                <a:extLst>
                  <a:ext uri="{FF2B5EF4-FFF2-40B4-BE49-F238E27FC236}">
                    <a16:creationId xmlns:a16="http://schemas.microsoft.com/office/drawing/2014/main" id="{6172557C-0CA3-4344-B623-6C10FBF801E1}"/>
                  </a:ext>
                </a:extLst>
              </p:cNvPr>
              <p:cNvSpPr>
                <a:spLocks/>
              </p:cNvSpPr>
              <p:nvPr/>
            </p:nvSpPr>
            <p:spPr bwMode="auto">
              <a:xfrm>
                <a:off x="5371" y="1838"/>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8" y="0"/>
                      <a:pt x="51" y="5"/>
                    </a:cubicBezTo>
                    <a:cubicBezTo>
                      <a:pt x="54" y="10"/>
                      <a:pt x="46" y="21"/>
                      <a:pt x="33" y="30"/>
                    </a:cubicBezTo>
                    <a:cubicBezTo>
                      <a:pt x="20" y="38"/>
                      <a:pt x="7" y="41"/>
                      <a:pt x="3"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3" name="Freeform 118">
                <a:extLst>
                  <a:ext uri="{FF2B5EF4-FFF2-40B4-BE49-F238E27FC236}">
                    <a16:creationId xmlns:a16="http://schemas.microsoft.com/office/drawing/2014/main" id="{8984F3C0-FBC0-46F6-AE9E-764BF6C738D4}"/>
                  </a:ext>
                </a:extLst>
              </p:cNvPr>
              <p:cNvSpPr>
                <a:spLocks/>
              </p:cNvSpPr>
              <p:nvPr/>
            </p:nvSpPr>
            <p:spPr bwMode="auto">
              <a:xfrm>
                <a:off x="5332" y="1789"/>
                <a:ext cx="64" cy="135"/>
              </a:xfrm>
              <a:custGeom>
                <a:avLst/>
                <a:gdLst>
                  <a:gd name="T0" fmla="*/ 25 w 28"/>
                  <a:gd name="T1" fmla="*/ 27 h 58"/>
                  <a:gd name="T2" fmla="*/ 20 w 28"/>
                  <a:gd name="T3" fmla="*/ 57 h 58"/>
                  <a:gd name="T4" fmla="*/ 4 w 28"/>
                  <a:gd name="T5" fmla="*/ 32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5" y="58"/>
                      <a:pt x="7" y="47"/>
                      <a:pt x="4" y="32"/>
                    </a:cubicBezTo>
                    <a:cubicBezTo>
                      <a:pt x="0" y="16"/>
                      <a:pt x="2" y="3"/>
                      <a:pt x="8" y="1"/>
                    </a:cubicBezTo>
                    <a:cubicBezTo>
                      <a:pt x="14" y="0"/>
                      <a:pt x="22" y="12"/>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4" name="Freeform 119">
                <a:extLst>
                  <a:ext uri="{FF2B5EF4-FFF2-40B4-BE49-F238E27FC236}">
                    <a16:creationId xmlns:a16="http://schemas.microsoft.com/office/drawing/2014/main" id="{386DF36E-E3D4-477E-AE4E-086B7CDCAF91}"/>
                  </a:ext>
                </a:extLst>
              </p:cNvPr>
              <p:cNvSpPr>
                <a:spLocks/>
              </p:cNvSpPr>
              <p:nvPr/>
            </p:nvSpPr>
            <p:spPr bwMode="auto">
              <a:xfrm>
                <a:off x="5360" y="1919"/>
                <a:ext cx="64" cy="135"/>
              </a:xfrm>
              <a:custGeom>
                <a:avLst/>
                <a:gdLst>
                  <a:gd name="T0" fmla="*/ 25 w 28"/>
                  <a:gd name="T1" fmla="*/ 27 h 58"/>
                  <a:gd name="T2" fmla="*/ 20 w 28"/>
                  <a:gd name="T3" fmla="*/ 57 h 58"/>
                  <a:gd name="T4" fmla="*/ 4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5"/>
                      <a:pt x="20" y="57"/>
                    </a:cubicBezTo>
                    <a:cubicBezTo>
                      <a:pt x="15" y="58"/>
                      <a:pt x="7" y="47"/>
                      <a:pt x="4" y="31"/>
                    </a:cubicBezTo>
                    <a:cubicBezTo>
                      <a:pt x="0" y="16"/>
                      <a:pt x="3" y="2"/>
                      <a:pt x="8" y="1"/>
                    </a:cubicBezTo>
                    <a:cubicBezTo>
                      <a:pt x="14" y="0"/>
                      <a:pt x="22" y="11"/>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5" name="Freeform 120">
                <a:extLst>
                  <a:ext uri="{FF2B5EF4-FFF2-40B4-BE49-F238E27FC236}">
                    <a16:creationId xmlns:a16="http://schemas.microsoft.com/office/drawing/2014/main" id="{2825A8E7-FAD5-40AC-8695-F0260206A16C}"/>
                  </a:ext>
                </a:extLst>
              </p:cNvPr>
              <p:cNvSpPr>
                <a:spLocks/>
              </p:cNvSpPr>
              <p:nvPr/>
            </p:nvSpPr>
            <p:spPr bwMode="auto">
              <a:xfrm>
                <a:off x="5249" y="1903"/>
                <a:ext cx="134" cy="65"/>
              </a:xfrm>
              <a:custGeom>
                <a:avLst/>
                <a:gdLst>
                  <a:gd name="T0" fmla="*/ 26 w 58"/>
                  <a:gd name="T1" fmla="*/ 3 h 28"/>
                  <a:gd name="T2" fmla="*/ 56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6" y="8"/>
                    </a:cubicBezTo>
                    <a:cubicBezTo>
                      <a:pt x="58" y="14"/>
                      <a:pt x="46" y="21"/>
                      <a:pt x="31" y="25"/>
                    </a:cubicBezTo>
                    <a:cubicBezTo>
                      <a:pt x="16" y="28"/>
                      <a:pt x="2" y="26"/>
                      <a:pt x="1" y="20"/>
                    </a:cubicBezTo>
                    <a:cubicBezTo>
                      <a:pt x="0" y="14"/>
                      <a:pt x="11" y="7"/>
                      <a:pt x="26"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6" name="Freeform 121">
                <a:extLst>
                  <a:ext uri="{FF2B5EF4-FFF2-40B4-BE49-F238E27FC236}">
                    <a16:creationId xmlns:a16="http://schemas.microsoft.com/office/drawing/2014/main" id="{FC043736-BEF7-4BD9-8006-380D67EEB893}"/>
                  </a:ext>
                </a:extLst>
              </p:cNvPr>
              <p:cNvSpPr>
                <a:spLocks/>
              </p:cNvSpPr>
              <p:nvPr/>
            </p:nvSpPr>
            <p:spPr bwMode="auto">
              <a:xfrm>
                <a:off x="5376" y="1875"/>
                <a:ext cx="133" cy="65"/>
              </a:xfrm>
              <a:custGeom>
                <a:avLst/>
                <a:gdLst>
                  <a:gd name="T0" fmla="*/ 27 w 58"/>
                  <a:gd name="T1" fmla="*/ 3 h 28"/>
                  <a:gd name="T2" fmla="*/ 57 w 58"/>
                  <a:gd name="T3" fmla="*/ 8 h 28"/>
                  <a:gd name="T4" fmla="*/ 32 w 58"/>
                  <a:gd name="T5" fmla="*/ 25 h 28"/>
                  <a:gd name="T6" fmla="*/ 1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1" y="20"/>
                    </a:cubicBezTo>
                    <a:cubicBezTo>
                      <a:pt x="0" y="14"/>
                      <a:pt x="12" y="7"/>
                      <a:pt x="27"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7" name="Freeform 122">
                <a:extLst>
                  <a:ext uri="{FF2B5EF4-FFF2-40B4-BE49-F238E27FC236}">
                    <a16:creationId xmlns:a16="http://schemas.microsoft.com/office/drawing/2014/main" id="{76A428C0-E341-4CA2-82B1-05EC3F8E2BF1}"/>
                  </a:ext>
                </a:extLst>
              </p:cNvPr>
              <p:cNvSpPr>
                <a:spLocks/>
              </p:cNvSpPr>
              <p:nvPr/>
            </p:nvSpPr>
            <p:spPr bwMode="auto">
              <a:xfrm>
                <a:off x="5260" y="1838"/>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8" name="Freeform 123">
                <a:extLst>
                  <a:ext uri="{FF2B5EF4-FFF2-40B4-BE49-F238E27FC236}">
                    <a16:creationId xmlns:a16="http://schemas.microsoft.com/office/drawing/2014/main" id="{F287FBEB-F1E2-4897-B52C-ACB40C9DF730}"/>
                  </a:ext>
                </a:extLst>
              </p:cNvPr>
              <p:cNvSpPr>
                <a:spLocks/>
              </p:cNvSpPr>
              <p:nvPr/>
            </p:nvSpPr>
            <p:spPr bwMode="auto">
              <a:xfrm>
                <a:off x="5371" y="191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5" y="38"/>
                      <a:pt x="21" y="30"/>
                    </a:cubicBezTo>
                    <a:cubicBezTo>
                      <a:pt x="8" y="21"/>
                      <a:pt x="0" y="10"/>
                      <a:pt x="3"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9" name="Freeform 124">
                <a:extLst>
                  <a:ext uri="{FF2B5EF4-FFF2-40B4-BE49-F238E27FC236}">
                    <a16:creationId xmlns:a16="http://schemas.microsoft.com/office/drawing/2014/main" id="{9F93D0E5-D554-4902-9504-112501E1C6FD}"/>
                  </a:ext>
                </a:extLst>
              </p:cNvPr>
              <p:cNvSpPr>
                <a:spLocks/>
              </p:cNvSpPr>
              <p:nvPr/>
            </p:nvSpPr>
            <p:spPr bwMode="auto">
              <a:xfrm>
                <a:off x="5297" y="1915"/>
                <a:ext cx="92" cy="125"/>
              </a:xfrm>
              <a:custGeom>
                <a:avLst/>
                <a:gdLst>
                  <a:gd name="T0" fmla="*/ 11 w 40"/>
                  <a:gd name="T1" fmla="*/ 21 h 54"/>
                  <a:gd name="T2" fmla="*/ 35 w 40"/>
                  <a:gd name="T3" fmla="*/ 3 h 54"/>
                  <a:gd name="T4" fmla="*/ 29 w 40"/>
                  <a:gd name="T5" fmla="*/ 33 h 54"/>
                  <a:gd name="T6" fmla="*/ 5 w 40"/>
                  <a:gd name="T7" fmla="*/ 51 h 54"/>
                  <a:gd name="T8" fmla="*/ 11 w 40"/>
                  <a:gd name="T9" fmla="*/ 21 h 54"/>
                </a:gdLst>
                <a:ahLst/>
                <a:cxnLst>
                  <a:cxn ang="0">
                    <a:pos x="T0" y="T1"/>
                  </a:cxn>
                  <a:cxn ang="0">
                    <a:pos x="T2" y="T3"/>
                  </a:cxn>
                  <a:cxn ang="0">
                    <a:pos x="T4" y="T5"/>
                  </a:cxn>
                  <a:cxn ang="0">
                    <a:pos x="T6" y="T7"/>
                  </a:cxn>
                  <a:cxn ang="0">
                    <a:pos x="T8" y="T9"/>
                  </a:cxn>
                </a:cxnLst>
                <a:rect l="0" t="0" r="r" b="b"/>
                <a:pathLst>
                  <a:path w="40" h="54">
                    <a:moveTo>
                      <a:pt x="11" y="21"/>
                    </a:moveTo>
                    <a:cubicBezTo>
                      <a:pt x="19" y="8"/>
                      <a:pt x="30" y="0"/>
                      <a:pt x="35" y="3"/>
                    </a:cubicBezTo>
                    <a:cubicBezTo>
                      <a:pt x="40" y="6"/>
                      <a:pt x="38" y="20"/>
                      <a:pt x="29" y="33"/>
                    </a:cubicBezTo>
                    <a:cubicBezTo>
                      <a:pt x="21" y="46"/>
                      <a:pt x="10" y="54"/>
                      <a:pt x="5" y="51"/>
                    </a:cubicBezTo>
                    <a:cubicBezTo>
                      <a:pt x="0" y="48"/>
                      <a:pt x="2"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0" name="Freeform 125">
                <a:extLst>
                  <a:ext uri="{FF2B5EF4-FFF2-40B4-BE49-F238E27FC236}">
                    <a16:creationId xmlns:a16="http://schemas.microsoft.com/office/drawing/2014/main" id="{E20728D7-2375-4C5E-A587-408DC90DDCF1}"/>
                  </a:ext>
                </a:extLst>
              </p:cNvPr>
              <p:cNvSpPr>
                <a:spLocks/>
              </p:cNvSpPr>
              <p:nvPr/>
            </p:nvSpPr>
            <p:spPr bwMode="auto">
              <a:xfrm>
                <a:off x="5366" y="1803"/>
                <a:ext cx="95" cy="126"/>
              </a:xfrm>
              <a:custGeom>
                <a:avLst/>
                <a:gdLst>
                  <a:gd name="T0" fmla="*/ 12 w 41"/>
                  <a:gd name="T1" fmla="*/ 21 h 54"/>
                  <a:gd name="T2" fmla="*/ 36 w 41"/>
                  <a:gd name="T3" fmla="*/ 3 h 54"/>
                  <a:gd name="T4" fmla="*/ 30 w 41"/>
                  <a:gd name="T5" fmla="*/ 33 h 54"/>
                  <a:gd name="T6" fmla="*/ 5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7"/>
                      <a:pt x="39" y="20"/>
                      <a:pt x="30" y="33"/>
                    </a:cubicBezTo>
                    <a:cubicBezTo>
                      <a:pt x="21" y="46"/>
                      <a:pt x="10" y="54"/>
                      <a:pt x="5" y="51"/>
                    </a:cubicBezTo>
                    <a:cubicBezTo>
                      <a:pt x="0" y="48"/>
                      <a:pt x="3" y="34"/>
                      <a:pt x="12"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1" name="Freeform 126">
                <a:extLst>
                  <a:ext uri="{FF2B5EF4-FFF2-40B4-BE49-F238E27FC236}">
                    <a16:creationId xmlns:a16="http://schemas.microsoft.com/office/drawing/2014/main" id="{8BFAA816-ADE2-4E01-872C-6E2E98F61350}"/>
                  </a:ext>
                </a:extLst>
              </p:cNvPr>
              <p:cNvSpPr>
                <a:spLocks/>
              </p:cNvSpPr>
              <p:nvPr/>
            </p:nvSpPr>
            <p:spPr bwMode="auto">
              <a:xfrm>
                <a:off x="5334" y="1878"/>
                <a:ext cx="90" cy="88"/>
              </a:xfrm>
              <a:custGeom>
                <a:avLst/>
                <a:gdLst>
                  <a:gd name="T0" fmla="*/ 38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8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4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0 w 39"/>
                  <a:gd name="T51" fmla="*/ 34 h 38"/>
                  <a:gd name="T52" fmla="*/ 25 w 39"/>
                  <a:gd name="T53" fmla="*/ 38 h 38"/>
                  <a:gd name="T54" fmla="*/ 26 w 39"/>
                  <a:gd name="T55" fmla="*/ 33 h 38"/>
                  <a:gd name="T56" fmla="*/ 31 w 39"/>
                  <a:gd name="T57" fmla="*/ 34 h 38"/>
                  <a:gd name="T58" fmla="*/ 31 w 39"/>
                  <a:gd name="T59" fmla="*/ 29 h 38"/>
                  <a:gd name="T60" fmla="*/ 36 w 39"/>
                  <a:gd name="T61" fmla="*/ 28 h 38"/>
                  <a:gd name="T62" fmla="*/ 34 w 39"/>
                  <a:gd name="T63" fmla="*/ 24 h 38"/>
                  <a:gd name="T64" fmla="*/ 38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8" y="22"/>
                    </a:moveTo>
                    <a:cubicBezTo>
                      <a:pt x="39" y="21"/>
                      <a:pt x="37" y="19"/>
                      <a:pt x="34" y="18"/>
                    </a:cubicBezTo>
                    <a:cubicBezTo>
                      <a:pt x="37" y="17"/>
                      <a:pt x="38" y="15"/>
                      <a:pt x="38" y="14"/>
                    </a:cubicBezTo>
                    <a:cubicBezTo>
                      <a:pt x="38" y="13"/>
                      <a:pt x="36" y="12"/>
                      <a:pt x="34" y="12"/>
                    </a:cubicBezTo>
                    <a:cubicBezTo>
                      <a:pt x="35" y="10"/>
                      <a:pt x="36" y="9"/>
                      <a:pt x="35" y="8"/>
                    </a:cubicBezTo>
                    <a:cubicBezTo>
                      <a:pt x="34" y="7"/>
                      <a:pt x="32" y="7"/>
                      <a:pt x="29" y="8"/>
                    </a:cubicBezTo>
                    <a:cubicBezTo>
                      <a:pt x="30" y="5"/>
                      <a:pt x="30" y="3"/>
                      <a:pt x="29" y="2"/>
                    </a:cubicBezTo>
                    <a:cubicBezTo>
                      <a:pt x="28" y="2"/>
                      <a:pt x="26" y="2"/>
                      <a:pt x="25" y="4"/>
                    </a:cubicBezTo>
                    <a:cubicBezTo>
                      <a:pt x="24" y="2"/>
                      <a:pt x="23" y="0"/>
                      <a:pt x="22" y="0"/>
                    </a:cubicBezTo>
                    <a:cubicBezTo>
                      <a:pt x="21" y="0"/>
                      <a:pt x="19" y="1"/>
                      <a:pt x="18" y="4"/>
                    </a:cubicBezTo>
                    <a:cubicBezTo>
                      <a:pt x="17" y="2"/>
                      <a:pt x="15" y="0"/>
                      <a:pt x="14" y="1"/>
                    </a:cubicBezTo>
                    <a:cubicBezTo>
                      <a:pt x="13" y="1"/>
                      <a:pt x="12" y="3"/>
                      <a:pt x="12" y="5"/>
                    </a:cubicBezTo>
                    <a:cubicBezTo>
                      <a:pt x="11" y="3"/>
                      <a:pt x="9" y="3"/>
                      <a:pt x="8" y="4"/>
                    </a:cubicBezTo>
                    <a:cubicBezTo>
                      <a:pt x="7" y="4"/>
                      <a:pt x="7" y="7"/>
                      <a:pt x="8" y="9"/>
                    </a:cubicBezTo>
                    <a:cubicBezTo>
                      <a:pt x="5" y="8"/>
                      <a:pt x="3" y="9"/>
                      <a:pt x="3" y="10"/>
                    </a:cubicBezTo>
                    <a:cubicBezTo>
                      <a:pt x="2" y="11"/>
                      <a:pt x="3" y="12"/>
                      <a:pt x="4" y="14"/>
                    </a:cubicBezTo>
                    <a:cubicBezTo>
                      <a:pt x="2" y="14"/>
                      <a:pt x="1" y="15"/>
                      <a:pt x="0" y="16"/>
                    </a:cubicBezTo>
                    <a:cubicBezTo>
                      <a:pt x="0" y="18"/>
                      <a:pt x="2" y="19"/>
                      <a:pt x="4"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5" y="38"/>
                      <a:pt x="17" y="38"/>
                    </a:cubicBezTo>
                    <a:cubicBezTo>
                      <a:pt x="18" y="38"/>
                      <a:pt x="19" y="37"/>
                      <a:pt x="20" y="34"/>
                    </a:cubicBezTo>
                    <a:cubicBezTo>
                      <a:pt x="22" y="36"/>
                      <a:pt x="23" y="38"/>
                      <a:pt x="25" y="38"/>
                    </a:cubicBezTo>
                    <a:cubicBezTo>
                      <a:pt x="26" y="37"/>
                      <a:pt x="26" y="36"/>
                      <a:pt x="26" y="33"/>
                    </a:cubicBezTo>
                    <a:cubicBezTo>
                      <a:pt x="28" y="35"/>
                      <a:pt x="30" y="35"/>
                      <a:pt x="31" y="34"/>
                    </a:cubicBezTo>
                    <a:cubicBezTo>
                      <a:pt x="32" y="34"/>
                      <a:pt x="32" y="32"/>
                      <a:pt x="31" y="29"/>
                    </a:cubicBezTo>
                    <a:cubicBezTo>
                      <a:pt x="33" y="30"/>
                      <a:pt x="36" y="30"/>
                      <a:pt x="36" y="28"/>
                    </a:cubicBezTo>
                    <a:cubicBezTo>
                      <a:pt x="37" y="27"/>
                      <a:pt x="36" y="26"/>
                      <a:pt x="34" y="24"/>
                    </a:cubicBezTo>
                    <a:cubicBezTo>
                      <a:pt x="37" y="24"/>
                      <a:pt x="38" y="23"/>
                      <a:pt x="38"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2" name="Freeform 127">
                <a:extLst>
                  <a:ext uri="{FF2B5EF4-FFF2-40B4-BE49-F238E27FC236}">
                    <a16:creationId xmlns:a16="http://schemas.microsoft.com/office/drawing/2014/main" id="{EFCF20BA-7208-46AD-B4AF-E64C13FFABEF}"/>
                  </a:ext>
                </a:extLst>
              </p:cNvPr>
              <p:cNvSpPr>
                <a:spLocks/>
              </p:cNvSpPr>
              <p:nvPr/>
            </p:nvSpPr>
            <p:spPr bwMode="auto">
              <a:xfrm>
                <a:off x="0" y="2454"/>
                <a:ext cx="7678" cy="109"/>
              </a:xfrm>
              <a:custGeom>
                <a:avLst/>
                <a:gdLst>
                  <a:gd name="T0" fmla="*/ 3332 w 3332"/>
                  <a:gd name="T1" fmla="*/ 23 h 47"/>
                  <a:gd name="T2" fmla="*/ 3309 w 3332"/>
                  <a:gd name="T3" fmla="*/ 47 h 47"/>
                  <a:gd name="T4" fmla="*/ 24 w 3332"/>
                  <a:gd name="T5" fmla="*/ 47 h 47"/>
                  <a:gd name="T6" fmla="*/ 0 w 3332"/>
                  <a:gd name="T7" fmla="*/ 23 h 47"/>
                  <a:gd name="T8" fmla="*/ 24 w 3332"/>
                  <a:gd name="T9" fmla="*/ 0 h 47"/>
                  <a:gd name="T10" fmla="*/ 3309 w 3332"/>
                  <a:gd name="T11" fmla="*/ 0 h 47"/>
                  <a:gd name="T12" fmla="*/ 3332 w 3332"/>
                  <a:gd name="T13" fmla="*/ 23 h 47"/>
                </a:gdLst>
                <a:ahLst/>
                <a:cxnLst>
                  <a:cxn ang="0">
                    <a:pos x="T0" y="T1"/>
                  </a:cxn>
                  <a:cxn ang="0">
                    <a:pos x="T2" y="T3"/>
                  </a:cxn>
                  <a:cxn ang="0">
                    <a:pos x="T4" y="T5"/>
                  </a:cxn>
                  <a:cxn ang="0">
                    <a:pos x="T6" y="T7"/>
                  </a:cxn>
                  <a:cxn ang="0">
                    <a:pos x="T8" y="T9"/>
                  </a:cxn>
                  <a:cxn ang="0">
                    <a:pos x="T10" y="T11"/>
                  </a:cxn>
                  <a:cxn ang="0">
                    <a:pos x="T12" y="T13"/>
                  </a:cxn>
                </a:cxnLst>
                <a:rect l="0" t="0" r="r" b="b"/>
                <a:pathLst>
                  <a:path w="3332" h="47">
                    <a:moveTo>
                      <a:pt x="3332" y="23"/>
                    </a:moveTo>
                    <a:cubicBezTo>
                      <a:pt x="3332" y="36"/>
                      <a:pt x="3322" y="47"/>
                      <a:pt x="3309" y="47"/>
                    </a:cubicBezTo>
                    <a:cubicBezTo>
                      <a:pt x="24" y="47"/>
                      <a:pt x="24" y="47"/>
                      <a:pt x="24" y="47"/>
                    </a:cubicBezTo>
                    <a:cubicBezTo>
                      <a:pt x="11" y="47"/>
                      <a:pt x="0" y="36"/>
                      <a:pt x="0" y="23"/>
                    </a:cubicBezTo>
                    <a:cubicBezTo>
                      <a:pt x="0" y="10"/>
                      <a:pt x="11" y="0"/>
                      <a:pt x="24" y="0"/>
                    </a:cubicBezTo>
                    <a:cubicBezTo>
                      <a:pt x="3309" y="0"/>
                      <a:pt x="3309" y="0"/>
                      <a:pt x="3309" y="0"/>
                    </a:cubicBezTo>
                    <a:cubicBezTo>
                      <a:pt x="3322" y="0"/>
                      <a:pt x="3332" y="10"/>
                      <a:pt x="3332" y="23"/>
                    </a:cubicBezTo>
                  </a:path>
                </a:pathLst>
              </a:custGeom>
              <a:solidFill>
                <a:srgbClr val="A867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3" name="Freeform 128">
                <a:extLst>
                  <a:ext uri="{FF2B5EF4-FFF2-40B4-BE49-F238E27FC236}">
                    <a16:creationId xmlns:a16="http://schemas.microsoft.com/office/drawing/2014/main" id="{EB0FD74C-8CA2-4597-9DAA-F99DE19E5C01}"/>
                  </a:ext>
                </a:extLst>
              </p:cNvPr>
              <p:cNvSpPr>
                <a:spLocks/>
              </p:cNvSpPr>
              <p:nvPr/>
            </p:nvSpPr>
            <p:spPr bwMode="auto">
              <a:xfrm>
                <a:off x="106" y="2398"/>
                <a:ext cx="7466" cy="56"/>
              </a:xfrm>
              <a:custGeom>
                <a:avLst/>
                <a:gdLst>
                  <a:gd name="T0" fmla="*/ 3217 w 3240"/>
                  <a:gd name="T1" fmla="*/ 0 h 24"/>
                  <a:gd name="T2" fmla="*/ 24 w 3240"/>
                  <a:gd name="T3" fmla="*/ 0 h 24"/>
                  <a:gd name="T4" fmla="*/ 0 w 3240"/>
                  <a:gd name="T5" fmla="*/ 24 h 24"/>
                  <a:gd name="T6" fmla="*/ 3240 w 3240"/>
                  <a:gd name="T7" fmla="*/ 24 h 24"/>
                  <a:gd name="T8" fmla="*/ 3217 w 3240"/>
                  <a:gd name="T9" fmla="*/ 0 h 24"/>
                </a:gdLst>
                <a:ahLst/>
                <a:cxnLst>
                  <a:cxn ang="0">
                    <a:pos x="T0" y="T1"/>
                  </a:cxn>
                  <a:cxn ang="0">
                    <a:pos x="T2" y="T3"/>
                  </a:cxn>
                  <a:cxn ang="0">
                    <a:pos x="T4" y="T5"/>
                  </a:cxn>
                  <a:cxn ang="0">
                    <a:pos x="T6" y="T7"/>
                  </a:cxn>
                  <a:cxn ang="0">
                    <a:pos x="T8" y="T9"/>
                  </a:cxn>
                </a:cxnLst>
                <a:rect l="0" t="0" r="r" b="b"/>
                <a:pathLst>
                  <a:path w="3240" h="24">
                    <a:moveTo>
                      <a:pt x="3217" y="0"/>
                    </a:moveTo>
                    <a:cubicBezTo>
                      <a:pt x="24" y="0"/>
                      <a:pt x="24" y="0"/>
                      <a:pt x="24" y="0"/>
                    </a:cubicBezTo>
                    <a:cubicBezTo>
                      <a:pt x="11" y="0"/>
                      <a:pt x="0" y="11"/>
                      <a:pt x="0" y="24"/>
                    </a:cubicBezTo>
                    <a:cubicBezTo>
                      <a:pt x="3240" y="24"/>
                      <a:pt x="3240" y="24"/>
                      <a:pt x="3240" y="24"/>
                    </a:cubicBezTo>
                    <a:cubicBezTo>
                      <a:pt x="3240" y="11"/>
                      <a:pt x="3230" y="0"/>
                      <a:pt x="3217" y="0"/>
                    </a:cubicBezTo>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4" name="Freeform 129">
                <a:extLst>
                  <a:ext uri="{FF2B5EF4-FFF2-40B4-BE49-F238E27FC236}">
                    <a16:creationId xmlns:a16="http://schemas.microsoft.com/office/drawing/2014/main" id="{1075EDC7-01C1-4790-9DC1-034612499A76}"/>
                  </a:ext>
                </a:extLst>
              </p:cNvPr>
              <p:cNvSpPr>
                <a:spLocks/>
              </p:cNvSpPr>
              <p:nvPr/>
            </p:nvSpPr>
            <p:spPr bwMode="auto">
              <a:xfrm>
                <a:off x="196"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5" name="Freeform 130">
                <a:extLst>
                  <a:ext uri="{FF2B5EF4-FFF2-40B4-BE49-F238E27FC236}">
                    <a16:creationId xmlns:a16="http://schemas.microsoft.com/office/drawing/2014/main" id="{DCEECC97-9C9E-4531-987E-BEFB1EFD1EDB}"/>
                  </a:ext>
                </a:extLst>
              </p:cNvPr>
              <p:cNvSpPr>
                <a:spLocks/>
              </p:cNvSpPr>
              <p:nvPr/>
            </p:nvSpPr>
            <p:spPr bwMode="auto">
              <a:xfrm>
                <a:off x="405"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6" name="Freeform 131">
                <a:extLst>
                  <a:ext uri="{FF2B5EF4-FFF2-40B4-BE49-F238E27FC236}">
                    <a16:creationId xmlns:a16="http://schemas.microsoft.com/office/drawing/2014/main" id="{17D1D7B8-B47B-4D95-80DE-D7C817EAB709}"/>
                  </a:ext>
                </a:extLst>
              </p:cNvPr>
              <p:cNvSpPr>
                <a:spLocks/>
              </p:cNvSpPr>
              <p:nvPr/>
            </p:nvSpPr>
            <p:spPr bwMode="auto">
              <a:xfrm>
                <a:off x="29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7" name="Freeform 132">
                <a:extLst>
                  <a:ext uri="{FF2B5EF4-FFF2-40B4-BE49-F238E27FC236}">
                    <a16:creationId xmlns:a16="http://schemas.microsoft.com/office/drawing/2014/main" id="{04316606-AE2F-43A3-B962-8EAD388C605D}"/>
                  </a:ext>
                </a:extLst>
              </p:cNvPr>
              <p:cNvSpPr>
                <a:spLocks/>
              </p:cNvSpPr>
              <p:nvPr/>
            </p:nvSpPr>
            <p:spPr bwMode="auto">
              <a:xfrm>
                <a:off x="175" y="2303"/>
                <a:ext cx="35" cy="100"/>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8" name="Freeform 133">
                <a:extLst>
                  <a:ext uri="{FF2B5EF4-FFF2-40B4-BE49-F238E27FC236}">
                    <a16:creationId xmlns:a16="http://schemas.microsoft.com/office/drawing/2014/main" id="{D9E6CD75-BBD0-412C-B666-CB6E544750F3}"/>
                  </a:ext>
                </a:extLst>
              </p:cNvPr>
              <p:cNvSpPr>
                <a:spLocks/>
              </p:cNvSpPr>
              <p:nvPr/>
            </p:nvSpPr>
            <p:spPr bwMode="auto">
              <a:xfrm>
                <a:off x="346"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9" name="Freeform 134">
                <a:extLst>
                  <a:ext uri="{FF2B5EF4-FFF2-40B4-BE49-F238E27FC236}">
                    <a16:creationId xmlns:a16="http://schemas.microsoft.com/office/drawing/2014/main" id="{4B8303EF-9B61-4885-B2B4-2CEB4699BFEB}"/>
                  </a:ext>
                </a:extLst>
              </p:cNvPr>
              <p:cNvSpPr>
                <a:spLocks/>
              </p:cNvSpPr>
              <p:nvPr/>
            </p:nvSpPr>
            <p:spPr bwMode="auto">
              <a:xfrm>
                <a:off x="484" y="2303"/>
                <a:ext cx="30" cy="100"/>
              </a:xfrm>
              <a:custGeom>
                <a:avLst/>
                <a:gdLst>
                  <a:gd name="T0" fmla="*/ 0 w 13"/>
                  <a:gd name="T1" fmla="*/ 43 h 43"/>
                  <a:gd name="T2" fmla="*/ 9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9" y="0"/>
                    </a:cubicBezTo>
                    <a:cubicBezTo>
                      <a:pt x="9"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0" name="Freeform 135">
                <a:extLst>
                  <a:ext uri="{FF2B5EF4-FFF2-40B4-BE49-F238E27FC236}">
                    <a16:creationId xmlns:a16="http://schemas.microsoft.com/office/drawing/2014/main" id="{831531D5-CC59-4F8F-AB77-233EC1AFF60A}"/>
                  </a:ext>
                </a:extLst>
              </p:cNvPr>
              <p:cNvSpPr>
                <a:spLocks/>
              </p:cNvSpPr>
              <p:nvPr/>
            </p:nvSpPr>
            <p:spPr bwMode="auto">
              <a:xfrm>
                <a:off x="456" y="2319"/>
                <a:ext cx="28" cy="84"/>
              </a:xfrm>
              <a:custGeom>
                <a:avLst/>
                <a:gdLst>
                  <a:gd name="T0" fmla="*/ 12 w 12"/>
                  <a:gd name="T1" fmla="*/ 36 h 36"/>
                  <a:gd name="T2" fmla="*/ 4 w 12"/>
                  <a:gd name="T3" fmla="*/ 0 h 36"/>
                  <a:gd name="T4" fmla="*/ 0 w 12"/>
                  <a:gd name="T5" fmla="*/ 36 h 36"/>
                  <a:gd name="T6" fmla="*/ 12 w 12"/>
                  <a:gd name="T7" fmla="*/ 36 h 36"/>
                </a:gdLst>
                <a:ahLst/>
                <a:cxnLst>
                  <a:cxn ang="0">
                    <a:pos x="T0" y="T1"/>
                  </a:cxn>
                  <a:cxn ang="0">
                    <a:pos x="T2" y="T3"/>
                  </a:cxn>
                  <a:cxn ang="0">
                    <a:pos x="T4" y="T5"/>
                  </a:cxn>
                  <a:cxn ang="0">
                    <a:pos x="T6" y="T7"/>
                  </a:cxn>
                </a:cxnLst>
                <a:rect l="0" t="0" r="r" b="b"/>
                <a:pathLst>
                  <a:path w="12" h="36">
                    <a:moveTo>
                      <a:pt x="12" y="36"/>
                    </a:moveTo>
                    <a:cubicBezTo>
                      <a:pt x="12" y="36"/>
                      <a:pt x="11" y="19"/>
                      <a:pt x="4" y="0"/>
                    </a:cubicBezTo>
                    <a:cubicBezTo>
                      <a:pt x="4" y="0"/>
                      <a:pt x="0" y="33"/>
                      <a:pt x="0" y="36"/>
                    </a:cubicBezTo>
                    <a:lnTo>
                      <a:pt x="12"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1" name="Freeform 136">
                <a:extLst>
                  <a:ext uri="{FF2B5EF4-FFF2-40B4-BE49-F238E27FC236}">
                    <a16:creationId xmlns:a16="http://schemas.microsoft.com/office/drawing/2014/main" id="{0A8B4080-62B7-47C6-A5BE-8F064B58BF68}"/>
                  </a:ext>
                </a:extLst>
              </p:cNvPr>
              <p:cNvSpPr>
                <a:spLocks/>
              </p:cNvSpPr>
              <p:nvPr/>
            </p:nvSpPr>
            <p:spPr bwMode="auto">
              <a:xfrm>
                <a:off x="359"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2" name="Freeform 137">
                <a:extLst>
                  <a:ext uri="{FF2B5EF4-FFF2-40B4-BE49-F238E27FC236}">
                    <a16:creationId xmlns:a16="http://schemas.microsoft.com/office/drawing/2014/main" id="{7C38755E-897B-4B98-A14A-D5A89C99FD33}"/>
                  </a:ext>
                </a:extLst>
              </p:cNvPr>
              <p:cNvSpPr>
                <a:spLocks/>
              </p:cNvSpPr>
              <p:nvPr/>
            </p:nvSpPr>
            <p:spPr bwMode="auto">
              <a:xfrm>
                <a:off x="246"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3" name="Freeform 138">
                <a:extLst>
                  <a:ext uri="{FF2B5EF4-FFF2-40B4-BE49-F238E27FC236}">
                    <a16:creationId xmlns:a16="http://schemas.microsoft.com/office/drawing/2014/main" id="{4D4C28CF-556C-4D75-B995-2F313257CC4A}"/>
                  </a:ext>
                </a:extLst>
              </p:cNvPr>
              <p:cNvSpPr>
                <a:spLocks/>
              </p:cNvSpPr>
              <p:nvPr/>
            </p:nvSpPr>
            <p:spPr bwMode="auto">
              <a:xfrm>
                <a:off x="539"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2"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4" name="Freeform 139">
                <a:extLst>
                  <a:ext uri="{FF2B5EF4-FFF2-40B4-BE49-F238E27FC236}">
                    <a16:creationId xmlns:a16="http://schemas.microsoft.com/office/drawing/2014/main" id="{7D967C3C-F508-40B5-A228-7DBF3A123383}"/>
                  </a:ext>
                </a:extLst>
              </p:cNvPr>
              <p:cNvSpPr>
                <a:spLocks/>
              </p:cNvSpPr>
              <p:nvPr/>
            </p:nvSpPr>
            <p:spPr bwMode="auto">
              <a:xfrm>
                <a:off x="79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5" name="Freeform 140">
                <a:extLst>
                  <a:ext uri="{FF2B5EF4-FFF2-40B4-BE49-F238E27FC236}">
                    <a16:creationId xmlns:a16="http://schemas.microsoft.com/office/drawing/2014/main" id="{03758C37-2A9B-46B2-8B73-E3202BEA3629}"/>
                  </a:ext>
                </a:extLst>
              </p:cNvPr>
              <p:cNvSpPr>
                <a:spLocks/>
              </p:cNvSpPr>
              <p:nvPr/>
            </p:nvSpPr>
            <p:spPr bwMode="auto">
              <a:xfrm>
                <a:off x="659"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6" name="Freeform 141">
                <a:extLst>
                  <a:ext uri="{FF2B5EF4-FFF2-40B4-BE49-F238E27FC236}">
                    <a16:creationId xmlns:a16="http://schemas.microsoft.com/office/drawing/2014/main" id="{3415ECFA-B295-42BE-B333-AA65FA391920}"/>
                  </a:ext>
                </a:extLst>
              </p:cNvPr>
              <p:cNvSpPr>
                <a:spLocks/>
              </p:cNvSpPr>
              <p:nvPr/>
            </p:nvSpPr>
            <p:spPr bwMode="auto">
              <a:xfrm>
                <a:off x="514"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7" name="Freeform 142">
                <a:extLst>
                  <a:ext uri="{FF2B5EF4-FFF2-40B4-BE49-F238E27FC236}">
                    <a16:creationId xmlns:a16="http://schemas.microsoft.com/office/drawing/2014/main" id="{F4FA7101-7DFE-43FC-BBD1-3F22E3A3E27C}"/>
                  </a:ext>
                </a:extLst>
              </p:cNvPr>
              <p:cNvSpPr>
                <a:spLocks/>
              </p:cNvSpPr>
              <p:nvPr/>
            </p:nvSpPr>
            <p:spPr bwMode="auto">
              <a:xfrm>
                <a:off x="726"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8" name="Freeform 143">
                <a:extLst>
                  <a:ext uri="{FF2B5EF4-FFF2-40B4-BE49-F238E27FC236}">
                    <a16:creationId xmlns:a16="http://schemas.microsoft.com/office/drawing/2014/main" id="{961A977F-9845-47BF-B32D-D71E6E28243D}"/>
                  </a:ext>
                </a:extLst>
              </p:cNvPr>
              <p:cNvSpPr>
                <a:spLocks/>
              </p:cNvSpPr>
              <p:nvPr/>
            </p:nvSpPr>
            <p:spPr bwMode="auto">
              <a:xfrm>
                <a:off x="899" y="2303"/>
                <a:ext cx="36"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9" name="Freeform 144">
                <a:extLst>
                  <a:ext uri="{FF2B5EF4-FFF2-40B4-BE49-F238E27FC236}">
                    <a16:creationId xmlns:a16="http://schemas.microsoft.com/office/drawing/2014/main" id="{4DA09335-C889-4DA5-9D2B-2E27B9314866}"/>
                  </a:ext>
                </a:extLst>
              </p:cNvPr>
              <p:cNvSpPr>
                <a:spLocks/>
              </p:cNvSpPr>
              <p:nvPr/>
            </p:nvSpPr>
            <p:spPr bwMode="auto">
              <a:xfrm>
                <a:off x="86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0" name="Freeform 145">
                <a:extLst>
                  <a:ext uri="{FF2B5EF4-FFF2-40B4-BE49-F238E27FC236}">
                    <a16:creationId xmlns:a16="http://schemas.microsoft.com/office/drawing/2014/main" id="{0790F8EA-0773-4E33-A82D-8F7E886774A3}"/>
                  </a:ext>
                </a:extLst>
              </p:cNvPr>
              <p:cNvSpPr>
                <a:spLocks/>
              </p:cNvSpPr>
              <p:nvPr/>
            </p:nvSpPr>
            <p:spPr bwMode="auto">
              <a:xfrm>
                <a:off x="744"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1" name="Freeform 146">
                <a:extLst>
                  <a:ext uri="{FF2B5EF4-FFF2-40B4-BE49-F238E27FC236}">
                    <a16:creationId xmlns:a16="http://schemas.microsoft.com/office/drawing/2014/main" id="{C043AC62-635A-410A-BB20-E805C1CF375D}"/>
                  </a:ext>
                </a:extLst>
              </p:cNvPr>
              <p:cNvSpPr>
                <a:spLocks/>
              </p:cNvSpPr>
              <p:nvPr/>
            </p:nvSpPr>
            <p:spPr bwMode="auto">
              <a:xfrm>
                <a:off x="604"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2" name="Freeform 147">
                <a:extLst>
                  <a:ext uri="{FF2B5EF4-FFF2-40B4-BE49-F238E27FC236}">
                    <a16:creationId xmlns:a16="http://schemas.microsoft.com/office/drawing/2014/main" id="{B2BFAA23-6E9E-4FCC-B5FC-01B5DB22A27D}"/>
                  </a:ext>
                </a:extLst>
              </p:cNvPr>
              <p:cNvSpPr>
                <a:spLocks/>
              </p:cNvSpPr>
              <p:nvPr/>
            </p:nvSpPr>
            <p:spPr bwMode="auto">
              <a:xfrm>
                <a:off x="954" y="2277"/>
                <a:ext cx="53" cy="126"/>
              </a:xfrm>
              <a:custGeom>
                <a:avLst/>
                <a:gdLst>
                  <a:gd name="T0" fmla="*/ 0 w 23"/>
                  <a:gd name="T1" fmla="*/ 54 h 54"/>
                  <a:gd name="T2" fmla="*/ 15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5" y="0"/>
                    </a:cubicBezTo>
                    <a:cubicBezTo>
                      <a:pt x="15"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3" name="Freeform 148">
                <a:extLst>
                  <a:ext uri="{FF2B5EF4-FFF2-40B4-BE49-F238E27FC236}">
                    <a16:creationId xmlns:a16="http://schemas.microsoft.com/office/drawing/2014/main" id="{F24536EE-1938-4ADD-8C5F-EEB1BDF4D739}"/>
                  </a:ext>
                </a:extLst>
              </p:cNvPr>
              <p:cNvSpPr>
                <a:spLocks/>
              </p:cNvSpPr>
              <p:nvPr/>
            </p:nvSpPr>
            <p:spPr bwMode="auto">
              <a:xfrm>
                <a:off x="116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4" name="Freeform 149">
                <a:extLst>
                  <a:ext uri="{FF2B5EF4-FFF2-40B4-BE49-F238E27FC236}">
                    <a16:creationId xmlns:a16="http://schemas.microsoft.com/office/drawing/2014/main" id="{C8614121-494C-440B-A5EF-8582D5B543DB}"/>
                  </a:ext>
                </a:extLst>
              </p:cNvPr>
              <p:cNvSpPr>
                <a:spLocks/>
              </p:cNvSpPr>
              <p:nvPr/>
            </p:nvSpPr>
            <p:spPr bwMode="auto">
              <a:xfrm>
                <a:off x="1053"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5" name="Freeform 150">
                <a:extLst>
                  <a:ext uri="{FF2B5EF4-FFF2-40B4-BE49-F238E27FC236}">
                    <a16:creationId xmlns:a16="http://schemas.microsoft.com/office/drawing/2014/main" id="{E4AE05C7-47BE-4D4F-9B99-B922999027CE}"/>
                  </a:ext>
                </a:extLst>
              </p:cNvPr>
              <p:cNvSpPr>
                <a:spLocks/>
              </p:cNvSpPr>
              <p:nvPr/>
            </p:nvSpPr>
            <p:spPr bwMode="auto">
              <a:xfrm>
                <a:off x="935" y="2303"/>
                <a:ext cx="35" cy="100"/>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6" name="Freeform 151">
                <a:extLst>
                  <a:ext uri="{FF2B5EF4-FFF2-40B4-BE49-F238E27FC236}">
                    <a16:creationId xmlns:a16="http://schemas.microsoft.com/office/drawing/2014/main" id="{C8989F17-4AE4-40CD-A819-3CE0F435122C}"/>
                  </a:ext>
                </a:extLst>
              </p:cNvPr>
              <p:cNvSpPr>
                <a:spLocks/>
              </p:cNvSpPr>
              <p:nvPr/>
            </p:nvSpPr>
            <p:spPr bwMode="auto">
              <a:xfrm>
                <a:off x="1106"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7" name="Freeform 152">
                <a:extLst>
                  <a:ext uri="{FF2B5EF4-FFF2-40B4-BE49-F238E27FC236}">
                    <a16:creationId xmlns:a16="http://schemas.microsoft.com/office/drawing/2014/main" id="{D630E3E4-8460-4CFD-A2DE-AEA33659BE92}"/>
                  </a:ext>
                </a:extLst>
              </p:cNvPr>
              <p:cNvSpPr>
                <a:spLocks/>
              </p:cNvSpPr>
              <p:nvPr/>
            </p:nvSpPr>
            <p:spPr bwMode="auto">
              <a:xfrm>
                <a:off x="124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8" name="Freeform 153">
                <a:extLst>
                  <a:ext uri="{FF2B5EF4-FFF2-40B4-BE49-F238E27FC236}">
                    <a16:creationId xmlns:a16="http://schemas.microsoft.com/office/drawing/2014/main" id="{20508EDA-304E-4042-97CF-CD9EFA16FB75}"/>
                  </a:ext>
                </a:extLst>
              </p:cNvPr>
              <p:cNvSpPr>
                <a:spLocks/>
              </p:cNvSpPr>
              <p:nvPr/>
            </p:nvSpPr>
            <p:spPr bwMode="auto">
              <a:xfrm>
                <a:off x="121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9" name="Freeform 154">
                <a:extLst>
                  <a:ext uri="{FF2B5EF4-FFF2-40B4-BE49-F238E27FC236}">
                    <a16:creationId xmlns:a16="http://schemas.microsoft.com/office/drawing/2014/main" id="{79BAE213-3089-4384-B8F3-0EDC8EC9E43A}"/>
                  </a:ext>
                </a:extLst>
              </p:cNvPr>
              <p:cNvSpPr>
                <a:spLocks/>
              </p:cNvSpPr>
              <p:nvPr/>
            </p:nvSpPr>
            <p:spPr bwMode="auto">
              <a:xfrm>
                <a:off x="1120" y="2305"/>
                <a:ext cx="53" cy="98"/>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0" name="Freeform 155">
                <a:extLst>
                  <a:ext uri="{FF2B5EF4-FFF2-40B4-BE49-F238E27FC236}">
                    <a16:creationId xmlns:a16="http://schemas.microsoft.com/office/drawing/2014/main" id="{51DD3ED4-BE23-4790-896C-B15EE08073B9}"/>
                  </a:ext>
                </a:extLst>
              </p:cNvPr>
              <p:cNvSpPr>
                <a:spLocks/>
              </p:cNvSpPr>
              <p:nvPr/>
            </p:nvSpPr>
            <p:spPr bwMode="auto">
              <a:xfrm>
                <a:off x="100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1" name="Freeform 156">
                <a:extLst>
                  <a:ext uri="{FF2B5EF4-FFF2-40B4-BE49-F238E27FC236}">
                    <a16:creationId xmlns:a16="http://schemas.microsoft.com/office/drawing/2014/main" id="{7702BFB1-B84B-4C02-B1F4-77968E46A5C8}"/>
                  </a:ext>
                </a:extLst>
              </p:cNvPr>
              <p:cNvSpPr>
                <a:spLocks/>
              </p:cNvSpPr>
              <p:nvPr/>
            </p:nvSpPr>
            <p:spPr bwMode="auto">
              <a:xfrm>
                <a:off x="1297" y="2277"/>
                <a:ext cx="67" cy="126"/>
              </a:xfrm>
              <a:custGeom>
                <a:avLst/>
                <a:gdLst>
                  <a:gd name="T0" fmla="*/ 0 w 29"/>
                  <a:gd name="T1" fmla="*/ 54 h 54"/>
                  <a:gd name="T2" fmla="*/ 18 w 29"/>
                  <a:gd name="T3" fmla="*/ 0 h 54"/>
                  <a:gd name="T4" fmla="*/ 29 w 29"/>
                  <a:gd name="T5" fmla="*/ 54 h 54"/>
                  <a:gd name="T6" fmla="*/ 0 w 29"/>
                  <a:gd name="T7" fmla="*/ 54 h 54"/>
                </a:gdLst>
                <a:ahLst/>
                <a:cxnLst>
                  <a:cxn ang="0">
                    <a:pos x="T0" y="T1"/>
                  </a:cxn>
                  <a:cxn ang="0">
                    <a:pos x="T2" y="T3"/>
                  </a:cxn>
                  <a:cxn ang="0">
                    <a:pos x="T4" y="T5"/>
                  </a:cxn>
                  <a:cxn ang="0">
                    <a:pos x="T6" y="T7"/>
                  </a:cxn>
                </a:cxnLst>
                <a:rect l="0" t="0" r="r" b="b"/>
                <a:pathLst>
                  <a:path w="29" h="54">
                    <a:moveTo>
                      <a:pt x="0" y="54"/>
                    </a:moveTo>
                    <a:cubicBezTo>
                      <a:pt x="0" y="54"/>
                      <a:pt x="3" y="32"/>
                      <a:pt x="18" y="0"/>
                    </a:cubicBezTo>
                    <a:cubicBezTo>
                      <a:pt x="18" y="0"/>
                      <a:pt x="29" y="49"/>
                      <a:pt x="29"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2" name="Freeform 157">
                <a:extLst>
                  <a:ext uri="{FF2B5EF4-FFF2-40B4-BE49-F238E27FC236}">
                    <a16:creationId xmlns:a16="http://schemas.microsoft.com/office/drawing/2014/main" id="{FABC9D47-E649-4632-A800-ADEC41D50DB2}"/>
                  </a:ext>
                </a:extLst>
              </p:cNvPr>
              <p:cNvSpPr>
                <a:spLocks/>
              </p:cNvSpPr>
              <p:nvPr/>
            </p:nvSpPr>
            <p:spPr bwMode="auto">
              <a:xfrm>
                <a:off x="156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3" name="Freeform 158">
                <a:extLst>
                  <a:ext uri="{FF2B5EF4-FFF2-40B4-BE49-F238E27FC236}">
                    <a16:creationId xmlns:a16="http://schemas.microsoft.com/office/drawing/2014/main" id="{1F46F392-C27B-4B63-8FB2-69C3CA58AA4E}"/>
                  </a:ext>
                </a:extLst>
              </p:cNvPr>
              <p:cNvSpPr>
                <a:spLocks/>
              </p:cNvSpPr>
              <p:nvPr/>
            </p:nvSpPr>
            <p:spPr bwMode="auto">
              <a:xfrm>
                <a:off x="141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4" name="Freeform 159">
                <a:extLst>
                  <a:ext uri="{FF2B5EF4-FFF2-40B4-BE49-F238E27FC236}">
                    <a16:creationId xmlns:a16="http://schemas.microsoft.com/office/drawing/2014/main" id="{DFBCD8F9-A4F9-4DA2-9C45-006F0CD26C1E}"/>
                  </a:ext>
                </a:extLst>
              </p:cNvPr>
              <p:cNvSpPr>
                <a:spLocks/>
              </p:cNvSpPr>
              <p:nvPr/>
            </p:nvSpPr>
            <p:spPr bwMode="auto">
              <a:xfrm>
                <a:off x="1274" y="2303"/>
                <a:ext cx="42"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5" name="Freeform 160">
                <a:extLst>
                  <a:ext uri="{FF2B5EF4-FFF2-40B4-BE49-F238E27FC236}">
                    <a16:creationId xmlns:a16="http://schemas.microsoft.com/office/drawing/2014/main" id="{EB1871E0-0355-465D-9B6D-3720FE2B176F}"/>
                  </a:ext>
                </a:extLst>
              </p:cNvPr>
              <p:cNvSpPr>
                <a:spLocks/>
              </p:cNvSpPr>
              <p:nvPr/>
            </p:nvSpPr>
            <p:spPr bwMode="auto">
              <a:xfrm>
                <a:off x="1484" y="2319"/>
                <a:ext cx="39" cy="84"/>
              </a:xfrm>
              <a:custGeom>
                <a:avLst/>
                <a:gdLst>
                  <a:gd name="T0" fmla="*/ 17 w 17"/>
                  <a:gd name="T1" fmla="*/ 36 h 36"/>
                  <a:gd name="T2" fmla="*/ 6 w 17"/>
                  <a:gd name="T3" fmla="*/ 0 h 36"/>
                  <a:gd name="T4" fmla="*/ 0 w 17"/>
                  <a:gd name="T5" fmla="*/ 36 h 36"/>
                  <a:gd name="T6" fmla="*/ 17 w 17"/>
                  <a:gd name="T7" fmla="*/ 36 h 36"/>
                </a:gdLst>
                <a:ahLst/>
                <a:cxnLst>
                  <a:cxn ang="0">
                    <a:pos x="T0" y="T1"/>
                  </a:cxn>
                  <a:cxn ang="0">
                    <a:pos x="T2" y="T3"/>
                  </a:cxn>
                  <a:cxn ang="0">
                    <a:pos x="T4" y="T5"/>
                  </a:cxn>
                  <a:cxn ang="0">
                    <a:pos x="T6" y="T7"/>
                  </a:cxn>
                </a:cxnLst>
                <a:rect l="0" t="0" r="r" b="b"/>
                <a:pathLst>
                  <a:path w="17" h="36">
                    <a:moveTo>
                      <a:pt x="17" y="36"/>
                    </a:moveTo>
                    <a:cubicBezTo>
                      <a:pt x="17" y="36"/>
                      <a:pt x="15" y="19"/>
                      <a:pt x="6" y="0"/>
                    </a:cubicBezTo>
                    <a:cubicBezTo>
                      <a:pt x="6" y="0"/>
                      <a:pt x="0" y="33"/>
                      <a:pt x="0" y="36"/>
                    </a:cubicBezTo>
                    <a:lnTo>
                      <a:pt x="17"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6" name="Freeform 161">
                <a:extLst>
                  <a:ext uri="{FF2B5EF4-FFF2-40B4-BE49-F238E27FC236}">
                    <a16:creationId xmlns:a16="http://schemas.microsoft.com/office/drawing/2014/main" id="{CAD4DB9D-5E98-4AB7-A9EC-5B0038F83155}"/>
                  </a:ext>
                </a:extLst>
              </p:cNvPr>
              <p:cNvSpPr>
                <a:spLocks/>
              </p:cNvSpPr>
              <p:nvPr/>
            </p:nvSpPr>
            <p:spPr bwMode="auto">
              <a:xfrm>
                <a:off x="1659"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7" name="Freeform 162">
                <a:extLst>
                  <a:ext uri="{FF2B5EF4-FFF2-40B4-BE49-F238E27FC236}">
                    <a16:creationId xmlns:a16="http://schemas.microsoft.com/office/drawing/2014/main" id="{9C18730F-9F6F-4897-A89E-2199FFD9B67D}"/>
                  </a:ext>
                </a:extLst>
              </p:cNvPr>
              <p:cNvSpPr>
                <a:spLocks/>
              </p:cNvSpPr>
              <p:nvPr/>
            </p:nvSpPr>
            <p:spPr bwMode="auto">
              <a:xfrm>
                <a:off x="162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8" name="Freeform 163">
                <a:extLst>
                  <a:ext uri="{FF2B5EF4-FFF2-40B4-BE49-F238E27FC236}">
                    <a16:creationId xmlns:a16="http://schemas.microsoft.com/office/drawing/2014/main" id="{EC60835D-1B2F-4B6E-8568-5A5BE58A6308}"/>
                  </a:ext>
                </a:extLst>
              </p:cNvPr>
              <p:cNvSpPr>
                <a:spLocks/>
              </p:cNvSpPr>
              <p:nvPr/>
            </p:nvSpPr>
            <p:spPr bwMode="auto">
              <a:xfrm>
                <a:off x="1502" y="2305"/>
                <a:ext cx="67" cy="98"/>
              </a:xfrm>
              <a:custGeom>
                <a:avLst/>
                <a:gdLst>
                  <a:gd name="T0" fmla="*/ 29 w 29"/>
                  <a:gd name="T1" fmla="*/ 42 h 42"/>
                  <a:gd name="T2" fmla="*/ 11 w 29"/>
                  <a:gd name="T3" fmla="*/ 0 h 42"/>
                  <a:gd name="T4" fmla="*/ 0 w 29"/>
                  <a:gd name="T5" fmla="*/ 42 h 42"/>
                  <a:gd name="T6" fmla="*/ 29 w 29"/>
                  <a:gd name="T7" fmla="*/ 42 h 42"/>
                </a:gdLst>
                <a:ahLst/>
                <a:cxnLst>
                  <a:cxn ang="0">
                    <a:pos x="T0" y="T1"/>
                  </a:cxn>
                  <a:cxn ang="0">
                    <a:pos x="T2" y="T3"/>
                  </a:cxn>
                  <a:cxn ang="0">
                    <a:pos x="T4" y="T5"/>
                  </a:cxn>
                  <a:cxn ang="0">
                    <a:pos x="T6" y="T7"/>
                  </a:cxn>
                </a:cxnLst>
                <a:rect l="0" t="0" r="r" b="b"/>
                <a:pathLst>
                  <a:path w="29" h="42">
                    <a:moveTo>
                      <a:pt x="29" y="42"/>
                    </a:moveTo>
                    <a:cubicBezTo>
                      <a:pt x="29" y="42"/>
                      <a:pt x="26" y="24"/>
                      <a:pt x="11" y="0"/>
                    </a:cubicBezTo>
                    <a:cubicBezTo>
                      <a:pt x="11" y="0"/>
                      <a:pt x="0" y="39"/>
                      <a:pt x="0" y="42"/>
                    </a:cubicBezTo>
                    <a:lnTo>
                      <a:pt x="29"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9" name="Freeform 164">
                <a:extLst>
                  <a:ext uri="{FF2B5EF4-FFF2-40B4-BE49-F238E27FC236}">
                    <a16:creationId xmlns:a16="http://schemas.microsoft.com/office/drawing/2014/main" id="{FE1D1A20-F213-47BD-A6C9-2613A415D1F2}"/>
                  </a:ext>
                </a:extLst>
              </p:cNvPr>
              <p:cNvSpPr>
                <a:spLocks/>
              </p:cNvSpPr>
              <p:nvPr/>
            </p:nvSpPr>
            <p:spPr bwMode="auto">
              <a:xfrm>
                <a:off x="1364"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0" name="Freeform 165">
                <a:extLst>
                  <a:ext uri="{FF2B5EF4-FFF2-40B4-BE49-F238E27FC236}">
                    <a16:creationId xmlns:a16="http://schemas.microsoft.com/office/drawing/2014/main" id="{B23794F4-FF86-4471-9898-C4F5E9068BED}"/>
                  </a:ext>
                </a:extLst>
              </p:cNvPr>
              <p:cNvSpPr>
                <a:spLocks/>
              </p:cNvSpPr>
              <p:nvPr/>
            </p:nvSpPr>
            <p:spPr bwMode="auto">
              <a:xfrm>
                <a:off x="1714"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1" name="Freeform 166">
                <a:extLst>
                  <a:ext uri="{FF2B5EF4-FFF2-40B4-BE49-F238E27FC236}">
                    <a16:creationId xmlns:a16="http://schemas.microsoft.com/office/drawing/2014/main" id="{B17AD9C9-608A-45E8-BC8D-F444C5112589}"/>
                  </a:ext>
                </a:extLst>
              </p:cNvPr>
              <p:cNvSpPr>
                <a:spLocks/>
              </p:cNvSpPr>
              <p:nvPr/>
            </p:nvSpPr>
            <p:spPr bwMode="auto">
              <a:xfrm>
                <a:off x="192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2" name="Freeform 167">
                <a:extLst>
                  <a:ext uri="{FF2B5EF4-FFF2-40B4-BE49-F238E27FC236}">
                    <a16:creationId xmlns:a16="http://schemas.microsoft.com/office/drawing/2014/main" id="{DE734902-A1BD-4D2D-8B4E-3C7F7F8E4EC5}"/>
                  </a:ext>
                </a:extLst>
              </p:cNvPr>
              <p:cNvSpPr>
                <a:spLocks/>
              </p:cNvSpPr>
              <p:nvPr/>
            </p:nvSpPr>
            <p:spPr bwMode="auto">
              <a:xfrm>
                <a:off x="1813"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3" name="Freeform 168">
                <a:extLst>
                  <a:ext uri="{FF2B5EF4-FFF2-40B4-BE49-F238E27FC236}">
                    <a16:creationId xmlns:a16="http://schemas.microsoft.com/office/drawing/2014/main" id="{F613EC00-B372-46DA-AEB8-6DB1BC9C0923}"/>
                  </a:ext>
                </a:extLst>
              </p:cNvPr>
              <p:cNvSpPr>
                <a:spLocks/>
              </p:cNvSpPr>
              <p:nvPr/>
            </p:nvSpPr>
            <p:spPr bwMode="auto">
              <a:xfrm>
                <a:off x="1696"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4" name="Freeform 169">
                <a:extLst>
                  <a:ext uri="{FF2B5EF4-FFF2-40B4-BE49-F238E27FC236}">
                    <a16:creationId xmlns:a16="http://schemas.microsoft.com/office/drawing/2014/main" id="{7BB42E02-5246-4479-89C7-5A9E6E4F5761}"/>
                  </a:ext>
                </a:extLst>
              </p:cNvPr>
              <p:cNvSpPr>
                <a:spLocks/>
              </p:cNvSpPr>
              <p:nvPr/>
            </p:nvSpPr>
            <p:spPr bwMode="auto">
              <a:xfrm>
                <a:off x="186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5" name="Freeform 170">
                <a:extLst>
                  <a:ext uri="{FF2B5EF4-FFF2-40B4-BE49-F238E27FC236}">
                    <a16:creationId xmlns:a16="http://schemas.microsoft.com/office/drawing/2014/main" id="{C6639A25-F2E2-4335-934A-6E94C4472BC9}"/>
                  </a:ext>
                </a:extLst>
              </p:cNvPr>
              <p:cNvSpPr>
                <a:spLocks/>
              </p:cNvSpPr>
              <p:nvPr/>
            </p:nvSpPr>
            <p:spPr bwMode="auto">
              <a:xfrm>
                <a:off x="2005"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6" name="Freeform 171">
                <a:extLst>
                  <a:ext uri="{FF2B5EF4-FFF2-40B4-BE49-F238E27FC236}">
                    <a16:creationId xmlns:a16="http://schemas.microsoft.com/office/drawing/2014/main" id="{C59E2DD2-B562-411C-8959-0D0BCFA2ED90}"/>
                  </a:ext>
                </a:extLst>
              </p:cNvPr>
              <p:cNvSpPr>
                <a:spLocks/>
              </p:cNvSpPr>
              <p:nvPr/>
            </p:nvSpPr>
            <p:spPr bwMode="auto">
              <a:xfrm>
                <a:off x="1975"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7" name="Freeform 172">
                <a:extLst>
                  <a:ext uri="{FF2B5EF4-FFF2-40B4-BE49-F238E27FC236}">
                    <a16:creationId xmlns:a16="http://schemas.microsoft.com/office/drawing/2014/main" id="{76B11712-ABD3-4045-8056-BADEBF8E13A8}"/>
                  </a:ext>
                </a:extLst>
              </p:cNvPr>
              <p:cNvSpPr>
                <a:spLocks/>
              </p:cNvSpPr>
              <p:nvPr/>
            </p:nvSpPr>
            <p:spPr bwMode="auto">
              <a:xfrm>
                <a:off x="1880" y="2305"/>
                <a:ext cx="53" cy="98"/>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8" name="Freeform 173">
                <a:extLst>
                  <a:ext uri="{FF2B5EF4-FFF2-40B4-BE49-F238E27FC236}">
                    <a16:creationId xmlns:a16="http://schemas.microsoft.com/office/drawing/2014/main" id="{14C4E23B-289F-46A9-96C5-81A99FB29DC1}"/>
                  </a:ext>
                </a:extLst>
              </p:cNvPr>
              <p:cNvSpPr>
                <a:spLocks/>
              </p:cNvSpPr>
              <p:nvPr/>
            </p:nvSpPr>
            <p:spPr bwMode="auto">
              <a:xfrm>
                <a:off x="176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9" name="Freeform 174">
                <a:extLst>
                  <a:ext uri="{FF2B5EF4-FFF2-40B4-BE49-F238E27FC236}">
                    <a16:creationId xmlns:a16="http://schemas.microsoft.com/office/drawing/2014/main" id="{1A07C2A3-9717-4B4C-A1D0-7C2EAA058AD0}"/>
                  </a:ext>
                </a:extLst>
              </p:cNvPr>
              <p:cNvSpPr>
                <a:spLocks/>
              </p:cNvSpPr>
              <p:nvPr/>
            </p:nvSpPr>
            <p:spPr bwMode="auto">
              <a:xfrm>
                <a:off x="2058" y="2277"/>
                <a:ext cx="64"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0" name="Freeform 175">
                <a:extLst>
                  <a:ext uri="{FF2B5EF4-FFF2-40B4-BE49-F238E27FC236}">
                    <a16:creationId xmlns:a16="http://schemas.microsoft.com/office/drawing/2014/main" id="{F2EF4105-2CFE-46F1-9A84-F4E9F555511D}"/>
                  </a:ext>
                </a:extLst>
              </p:cNvPr>
              <p:cNvSpPr>
                <a:spLocks/>
              </p:cNvSpPr>
              <p:nvPr/>
            </p:nvSpPr>
            <p:spPr bwMode="auto">
              <a:xfrm>
                <a:off x="2320"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1" name="Freeform 176">
                <a:extLst>
                  <a:ext uri="{FF2B5EF4-FFF2-40B4-BE49-F238E27FC236}">
                    <a16:creationId xmlns:a16="http://schemas.microsoft.com/office/drawing/2014/main" id="{3CBC9553-9536-4DE7-9BEB-D91A0306C045}"/>
                  </a:ext>
                </a:extLst>
              </p:cNvPr>
              <p:cNvSpPr>
                <a:spLocks/>
              </p:cNvSpPr>
              <p:nvPr/>
            </p:nvSpPr>
            <p:spPr bwMode="auto">
              <a:xfrm>
                <a:off x="218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2" name="Freeform 177">
                <a:extLst>
                  <a:ext uri="{FF2B5EF4-FFF2-40B4-BE49-F238E27FC236}">
                    <a16:creationId xmlns:a16="http://schemas.microsoft.com/office/drawing/2014/main" id="{3765DFFC-07EF-4A4B-A8C7-D184F55CEF05}"/>
                  </a:ext>
                </a:extLst>
              </p:cNvPr>
              <p:cNvSpPr>
                <a:spLocks/>
              </p:cNvSpPr>
              <p:nvPr/>
            </p:nvSpPr>
            <p:spPr bwMode="auto">
              <a:xfrm>
                <a:off x="2035"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3" name="Freeform 178">
                <a:extLst>
                  <a:ext uri="{FF2B5EF4-FFF2-40B4-BE49-F238E27FC236}">
                    <a16:creationId xmlns:a16="http://schemas.microsoft.com/office/drawing/2014/main" id="{FEAEE8F4-F334-42E8-9C5D-7951B51E0D61}"/>
                  </a:ext>
                </a:extLst>
              </p:cNvPr>
              <p:cNvSpPr>
                <a:spLocks/>
              </p:cNvSpPr>
              <p:nvPr/>
            </p:nvSpPr>
            <p:spPr bwMode="auto">
              <a:xfrm>
                <a:off x="2244"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4" name="Freeform 179">
                <a:extLst>
                  <a:ext uri="{FF2B5EF4-FFF2-40B4-BE49-F238E27FC236}">
                    <a16:creationId xmlns:a16="http://schemas.microsoft.com/office/drawing/2014/main" id="{739CDF31-DBDB-4DBD-B5C3-0A53427BA5A5}"/>
                  </a:ext>
                </a:extLst>
              </p:cNvPr>
              <p:cNvSpPr>
                <a:spLocks/>
              </p:cNvSpPr>
              <p:nvPr/>
            </p:nvSpPr>
            <p:spPr bwMode="auto">
              <a:xfrm>
                <a:off x="2419"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5" name="Freeform 180">
                <a:extLst>
                  <a:ext uri="{FF2B5EF4-FFF2-40B4-BE49-F238E27FC236}">
                    <a16:creationId xmlns:a16="http://schemas.microsoft.com/office/drawing/2014/main" id="{43DDAFCD-7D87-482F-9B80-268BED942062}"/>
                  </a:ext>
                </a:extLst>
              </p:cNvPr>
              <p:cNvSpPr>
                <a:spLocks/>
              </p:cNvSpPr>
              <p:nvPr/>
            </p:nvSpPr>
            <p:spPr bwMode="auto">
              <a:xfrm>
                <a:off x="238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6" name="Freeform 181">
                <a:extLst>
                  <a:ext uri="{FF2B5EF4-FFF2-40B4-BE49-F238E27FC236}">
                    <a16:creationId xmlns:a16="http://schemas.microsoft.com/office/drawing/2014/main" id="{6ED55A25-643F-4FEC-913A-2F5671203AF0}"/>
                  </a:ext>
                </a:extLst>
              </p:cNvPr>
              <p:cNvSpPr>
                <a:spLocks/>
              </p:cNvSpPr>
              <p:nvPr/>
            </p:nvSpPr>
            <p:spPr bwMode="auto">
              <a:xfrm>
                <a:off x="2263" y="2305"/>
                <a:ext cx="64"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6"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7" name="Freeform 182">
                <a:extLst>
                  <a:ext uri="{FF2B5EF4-FFF2-40B4-BE49-F238E27FC236}">
                    <a16:creationId xmlns:a16="http://schemas.microsoft.com/office/drawing/2014/main" id="{DBB872C7-69C9-4A8B-BA7C-4FD5E5B97385}"/>
                  </a:ext>
                </a:extLst>
              </p:cNvPr>
              <p:cNvSpPr>
                <a:spLocks/>
              </p:cNvSpPr>
              <p:nvPr/>
            </p:nvSpPr>
            <p:spPr bwMode="auto">
              <a:xfrm>
                <a:off x="2122" y="2287"/>
                <a:ext cx="67"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8" name="Freeform 183">
                <a:extLst>
                  <a:ext uri="{FF2B5EF4-FFF2-40B4-BE49-F238E27FC236}">
                    <a16:creationId xmlns:a16="http://schemas.microsoft.com/office/drawing/2014/main" id="{BEC76E33-06A2-4593-87A6-ABB6CE9833E3}"/>
                  </a:ext>
                </a:extLst>
              </p:cNvPr>
              <p:cNvSpPr>
                <a:spLocks/>
              </p:cNvSpPr>
              <p:nvPr/>
            </p:nvSpPr>
            <p:spPr bwMode="auto">
              <a:xfrm>
                <a:off x="2475"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9" name="Freeform 184">
                <a:extLst>
                  <a:ext uri="{FF2B5EF4-FFF2-40B4-BE49-F238E27FC236}">
                    <a16:creationId xmlns:a16="http://schemas.microsoft.com/office/drawing/2014/main" id="{6DD3C405-8779-464B-A614-C540715863A3}"/>
                  </a:ext>
                </a:extLst>
              </p:cNvPr>
              <p:cNvSpPr>
                <a:spLocks/>
              </p:cNvSpPr>
              <p:nvPr/>
            </p:nvSpPr>
            <p:spPr bwMode="auto">
              <a:xfrm>
                <a:off x="268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0" name="Freeform 185">
                <a:extLst>
                  <a:ext uri="{FF2B5EF4-FFF2-40B4-BE49-F238E27FC236}">
                    <a16:creationId xmlns:a16="http://schemas.microsoft.com/office/drawing/2014/main" id="{61DBFF03-A114-469A-94CA-3F368008C01B}"/>
                  </a:ext>
                </a:extLst>
              </p:cNvPr>
              <p:cNvSpPr>
                <a:spLocks/>
              </p:cNvSpPr>
              <p:nvPr/>
            </p:nvSpPr>
            <p:spPr bwMode="auto">
              <a:xfrm>
                <a:off x="2574"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1" name="Freeform 186">
                <a:extLst>
                  <a:ext uri="{FF2B5EF4-FFF2-40B4-BE49-F238E27FC236}">
                    <a16:creationId xmlns:a16="http://schemas.microsoft.com/office/drawing/2014/main" id="{BAA1EA85-5B73-48C3-BCE9-A77EA4051AF3}"/>
                  </a:ext>
                </a:extLst>
              </p:cNvPr>
              <p:cNvSpPr>
                <a:spLocks/>
              </p:cNvSpPr>
              <p:nvPr/>
            </p:nvSpPr>
            <p:spPr bwMode="auto">
              <a:xfrm>
                <a:off x="2456"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2" name="Freeform 187">
                <a:extLst>
                  <a:ext uri="{FF2B5EF4-FFF2-40B4-BE49-F238E27FC236}">
                    <a16:creationId xmlns:a16="http://schemas.microsoft.com/office/drawing/2014/main" id="{3F5E92DE-5A8A-4525-9EC1-91D74427C0E6}"/>
                  </a:ext>
                </a:extLst>
              </p:cNvPr>
              <p:cNvSpPr>
                <a:spLocks/>
              </p:cNvSpPr>
              <p:nvPr/>
            </p:nvSpPr>
            <p:spPr bwMode="auto">
              <a:xfrm>
                <a:off x="262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3" name="Freeform 188">
                <a:extLst>
                  <a:ext uri="{FF2B5EF4-FFF2-40B4-BE49-F238E27FC236}">
                    <a16:creationId xmlns:a16="http://schemas.microsoft.com/office/drawing/2014/main" id="{362D6D21-B2B6-491B-9033-B8CCB2D03918}"/>
                  </a:ext>
                </a:extLst>
              </p:cNvPr>
              <p:cNvSpPr>
                <a:spLocks/>
              </p:cNvSpPr>
              <p:nvPr/>
            </p:nvSpPr>
            <p:spPr bwMode="auto">
              <a:xfrm>
                <a:off x="2765"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4" name="Freeform 189">
                <a:extLst>
                  <a:ext uri="{FF2B5EF4-FFF2-40B4-BE49-F238E27FC236}">
                    <a16:creationId xmlns:a16="http://schemas.microsoft.com/office/drawing/2014/main" id="{F4AD8FB9-4B2C-44A1-BA47-E2B799C67672}"/>
                  </a:ext>
                </a:extLst>
              </p:cNvPr>
              <p:cNvSpPr>
                <a:spLocks/>
              </p:cNvSpPr>
              <p:nvPr/>
            </p:nvSpPr>
            <p:spPr bwMode="auto">
              <a:xfrm>
                <a:off x="2735"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5" name="Freeform 190">
                <a:extLst>
                  <a:ext uri="{FF2B5EF4-FFF2-40B4-BE49-F238E27FC236}">
                    <a16:creationId xmlns:a16="http://schemas.microsoft.com/office/drawing/2014/main" id="{094CB7E4-C05F-4D11-BC2A-D59E2EB821E4}"/>
                  </a:ext>
                </a:extLst>
              </p:cNvPr>
              <p:cNvSpPr>
                <a:spLocks/>
              </p:cNvSpPr>
              <p:nvPr/>
            </p:nvSpPr>
            <p:spPr bwMode="auto">
              <a:xfrm>
                <a:off x="2641" y="2305"/>
                <a:ext cx="50"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6" name="Freeform 191">
                <a:extLst>
                  <a:ext uri="{FF2B5EF4-FFF2-40B4-BE49-F238E27FC236}">
                    <a16:creationId xmlns:a16="http://schemas.microsoft.com/office/drawing/2014/main" id="{1A91B92E-4DAC-4E32-BF96-041455F20F0E}"/>
                  </a:ext>
                </a:extLst>
              </p:cNvPr>
              <p:cNvSpPr>
                <a:spLocks/>
              </p:cNvSpPr>
              <p:nvPr/>
            </p:nvSpPr>
            <p:spPr bwMode="auto">
              <a:xfrm>
                <a:off x="2528"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7" name="Freeform 192">
                <a:extLst>
                  <a:ext uri="{FF2B5EF4-FFF2-40B4-BE49-F238E27FC236}">
                    <a16:creationId xmlns:a16="http://schemas.microsoft.com/office/drawing/2014/main" id="{2BB97105-8195-4780-A964-2AAF57C74A7C}"/>
                  </a:ext>
                </a:extLst>
              </p:cNvPr>
              <p:cNvSpPr>
                <a:spLocks/>
              </p:cNvSpPr>
              <p:nvPr/>
            </p:nvSpPr>
            <p:spPr bwMode="auto">
              <a:xfrm>
                <a:off x="2818" y="2277"/>
                <a:ext cx="64"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8" name="Freeform 193">
                <a:extLst>
                  <a:ext uri="{FF2B5EF4-FFF2-40B4-BE49-F238E27FC236}">
                    <a16:creationId xmlns:a16="http://schemas.microsoft.com/office/drawing/2014/main" id="{B42E86D6-89D0-40FA-BD2B-53060C093429}"/>
                  </a:ext>
                </a:extLst>
              </p:cNvPr>
              <p:cNvSpPr>
                <a:spLocks/>
              </p:cNvSpPr>
              <p:nvPr/>
            </p:nvSpPr>
            <p:spPr bwMode="auto">
              <a:xfrm>
                <a:off x="3081"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9" name="Freeform 194">
                <a:extLst>
                  <a:ext uri="{FF2B5EF4-FFF2-40B4-BE49-F238E27FC236}">
                    <a16:creationId xmlns:a16="http://schemas.microsoft.com/office/drawing/2014/main" id="{4DC3B883-D679-4F21-9918-8B042D74E866}"/>
                  </a:ext>
                </a:extLst>
              </p:cNvPr>
              <p:cNvSpPr>
                <a:spLocks/>
              </p:cNvSpPr>
              <p:nvPr/>
            </p:nvSpPr>
            <p:spPr bwMode="auto">
              <a:xfrm>
                <a:off x="2940"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0" name="Freeform 195">
                <a:extLst>
                  <a:ext uri="{FF2B5EF4-FFF2-40B4-BE49-F238E27FC236}">
                    <a16:creationId xmlns:a16="http://schemas.microsoft.com/office/drawing/2014/main" id="{BAF3C083-DDF0-4256-B8F2-F1BD7F1393FB}"/>
                  </a:ext>
                </a:extLst>
              </p:cNvPr>
              <p:cNvSpPr>
                <a:spLocks/>
              </p:cNvSpPr>
              <p:nvPr/>
            </p:nvSpPr>
            <p:spPr bwMode="auto">
              <a:xfrm>
                <a:off x="2795"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1" name="Freeform 196">
                <a:extLst>
                  <a:ext uri="{FF2B5EF4-FFF2-40B4-BE49-F238E27FC236}">
                    <a16:creationId xmlns:a16="http://schemas.microsoft.com/office/drawing/2014/main" id="{F12EE5A8-1CA7-4C1D-BBDA-CC87F188190D}"/>
                  </a:ext>
                </a:extLst>
              </p:cNvPr>
              <p:cNvSpPr>
                <a:spLocks/>
              </p:cNvSpPr>
              <p:nvPr/>
            </p:nvSpPr>
            <p:spPr bwMode="auto">
              <a:xfrm>
                <a:off x="3005"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2" name="Freeform 197">
                <a:extLst>
                  <a:ext uri="{FF2B5EF4-FFF2-40B4-BE49-F238E27FC236}">
                    <a16:creationId xmlns:a16="http://schemas.microsoft.com/office/drawing/2014/main" id="{31D41BD4-9934-4393-B58F-F26FE2684F16}"/>
                  </a:ext>
                </a:extLst>
              </p:cNvPr>
              <p:cNvSpPr>
                <a:spLocks/>
              </p:cNvSpPr>
              <p:nvPr/>
            </p:nvSpPr>
            <p:spPr bwMode="auto">
              <a:xfrm>
                <a:off x="3180"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3" name="Freeform 198">
                <a:extLst>
                  <a:ext uri="{FF2B5EF4-FFF2-40B4-BE49-F238E27FC236}">
                    <a16:creationId xmlns:a16="http://schemas.microsoft.com/office/drawing/2014/main" id="{2E91D217-D13A-4CAA-9A28-A2B00B7A6B75}"/>
                  </a:ext>
                </a:extLst>
              </p:cNvPr>
              <p:cNvSpPr>
                <a:spLocks/>
              </p:cNvSpPr>
              <p:nvPr/>
            </p:nvSpPr>
            <p:spPr bwMode="auto">
              <a:xfrm>
                <a:off x="3143"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4" name="Freeform 199">
                <a:extLst>
                  <a:ext uri="{FF2B5EF4-FFF2-40B4-BE49-F238E27FC236}">
                    <a16:creationId xmlns:a16="http://schemas.microsoft.com/office/drawing/2014/main" id="{8B910884-E37D-4A31-882E-2E9B8216EFB3}"/>
                  </a:ext>
                </a:extLst>
              </p:cNvPr>
              <p:cNvSpPr>
                <a:spLocks/>
              </p:cNvSpPr>
              <p:nvPr/>
            </p:nvSpPr>
            <p:spPr bwMode="auto">
              <a:xfrm>
                <a:off x="3023"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5" name="Freeform 200">
                <a:extLst>
                  <a:ext uri="{FF2B5EF4-FFF2-40B4-BE49-F238E27FC236}">
                    <a16:creationId xmlns:a16="http://schemas.microsoft.com/office/drawing/2014/main" id="{9B3848EC-D3EC-4E1C-877C-0D9309C34FE4}"/>
                  </a:ext>
                </a:extLst>
              </p:cNvPr>
              <p:cNvSpPr>
                <a:spLocks/>
              </p:cNvSpPr>
              <p:nvPr/>
            </p:nvSpPr>
            <p:spPr bwMode="auto">
              <a:xfrm>
                <a:off x="2882"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6" name="Freeform 201">
                <a:extLst>
                  <a:ext uri="{FF2B5EF4-FFF2-40B4-BE49-F238E27FC236}">
                    <a16:creationId xmlns:a16="http://schemas.microsoft.com/office/drawing/2014/main" id="{57CCC3DC-C073-4B53-BED3-A784AA0B6F60}"/>
                  </a:ext>
                </a:extLst>
              </p:cNvPr>
              <p:cNvSpPr>
                <a:spLocks/>
              </p:cNvSpPr>
              <p:nvPr/>
            </p:nvSpPr>
            <p:spPr bwMode="auto">
              <a:xfrm>
                <a:off x="321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7" name="Freeform 202">
                <a:extLst>
                  <a:ext uri="{FF2B5EF4-FFF2-40B4-BE49-F238E27FC236}">
                    <a16:creationId xmlns:a16="http://schemas.microsoft.com/office/drawing/2014/main" id="{B485A619-653E-47A3-82CA-D085E4AE2195}"/>
                  </a:ext>
                </a:extLst>
              </p:cNvPr>
              <p:cNvSpPr>
                <a:spLocks/>
              </p:cNvSpPr>
              <p:nvPr/>
            </p:nvSpPr>
            <p:spPr bwMode="auto">
              <a:xfrm>
                <a:off x="3422"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8" name="Freeform 203">
                <a:extLst>
                  <a:ext uri="{FF2B5EF4-FFF2-40B4-BE49-F238E27FC236}">
                    <a16:creationId xmlns:a16="http://schemas.microsoft.com/office/drawing/2014/main" id="{83391D3F-A282-410C-9B38-F29C22D31C0C}"/>
                  </a:ext>
                </a:extLst>
              </p:cNvPr>
              <p:cNvSpPr>
                <a:spLocks/>
              </p:cNvSpPr>
              <p:nvPr/>
            </p:nvSpPr>
            <p:spPr bwMode="auto">
              <a:xfrm>
                <a:off x="3309"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9" name="Freeform 204">
                <a:extLst>
                  <a:ext uri="{FF2B5EF4-FFF2-40B4-BE49-F238E27FC236}">
                    <a16:creationId xmlns:a16="http://schemas.microsoft.com/office/drawing/2014/main" id="{AF5A6CC7-C4A0-4707-AF9E-3CD57E038DD4}"/>
                  </a:ext>
                </a:extLst>
              </p:cNvPr>
              <p:cNvSpPr>
                <a:spLocks/>
              </p:cNvSpPr>
              <p:nvPr/>
            </p:nvSpPr>
            <p:spPr bwMode="auto">
              <a:xfrm>
                <a:off x="3191" y="2303"/>
                <a:ext cx="33"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20" name="Freeform 206">
              <a:extLst>
                <a:ext uri="{FF2B5EF4-FFF2-40B4-BE49-F238E27FC236}">
                  <a16:creationId xmlns:a16="http://schemas.microsoft.com/office/drawing/2014/main" id="{EABD3E35-C7B0-4EE4-98D8-76DB2A0812C9}"/>
                </a:ext>
              </a:extLst>
            </p:cNvPr>
            <p:cNvSpPr>
              <a:spLocks/>
            </p:cNvSpPr>
            <p:nvPr/>
          </p:nvSpPr>
          <p:spPr bwMode="auto">
            <a:xfrm>
              <a:off x="335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 name="Freeform 207">
              <a:extLst>
                <a:ext uri="{FF2B5EF4-FFF2-40B4-BE49-F238E27FC236}">
                  <a16:creationId xmlns:a16="http://schemas.microsoft.com/office/drawing/2014/main" id="{AEBAE833-D96C-4C67-A5F2-D82361A13289}"/>
                </a:ext>
              </a:extLst>
            </p:cNvPr>
            <p:cNvSpPr>
              <a:spLocks/>
            </p:cNvSpPr>
            <p:nvPr/>
          </p:nvSpPr>
          <p:spPr bwMode="auto">
            <a:xfrm>
              <a:off x="3500"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 name="Freeform 208">
              <a:extLst>
                <a:ext uri="{FF2B5EF4-FFF2-40B4-BE49-F238E27FC236}">
                  <a16:creationId xmlns:a16="http://schemas.microsoft.com/office/drawing/2014/main" id="{A27A868F-C8C1-4D13-A89C-798D3D59D265}"/>
                </a:ext>
              </a:extLst>
            </p:cNvPr>
            <p:cNvSpPr>
              <a:spLocks/>
            </p:cNvSpPr>
            <p:nvPr/>
          </p:nvSpPr>
          <p:spPr bwMode="auto">
            <a:xfrm>
              <a:off x="347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 name="Freeform 209">
              <a:extLst>
                <a:ext uri="{FF2B5EF4-FFF2-40B4-BE49-F238E27FC236}">
                  <a16:creationId xmlns:a16="http://schemas.microsoft.com/office/drawing/2014/main" id="{D72D4850-CCDE-4CDF-9110-4356A5804E18}"/>
                </a:ext>
              </a:extLst>
            </p:cNvPr>
            <p:cNvSpPr>
              <a:spLocks/>
            </p:cNvSpPr>
            <p:nvPr/>
          </p:nvSpPr>
          <p:spPr bwMode="auto">
            <a:xfrm>
              <a:off x="3376" y="2305"/>
              <a:ext cx="50"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 name="Freeform 210">
              <a:extLst>
                <a:ext uri="{FF2B5EF4-FFF2-40B4-BE49-F238E27FC236}">
                  <a16:creationId xmlns:a16="http://schemas.microsoft.com/office/drawing/2014/main" id="{B90A4148-D9C9-4244-A5CA-79D7CF1333B0}"/>
                </a:ext>
              </a:extLst>
            </p:cNvPr>
            <p:cNvSpPr>
              <a:spLocks/>
            </p:cNvSpPr>
            <p:nvPr/>
          </p:nvSpPr>
          <p:spPr bwMode="auto">
            <a:xfrm>
              <a:off x="3263"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Freeform 211">
              <a:extLst>
                <a:ext uri="{FF2B5EF4-FFF2-40B4-BE49-F238E27FC236}">
                  <a16:creationId xmlns:a16="http://schemas.microsoft.com/office/drawing/2014/main" id="{9DBBCE5E-7C28-49E1-A6F5-BA77242613B3}"/>
                </a:ext>
              </a:extLst>
            </p:cNvPr>
            <p:cNvSpPr>
              <a:spLocks/>
            </p:cNvSpPr>
            <p:nvPr/>
          </p:nvSpPr>
          <p:spPr bwMode="auto">
            <a:xfrm>
              <a:off x="355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 name="Freeform 212">
              <a:extLst>
                <a:ext uri="{FF2B5EF4-FFF2-40B4-BE49-F238E27FC236}">
                  <a16:creationId xmlns:a16="http://schemas.microsoft.com/office/drawing/2014/main" id="{96652EF1-00B4-42E8-8A55-5EE4150D2BE1}"/>
                </a:ext>
              </a:extLst>
            </p:cNvPr>
            <p:cNvSpPr>
              <a:spLocks/>
            </p:cNvSpPr>
            <p:nvPr/>
          </p:nvSpPr>
          <p:spPr bwMode="auto">
            <a:xfrm>
              <a:off x="381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 name="Freeform 213">
              <a:extLst>
                <a:ext uri="{FF2B5EF4-FFF2-40B4-BE49-F238E27FC236}">
                  <a16:creationId xmlns:a16="http://schemas.microsoft.com/office/drawing/2014/main" id="{52313CA5-5644-4E31-B556-7FDA51DF41F1}"/>
                </a:ext>
              </a:extLst>
            </p:cNvPr>
            <p:cNvSpPr>
              <a:spLocks/>
            </p:cNvSpPr>
            <p:nvPr/>
          </p:nvSpPr>
          <p:spPr bwMode="auto">
            <a:xfrm>
              <a:off x="3675"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 name="Freeform 214">
              <a:extLst>
                <a:ext uri="{FF2B5EF4-FFF2-40B4-BE49-F238E27FC236}">
                  <a16:creationId xmlns:a16="http://schemas.microsoft.com/office/drawing/2014/main" id="{0732B938-DBD6-49ED-9993-E37BFEFCA4E2}"/>
                </a:ext>
              </a:extLst>
            </p:cNvPr>
            <p:cNvSpPr>
              <a:spLocks/>
            </p:cNvSpPr>
            <p:nvPr/>
          </p:nvSpPr>
          <p:spPr bwMode="auto">
            <a:xfrm>
              <a:off x="3530"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 name="Freeform 215">
              <a:extLst>
                <a:ext uri="{FF2B5EF4-FFF2-40B4-BE49-F238E27FC236}">
                  <a16:creationId xmlns:a16="http://schemas.microsoft.com/office/drawing/2014/main" id="{5DA09C0E-651A-49ED-9A0A-5A1BB87E6CB2}"/>
                </a:ext>
              </a:extLst>
            </p:cNvPr>
            <p:cNvSpPr>
              <a:spLocks/>
            </p:cNvSpPr>
            <p:nvPr/>
          </p:nvSpPr>
          <p:spPr bwMode="auto">
            <a:xfrm>
              <a:off x="374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 name="Freeform 216">
              <a:extLst>
                <a:ext uri="{FF2B5EF4-FFF2-40B4-BE49-F238E27FC236}">
                  <a16:creationId xmlns:a16="http://schemas.microsoft.com/office/drawing/2014/main" id="{6D861889-A8A2-4702-A403-A462A6CBABD9}"/>
                </a:ext>
              </a:extLst>
            </p:cNvPr>
            <p:cNvSpPr>
              <a:spLocks/>
            </p:cNvSpPr>
            <p:nvPr/>
          </p:nvSpPr>
          <p:spPr bwMode="auto">
            <a:xfrm>
              <a:off x="3915"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 name="Freeform 217">
              <a:extLst>
                <a:ext uri="{FF2B5EF4-FFF2-40B4-BE49-F238E27FC236}">
                  <a16:creationId xmlns:a16="http://schemas.microsoft.com/office/drawing/2014/main" id="{A3E8ED66-D680-4E44-8DB2-FC707A5F5C34}"/>
                </a:ext>
              </a:extLst>
            </p:cNvPr>
            <p:cNvSpPr>
              <a:spLocks/>
            </p:cNvSpPr>
            <p:nvPr/>
          </p:nvSpPr>
          <p:spPr bwMode="auto">
            <a:xfrm>
              <a:off x="3878"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 name="Freeform 218">
              <a:extLst>
                <a:ext uri="{FF2B5EF4-FFF2-40B4-BE49-F238E27FC236}">
                  <a16:creationId xmlns:a16="http://schemas.microsoft.com/office/drawing/2014/main" id="{7C5D4DAC-945C-43CC-BC57-56CCB86ADC14}"/>
                </a:ext>
              </a:extLst>
            </p:cNvPr>
            <p:cNvSpPr>
              <a:spLocks/>
            </p:cNvSpPr>
            <p:nvPr/>
          </p:nvSpPr>
          <p:spPr bwMode="auto">
            <a:xfrm>
              <a:off x="3758"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 name="Freeform 219">
              <a:extLst>
                <a:ext uri="{FF2B5EF4-FFF2-40B4-BE49-F238E27FC236}">
                  <a16:creationId xmlns:a16="http://schemas.microsoft.com/office/drawing/2014/main" id="{C70A71C2-19FF-4FA8-AAEE-D5273BE45F0A}"/>
                </a:ext>
              </a:extLst>
            </p:cNvPr>
            <p:cNvSpPr>
              <a:spLocks/>
            </p:cNvSpPr>
            <p:nvPr/>
          </p:nvSpPr>
          <p:spPr bwMode="auto">
            <a:xfrm>
              <a:off x="3618" y="2287"/>
              <a:ext cx="66"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 name="Freeform 220">
              <a:extLst>
                <a:ext uri="{FF2B5EF4-FFF2-40B4-BE49-F238E27FC236}">
                  <a16:creationId xmlns:a16="http://schemas.microsoft.com/office/drawing/2014/main" id="{6AAECBBB-F252-4828-907E-E15B58A06EC8}"/>
                </a:ext>
              </a:extLst>
            </p:cNvPr>
            <p:cNvSpPr>
              <a:spLocks/>
            </p:cNvSpPr>
            <p:nvPr/>
          </p:nvSpPr>
          <p:spPr bwMode="auto">
            <a:xfrm>
              <a:off x="397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2"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 name="Freeform 221">
              <a:extLst>
                <a:ext uri="{FF2B5EF4-FFF2-40B4-BE49-F238E27FC236}">
                  <a16:creationId xmlns:a16="http://schemas.microsoft.com/office/drawing/2014/main" id="{D2276E10-A756-4226-893C-B953507953EC}"/>
                </a:ext>
              </a:extLst>
            </p:cNvPr>
            <p:cNvSpPr>
              <a:spLocks/>
            </p:cNvSpPr>
            <p:nvPr/>
          </p:nvSpPr>
          <p:spPr bwMode="auto">
            <a:xfrm>
              <a:off x="418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 name="Freeform 222">
              <a:extLst>
                <a:ext uri="{FF2B5EF4-FFF2-40B4-BE49-F238E27FC236}">
                  <a16:creationId xmlns:a16="http://schemas.microsoft.com/office/drawing/2014/main" id="{D1A3EE41-497B-44F3-9E8A-F55514D0A889}"/>
                </a:ext>
              </a:extLst>
            </p:cNvPr>
            <p:cNvSpPr>
              <a:spLocks/>
            </p:cNvSpPr>
            <p:nvPr/>
          </p:nvSpPr>
          <p:spPr bwMode="auto">
            <a:xfrm>
              <a:off x="4069"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 name="Freeform 223">
              <a:extLst>
                <a:ext uri="{FF2B5EF4-FFF2-40B4-BE49-F238E27FC236}">
                  <a16:creationId xmlns:a16="http://schemas.microsoft.com/office/drawing/2014/main" id="{0F7B3EBA-F4D3-4AF3-953A-C17BB74EDE19}"/>
                </a:ext>
              </a:extLst>
            </p:cNvPr>
            <p:cNvSpPr>
              <a:spLocks/>
            </p:cNvSpPr>
            <p:nvPr/>
          </p:nvSpPr>
          <p:spPr bwMode="auto">
            <a:xfrm>
              <a:off x="3952"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 name="Freeform 224">
              <a:extLst>
                <a:ext uri="{FF2B5EF4-FFF2-40B4-BE49-F238E27FC236}">
                  <a16:creationId xmlns:a16="http://schemas.microsoft.com/office/drawing/2014/main" id="{0A8D970D-E410-4ED9-ADF2-0E429F612557}"/>
                </a:ext>
              </a:extLst>
            </p:cNvPr>
            <p:cNvSpPr>
              <a:spLocks/>
            </p:cNvSpPr>
            <p:nvPr/>
          </p:nvSpPr>
          <p:spPr bwMode="auto">
            <a:xfrm>
              <a:off x="412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 name="Freeform 225">
              <a:extLst>
                <a:ext uri="{FF2B5EF4-FFF2-40B4-BE49-F238E27FC236}">
                  <a16:creationId xmlns:a16="http://schemas.microsoft.com/office/drawing/2014/main" id="{47C7B823-F04F-4171-9C74-473C50078C03}"/>
                </a:ext>
              </a:extLst>
            </p:cNvPr>
            <p:cNvSpPr>
              <a:spLocks/>
            </p:cNvSpPr>
            <p:nvPr/>
          </p:nvSpPr>
          <p:spPr bwMode="auto">
            <a:xfrm>
              <a:off x="4260"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 name="Freeform 226">
              <a:extLst>
                <a:ext uri="{FF2B5EF4-FFF2-40B4-BE49-F238E27FC236}">
                  <a16:creationId xmlns:a16="http://schemas.microsoft.com/office/drawing/2014/main" id="{7B55E44D-290F-46B5-AE26-96FBC2400FC0}"/>
                </a:ext>
              </a:extLst>
            </p:cNvPr>
            <p:cNvSpPr>
              <a:spLocks/>
            </p:cNvSpPr>
            <p:nvPr/>
          </p:nvSpPr>
          <p:spPr bwMode="auto">
            <a:xfrm>
              <a:off x="423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 name="Freeform 227">
              <a:extLst>
                <a:ext uri="{FF2B5EF4-FFF2-40B4-BE49-F238E27FC236}">
                  <a16:creationId xmlns:a16="http://schemas.microsoft.com/office/drawing/2014/main" id="{06D1A045-3A1E-49EA-B01D-8EA24D43391C}"/>
                </a:ext>
              </a:extLst>
            </p:cNvPr>
            <p:cNvSpPr>
              <a:spLocks/>
            </p:cNvSpPr>
            <p:nvPr/>
          </p:nvSpPr>
          <p:spPr bwMode="auto">
            <a:xfrm>
              <a:off x="4136" y="2305"/>
              <a:ext cx="51"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 name="Freeform 228">
              <a:extLst>
                <a:ext uri="{FF2B5EF4-FFF2-40B4-BE49-F238E27FC236}">
                  <a16:creationId xmlns:a16="http://schemas.microsoft.com/office/drawing/2014/main" id="{A046B578-2AFC-438B-97D3-6774BF21804D}"/>
                </a:ext>
              </a:extLst>
            </p:cNvPr>
            <p:cNvSpPr>
              <a:spLocks/>
            </p:cNvSpPr>
            <p:nvPr/>
          </p:nvSpPr>
          <p:spPr bwMode="auto">
            <a:xfrm>
              <a:off x="4023" y="2287"/>
              <a:ext cx="51"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 name="Freeform 229">
              <a:extLst>
                <a:ext uri="{FF2B5EF4-FFF2-40B4-BE49-F238E27FC236}">
                  <a16:creationId xmlns:a16="http://schemas.microsoft.com/office/drawing/2014/main" id="{CA49E734-27FC-4BD2-98A0-4A92159FE2B9}"/>
                </a:ext>
              </a:extLst>
            </p:cNvPr>
            <p:cNvSpPr>
              <a:spLocks/>
            </p:cNvSpPr>
            <p:nvPr/>
          </p:nvSpPr>
          <p:spPr bwMode="auto">
            <a:xfrm>
              <a:off x="431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 name="Freeform 230">
              <a:extLst>
                <a:ext uri="{FF2B5EF4-FFF2-40B4-BE49-F238E27FC236}">
                  <a16:creationId xmlns:a16="http://schemas.microsoft.com/office/drawing/2014/main" id="{FE0E4AEF-9A9B-4522-995A-71649F717F4B}"/>
                </a:ext>
              </a:extLst>
            </p:cNvPr>
            <p:cNvSpPr>
              <a:spLocks/>
            </p:cNvSpPr>
            <p:nvPr/>
          </p:nvSpPr>
          <p:spPr bwMode="auto">
            <a:xfrm>
              <a:off x="4576"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 name="Freeform 231">
              <a:extLst>
                <a:ext uri="{FF2B5EF4-FFF2-40B4-BE49-F238E27FC236}">
                  <a16:creationId xmlns:a16="http://schemas.microsoft.com/office/drawing/2014/main" id="{CA5BA31B-6DAD-4A30-A01E-D47C46DD72B9}"/>
                </a:ext>
              </a:extLst>
            </p:cNvPr>
            <p:cNvSpPr>
              <a:spLocks/>
            </p:cNvSpPr>
            <p:nvPr/>
          </p:nvSpPr>
          <p:spPr bwMode="auto">
            <a:xfrm>
              <a:off x="443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 name="Freeform 232">
              <a:extLst>
                <a:ext uri="{FF2B5EF4-FFF2-40B4-BE49-F238E27FC236}">
                  <a16:creationId xmlns:a16="http://schemas.microsoft.com/office/drawing/2014/main" id="{6255F007-D115-4869-BDFF-6A58443EDF39}"/>
                </a:ext>
              </a:extLst>
            </p:cNvPr>
            <p:cNvSpPr>
              <a:spLocks/>
            </p:cNvSpPr>
            <p:nvPr/>
          </p:nvSpPr>
          <p:spPr bwMode="auto">
            <a:xfrm>
              <a:off x="4290" y="2303"/>
              <a:ext cx="42"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 name="Freeform 233">
              <a:extLst>
                <a:ext uri="{FF2B5EF4-FFF2-40B4-BE49-F238E27FC236}">
                  <a16:creationId xmlns:a16="http://schemas.microsoft.com/office/drawing/2014/main" id="{77A40817-06CD-4990-8BF6-D04DA67D1636}"/>
                </a:ext>
              </a:extLst>
            </p:cNvPr>
            <p:cNvSpPr>
              <a:spLocks/>
            </p:cNvSpPr>
            <p:nvPr/>
          </p:nvSpPr>
          <p:spPr bwMode="auto">
            <a:xfrm>
              <a:off x="450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 name="Freeform 234">
              <a:extLst>
                <a:ext uri="{FF2B5EF4-FFF2-40B4-BE49-F238E27FC236}">
                  <a16:creationId xmlns:a16="http://schemas.microsoft.com/office/drawing/2014/main" id="{5230E45A-7403-4011-9BAC-192F841322DD}"/>
                </a:ext>
              </a:extLst>
            </p:cNvPr>
            <p:cNvSpPr>
              <a:spLocks/>
            </p:cNvSpPr>
            <p:nvPr/>
          </p:nvSpPr>
          <p:spPr bwMode="auto">
            <a:xfrm>
              <a:off x="4675"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9" name="Freeform 235">
              <a:extLst>
                <a:ext uri="{FF2B5EF4-FFF2-40B4-BE49-F238E27FC236}">
                  <a16:creationId xmlns:a16="http://schemas.microsoft.com/office/drawing/2014/main" id="{98B567C3-0EB3-457C-B9BD-938F097D2BAE}"/>
                </a:ext>
              </a:extLst>
            </p:cNvPr>
            <p:cNvSpPr>
              <a:spLocks/>
            </p:cNvSpPr>
            <p:nvPr/>
          </p:nvSpPr>
          <p:spPr bwMode="auto">
            <a:xfrm>
              <a:off x="4638"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0" name="Freeform 236">
              <a:extLst>
                <a:ext uri="{FF2B5EF4-FFF2-40B4-BE49-F238E27FC236}">
                  <a16:creationId xmlns:a16="http://schemas.microsoft.com/office/drawing/2014/main" id="{765A5C3D-A38E-4231-B4EE-C11326D538EF}"/>
                </a:ext>
              </a:extLst>
            </p:cNvPr>
            <p:cNvSpPr>
              <a:spLocks/>
            </p:cNvSpPr>
            <p:nvPr/>
          </p:nvSpPr>
          <p:spPr bwMode="auto">
            <a:xfrm>
              <a:off x="4518"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1" name="Freeform 237">
              <a:extLst>
                <a:ext uri="{FF2B5EF4-FFF2-40B4-BE49-F238E27FC236}">
                  <a16:creationId xmlns:a16="http://schemas.microsoft.com/office/drawing/2014/main" id="{DAA37AE3-CB8B-49B9-804C-19543E5256FA}"/>
                </a:ext>
              </a:extLst>
            </p:cNvPr>
            <p:cNvSpPr>
              <a:spLocks/>
            </p:cNvSpPr>
            <p:nvPr/>
          </p:nvSpPr>
          <p:spPr bwMode="auto">
            <a:xfrm>
              <a:off x="4378"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 name="Freeform 238">
              <a:extLst>
                <a:ext uri="{FF2B5EF4-FFF2-40B4-BE49-F238E27FC236}">
                  <a16:creationId xmlns:a16="http://schemas.microsoft.com/office/drawing/2014/main" id="{DF01442F-CEE1-467C-A44F-B71258CB4CDC}"/>
                </a:ext>
              </a:extLst>
            </p:cNvPr>
            <p:cNvSpPr>
              <a:spLocks/>
            </p:cNvSpPr>
            <p:nvPr/>
          </p:nvSpPr>
          <p:spPr bwMode="auto">
            <a:xfrm>
              <a:off x="4694"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 name="Freeform 239">
              <a:extLst>
                <a:ext uri="{FF2B5EF4-FFF2-40B4-BE49-F238E27FC236}">
                  <a16:creationId xmlns:a16="http://schemas.microsoft.com/office/drawing/2014/main" id="{2B613D84-A5EB-4E94-9306-0AC3F8287F64}"/>
                </a:ext>
              </a:extLst>
            </p:cNvPr>
            <p:cNvSpPr>
              <a:spLocks/>
            </p:cNvSpPr>
            <p:nvPr/>
          </p:nvSpPr>
          <p:spPr bwMode="auto">
            <a:xfrm>
              <a:off x="490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 name="Freeform 240">
              <a:extLst>
                <a:ext uri="{FF2B5EF4-FFF2-40B4-BE49-F238E27FC236}">
                  <a16:creationId xmlns:a16="http://schemas.microsoft.com/office/drawing/2014/main" id="{E018DE82-C0C0-4675-94D0-4A1AD6727C50}"/>
                </a:ext>
              </a:extLst>
            </p:cNvPr>
            <p:cNvSpPr>
              <a:spLocks/>
            </p:cNvSpPr>
            <p:nvPr/>
          </p:nvSpPr>
          <p:spPr bwMode="auto">
            <a:xfrm>
              <a:off x="479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 name="Freeform 241">
              <a:extLst>
                <a:ext uri="{FF2B5EF4-FFF2-40B4-BE49-F238E27FC236}">
                  <a16:creationId xmlns:a16="http://schemas.microsoft.com/office/drawing/2014/main" id="{9A96CCD6-B53F-4F48-AD38-6A7B7099CE4A}"/>
                </a:ext>
              </a:extLst>
            </p:cNvPr>
            <p:cNvSpPr>
              <a:spLocks/>
            </p:cNvSpPr>
            <p:nvPr/>
          </p:nvSpPr>
          <p:spPr bwMode="auto">
            <a:xfrm>
              <a:off x="4675"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6" name="Freeform 242">
              <a:extLst>
                <a:ext uri="{FF2B5EF4-FFF2-40B4-BE49-F238E27FC236}">
                  <a16:creationId xmlns:a16="http://schemas.microsoft.com/office/drawing/2014/main" id="{B1DEB4BB-C6F6-4932-9361-44D0044FCDC0}"/>
                </a:ext>
              </a:extLst>
            </p:cNvPr>
            <p:cNvSpPr>
              <a:spLocks/>
            </p:cNvSpPr>
            <p:nvPr/>
          </p:nvSpPr>
          <p:spPr bwMode="auto">
            <a:xfrm>
              <a:off x="4843"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7" name="Freeform 243">
              <a:extLst>
                <a:ext uri="{FF2B5EF4-FFF2-40B4-BE49-F238E27FC236}">
                  <a16:creationId xmlns:a16="http://schemas.microsoft.com/office/drawing/2014/main" id="{88B3820F-E575-45D4-9E45-148EBA0D646E}"/>
                </a:ext>
              </a:extLst>
            </p:cNvPr>
            <p:cNvSpPr>
              <a:spLocks/>
            </p:cNvSpPr>
            <p:nvPr/>
          </p:nvSpPr>
          <p:spPr bwMode="auto">
            <a:xfrm>
              <a:off x="498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8" name="Freeform 244">
              <a:extLst>
                <a:ext uri="{FF2B5EF4-FFF2-40B4-BE49-F238E27FC236}">
                  <a16:creationId xmlns:a16="http://schemas.microsoft.com/office/drawing/2014/main" id="{981B44BD-21F3-449B-B76C-A8BFA0A8D357}"/>
                </a:ext>
              </a:extLst>
            </p:cNvPr>
            <p:cNvSpPr>
              <a:spLocks/>
            </p:cNvSpPr>
            <p:nvPr/>
          </p:nvSpPr>
          <p:spPr bwMode="auto">
            <a:xfrm>
              <a:off x="495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9" name="Freeform 245">
              <a:extLst>
                <a:ext uri="{FF2B5EF4-FFF2-40B4-BE49-F238E27FC236}">
                  <a16:creationId xmlns:a16="http://schemas.microsoft.com/office/drawing/2014/main" id="{B7DF98C7-5E9F-4E0B-B697-7825EE730772}"/>
                </a:ext>
              </a:extLst>
            </p:cNvPr>
            <p:cNvSpPr>
              <a:spLocks/>
            </p:cNvSpPr>
            <p:nvPr/>
          </p:nvSpPr>
          <p:spPr bwMode="auto">
            <a:xfrm>
              <a:off x="4857"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0" name="Freeform 246">
              <a:extLst>
                <a:ext uri="{FF2B5EF4-FFF2-40B4-BE49-F238E27FC236}">
                  <a16:creationId xmlns:a16="http://schemas.microsoft.com/office/drawing/2014/main" id="{AE373B76-9EFF-43BE-87C8-77E0D7E84EB2}"/>
                </a:ext>
              </a:extLst>
            </p:cNvPr>
            <p:cNvSpPr>
              <a:spLocks/>
            </p:cNvSpPr>
            <p:nvPr/>
          </p:nvSpPr>
          <p:spPr bwMode="auto">
            <a:xfrm>
              <a:off x="4747"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1" name="Freeform 247">
              <a:extLst>
                <a:ext uri="{FF2B5EF4-FFF2-40B4-BE49-F238E27FC236}">
                  <a16:creationId xmlns:a16="http://schemas.microsoft.com/office/drawing/2014/main" id="{AD2225D0-7AAF-4557-9C4C-2D1A698CEA96}"/>
                </a:ext>
              </a:extLst>
            </p:cNvPr>
            <p:cNvSpPr>
              <a:spLocks/>
            </p:cNvSpPr>
            <p:nvPr/>
          </p:nvSpPr>
          <p:spPr bwMode="auto">
            <a:xfrm>
              <a:off x="5037"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2" name="Freeform 248">
              <a:extLst>
                <a:ext uri="{FF2B5EF4-FFF2-40B4-BE49-F238E27FC236}">
                  <a16:creationId xmlns:a16="http://schemas.microsoft.com/office/drawing/2014/main" id="{34B8F9D5-BB89-4981-B8C0-11517FCDBDDE}"/>
                </a:ext>
              </a:extLst>
            </p:cNvPr>
            <p:cNvSpPr>
              <a:spLocks/>
            </p:cNvSpPr>
            <p:nvPr/>
          </p:nvSpPr>
          <p:spPr bwMode="auto">
            <a:xfrm>
              <a:off x="529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3" name="Freeform 249">
              <a:extLst>
                <a:ext uri="{FF2B5EF4-FFF2-40B4-BE49-F238E27FC236}">
                  <a16:creationId xmlns:a16="http://schemas.microsoft.com/office/drawing/2014/main" id="{691248AB-0988-4D08-858D-69E91AD6D9AD}"/>
                </a:ext>
              </a:extLst>
            </p:cNvPr>
            <p:cNvSpPr>
              <a:spLocks/>
            </p:cNvSpPr>
            <p:nvPr/>
          </p:nvSpPr>
          <p:spPr bwMode="auto">
            <a:xfrm>
              <a:off x="5159"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4" name="Freeform 250">
              <a:extLst>
                <a:ext uri="{FF2B5EF4-FFF2-40B4-BE49-F238E27FC236}">
                  <a16:creationId xmlns:a16="http://schemas.microsoft.com/office/drawing/2014/main" id="{8276BB28-6704-4751-9B55-05EECBB039DB}"/>
                </a:ext>
              </a:extLst>
            </p:cNvPr>
            <p:cNvSpPr>
              <a:spLocks/>
            </p:cNvSpPr>
            <p:nvPr/>
          </p:nvSpPr>
          <p:spPr bwMode="auto">
            <a:xfrm>
              <a:off x="5014"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5" name="Freeform 251">
              <a:extLst>
                <a:ext uri="{FF2B5EF4-FFF2-40B4-BE49-F238E27FC236}">
                  <a16:creationId xmlns:a16="http://schemas.microsoft.com/office/drawing/2014/main" id="{E86768EC-5FCE-4174-B88F-A6DEA6390C76}"/>
                </a:ext>
              </a:extLst>
            </p:cNvPr>
            <p:cNvSpPr>
              <a:spLocks/>
            </p:cNvSpPr>
            <p:nvPr/>
          </p:nvSpPr>
          <p:spPr bwMode="auto">
            <a:xfrm>
              <a:off x="5224"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6" name="Freeform 252">
              <a:extLst>
                <a:ext uri="{FF2B5EF4-FFF2-40B4-BE49-F238E27FC236}">
                  <a16:creationId xmlns:a16="http://schemas.microsoft.com/office/drawing/2014/main" id="{F2BA1C1E-D91F-492B-B6F3-1DE9AE83051E}"/>
                </a:ext>
              </a:extLst>
            </p:cNvPr>
            <p:cNvSpPr>
              <a:spLocks/>
            </p:cNvSpPr>
            <p:nvPr/>
          </p:nvSpPr>
          <p:spPr bwMode="auto">
            <a:xfrm>
              <a:off x="5396" y="2303"/>
              <a:ext cx="40"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1" y="0"/>
                  </a:cubicBezTo>
                  <a:cubicBezTo>
                    <a:pt x="11" y="0"/>
                    <a:pt x="17" y="40"/>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7" name="Freeform 253">
              <a:extLst>
                <a:ext uri="{FF2B5EF4-FFF2-40B4-BE49-F238E27FC236}">
                  <a16:creationId xmlns:a16="http://schemas.microsoft.com/office/drawing/2014/main" id="{99875C78-DACA-4E24-B7A5-8A43F75DFE79}"/>
                </a:ext>
              </a:extLst>
            </p:cNvPr>
            <p:cNvSpPr>
              <a:spLocks/>
            </p:cNvSpPr>
            <p:nvPr/>
          </p:nvSpPr>
          <p:spPr bwMode="auto">
            <a:xfrm>
              <a:off x="5360"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8" name="Freeform 254">
              <a:extLst>
                <a:ext uri="{FF2B5EF4-FFF2-40B4-BE49-F238E27FC236}">
                  <a16:creationId xmlns:a16="http://schemas.microsoft.com/office/drawing/2014/main" id="{4A2ACBED-65C9-4468-A64F-987AD565B0EB}"/>
                </a:ext>
              </a:extLst>
            </p:cNvPr>
            <p:cNvSpPr>
              <a:spLocks/>
            </p:cNvSpPr>
            <p:nvPr/>
          </p:nvSpPr>
          <p:spPr bwMode="auto">
            <a:xfrm>
              <a:off x="5242"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9" name="Freeform 255">
              <a:extLst>
                <a:ext uri="{FF2B5EF4-FFF2-40B4-BE49-F238E27FC236}">
                  <a16:creationId xmlns:a16="http://schemas.microsoft.com/office/drawing/2014/main" id="{79173BEB-C58B-4035-9723-8489E8EE2B4C}"/>
                </a:ext>
              </a:extLst>
            </p:cNvPr>
            <p:cNvSpPr>
              <a:spLocks/>
            </p:cNvSpPr>
            <p:nvPr/>
          </p:nvSpPr>
          <p:spPr bwMode="auto">
            <a:xfrm>
              <a:off x="5101"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0" name="Freeform 256">
              <a:extLst>
                <a:ext uri="{FF2B5EF4-FFF2-40B4-BE49-F238E27FC236}">
                  <a16:creationId xmlns:a16="http://schemas.microsoft.com/office/drawing/2014/main" id="{D248F03E-DDCB-4C03-8F4E-C2F9E25F3403}"/>
                </a:ext>
              </a:extLst>
            </p:cNvPr>
            <p:cNvSpPr>
              <a:spLocks/>
            </p:cNvSpPr>
            <p:nvPr/>
          </p:nvSpPr>
          <p:spPr bwMode="auto">
            <a:xfrm>
              <a:off x="5454"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1" name="Freeform 257">
              <a:extLst>
                <a:ext uri="{FF2B5EF4-FFF2-40B4-BE49-F238E27FC236}">
                  <a16:creationId xmlns:a16="http://schemas.microsoft.com/office/drawing/2014/main" id="{C8C4A4C3-5C99-4923-A437-B9F1F3074580}"/>
                </a:ext>
              </a:extLst>
            </p:cNvPr>
            <p:cNvSpPr>
              <a:spLocks/>
            </p:cNvSpPr>
            <p:nvPr/>
          </p:nvSpPr>
          <p:spPr bwMode="auto">
            <a:xfrm>
              <a:off x="566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2" name="Freeform 258">
              <a:extLst>
                <a:ext uri="{FF2B5EF4-FFF2-40B4-BE49-F238E27FC236}">
                  <a16:creationId xmlns:a16="http://schemas.microsoft.com/office/drawing/2014/main" id="{065828D4-DF0A-4308-8B37-CAADDDFF1B7C}"/>
                </a:ext>
              </a:extLst>
            </p:cNvPr>
            <p:cNvSpPr>
              <a:spLocks/>
            </p:cNvSpPr>
            <p:nvPr/>
          </p:nvSpPr>
          <p:spPr bwMode="auto">
            <a:xfrm>
              <a:off x="5551"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3" name="Freeform 259">
              <a:extLst>
                <a:ext uri="{FF2B5EF4-FFF2-40B4-BE49-F238E27FC236}">
                  <a16:creationId xmlns:a16="http://schemas.microsoft.com/office/drawing/2014/main" id="{EF531473-177F-4A10-85D5-D1605625CE9E}"/>
                </a:ext>
              </a:extLst>
            </p:cNvPr>
            <p:cNvSpPr>
              <a:spLocks/>
            </p:cNvSpPr>
            <p:nvPr/>
          </p:nvSpPr>
          <p:spPr bwMode="auto">
            <a:xfrm>
              <a:off x="5436" y="2303"/>
              <a:ext cx="32" cy="100"/>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4" name="Freeform 260">
              <a:extLst>
                <a:ext uri="{FF2B5EF4-FFF2-40B4-BE49-F238E27FC236}">
                  <a16:creationId xmlns:a16="http://schemas.microsoft.com/office/drawing/2014/main" id="{1576CD83-DA3D-4565-A4C1-6F0D40ECF06A}"/>
                </a:ext>
              </a:extLst>
            </p:cNvPr>
            <p:cNvSpPr>
              <a:spLocks/>
            </p:cNvSpPr>
            <p:nvPr/>
          </p:nvSpPr>
          <p:spPr bwMode="auto">
            <a:xfrm>
              <a:off x="560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5" name="Freeform 261">
              <a:extLst>
                <a:ext uri="{FF2B5EF4-FFF2-40B4-BE49-F238E27FC236}">
                  <a16:creationId xmlns:a16="http://schemas.microsoft.com/office/drawing/2014/main" id="{24688FCA-9AAC-4FA5-8338-DB66613B9ACE}"/>
                </a:ext>
              </a:extLst>
            </p:cNvPr>
            <p:cNvSpPr>
              <a:spLocks/>
            </p:cNvSpPr>
            <p:nvPr/>
          </p:nvSpPr>
          <p:spPr bwMode="auto">
            <a:xfrm>
              <a:off x="574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6" name="Freeform 262">
              <a:extLst>
                <a:ext uri="{FF2B5EF4-FFF2-40B4-BE49-F238E27FC236}">
                  <a16:creationId xmlns:a16="http://schemas.microsoft.com/office/drawing/2014/main" id="{DCA692AA-21D3-4B1D-B7CC-79B7CD5668BF}"/>
                </a:ext>
              </a:extLst>
            </p:cNvPr>
            <p:cNvSpPr>
              <a:spLocks/>
            </p:cNvSpPr>
            <p:nvPr/>
          </p:nvSpPr>
          <p:spPr bwMode="auto">
            <a:xfrm>
              <a:off x="5714"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7" name="Freeform 263">
              <a:extLst>
                <a:ext uri="{FF2B5EF4-FFF2-40B4-BE49-F238E27FC236}">
                  <a16:creationId xmlns:a16="http://schemas.microsoft.com/office/drawing/2014/main" id="{65D65BF8-C61A-4528-9C36-E837F721E8F1}"/>
                </a:ext>
              </a:extLst>
            </p:cNvPr>
            <p:cNvSpPr>
              <a:spLocks/>
            </p:cNvSpPr>
            <p:nvPr/>
          </p:nvSpPr>
          <p:spPr bwMode="auto">
            <a:xfrm>
              <a:off x="5618"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8" name="Freeform 264">
              <a:extLst>
                <a:ext uri="{FF2B5EF4-FFF2-40B4-BE49-F238E27FC236}">
                  <a16:creationId xmlns:a16="http://schemas.microsoft.com/office/drawing/2014/main" id="{0C8DB2BE-256E-4FBD-A17E-460E275830CC}"/>
                </a:ext>
              </a:extLst>
            </p:cNvPr>
            <p:cNvSpPr>
              <a:spLocks/>
            </p:cNvSpPr>
            <p:nvPr/>
          </p:nvSpPr>
          <p:spPr bwMode="auto">
            <a:xfrm>
              <a:off x="5505"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9" name="Freeform 265">
              <a:extLst>
                <a:ext uri="{FF2B5EF4-FFF2-40B4-BE49-F238E27FC236}">
                  <a16:creationId xmlns:a16="http://schemas.microsoft.com/office/drawing/2014/main" id="{158CCF00-9C42-419A-8799-2F956D42CEB7}"/>
                </a:ext>
              </a:extLst>
            </p:cNvPr>
            <p:cNvSpPr>
              <a:spLocks/>
            </p:cNvSpPr>
            <p:nvPr/>
          </p:nvSpPr>
          <p:spPr bwMode="auto">
            <a:xfrm>
              <a:off x="5797"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0" name="Freeform 266">
              <a:extLst>
                <a:ext uri="{FF2B5EF4-FFF2-40B4-BE49-F238E27FC236}">
                  <a16:creationId xmlns:a16="http://schemas.microsoft.com/office/drawing/2014/main" id="{C56ABAC4-51B6-4B1A-9DCC-CDE7BB3716AB}"/>
                </a:ext>
              </a:extLst>
            </p:cNvPr>
            <p:cNvSpPr>
              <a:spLocks/>
            </p:cNvSpPr>
            <p:nvPr/>
          </p:nvSpPr>
          <p:spPr bwMode="auto">
            <a:xfrm>
              <a:off x="6058"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6"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1" name="Freeform 267">
              <a:extLst>
                <a:ext uri="{FF2B5EF4-FFF2-40B4-BE49-F238E27FC236}">
                  <a16:creationId xmlns:a16="http://schemas.microsoft.com/office/drawing/2014/main" id="{4F38971E-A0EB-46A1-93CB-B1AC5DBE6AD9}"/>
                </a:ext>
              </a:extLst>
            </p:cNvPr>
            <p:cNvSpPr>
              <a:spLocks/>
            </p:cNvSpPr>
            <p:nvPr/>
          </p:nvSpPr>
          <p:spPr bwMode="auto">
            <a:xfrm>
              <a:off x="591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2" name="Freeform 268">
              <a:extLst>
                <a:ext uri="{FF2B5EF4-FFF2-40B4-BE49-F238E27FC236}">
                  <a16:creationId xmlns:a16="http://schemas.microsoft.com/office/drawing/2014/main" id="{198474DE-F457-4E67-BEB4-F81287819486}"/>
                </a:ext>
              </a:extLst>
            </p:cNvPr>
            <p:cNvSpPr>
              <a:spLocks/>
            </p:cNvSpPr>
            <p:nvPr/>
          </p:nvSpPr>
          <p:spPr bwMode="auto">
            <a:xfrm>
              <a:off x="5774"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3" name="Freeform 269">
              <a:extLst>
                <a:ext uri="{FF2B5EF4-FFF2-40B4-BE49-F238E27FC236}">
                  <a16:creationId xmlns:a16="http://schemas.microsoft.com/office/drawing/2014/main" id="{A09AC936-2596-453F-99E9-228DF7460E6E}"/>
                </a:ext>
              </a:extLst>
            </p:cNvPr>
            <p:cNvSpPr>
              <a:spLocks/>
            </p:cNvSpPr>
            <p:nvPr/>
          </p:nvSpPr>
          <p:spPr bwMode="auto">
            <a:xfrm>
              <a:off x="5984"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4" name="Freeform 270">
              <a:extLst>
                <a:ext uri="{FF2B5EF4-FFF2-40B4-BE49-F238E27FC236}">
                  <a16:creationId xmlns:a16="http://schemas.microsoft.com/office/drawing/2014/main" id="{1910D610-AA19-4D66-B9D9-6A2E2713158E}"/>
                </a:ext>
              </a:extLst>
            </p:cNvPr>
            <p:cNvSpPr>
              <a:spLocks/>
            </p:cNvSpPr>
            <p:nvPr/>
          </p:nvSpPr>
          <p:spPr bwMode="auto">
            <a:xfrm>
              <a:off x="6157"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5" name="Freeform 271">
              <a:extLst>
                <a:ext uri="{FF2B5EF4-FFF2-40B4-BE49-F238E27FC236}">
                  <a16:creationId xmlns:a16="http://schemas.microsoft.com/office/drawing/2014/main" id="{637A7DFE-FE78-40B6-A64F-E15AFF772508}"/>
                </a:ext>
              </a:extLst>
            </p:cNvPr>
            <p:cNvSpPr>
              <a:spLocks/>
            </p:cNvSpPr>
            <p:nvPr/>
          </p:nvSpPr>
          <p:spPr bwMode="auto">
            <a:xfrm>
              <a:off x="612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6" name="Freeform 272">
              <a:extLst>
                <a:ext uri="{FF2B5EF4-FFF2-40B4-BE49-F238E27FC236}">
                  <a16:creationId xmlns:a16="http://schemas.microsoft.com/office/drawing/2014/main" id="{440056CA-33A1-44CC-89CF-E62AD43AD7A3}"/>
                </a:ext>
              </a:extLst>
            </p:cNvPr>
            <p:cNvSpPr>
              <a:spLocks/>
            </p:cNvSpPr>
            <p:nvPr/>
          </p:nvSpPr>
          <p:spPr bwMode="auto">
            <a:xfrm>
              <a:off x="6002"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7" name="Freeform 273">
              <a:extLst>
                <a:ext uri="{FF2B5EF4-FFF2-40B4-BE49-F238E27FC236}">
                  <a16:creationId xmlns:a16="http://schemas.microsoft.com/office/drawing/2014/main" id="{4A513BF5-EE93-430E-A40E-B41DB0F88F91}"/>
                </a:ext>
              </a:extLst>
            </p:cNvPr>
            <p:cNvSpPr>
              <a:spLocks/>
            </p:cNvSpPr>
            <p:nvPr/>
          </p:nvSpPr>
          <p:spPr bwMode="auto">
            <a:xfrm>
              <a:off x="5862"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8" name="Freeform 274">
              <a:extLst>
                <a:ext uri="{FF2B5EF4-FFF2-40B4-BE49-F238E27FC236}">
                  <a16:creationId xmlns:a16="http://schemas.microsoft.com/office/drawing/2014/main" id="{F4F8AC6F-AC3A-4E60-B9D1-5D7021CD9EC6}"/>
                </a:ext>
              </a:extLst>
            </p:cNvPr>
            <p:cNvSpPr>
              <a:spLocks/>
            </p:cNvSpPr>
            <p:nvPr/>
          </p:nvSpPr>
          <p:spPr bwMode="auto">
            <a:xfrm>
              <a:off x="6189"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9" name="Freeform 275">
              <a:extLst>
                <a:ext uri="{FF2B5EF4-FFF2-40B4-BE49-F238E27FC236}">
                  <a16:creationId xmlns:a16="http://schemas.microsoft.com/office/drawing/2014/main" id="{EB77965A-B487-4EEB-855D-687101494B1A}"/>
                </a:ext>
              </a:extLst>
            </p:cNvPr>
            <p:cNvSpPr>
              <a:spLocks/>
            </p:cNvSpPr>
            <p:nvPr/>
          </p:nvSpPr>
          <p:spPr bwMode="auto">
            <a:xfrm>
              <a:off x="6399"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0" name="Freeform 276">
              <a:extLst>
                <a:ext uri="{FF2B5EF4-FFF2-40B4-BE49-F238E27FC236}">
                  <a16:creationId xmlns:a16="http://schemas.microsoft.com/office/drawing/2014/main" id="{EB897AE9-A771-4561-888C-C392D6BA1550}"/>
                </a:ext>
              </a:extLst>
            </p:cNvPr>
            <p:cNvSpPr>
              <a:spLocks/>
            </p:cNvSpPr>
            <p:nvPr/>
          </p:nvSpPr>
          <p:spPr bwMode="auto">
            <a:xfrm>
              <a:off x="628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1" name="Freeform 277">
              <a:extLst>
                <a:ext uri="{FF2B5EF4-FFF2-40B4-BE49-F238E27FC236}">
                  <a16:creationId xmlns:a16="http://schemas.microsoft.com/office/drawing/2014/main" id="{21040155-8E54-4CBF-9A80-992D6F965746}"/>
                </a:ext>
              </a:extLst>
            </p:cNvPr>
            <p:cNvSpPr>
              <a:spLocks/>
            </p:cNvSpPr>
            <p:nvPr/>
          </p:nvSpPr>
          <p:spPr bwMode="auto">
            <a:xfrm>
              <a:off x="6171"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2" name="Freeform 278">
              <a:extLst>
                <a:ext uri="{FF2B5EF4-FFF2-40B4-BE49-F238E27FC236}">
                  <a16:creationId xmlns:a16="http://schemas.microsoft.com/office/drawing/2014/main" id="{DDAB9C51-E381-4B67-A5C8-AF6B865DBAD7}"/>
                </a:ext>
              </a:extLst>
            </p:cNvPr>
            <p:cNvSpPr>
              <a:spLocks/>
            </p:cNvSpPr>
            <p:nvPr/>
          </p:nvSpPr>
          <p:spPr bwMode="auto">
            <a:xfrm>
              <a:off x="633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3" name="Freeform 279">
              <a:extLst>
                <a:ext uri="{FF2B5EF4-FFF2-40B4-BE49-F238E27FC236}">
                  <a16:creationId xmlns:a16="http://schemas.microsoft.com/office/drawing/2014/main" id="{758E90C3-234A-4D0E-9C3F-740FD1828C6E}"/>
                </a:ext>
              </a:extLst>
            </p:cNvPr>
            <p:cNvSpPr>
              <a:spLocks/>
            </p:cNvSpPr>
            <p:nvPr/>
          </p:nvSpPr>
          <p:spPr bwMode="auto">
            <a:xfrm>
              <a:off x="6479"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4" name="Freeform 280">
              <a:extLst>
                <a:ext uri="{FF2B5EF4-FFF2-40B4-BE49-F238E27FC236}">
                  <a16:creationId xmlns:a16="http://schemas.microsoft.com/office/drawing/2014/main" id="{D8CE768F-B928-4ED6-9352-E19BE903C771}"/>
                </a:ext>
              </a:extLst>
            </p:cNvPr>
            <p:cNvSpPr>
              <a:spLocks/>
            </p:cNvSpPr>
            <p:nvPr/>
          </p:nvSpPr>
          <p:spPr bwMode="auto">
            <a:xfrm>
              <a:off x="644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5" name="Freeform 281">
              <a:extLst>
                <a:ext uri="{FF2B5EF4-FFF2-40B4-BE49-F238E27FC236}">
                  <a16:creationId xmlns:a16="http://schemas.microsoft.com/office/drawing/2014/main" id="{341A2601-A732-49FE-83CC-552087B9BEB3}"/>
                </a:ext>
              </a:extLst>
            </p:cNvPr>
            <p:cNvSpPr>
              <a:spLocks/>
            </p:cNvSpPr>
            <p:nvPr/>
          </p:nvSpPr>
          <p:spPr bwMode="auto">
            <a:xfrm>
              <a:off x="6353"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6" name="Freeform 282">
              <a:extLst>
                <a:ext uri="{FF2B5EF4-FFF2-40B4-BE49-F238E27FC236}">
                  <a16:creationId xmlns:a16="http://schemas.microsoft.com/office/drawing/2014/main" id="{227830DE-D6B5-438E-B319-49F57586B36C}"/>
                </a:ext>
              </a:extLst>
            </p:cNvPr>
            <p:cNvSpPr>
              <a:spLocks/>
            </p:cNvSpPr>
            <p:nvPr/>
          </p:nvSpPr>
          <p:spPr bwMode="auto">
            <a:xfrm>
              <a:off x="6240"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7" name="Freeform 283">
              <a:extLst>
                <a:ext uri="{FF2B5EF4-FFF2-40B4-BE49-F238E27FC236}">
                  <a16:creationId xmlns:a16="http://schemas.microsoft.com/office/drawing/2014/main" id="{944C371C-2C7C-4C01-8B09-42B6B318F0CF}"/>
                </a:ext>
              </a:extLst>
            </p:cNvPr>
            <p:cNvSpPr>
              <a:spLocks/>
            </p:cNvSpPr>
            <p:nvPr/>
          </p:nvSpPr>
          <p:spPr bwMode="auto">
            <a:xfrm>
              <a:off x="6532"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8" name="Freeform 284">
              <a:extLst>
                <a:ext uri="{FF2B5EF4-FFF2-40B4-BE49-F238E27FC236}">
                  <a16:creationId xmlns:a16="http://schemas.microsoft.com/office/drawing/2014/main" id="{B7C91B49-C7D8-4194-B5D7-373BE3B7E3E5}"/>
                </a:ext>
              </a:extLst>
            </p:cNvPr>
            <p:cNvSpPr>
              <a:spLocks/>
            </p:cNvSpPr>
            <p:nvPr/>
          </p:nvSpPr>
          <p:spPr bwMode="auto">
            <a:xfrm>
              <a:off x="6793"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9" name="Freeform 285">
              <a:extLst>
                <a:ext uri="{FF2B5EF4-FFF2-40B4-BE49-F238E27FC236}">
                  <a16:creationId xmlns:a16="http://schemas.microsoft.com/office/drawing/2014/main" id="{E8F708D4-764E-4158-970C-E7F46BB17FA6}"/>
                </a:ext>
              </a:extLst>
            </p:cNvPr>
            <p:cNvSpPr>
              <a:spLocks/>
            </p:cNvSpPr>
            <p:nvPr/>
          </p:nvSpPr>
          <p:spPr bwMode="auto">
            <a:xfrm>
              <a:off x="6654"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0" name="Freeform 286">
              <a:extLst>
                <a:ext uri="{FF2B5EF4-FFF2-40B4-BE49-F238E27FC236}">
                  <a16:creationId xmlns:a16="http://schemas.microsoft.com/office/drawing/2014/main" id="{B6EB617C-5A10-4DAC-8D00-961543D9CC6E}"/>
                </a:ext>
              </a:extLst>
            </p:cNvPr>
            <p:cNvSpPr>
              <a:spLocks/>
            </p:cNvSpPr>
            <p:nvPr/>
          </p:nvSpPr>
          <p:spPr bwMode="auto">
            <a:xfrm>
              <a:off x="6509"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1" name="Freeform 287">
              <a:extLst>
                <a:ext uri="{FF2B5EF4-FFF2-40B4-BE49-F238E27FC236}">
                  <a16:creationId xmlns:a16="http://schemas.microsoft.com/office/drawing/2014/main" id="{F70C8E5E-6D4B-4FDD-8BDB-AEA7CDA6AB34}"/>
                </a:ext>
              </a:extLst>
            </p:cNvPr>
            <p:cNvSpPr>
              <a:spLocks/>
            </p:cNvSpPr>
            <p:nvPr/>
          </p:nvSpPr>
          <p:spPr bwMode="auto">
            <a:xfrm>
              <a:off x="6719"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2" name="Freeform 288">
              <a:extLst>
                <a:ext uri="{FF2B5EF4-FFF2-40B4-BE49-F238E27FC236}">
                  <a16:creationId xmlns:a16="http://schemas.microsoft.com/office/drawing/2014/main" id="{7654929B-ECE0-4153-ABB5-0414FB9F9B3E}"/>
                </a:ext>
              </a:extLst>
            </p:cNvPr>
            <p:cNvSpPr>
              <a:spLocks/>
            </p:cNvSpPr>
            <p:nvPr/>
          </p:nvSpPr>
          <p:spPr bwMode="auto">
            <a:xfrm>
              <a:off x="6892" y="2303"/>
              <a:ext cx="39" cy="100"/>
            </a:xfrm>
            <a:custGeom>
              <a:avLst/>
              <a:gdLst>
                <a:gd name="T0" fmla="*/ 0 w 17"/>
                <a:gd name="T1" fmla="*/ 43 h 43"/>
                <a:gd name="T2" fmla="*/ 10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0" y="0"/>
                  </a:cubicBezTo>
                  <a:cubicBezTo>
                    <a:pt x="10" y="0"/>
                    <a:pt x="17" y="40"/>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3" name="Freeform 289">
              <a:extLst>
                <a:ext uri="{FF2B5EF4-FFF2-40B4-BE49-F238E27FC236}">
                  <a16:creationId xmlns:a16="http://schemas.microsoft.com/office/drawing/2014/main" id="{A0B9B79D-7D53-4D03-A4E9-00C6EB8BDEB7}"/>
                </a:ext>
              </a:extLst>
            </p:cNvPr>
            <p:cNvSpPr>
              <a:spLocks/>
            </p:cNvSpPr>
            <p:nvPr/>
          </p:nvSpPr>
          <p:spPr bwMode="auto">
            <a:xfrm>
              <a:off x="6855"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4" name="Freeform 290">
              <a:extLst>
                <a:ext uri="{FF2B5EF4-FFF2-40B4-BE49-F238E27FC236}">
                  <a16:creationId xmlns:a16="http://schemas.microsoft.com/office/drawing/2014/main" id="{8F9E8127-2635-4DA1-81F1-1E5B7E2FA8C0}"/>
                </a:ext>
              </a:extLst>
            </p:cNvPr>
            <p:cNvSpPr>
              <a:spLocks/>
            </p:cNvSpPr>
            <p:nvPr/>
          </p:nvSpPr>
          <p:spPr bwMode="auto">
            <a:xfrm>
              <a:off x="6737"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5" name="Freeform 291">
              <a:extLst>
                <a:ext uri="{FF2B5EF4-FFF2-40B4-BE49-F238E27FC236}">
                  <a16:creationId xmlns:a16="http://schemas.microsoft.com/office/drawing/2014/main" id="{00B78C97-E5E0-455A-BE2D-35667C959782}"/>
                </a:ext>
              </a:extLst>
            </p:cNvPr>
            <p:cNvSpPr>
              <a:spLocks/>
            </p:cNvSpPr>
            <p:nvPr/>
          </p:nvSpPr>
          <p:spPr bwMode="auto">
            <a:xfrm>
              <a:off x="6597"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6" name="Freeform 292">
              <a:extLst>
                <a:ext uri="{FF2B5EF4-FFF2-40B4-BE49-F238E27FC236}">
                  <a16:creationId xmlns:a16="http://schemas.microsoft.com/office/drawing/2014/main" id="{4B769716-F811-4AB7-8D21-3BC15808B0AD}"/>
                </a:ext>
              </a:extLst>
            </p:cNvPr>
            <p:cNvSpPr>
              <a:spLocks/>
            </p:cNvSpPr>
            <p:nvPr/>
          </p:nvSpPr>
          <p:spPr bwMode="auto">
            <a:xfrm>
              <a:off x="6949"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7" name="Freeform 293">
              <a:extLst>
                <a:ext uri="{FF2B5EF4-FFF2-40B4-BE49-F238E27FC236}">
                  <a16:creationId xmlns:a16="http://schemas.microsoft.com/office/drawing/2014/main" id="{7325CBB8-4452-47EA-B06D-A0797A075110}"/>
                </a:ext>
              </a:extLst>
            </p:cNvPr>
            <p:cNvSpPr>
              <a:spLocks/>
            </p:cNvSpPr>
            <p:nvPr/>
          </p:nvSpPr>
          <p:spPr bwMode="auto">
            <a:xfrm>
              <a:off x="7159"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8" name="Freeform 294">
              <a:extLst>
                <a:ext uri="{FF2B5EF4-FFF2-40B4-BE49-F238E27FC236}">
                  <a16:creationId xmlns:a16="http://schemas.microsoft.com/office/drawing/2014/main" id="{98BFA92A-AC4E-46F0-B1C5-C253AE7562C2}"/>
                </a:ext>
              </a:extLst>
            </p:cNvPr>
            <p:cNvSpPr>
              <a:spLocks/>
            </p:cNvSpPr>
            <p:nvPr/>
          </p:nvSpPr>
          <p:spPr bwMode="auto">
            <a:xfrm>
              <a:off x="704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9" name="Freeform 295">
              <a:extLst>
                <a:ext uri="{FF2B5EF4-FFF2-40B4-BE49-F238E27FC236}">
                  <a16:creationId xmlns:a16="http://schemas.microsoft.com/office/drawing/2014/main" id="{30E84ABF-01C7-49B3-A4BC-95472D44DBF0}"/>
                </a:ext>
              </a:extLst>
            </p:cNvPr>
            <p:cNvSpPr>
              <a:spLocks/>
            </p:cNvSpPr>
            <p:nvPr/>
          </p:nvSpPr>
          <p:spPr bwMode="auto">
            <a:xfrm>
              <a:off x="6931" y="2303"/>
              <a:ext cx="32" cy="100"/>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0" name="Freeform 296">
              <a:extLst>
                <a:ext uri="{FF2B5EF4-FFF2-40B4-BE49-F238E27FC236}">
                  <a16:creationId xmlns:a16="http://schemas.microsoft.com/office/drawing/2014/main" id="{6A3DA2F0-894E-42FD-A4B0-258FC8C874CD}"/>
                </a:ext>
              </a:extLst>
            </p:cNvPr>
            <p:cNvSpPr>
              <a:spLocks/>
            </p:cNvSpPr>
            <p:nvPr/>
          </p:nvSpPr>
          <p:spPr bwMode="auto">
            <a:xfrm>
              <a:off x="709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1" name="Freeform 297">
              <a:extLst>
                <a:ext uri="{FF2B5EF4-FFF2-40B4-BE49-F238E27FC236}">
                  <a16:creationId xmlns:a16="http://schemas.microsoft.com/office/drawing/2014/main" id="{FC35C545-A76B-47A2-8A98-C4B72E661619}"/>
                </a:ext>
              </a:extLst>
            </p:cNvPr>
            <p:cNvSpPr>
              <a:spLocks/>
            </p:cNvSpPr>
            <p:nvPr/>
          </p:nvSpPr>
          <p:spPr bwMode="auto">
            <a:xfrm>
              <a:off x="7240" y="2303"/>
              <a:ext cx="27" cy="100"/>
            </a:xfrm>
            <a:custGeom>
              <a:avLst/>
              <a:gdLst>
                <a:gd name="T0" fmla="*/ 0 w 12"/>
                <a:gd name="T1" fmla="*/ 43 h 43"/>
                <a:gd name="T2" fmla="*/ 8 w 12"/>
                <a:gd name="T3" fmla="*/ 0 h 43"/>
                <a:gd name="T4" fmla="*/ 12 w 12"/>
                <a:gd name="T5" fmla="*/ 43 h 43"/>
                <a:gd name="T6" fmla="*/ 0 w 12"/>
                <a:gd name="T7" fmla="*/ 43 h 43"/>
              </a:gdLst>
              <a:ahLst/>
              <a:cxnLst>
                <a:cxn ang="0">
                  <a:pos x="T0" y="T1"/>
                </a:cxn>
                <a:cxn ang="0">
                  <a:pos x="T2" y="T3"/>
                </a:cxn>
                <a:cxn ang="0">
                  <a:pos x="T4" y="T5"/>
                </a:cxn>
                <a:cxn ang="0">
                  <a:pos x="T6" y="T7"/>
                </a:cxn>
              </a:cxnLst>
              <a:rect l="0" t="0" r="r" b="b"/>
              <a:pathLst>
                <a:path w="12" h="43">
                  <a:moveTo>
                    <a:pt x="0" y="43"/>
                  </a:moveTo>
                  <a:cubicBezTo>
                    <a:pt x="0" y="43"/>
                    <a:pt x="1" y="23"/>
                    <a:pt x="8" y="0"/>
                  </a:cubicBezTo>
                  <a:cubicBezTo>
                    <a:pt x="8" y="0"/>
                    <a:pt x="12" y="40"/>
                    <a:pt x="12"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2" name="Freeform 298">
              <a:extLst>
                <a:ext uri="{FF2B5EF4-FFF2-40B4-BE49-F238E27FC236}">
                  <a16:creationId xmlns:a16="http://schemas.microsoft.com/office/drawing/2014/main" id="{6F2D5959-86A7-4CDD-A5F9-EA1CBFF30736}"/>
                </a:ext>
              </a:extLst>
            </p:cNvPr>
            <p:cNvSpPr>
              <a:spLocks/>
            </p:cNvSpPr>
            <p:nvPr/>
          </p:nvSpPr>
          <p:spPr bwMode="auto">
            <a:xfrm>
              <a:off x="7210"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3" name="Freeform 299">
              <a:extLst>
                <a:ext uri="{FF2B5EF4-FFF2-40B4-BE49-F238E27FC236}">
                  <a16:creationId xmlns:a16="http://schemas.microsoft.com/office/drawing/2014/main" id="{60290581-5BB8-435B-A07A-4E8C19C8AF68}"/>
                </a:ext>
              </a:extLst>
            </p:cNvPr>
            <p:cNvSpPr>
              <a:spLocks/>
            </p:cNvSpPr>
            <p:nvPr/>
          </p:nvSpPr>
          <p:spPr bwMode="auto">
            <a:xfrm>
              <a:off x="7113"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4" name="Freeform 300">
              <a:extLst>
                <a:ext uri="{FF2B5EF4-FFF2-40B4-BE49-F238E27FC236}">
                  <a16:creationId xmlns:a16="http://schemas.microsoft.com/office/drawing/2014/main" id="{8F8C3DE8-C5AF-4FA2-A68A-947104AF0369}"/>
                </a:ext>
              </a:extLst>
            </p:cNvPr>
            <p:cNvSpPr>
              <a:spLocks/>
            </p:cNvSpPr>
            <p:nvPr/>
          </p:nvSpPr>
          <p:spPr bwMode="auto">
            <a:xfrm>
              <a:off x="7000"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5" name="Freeform 301">
              <a:extLst>
                <a:ext uri="{FF2B5EF4-FFF2-40B4-BE49-F238E27FC236}">
                  <a16:creationId xmlns:a16="http://schemas.microsoft.com/office/drawing/2014/main" id="{895484EF-DB9B-4CC6-B0D0-44A3F5EAB287}"/>
                </a:ext>
              </a:extLst>
            </p:cNvPr>
            <p:cNvSpPr>
              <a:spLocks/>
            </p:cNvSpPr>
            <p:nvPr/>
          </p:nvSpPr>
          <p:spPr bwMode="auto">
            <a:xfrm>
              <a:off x="7293"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6" name="Freeform 302">
              <a:extLst>
                <a:ext uri="{FF2B5EF4-FFF2-40B4-BE49-F238E27FC236}">
                  <a16:creationId xmlns:a16="http://schemas.microsoft.com/office/drawing/2014/main" id="{769CD946-965B-4CD0-AEC9-EF0E4BD157E4}"/>
                </a:ext>
              </a:extLst>
            </p:cNvPr>
            <p:cNvSpPr>
              <a:spLocks/>
            </p:cNvSpPr>
            <p:nvPr/>
          </p:nvSpPr>
          <p:spPr bwMode="auto">
            <a:xfrm>
              <a:off x="7413" y="2277"/>
              <a:ext cx="66"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7" name="Freeform 303">
              <a:extLst>
                <a:ext uri="{FF2B5EF4-FFF2-40B4-BE49-F238E27FC236}">
                  <a16:creationId xmlns:a16="http://schemas.microsoft.com/office/drawing/2014/main" id="{65AD46F2-A74F-4CFC-B821-F46ABC2FBE66}"/>
                </a:ext>
              </a:extLst>
            </p:cNvPr>
            <p:cNvSpPr>
              <a:spLocks/>
            </p:cNvSpPr>
            <p:nvPr/>
          </p:nvSpPr>
          <p:spPr bwMode="auto">
            <a:xfrm>
              <a:off x="7267" y="2303"/>
              <a:ext cx="42" cy="100"/>
            </a:xfrm>
            <a:custGeom>
              <a:avLst/>
              <a:gdLst>
                <a:gd name="T0" fmla="*/ 0 w 18"/>
                <a:gd name="T1" fmla="*/ 43 h 43"/>
                <a:gd name="T2" fmla="*/ 12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2" y="0"/>
                  </a:cubicBezTo>
                  <a:cubicBezTo>
                    <a:pt x="12"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8" name="Freeform 304">
              <a:extLst>
                <a:ext uri="{FF2B5EF4-FFF2-40B4-BE49-F238E27FC236}">
                  <a16:creationId xmlns:a16="http://schemas.microsoft.com/office/drawing/2014/main" id="{8FBBBADC-89A7-4F82-9D0F-029393A7C86C}"/>
                </a:ext>
              </a:extLst>
            </p:cNvPr>
            <p:cNvSpPr>
              <a:spLocks/>
            </p:cNvSpPr>
            <p:nvPr/>
          </p:nvSpPr>
          <p:spPr bwMode="auto">
            <a:xfrm>
              <a:off x="7479"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9" name="Freeform 305">
              <a:extLst>
                <a:ext uri="{FF2B5EF4-FFF2-40B4-BE49-F238E27FC236}">
                  <a16:creationId xmlns:a16="http://schemas.microsoft.com/office/drawing/2014/main" id="{378DA0E0-3A9B-48D4-A722-ACBFB05629FB}"/>
                </a:ext>
              </a:extLst>
            </p:cNvPr>
            <p:cNvSpPr>
              <a:spLocks/>
            </p:cNvSpPr>
            <p:nvPr/>
          </p:nvSpPr>
          <p:spPr bwMode="auto">
            <a:xfrm>
              <a:off x="7357"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Tree>
    <p:extLst>
      <p:ext uri="{BB962C8B-B14F-4D97-AF65-F5344CB8AC3E}">
        <p14:creationId xmlns:p14="http://schemas.microsoft.com/office/powerpoint/2010/main" val="729091272"/>
      </p:ext>
    </p:extLst>
  </p:cSld>
  <p:clrMap bg1="lt1" tx1="dk1" bg2="lt2" tx2="dk2" accent1="accent1" accent2="accent2" accent3="accent3" accent4="accent4" accent5="accent5" accent6="accent6" hlink="hlink" folHlink="folHlink"/>
  <p:sldLayoutIdLst>
    <p:sldLayoutId id="2147484989" r:id="rId1"/>
    <p:sldLayoutId id="2147484990" r:id="rId2"/>
    <p:sldLayoutId id="2147484991" r:id="rId3"/>
    <p:sldLayoutId id="2147484992" r:id="rId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6"/>
            <a:ext cx="11360800" cy="763600"/>
          </a:xfrm>
          <a:prstGeom prst="rect">
            <a:avLst/>
          </a:prstGeom>
          <a:noFill/>
          <a:ln>
            <a:noFill/>
          </a:ln>
        </p:spPr>
        <p:txBody>
          <a:bodyPr spcFirstLastPara="1" wrap="square" lIns="121666" tIns="121666" rIns="121666" bIns="121666" anchor="t" anchorCtr="0">
            <a:noAutofit/>
          </a:bodyPr>
          <a:lstStyle>
            <a:lvl1pPr lvl="0" algn="ctr">
              <a:spcBef>
                <a:spcPts val="0"/>
              </a:spcBef>
              <a:spcAft>
                <a:spcPts val="0"/>
              </a:spcAft>
              <a:buClr>
                <a:schemeClr val="dk1"/>
              </a:buClr>
              <a:buSzPts val="2700"/>
              <a:buFont typeface="Luckiest Guy"/>
              <a:buNone/>
              <a:defRPr sz="2700">
                <a:solidFill>
                  <a:schemeClr val="dk1"/>
                </a:solidFill>
                <a:latin typeface="Luckiest Guy"/>
                <a:ea typeface="Luckiest Guy"/>
                <a:cs typeface="Luckiest Guy"/>
                <a:sym typeface="Luckiest Guy"/>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2397868"/>
            <a:ext cx="11360800" cy="3298800"/>
          </a:xfrm>
          <a:prstGeom prst="rect">
            <a:avLst/>
          </a:prstGeom>
          <a:noFill/>
          <a:ln>
            <a:noFill/>
          </a:ln>
        </p:spPr>
        <p:txBody>
          <a:bodyPr spcFirstLastPara="1" wrap="square" lIns="121666" tIns="121666" rIns="121666" bIns="121666" anchor="t" anchorCtr="0">
            <a:noAutofit/>
          </a:bodyPr>
          <a:lstStyle>
            <a:lvl1pPr marL="457200" lvl="0" indent="-317500">
              <a:lnSpc>
                <a:spcPct val="100000"/>
              </a:lnSpc>
              <a:spcBef>
                <a:spcPts val="0"/>
              </a:spcBef>
              <a:spcAft>
                <a:spcPts val="0"/>
              </a:spcAft>
              <a:buClr>
                <a:schemeClr val="dk2"/>
              </a:buClr>
              <a:buSzPts val="1400"/>
              <a:buFont typeface="Karla"/>
              <a:buChar char="●"/>
              <a:defRPr>
                <a:solidFill>
                  <a:schemeClr val="dk2"/>
                </a:solidFill>
                <a:latin typeface="Karla"/>
                <a:ea typeface="Karla"/>
                <a:cs typeface="Karla"/>
                <a:sym typeface="Karla"/>
              </a:defRPr>
            </a:lvl1pPr>
            <a:lvl2pPr marL="914400" lvl="1" indent="-317500">
              <a:lnSpc>
                <a:spcPct val="100000"/>
              </a:lnSpc>
              <a:spcBef>
                <a:spcPts val="0"/>
              </a:spcBef>
              <a:spcAft>
                <a:spcPts val="0"/>
              </a:spcAft>
              <a:buClr>
                <a:schemeClr val="dk2"/>
              </a:buClr>
              <a:buSzPts val="1400"/>
              <a:buFont typeface="Karla"/>
              <a:buChar char="○"/>
              <a:defRPr>
                <a:solidFill>
                  <a:schemeClr val="dk2"/>
                </a:solidFill>
                <a:latin typeface="Karla"/>
                <a:ea typeface="Karla"/>
                <a:cs typeface="Karla"/>
                <a:sym typeface="Karla"/>
              </a:defRPr>
            </a:lvl2pPr>
            <a:lvl3pPr marL="1371600" lvl="2" indent="-317500">
              <a:lnSpc>
                <a:spcPct val="100000"/>
              </a:lnSpc>
              <a:spcBef>
                <a:spcPts val="0"/>
              </a:spcBef>
              <a:spcAft>
                <a:spcPts val="0"/>
              </a:spcAft>
              <a:buClr>
                <a:schemeClr val="dk2"/>
              </a:buClr>
              <a:buSzPts val="1400"/>
              <a:buFont typeface="Karla"/>
              <a:buChar char="■"/>
              <a:defRPr>
                <a:solidFill>
                  <a:schemeClr val="dk2"/>
                </a:solidFill>
                <a:latin typeface="Karla"/>
                <a:ea typeface="Karla"/>
                <a:cs typeface="Karla"/>
                <a:sym typeface="Karla"/>
              </a:defRPr>
            </a:lvl3pPr>
            <a:lvl4pPr marL="1828800" lvl="3" indent="-317500">
              <a:lnSpc>
                <a:spcPct val="100000"/>
              </a:lnSpc>
              <a:spcBef>
                <a:spcPts val="0"/>
              </a:spcBef>
              <a:spcAft>
                <a:spcPts val="0"/>
              </a:spcAft>
              <a:buClr>
                <a:schemeClr val="dk2"/>
              </a:buClr>
              <a:buSzPts val="1400"/>
              <a:buFont typeface="Karla"/>
              <a:buChar char="●"/>
              <a:defRPr>
                <a:solidFill>
                  <a:schemeClr val="dk2"/>
                </a:solidFill>
                <a:latin typeface="Karla"/>
                <a:ea typeface="Karla"/>
                <a:cs typeface="Karla"/>
                <a:sym typeface="Karla"/>
              </a:defRPr>
            </a:lvl4pPr>
            <a:lvl5pPr marL="2286000" lvl="4" indent="-317500">
              <a:lnSpc>
                <a:spcPct val="100000"/>
              </a:lnSpc>
              <a:spcBef>
                <a:spcPts val="0"/>
              </a:spcBef>
              <a:spcAft>
                <a:spcPts val="0"/>
              </a:spcAft>
              <a:buClr>
                <a:schemeClr val="dk2"/>
              </a:buClr>
              <a:buSzPts val="1400"/>
              <a:buFont typeface="Karla"/>
              <a:buChar char="○"/>
              <a:defRPr>
                <a:solidFill>
                  <a:schemeClr val="dk2"/>
                </a:solidFill>
                <a:latin typeface="Karla"/>
                <a:ea typeface="Karla"/>
                <a:cs typeface="Karla"/>
                <a:sym typeface="Karla"/>
              </a:defRPr>
            </a:lvl5pPr>
            <a:lvl6pPr marL="2743200" lvl="5" indent="-317500">
              <a:lnSpc>
                <a:spcPct val="100000"/>
              </a:lnSpc>
              <a:spcBef>
                <a:spcPts val="0"/>
              </a:spcBef>
              <a:spcAft>
                <a:spcPts val="0"/>
              </a:spcAft>
              <a:buClr>
                <a:schemeClr val="dk2"/>
              </a:buClr>
              <a:buSzPts val="1400"/>
              <a:buFont typeface="Karla"/>
              <a:buChar char="■"/>
              <a:defRPr>
                <a:solidFill>
                  <a:schemeClr val="dk2"/>
                </a:solidFill>
                <a:latin typeface="Karla"/>
                <a:ea typeface="Karla"/>
                <a:cs typeface="Karla"/>
                <a:sym typeface="Karla"/>
              </a:defRPr>
            </a:lvl6pPr>
            <a:lvl7pPr marL="3200400" lvl="6" indent="-317500">
              <a:lnSpc>
                <a:spcPct val="100000"/>
              </a:lnSpc>
              <a:spcBef>
                <a:spcPts val="0"/>
              </a:spcBef>
              <a:spcAft>
                <a:spcPts val="0"/>
              </a:spcAft>
              <a:buClr>
                <a:schemeClr val="dk2"/>
              </a:buClr>
              <a:buSzPts val="1400"/>
              <a:buFont typeface="Karla"/>
              <a:buChar char="●"/>
              <a:defRPr>
                <a:solidFill>
                  <a:schemeClr val="dk2"/>
                </a:solidFill>
                <a:latin typeface="Karla"/>
                <a:ea typeface="Karla"/>
                <a:cs typeface="Karla"/>
                <a:sym typeface="Karla"/>
              </a:defRPr>
            </a:lvl7pPr>
            <a:lvl8pPr marL="3657600" lvl="7" indent="-317500">
              <a:lnSpc>
                <a:spcPct val="100000"/>
              </a:lnSpc>
              <a:spcBef>
                <a:spcPts val="0"/>
              </a:spcBef>
              <a:spcAft>
                <a:spcPts val="0"/>
              </a:spcAft>
              <a:buClr>
                <a:schemeClr val="dk2"/>
              </a:buClr>
              <a:buSzPts val="1400"/>
              <a:buFont typeface="Karla"/>
              <a:buChar char="○"/>
              <a:defRPr>
                <a:solidFill>
                  <a:schemeClr val="dk2"/>
                </a:solidFill>
                <a:latin typeface="Karla"/>
                <a:ea typeface="Karla"/>
                <a:cs typeface="Karla"/>
                <a:sym typeface="Karla"/>
              </a:defRPr>
            </a:lvl8pPr>
            <a:lvl9pPr marL="4114800" lvl="8" indent="-317500">
              <a:lnSpc>
                <a:spcPct val="100000"/>
              </a:lnSpc>
              <a:spcBef>
                <a:spcPts val="0"/>
              </a:spcBef>
              <a:spcAft>
                <a:spcPts val="0"/>
              </a:spcAft>
              <a:buClr>
                <a:schemeClr val="dk2"/>
              </a:buClr>
              <a:buSzPts val="1400"/>
              <a:buFont typeface="Karla"/>
              <a:buChar char="■"/>
              <a:defRPr>
                <a:solidFill>
                  <a:schemeClr val="dk2"/>
                </a:solidFill>
                <a:latin typeface="Karla"/>
                <a:ea typeface="Karla"/>
                <a:cs typeface="Karla"/>
                <a:sym typeface="Karla"/>
              </a:defRPr>
            </a:lvl9pPr>
          </a:lstStyle>
          <a:p>
            <a:endParaRPr/>
          </a:p>
        </p:txBody>
      </p:sp>
      <p:sp>
        <p:nvSpPr>
          <p:cNvPr id="8" name="Google Shape;8;p1"/>
          <p:cNvSpPr txBox="1">
            <a:spLocks noGrp="1"/>
          </p:cNvSpPr>
          <p:nvPr>
            <p:ph type="sldNum" idx="12"/>
          </p:nvPr>
        </p:nvSpPr>
        <p:spPr>
          <a:xfrm>
            <a:off x="11296611" y="6217625"/>
            <a:ext cx="731600" cy="524799"/>
          </a:xfrm>
          <a:prstGeom prst="rect">
            <a:avLst/>
          </a:prstGeom>
          <a:noFill/>
          <a:ln>
            <a:noFill/>
          </a:ln>
        </p:spPr>
        <p:txBody>
          <a:bodyPr spcFirstLastPara="1" wrap="square" lIns="121666" tIns="121666" rIns="121666" bIns="121666" anchor="ctr" anchorCtr="0">
            <a:normAutofit/>
          </a:bodyPr>
          <a:lstStyle>
            <a:lvl1pPr lvl="0" algn="r">
              <a:buNone/>
              <a:defRPr sz="1300">
                <a:solidFill>
                  <a:schemeClr val="dk2"/>
                </a:solidFill>
              </a:defRPr>
            </a:lvl1pPr>
            <a:lvl2pPr lvl="1" algn="r">
              <a:buNone/>
              <a:defRPr sz="1300">
                <a:solidFill>
                  <a:schemeClr val="dk2"/>
                </a:solidFill>
              </a:defRPr>
            </a:lvl2pPr>
            <a:lvl3pPr lvl="2" algn="r">
              <a:buNone/>
              <a:defRPr sz="1300">
                <a:solidFill>
                  <a:schemeClr val="dk2"/>
                </a:solidFill>
              </a:defRPr>
            </a:lvl3pPr>
            <a:lvl4pPr lvl="3" algn="r">
              <a:buNone/>
              <a:defRPr sz="1300">
                <a:solidFill>
                  <a:schemeClr val="dk2"/>
                </a:solidFill>
              </a:defRPr>
            </a:lvl4pPr>
            <a:lvl5pPr lvl="4" algn="r">
              <a:buNone/>
              <a:defRPr sz="1300">
                <a:solidFill>
                  <a:schemeClr val="dk2"/>
                </a:solidFill>
              </a:defRPr>
            </a:lvl5pPr>
            <a:lvl6pPr lvl="5" algn="r">
              <a:buNone/>
              <a:defRPr sz="1300">
                <a:solidFill>
                  <a:schemeClr val="dk2"/>
                </a:solidFill>
              </a:defRPr>
            </a:lvl6pPr>
            <a:lvl7pPr lvl="6" algn="r">
              <a:buNone/>
              <a:defRPr sz="1300">
                <a:solidFill>
                  <a:schemeClr val="dk2"/>
                </a:solidFill>
              </a:defRPr>
            </a:lvl7pPr>
            <a:lvl8pPr lvl="7" algn="r">
              <a:buNone/>
              <a:defRPr sz="1300">
                <a:solidFill>
                  <a:schemeClr val="dk2"/>
                </a:solidFill>
              </a:defRPr>
            </a:lvl8pPr>
            <a:lvl9pPr lvl="8" algn="r">
              <a:buNone/>
              <a:defRPr sz="1300">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561074964"/>
      </p:ext>
    </p:extLst>
  </p:cSld>
  <p:clrMap bg1="lt1" tx1="dk1" bg2="dk2" tx2="lt2" accent1="accent1" accent2="accent2" accent3="accent3" accent4="accent4" accent5="accent5" accent6="accent6" hlink="hlink" folHlink="folHlink"/>
  <p:sldLayoutIdLst>
    <p:sldLayoutId id="2147485007" r:id="rId1"/>
    <p:sldLayoutId id="2147485008" r:id="rId2"/>
    <p:sldLayoutId id="2147485009" r:id="rId3"/>
    <p:sldLayoutId id="2147485010" r:id="rId4"/>
    <p:sldLayoutId id="2147485011" r:id="rId5"/>
    <p:sldLayoutId id="2147485012" r:id="rId6"/>
    <p:sldLayoutId id="2147485013" r:id="rId7"/>
    <p:sldLayoutId id="2147485014" r:id="rId8"/>
    <p:sldLayoutId id="2147485015" r:id="rId9"/>
    <p:sldLayoutId id="2147485016" r:id="rId10"/>
    <p:sldLayoutId id="2147485017" r:id="rId11"/>
    <p:sldLayoutId id="2147485018" r:id="rId12"/>
    <p:sldLayoutId id="2147485019" r:id="rId13"/>
    <p:sldLayoutId id="2147485020" r:id="rId14"/>
    <p:sldLayoutId id="2147485021" r:id="rId15"/>
    <p:sldLayoutId id="2147485022"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0.xml"/></Relationships>
</file>

<file path=ppt/slides/_rels/slide1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0.xml"/><Relationship Id="rId1" Type="http://schemas.openxmlformats.org/officeDocument/2006/relationships/slideLayout" Target="../slideLayouts/slideLayout53.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5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3.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53.xml"/></Relationships>
</file>

<file path=ppt/slides/_rels/slide14.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3" Type="http://schemas.openxmlformats.org/officeDocument/2006/relationships/slideLayout" Target="../slideLayouts/slideLayout12.xml"/><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 Type="http://schemas.openxmlformats.org/officeDocument/2006/relationships/audio" Target="../media/media1.m4a"/><Relationship Id="rId16" Type="http://schemas.openxmlformats.org/officeDocument/2006/relationships/image" Target="../media/image15.png"/><Relationship Id="rId20" Type="http://schemas.openxmlformats.org/officeDocument/2006/relationships/image" Target="../media/image19.png"/><Relationship Id="rId1" Type="http://schemas.microsoft.com/office/2007/relationships/media" Target="../media/media1.m4a"/><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notesSlide" Target="../notesSlides/notesSlide14.xml"/><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5.xml"/><Relationship Id="rId1" Type="http://schemas.openxmlformats.org/officeDocument/2006/relationships/slideLayout" Target="../slideLayouts/slideLayout37.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6.xml"/><Relationship Id="rId1" Type="http://schemas.openxmlformats.org/officeDocument/2006/relationships/slideLayout" Target="../slideLayouts/slideLayout52.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9.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notesSlide" Target="../notesSlides/notesSlide18.xml"/><Relationship Id="rId1" Type="http://schemas.openxmlformats.org/officeDocument/2006/relationships/slideLayout" Target="../slideLayouts/slideLayout41.xml"/><Relationship Id="rId6" Type="http://schemas.openxmlformats.org/officeDocument/2006/relationships/image" Target="../media/image28.jpeg"/><Relationship Id="rId5" Type="http://schemas.openxmlformats.org/officeDocument/2006/relationships/image" Target="../media/image27.jpeg"/><Relationship Id="rId10" Type="http://schemas.microsoft.com/office/2007/relationships/hdphoto" Target="../media/hdphoto1.wdp"/><Relationship Id="rId4" Type="http://schemas.openxmlformats.org/officeDocument/2006/relationships/image" Target="../media/image26.jpeg"/><Relationship Id="rId9" Type="http://schemas.openxmlformats.org/officeDocument/2006/relationships/image" Target="../media/image31.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3.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53.xml"/><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53.xml"/></Relationships>
</file>

<file path=ppt/slides/_rels/slide2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0.xml"/><Relationship Id="rId1" Type="http://schemas.openxmlformats.org/officeDocument/2006/relationships/slideLayout" Target="../slideLayouts/slideLayout53.xml"/></Relationships>
</file>

<file path=ppt/slides/_rels/slide2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1.xml"/><Relationship Id="rId1" Type="http://schemas.openxmlformats.org/officeDocument/2006/relationships/slideLayout" Target="../slideLayouts/slideLayout47.xml"/></Relationships>
</file>

<file path=ppt/slides/_rels/slide2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2.xml"/><Relationship Id="rId1" Type="http://schemas.openxmlformats.org/officeDocument/2006/relationships/slideLayout" Target="../slideLayouts/slideLayout47.xml"/></Relationships>
</file>

<file path=ppt/slides/_rels/slide2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3.xml"/><Relationship Id="rId1" Type="http://schemas.openxmlformats.org/officeDocument/2006/relationships/slideLayout" Target="../slideLayouts/slideLayout45.xml"/><Relationship Id="rId6" Type="http://schemas.openxmlformats.org/officeDocument/2006/relationships/image" Target="../media/image37.jpeg"/><Relationship Id="rId5" Type="http://schemas.openxmlformats.org/officeDocument/2006/relationships/image" Target="../media/image34.jpeg"/><Relationship Id="rId4" Type="http://schemas.openxmlformats.org/officeDocument/2006/relationships/image" Target="../media/image35.jpeg"/></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49.xml"/><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25.xml"/><Relationship Id="rId7" Type="http://schemas.openxmlformats.org/officeDocument/2006/relationships/image" Target="../media/image40.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notesSlide" Target="../notesSlides/notesSlide25.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52.xml"/><Relationship Id="rId2" Type="http://schemas.openxmlformats.org/officeDocument/2006/relationships/video" Target="../media/media3.wmv"/><Relationship Id="rId1" Type="http://schemas.microsoft.com/office/2007/relationships/media" Target="../media/media3.wmv"/><Relationship Id="rId5" Type="http://schemas.openxmlformats.org/officeDocument/2006/relationships/image" Target="../media/image42.png"/><Relationship Id="rId4" Type="http://schemas.openxmlformats.org/officeDocument/2006/relationships/image" Target="../media/image41.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52.xml"/><Relationship Id="rId2" Type="http://schemas.openxmlformats.org/officeDocument/2006/relationships/video" Target="../media/media4.wmv"/><Relationship Id="rId1" Type="http://schemas.microsoft.com/office/2007/relationships/media" Target="../media/media4.wmv"/><Relationship Id="rId5" Type="http://schemas.openxmlformats.org/officeDocument/2006/relationships/image" Target="../media/image43.png"/><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5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52.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44.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52.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45.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2.xml"/></Relationships>
</file>

<file path=ppt/slides/_rels/slide3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53.xml"/></Relationships>
</file>

<file path=ppt/slides/_rels/slide38.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5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53.xml"/></Relationships>
</file>

<file path=ppt/slides/_rels/slide4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53.xml"/><Relationship Id="rId4" Type="http://schemas.openxmlformats.org/officeDocument/2006/relationships/image" Target="../media/image50.jpe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2.xml"/></Relationships>
</file>

<file path=ppt/slides/_rels/slide4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44.xml"/></Relationships>
</file>

<file path=ppt/slides/_rels/slide4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2.xml"/><Relationship Id="rId1" Type="http://schemas.openxmlformats.org/officeDocument/2006/relationships/slideLayout" Target="../slideLayouts/slideLayout37.xml"/><Relationship Id="rId4" Type="http://schemas.openxmlformats.org/officeDocument/2006/relationships/image" Target="../media/image54.png"/></Relationships>
</file>

<file path=ppt/slides/_rels/slide4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3.xml"/><Relationship Id="rId1" Type="http://schemas.openxmlformats.org/officeDocument/2006/relationships/slideLayout" Target="../slideLayouts/slideLayout44.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53.xml"/></Relationships>
</file>

<file path=ppt/slides/_rels/slide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xml"/><Relationship Id="rId1" Type="http://schemas.openxmlformats.org/officeDocument/2006/relationships/slideLayout" Target="../slideLayouts/slideLayout53.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53.xml"/></Relationships>
</file>

<file path=ppt/slides/_rels/slide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8.xml"/><Relationship Id="rId1" Type="http://schemas.openxmlformats.org/officeDocument/2006/relationships/slideLayout" Target="../slideLayouts/slideLayout53.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5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14"/>
        <p:cNvGrpSpPr/>
        <p:nvPr/>
      </p:nvGrpSpPr>
      <p:grpSpPr>
        <a:xfrm>
          <a:off x="0" y="0"/>
          <a:ext cx="0" cy="0"/>
          <a:chOff x="0" y="0"/>
          <a:chExt cx="0" cy="0"/>
        </a:xfrm>
      </p:grpSpPr>
      <p:grpSp>
        <p:nvGrpSpPr>
          <p:cNvPr id="1017" name="Google Shape;1017;p32"/>
          <p:cNvGrpSpPr/>
          <p:nvPr/>
        </p:nvGrpSpPr>
        <p:grpSpPr>
          <a:xfrm>
            <a:off x="337096" y="3003952"/>
            <a:ext cx="3732950" cy="3976860"/>
            <a:chOff x="165910" y="2278662"/>
            <a:chExt cx="2806656" cy="2982645"/>
          </a:xfrm>
        </p:grpSpPr>
        <p:sp>
          <p:nvSpPr>
            <p:cNvPr id="1018" name="Google Shape;1018;p32"/>
            <p:cNvSpPr/>
            <p:nvPr/>
          </p:nvSpPr>
          <p:spPr>
            <a:xfrm>
              <a:off x="1676572" y="3477873"/>
              <a:ext cx="1295994" cy="1218965"/>
            </a:xfrm>
            <a:custGeom>
              <a:avLst/>
              <a:gdLst/>
              <a:ahLst/>
              <a:cxnLst/>
              <a:rect l="l" t="t" r="r" b="b"/>
              <a:pathLst>
                <a:path w="90534" h="85153" extrusionOk="0">
                  <a:moveTo>
                    <a:pt x="77928" y="1"/>
                  </a:moveTo>
                  <a:cubicBezTo>
                    <a:pt x="75146" y="1"/>
                    <a:pt x="71242" y="708"/>
                    <a:pt x="65676" y="2241"/>
                  </a:cubicBezTo>
                  <a:cubicBezTo>
                    <a:pt x="57290" y="4541"/>
                    <a:pt x="60130" y="2079"/>
                    <a:pt x="59454" y="19309"/>
                  </a:cubicBezTo>
                  <a:cubicBezTo>
                    <a:pt x="58430" y="44824"/>
                    <a:pt x="28801" y="50057"/>
                    <a:pt x="4092" y="50057"/>
                  </a:cubicBezTo>
                  <a:cubicBezTo>
                    <a:pt x="2711" y="50057"/>
                    <a:pt x="1345" y="50040"/>
                    <a:pt x="0" y="50010"/>
                  </a:cubicBezTo>
                  <a:lnTo>
                    <a:pt x="0" y="50010"/>
                  </a:lnTo>
                  <a:lnTo>
                    <a:pt x="20963" y="84931"/>
                  </a:lnTo>
                  <a:cubicBezTo>
                    <a:pt x="22628" y="85080"/>
                    <a:pt x="24325" y="85152"/>
                    <a:pt x="26044" y="85152"/>
                  </a:cubicBezTo>
                  <a:cubicBezTo>
                    <a:pt x="42760" y="85152"/>
                    <a:pt x="61541" y="78287"/>
                    <a:pt x="72627" y="67863"/>
                  </a:cubicBezTo>
                  <a:cubicBezTo>
                    <a:pt x="90534" y="51092"/>
                    <a:pt x="89749" y="25152"/>
                    <a:pt x="85854" y="9599"/>
                  </a:cubicBezTo>
                  <a:cubicBezTo>
                    <a:pt x="84782" y="3676"/>
                    <a:pt x="84273" y="1"/>
                    <a:pt x="77928" y="1"/>
                  </a:cubicBezTo>
                  <a:close/>
                </a:path>
              </a:pathLst>
            </a:custGeom>
            <a:solidFill>
              <a:schemeClr val="dk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019" name="Google Shape;1019;p32"/>
            <p:cNvSpPr/>
            <p:nvPr/>
          </p:nvSpPr>
          <p:spPr>
            <a:xfrm>
              <a:off x="559472" y="4171678"/>
              <a:ext cx="1669659" cy="1076860"/>
            </a:xfrm>
            <a:custGeom>
              <a:avLst/>
              <a:gdLst/>
              <a:ahLst/>
              <a:cxnLst/>
              <a:rect l="l" t="t" r="r" b="b"/>
              <a:pathLst>
                <a:path w="116637" h="75226" extrusionOk="0">
                  <a:moveTo>
                    <a:pt x="66591" y="1"/>
                  </a:moveTo>
                  <a:cubicBezTo>
                    <a:pt x="65028" y="1"/>
                    <a:pt x="63416" y="54"/>
                    <a:pt x="61754" y="164"/>
                  </a:cubicBezTo>
                  <a:cubicBezTo>
                    <a:pt x="18313" y="3193"/>
                    <a:pt x="2218" y="18341"/>
                    <a:pt x="0" y="75225"/>
                  </a:cubicBezTo>
                  <a:lnTo>
                    <a:pt x="116636" y="75225"/>
                  </a:lnTo>
                  <a:cubicBezTo>
                    <a:pt x="115410" y="38971"/>
                    <a:pt x="108752" y="1"/>
                    <a:pt x="66591" y="1"/>
                  </a:cubicBezTo>
                  <a:close/>
                </a:path>
              </a:pathLst>
            </a:custGeom>
            <a:solidFill>
              <a:schemeClr val="dk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020" name="Google Shape;1020;p32"/>
            <p:cNvSpPr/>
            <p:nvPr/>
          </p:nvSpPr>
          <p:spPr>
            <a:xfrm>
              <a:off x="1065751" y="4174011"/>
              <a:ext cx="772681" cy="328415"/>
            </a:xfrm>
            <a:custGeom>
              <a:avLst/>
              <a:gdLst/>
              <a:ahLst/>
              <a:cxnLst/>
              <a:rect l="l" t="t" r="r" b="b"/>
              <a:pathLst>
                <a:path w="53977" h="22942" extrusionOk="0">
                  <a:moveTo>
                    <a:pt x="48864" y="1"/>
                  </a:moveTo>
                  <a:lnTo>
                    <a:pt x="2448" y="8278"/>
                  </a:lnTo>
                  <a:cubicBezTo>
                    <a:pt x="1" y="17563"/>
                    <a:pt x="6309" y="22941"/>
                    <a:pt x="13996" y="22941"/>
                  </a:cubicBezTo>
                  <a:cubicBezTo>
                    <a:pt x="14549" y="22941"/>
                    <a:pt x="15110" y="22914"/>
                    <a:pt x="15675" y="22857"/>
                  </a:cubicBezTo>
                  <a:cubicBezTo>
                    <a:pt x="21788" y="21911"/>
                    <a:pt x="28794" y="18340"/>
                    <a:pt x="27171" y="9901"/>
                  </a:cubicBezTo>
                  <a:lnTo>
                    <a:pt x="27171" y="9901"/>
                  </a:lnTo>
                  <a:cubicBezTo>
                    <a:pt x="29816" y="14865"/>
                    <a:pt x="33736" y="17002"/>
                    <a:pt x="38369" y="17002"/>
                  </a:cubicBezTo>
                  <a:cubicBezTo>
                    <a:pt x="40652" y="17002"/>
                    <a:pt x="43109" y="16483"/>
                    <a:pt x="45673" y="15527"/>
                  </a:cubicBezTo>
                  <a:cubicBezTo>
                    <a:pt x="53977" y="12416"/>
                    <a:pt x="53436" y="2733"/>
                    <a:pt x="48864" y="1"/>
                  </a:cubicBezTo>
                  <a:close/>
                </a:path>
              </a:pathLst>
            </a:custGeom>
            <a:solidFill>
              <a:schemeClr val="lt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021" name="Google Shape;1021;p32"/>
            <p:cNvSpPr/>
            <p:nvPr/>
          </p:nvSpPr>
          <p:spPr>
            <a:xfrm>
              <a:off x="986946" y="4855062"/>
              <a:ext cx="48342" cy="406245"/>
            </a:xfrm>
            <a:custGeom>
              <a:avLst/>
              <a:gdLst/>
              <a:ahLst/>
              <a:cxnLst/>
              <a:rect l="l" t="t" r="r" b="b"/>
              <a:pathLst>
                <a:path w="3377" h="28379" extrusionOk="0">
                  <a:moveTo>
                    <a:pt x="2245" y="1"/>
                  </a:moveTo>
                  <a:cubicBezTo>
                    <a:pt x="1885" y="1"/>
                    <a:pt x="1548" y="204"/>
                    <a:pt x="1461" y="680"/>
                  </a:cubicBezTo>
                  <a:cubicBezTo>
                    <a:pt x="1" y="9553"/>
                    <a:pt x="1" y="18533"/>
                    <a:pt x="1" y="27486"/>
                  </a:cubicBezTo>
                  <a:cubicBezTo>
                    <a:pt x="1" y="28081"/>
                    <a:pt x="467" y="28379"/>
                    <a:pt x="934" y="28379"/>
                  </a:cubicBezTo>
                  <a:cubicBezTo>
                    <a:pt x="1400" y="28379"/>
                    <a:pt x="1867" y="28081"/>
                    <a:pt x="1867" y="27486"/>
                  </a:cubicBezTo>
                  <a:cubicBezTo>
                    <a:pt x="1867" y="18668"/>
                    <a:pt x="1840" y="9877"/>
                    <a:pt x="3247" y="1140"/>
                  </a:cubicBezTo>
                  <a:cubicBezTo>
                    <a:pt x="3376" y="459"/>
                    <a:pt x="2786" y="1"/>
                    <a:pt x="2245" y="1"/>
                  </a:cubicBezTo>
                  <a:close/>
                </a:path>
              </a:pathLst>
            </a:custGeom>
            <a:solidFill>
              <a:srgbClr val="422C46">
                <a:alpha val="40630"/>
              </a:srgb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022" name="Google Shape;1022;p32"/>
            <p:cNvSpPr/>
            <p:nvPr/>
          </p:nvSpPr>
          <p:spPr>
            <a:xfrm>
              <a:off x="2436269" y="3042053"/>
              <a:ext cx="481113" cy="485722"/>
            </a:xfrm>
            <a:custGeom>
              <a:avLst/>
              <a:gdLst/>
              <a:ahLst/>
              <a:cxnLst/>
              <a:rect l="l" t="t" r="r" b="b"/>
              <a:pathLst>
                <a:path w="33609" h="33931" extrusionOk="0">
                  <a:moveTo>
                    <a:pt x="15500" y="1"/>
                  </a:moveTo>
                  <a:cubicBezTo>
                    <a:pt x="15446" y="1"/>
                    <a:pt x="15392" y="4"/>
                    <a:pt x="15337" y="11"/>
                  </a:cubicBezTo>
                  <a:cubicBezTo>
                    <a:pt x="12903" y="768"/>
                    <a:pt x="12443" y="6584"/>
                    <a:pt x="13363" y="13319"/>
                  </a:cubicBezTo>
                  <a:cubicBezTo>
                    <a:pt x="11718" y="8149"/>
                    <a:pt x="8914" y="3156"/>
                    <a:pt x="6702" y="3156"/>
                  </a:cubicBezTo>
                  <a:cubicBezTo>
                    <a:pt x="6622" y="3156"/>
                    <a:pt x="6543" y="3163"/>
                    <a:pt x="6465" y="3176"/>
                  </a:cubicBezTo>
                  <a:cubicBezTo>
                    <a:pt x="2949" y="5069"/>
                    <a:pt x="7033" y="14158"/>
                    <a:pt x="8548" y="20974"/>
                  </a:cubicBezTo>
                  <a:cubicBezTo>
                    <a:pt x="6870" y="19295"/>
                    <a:pt x="4784" y="17503"/>
                    <a:pt x="3112" y="17503"/>
                  </a:cubicBezTo>
                  <a:cubicBezTo>
                    <a:pt x="2629" y="17503"/>
                    <a:pt x="2180" y="17653"/>
                    <a:pt x="1786" y="17999"/>
                  </a:cubicBezTo>
                  <a:cubicBezTo>
                    <a:pt x="1" y="22732"/>
                    <a:pt x="7006" y="32064"/>
                    <a:pt x="13687" y="33931"/>
                  </a:cubicBezTo>
                  <a:lnTo>
                    <a:pt x="22776" y="33498"/>
                  </a:lnTo>
                  <a:cubicBezTo>
                    <a:pt x="30323" y="31631"/>
                    <a:pt x="30485" y="24923"/>
                    <a:pt x="32595" y="15672"/>
                  </a:cubicBezTo>
                  <a:cubicBezTo>
                    <a:pt x="33608" y="11161"/>
                    <a:pt x="33318" y="7440"/>
                    <a:pt x="31598" y="7440"/>
                  </a:cubicBezTo>
                  <a:cubicBezTo>
                    <a:pt x="30472" y="7440"/>
                    <a:pt x="28733" y="9035"/>
                    <a:pt x="26346" y="13049"/>
                  </a:cubicBezTo>
                  <a:cubicBezTo>
                    <a:pt x="26752" y="9749"/>
                    <a:pt x="26969" y="1688"/>
                    <a:pt x="24724" y="1201"/>
                  </a:cubicBezTo>
                  <a:cubicBezTo>
                    <a:pt x="24715" y="1201"/>
                    <a:pt x="24706" y="1201"/>
                    <a:pt x="24697" y="1201"/>
                  </a:cubicBezTo>
                  <a:cubicBezTo>
                    <a:pt x="21951" y="1201"/>
                    <a:pt x="19854" y="9461"/>
                    <a:pt x="19746" y="12562"/>
                  </a:cubicBezTo>
                  <a:cubicBezTo>
                    <a:pt x="19482" y="7136"/>
                    <a:pt x="17948" y="1"/>
                    <a:pt x="15500" y="1"/>
                  </a:cubicBezTo>
                  <a:close/>
                </a:path>
              </a:pathLst>
            </a:custGeom>
            <a:solidFill>
              <a:srgbClr val="FFCE88"/>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023" name="Google Shape;1023;p32"/>
            <p:cNvSpPr/>
            <p:nvPr/>
          </p:nvSpPr>
          <p:spPr>
            <a:xfrm>
              <a:off x="2509833" y="3436517"/>
              <a:ext cx="408521" cy="141776"/>
            </a:xfrm>
            <a:custGeom>
              <a:avLst/>
              <a:gdLst/>
              <a:ahLst/>
              <a:cxnLst/>
              <a:rect l="l" t="t" r="r" b="b"/>
              <a:pathLst>
                <a:path w="28538" h="9904" extrusionOk="0">
                  <a:moveTo>
                    <a:pt x="25190" y="1"/>
                  </a:moveTo>
                  <a:cubicBezTo>
                    <a:pt x="24706" y="1"/>
                    <a:pt x="24225" y="125"/>
                    <a:pt x="23804" y="397"/>
                  </a:cubicBezTo>
                  <a:cubicBezTo>
                    <a:pt x="19633" y="3127"/>
                    <a:pt x="14891" y="4236"/>
                    <a:pt x="10052" y="4236"/>
                  </a:cubicBezTo>
                  <a:cubicBezTo>
                    <a:pt x="7987" y="4236"/>
                    <a:pt x="5905" y="4034"/>
                    <a:pt x="3842" y="3670"/>
                  </a:cubicBezTo>
                  <a:cubicBezTo>
                    <a:pt x="3625" y="3631"/>
                    <a:pt x="3407" y="3612"/>
                    <a:pt x="3192" y="3612"/>
                  </a:cubicBezTo>
                  <a:cubicBezTo>
                    <a:pt x="1901" y="3612"/>
                    <a:pt x="696" y="4304"/>
                    <a:pt x="326" y="5671"/>
                  </a:cubicBezTo>
                  <a:cubicBezTo>
                    <a:pt x="1" y="7024"/>
                    <a:pt x="839" y="8917"/>
                    <a:pt x="2354" y="9188"/>
                  </a:cubicBezTo>
                  <a:cubicBezTo>
                    <a:pt x="4917" y="9645"/>
                    <a:pt x="7524" y="9903"/>
                    <a:pt x="10115" y="9903"/>
                  </a:cubicBezTo>
                  <a:cubicBezTo>
                    <a:pt x="15946" y="9903"/>
                    <a:pt x="21698" y="8597"/>
                    <a:pt x="26698" y="5320"/>
                  </a:cubicBezTo>
                  <a:cubicBezTo>
                    <a:pt x="27997" y="4481"/>
                    <a:pt x="28538" y="2804"/>
                    <a:pt x="27726" y="1398"/>
                  </a:cubicBezTo>
                  <a:cubicBezTo>
                    <a:pt x="27215" y="539"/>
                    <a:pt x="26197" y="1"/>
                    <a:pt x="25190" y="1"/>
                  </a:cubicBezTo>
                  <a:close/>
                </a:path>
              </a:pathLst>
            </a:custGeom>
            <a:solidFill>
              <a:schemeClr val="lt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024" name="Google Shape;1024;p32"/>
            <p:cNvSpPr/>
            <p:nvPr/>
          </p:nvSpPr>
          <p:spPr>
            <a:xfrm>
              <a:off x="456089" y="2990705"/>
              <a:ext cx="1792009" cy="1362988"/>
            </a:xfrm>
            <a:custGeom>
              <a:avLst/>
              <a:gdLst/>
              <a:ahLst/>
              <a:cxnLst/>
              <a:rect l="l" t="t" r="r" b="b"/>
              <a:pathLst>
                <a:path w="125184" h="95214" extrusionOk="0">
                  <a:moveTo>
                    <a:pt x="97188" y="0"/>
                  </a:moveTo>
                  <a:lnTo>
                    <a:pt x="0" y="14823"/>
                  </a:lnTo>
                  <a:cubicBezTo>
                    <a:pt x="5076" y="58040"/>
                    <a:pt x="12561" y="95213"/>
                    <a:pt x="50428" y="95213"/>
                  </a:cubicBezTo>
                  <a:cubicBezTo>
                    <a:pt x="56147" y="95213"/>
                    <a:pt x="62559" y="94366"/>
                    <a:pt x="69760" y="92563"/>
                  </a:cubicBezTo>
                  <a:cubicBezTo>
                    <a:pt x="114310" y="82284"/>
                    <a:pt x="125184" y="55235"/>
                    <a:pt x="97188" y="0"/>
                  </a:cubicBezTo>
                  <a:close/>
                </a:path>
              </a:pathLst>
            </a:custGeom>
            <a:solidFill>
              <a:srgbClr val="FFCE88"/>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025" name="Google Shape;1025;p32"/>
            <p:cNvSpPr/>
            <p:nvPr/>
          </p:nvSpPr>
          <p:spPr>
            <a:xfrm>
              <a:off x="320182" y="3890188"/>
              <a:ext cx="387221" cy="268120"/>
            </a:xfrm>
            <a:custGeom>
              <a:avLst/>
              <a:gdLst/>
              <a:ahLst/>
              <a:cxnLst/>
              <a:rect l="l" t="t" r="r" b="b"/>
              <a:pathLst>
                <a:path w="27050" h="18730" extrusionOk="0">
                  <a:moveTo>
                    <a:pt x="19800" y="1"/>
                  </a:moveTo>
                  <a:cubicBezTo>
                    <a:pt x="1" y="3666"/>
                    <a:pt x="5263" y="18730"/>
                    <a:pt x="16481" y="18730"/>
                  </a:cubicBezTo>
                  <a:cubicBezTo>
                    <a:pt x="19669" y="18730"/>
                    <a:pt x="23338" y="17513"/>
                    <a:pt x="27049" y="14472"/>
                  </a:cubicBezTo>
                  <a:lnTo>
                    <a:pt x="19800" y="1"/>
                  </a:lnTo>
                  <a:close/>
                </a:path>
              </a:pathLst>
            </a:custGeom>
            <a:solidFill>
              <a:srgbClr val="FFCE88"/>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026" name="Google Shape;1026;p32"/>
            <p:cNvSpPr/>
            <p:nvPr/>
          </p:nvSpPr>
          <p:spPr>
            <a:xfrm>
              <a:off x="1008247" y="3545139"/>
              <a:ext cx="346566" cy="327255"/>
            </a:xfrm>
            <a:custGeom>
              <a:avLst/>
              <a:gdLst/>
              <a:ahLst/>
              <a:cxnLst/>
              <a:rect l="l" t="t" r="r" b="b"/>
              <a:pathLst>
                <a:path w="24210" h="22861" extrusionOk="0">
                  <a:moveTo>
                    <a:pt x="12135" y="1"/>
                  </a:moveTo>
                  <a:cubicBezTo>
                    <a:pt x="11862" y="1"/>
                    <a:pt x="11586" y="11"/>
                    <a:pt x="11307" y="31"/>
                  </a:cubicBezTo>
                  <a:cubicBezTo>
                    <a:pt x="5356" y="491"/>
                    <a:pt x="0" y="6117"/>
                    <a:pt x="731" y="12257"/>
                  </a:cubicBezTo>
                  <a:cubicBezTo>
                    <a:pt x="1405" y="18143"/>
                    <a:pt x="6130" y="22860"/>
                    <a:pt x="12142" y="22860"/>
                  </a:cubicBezTo>
                  <a:cubicBezTo>
                    <a:pt x="12403" y="22860"/>
                    <a:pt x="12665" y="22851"/>
                    <a:pt x="12930" y="22833"/>
                  </a:cubicBezTo>
                  <a:cubicBezTo>
                    <a:pt x="18881" y="22401"/>
                    <a:pt x="24209" y="16747"/>
                    <a:pt x="23506" y="10634"/>
                  </a:cubicBezTo>
                  <a:cubicBezTo>
                    <a:pt x="22833" y="4736"/>
                    <a:pt x="18128" y="1"/>
                    <a:pt x="12135" y="1"/>
                  </a:cubicBezTo>
                  <a:close/>
                </a:path>
              </a:pathLst>
            </a:custGeom>
            <a:solidFill>
              <a:schemeClr val="lt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027" name="Google Shape;1027;p32"/>
            <p:cNvSpPr/>
            <p:nvPr/>
          </p:nvSpPr>
          <p:spPr>
            <a:xfrm>
              <a:off x="1482575" y="3399942"/>
              <a:ext cx="346566" cy="327241"/>
            </a:xfrm>
            <a:custGeom>
              <a:avLst/>
              <a:gdLst/>
              <a:ahLst/>
              <a:cxnLst/>
              <a:rect l="l" t="t" r="r" b="b"/>
              <a:pathLst>
                <a:path w="24210" h="22860" extrusionOk="0">
                  <a:moveTo>
                    <a:pt x="12136" y="0"/>
                  </a:moveTo>
                  <a:cubicBezTo>
                    <a:pt x="11862" y="0"/>
                    <a:pt x="11586" y="10"/>
                    <a:pt x="11307" y="30"/>
                  </a:cubicBezTo>
                  <a:cubicBezTo>
                    <a:pt x="5356" y="490"/>
                    <a:pt x="1" y="6116"/>
                    <a:pt x="704" y="12257"/>
                  </a:cubicBezTo>
                  <a:cubicBezTo>
                    <a:pt x="1404" y="18142"/>
                    <a:pt x="6130" y="22860"/>
                    <a:pt x="12143" y="22860"/>
                  </a:cubicBezTo>
                  <a:cubicBezTo>
                    <a:pt x="12403" y="22860"/>
                    <a:pt x="12665" y="22851"/>
                    <a:pt x="12930" y="22833"/>
                  </a:cubicBezTo>
                  <a:cubicBezTo>
                    <a:pt x="18881" y="22400"/>
                    <a:pt x="24210" y="16747"/>
                    <a:pt x="23506" y="10634"/>
                  </a:cubicBezTo>
                  <a:cubicBezTo>
                    <a:pt x="22834" y="4736"/>
                    <a:pt x="18129" y="0"/>
                    <a:pt x="12136" y="0"/>
                  </a:cubicBezTo>
                  <a:close/>
                </a:path>
              </a:pathLst>
            </a:custGeom>
            <a:solidFill>
              <a:schemeClr val="lt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028" name="Google Shape;1028;p32"/>
            <p:cNvSpPr/>
            <p:nvPr/>
          </p:nvSpPr>
          <p:spPr>
            <a:xfrm>
              <a:off x="1014059" y="3544795"/>
              <a:ext cx="387994" cy="323333"/>
            </a:xfrm>
            <a:custGeom>
              <a:avLst/>
              <a:gdLst/>
              <a:ahLst/>
              <a:cxnLst/>
              <a:rect l="l" t="t" r="r" b="b"/>
              <a:pathLst>
                <a:path w="27104" h="22587" extrusionOk="0">
                  <a:moveTo>
                    <a:pt x="12551" y="1"/>
                  </a:moveTo>
                  <a:lnTo>
                    <a:pt x="12551" y="1"/>
                  </a:lnTo>
                  <a:cubicBezTo>
                    <a:pt x="0" y="2625"/>
                    <a:pt x="1542" y="22154"/>
                    <a:pt x="14553" y="22587"/>
                  </a:cubicBezTo>
                  <a:cubicBezTo>
                    <a:pt x="27103" y="19936"/>
                    <a:pt x="25534" y="434"/>
                    <a:pt x="12551" y="1"/>
                  </a:cubicBezTo>
                  <a:close/>
                </a:path>
              </a:pathLst>
            </a:custGeom>
            <a:solidFill>
              <a:schemeClr val="dk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029" name="Google Shape;1029;p32"/>
            <p:cNvSpPr/>
            <p:nvPr/>
          </p:nvSpPr>
          <p:spPr>
            <a:xfrm>
              <a:off x="1488387" y="3399598"/>
              <a:ext cx="387994" cy="323333"/>
            </a:xfrm>
            <a:custGeom>
              <a:avLst/>
              <a:gdLst/>
              <a:ahLst/>
              <a:cxnLst/>
              <a:rect l="l" t="t" r="r" b="b"/>
              <a:pathLst>
                <a:path w="27104" h="22587" extrusionOk="0">
                  <a:moveTo>
                    <a:pt x="12551" y="0"/>
                  </a:moveTo>
                  <a:lnTo>
                    <a:pt x="12551" y="0"/>
                  </a:lnTo>
                  <a:cubicBezTo>
                    <a:pt x="0" y="2624"/>
                    <a:pt x="1542" y="22154"/>
                    <a:pt x="14553" y="22586"/>
                  </a:cubicBezTo>
                  <a:cubicBezTo>
                    <a:pt x="27104" y="19936"/>
                    <a:pt x="25535" y="433"/>
                    <a:pt x="12551" y="0"/>
                  </a:cubicBezTo>
                  <a:close/>
                </a:path>
              </a:pathLst>
            </a:custGeom>
            <a:solidFill>
              <a:schemeClr val="dk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030" name="Google Shape;1030;p32"/>
            <p:cNvSpPr/>
            <p:nvPr/>
          </p:nvSpPr>
          <p:spPr>
            <a:xfrm>
              <a:off x="903705" y="3892893"/>
              <a:ext cx="218003" cy="212993"/>
            </a:xfrm>
            <a:custGeom>
              <a:avLst/>
              <a:gdLst/>
              <a:ahLst/>
              <a:cxnLst/>
              <a:rect l="l" t="t" r="r" b="b"/>
              <a:pathLst>
                <a:path w="15229" h="14879" extrusionOk="0">
                  <a:moveTo>
                    <a:pt x="7628" y="1"/>
                  </a:moveTo>
                  <a:cubicBezTo>
                    <a:pt x="3733" y="1"/>
                    <a:pt x="0" y="3409"/>
                    <a:pt x="162" y="7440"/>
                  </a:cubicBezTo>
                  <a:cubicBezTo>
                    <a:pt x="352" y="11497"/>
                    <a:pt x="3435" y="14878"/>
                    <a:pt x="7628" y="14878"/>
                  </a:cubicBezTo>
                  <a:cubicBezTo>
                    <a:pt x="11496" y="14878"/>
                    <a:pt x="15229" y="11443"/>
                    <a:pt x="15066" y="7440"/>
                  </a:cubicBezTo>
                  <a:cubicBezTo>
                    <a:pt x="14877" y="3409"/>
                    <a:pt x="11766" y="1"/>
                    <a:pt x="7628" y="1"/>
                  </a:cubicBezTo>
                  <a:close/>
                </a:path>
              </a:pathLst>
            </a:custGeom>
            <a:solidFill>
              <a:schemeClr val="accent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031" name="Google Shape;1031;p32"/>
            <p:cNvSpPr/>
            <p:nvPr/>
          </p:nvSpPr>
          <p:spPr>
            <a:xfrm>
              <a:off x="1792337" y="3674518"/>
              <a:ext cx="218017" cy="212979"/>
            </a:xfrm>
            <a:custGeom>
              <a:avLst/>
              <a:gdLst/>
              <a:ahLst/>
              <a:cxnLst/>
              <a:rect l="l" t="t" r="r" b="b"/>
              <a:pathLst>
                <a:path w="15230" h="14878" extrusionOk="0">
                  <a:moveTo>
                    <a:pt x="7629" y="0"/>
                  </a:moveTo>
                  <a:cubicBezTo>
                    <a:pt x="3734" y="0"/>
                    <a:pt x="1" y="3408"/>
                    <a:pt x="190" y="7439"/>
                  </a:cubicBezTo>
                  <a:cubicBezTo>
                    <a:pt x="380" y="11496"/>
                    <a:pt x="3463" y="14877"/>
                    <a:pt x="7629" y="14877"/>
                  </a:cubicBezTo>
                  <a:cubicBezTo>
                    <a:pt x="11497" y="14877"/>
                    <a:pt x="15230" y="11469"/>
                    <a:pt x="15067" y="7439"/>
                  </a:cubicBezTo>
                  <a:cubicBezTo>
                    <a:pt x="14878" y="3408"/>
                    <a:pt x="11767" y="0"/>
                    <a:pt x="7629" y="0"/>
                  </a:cubicBezTo>
                  <a:close/>
                </a:path>
              </a:pathLst>
            </a:custGeom>
            <a:solidFill>
              <a:schemeClr val="accent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032" name="Google Shape;1032;p32"/>
            <p:cNvSpPr/>
            <p:nvPr/>
          </p:nvSpPr>
          <p:spPr>
            <a:xfrm>
              <a:off x="1384531" y="3785559"/>
              <a:ext cx="220294" cy="129035"/>
            </a:xfrm>
            <a:custGeom>
              <a:avLst/>
              <a:gdLst/>
              <a:ahLst/>
              <a:cxnLst/>
              <a:rect l="l" t="t" r="r" b="b"/>
              <a:pathLst>
                <a:path w="15389" h="9014" extrusionOk="0">
                  <a:moveTo>
                    <a:pt x="7956" y="0"/>
                  </a:moveTo>
                  <a:cubicBezTo>
                    <a:pt x="7256" y="0"/>
                    <a:pt x="6550" y="103"/>
                    <a:pt x="5849" y="331"/>
                  </a:cubicBezTo>
                  <a:cubicBezTo>
                    <a:pt x="2522" y="1359"/>
                    <a:pt x="791" y="4605"/>
                    <a:pt x="114" y="7824"/>
                  </a:cubicBezTo>
                  <a:cubicBezTo>
                    <a:pt x="0" y="8542"/>
                    <a:pt x="605" y="9014"/>
                    <a:pt x="1156" y="9014"/>
                  </a:cubicBezTo>
                  <a:cubicBezTo>
                    <a:pt x="1518" y="9014"/>
                    <a:pt x="1857" y="8810"/>
                    <a:pt x="1954" y="8338"/>
                  </a:cubicBezTo>
                  <a:cubicBezTo>
                    <a:pt x="2468" y="5822"/>
                    <a:pt x="3712" y="2982"/>
                    <a:pt x="6363" y="2116"/>
                  </a:cubicBezTo>
                  <a:cubicBezTo>
                    <a:pt x="6901" y="1941"/>
                    <a:pt x="7445" y="1861"/>
                    <a:pt x="7986" y="1861"/>
                  </a:cubicBezTo>
                  <a:cubicBezTo>
                    <a:pt x="9943" y="1861"/>
                    <a:pt x="11858" y="2900"/>
                    <a:pt x="13341" y="4172"/>
                  </a:cubicBezTo>
                  <a:cubicBezTo>
                    <a:pt x="13539" y="4341"/>
                    <a:pt x="13755" y="4412"/>
                    <a:pt x="13964" y="4412"/>
                  </a:cubicBezTo>
                  <a:cubicBezTo>
                    <a:pt x="14727" y="4412"/>
                    <a:pt x="15389" y="3462"/>
                    <a:pt x="14667" y="2847"/>
                  </a:cubicBezTo>
                  <a:cubicBezTo>
                    <a:pt x="12793" y="1268"/>
                    <a:pt x="10412" y="0"/>
                    <a:pt x="7956" y="0"/>
                  </a:cubicBezTo>
                  <a:close/>
                </a:path>
              </a:pathLst>
            </a:custGeom>
            <a:solidFill>
              <a:schemeClr val="dk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033" name="Google Shape;1033;p32"/>
            <p:cNvSpPr/>
            <p:nvPr/>
          </p:nvSpPr>
          <p:spPr>
            <a:xfrm>
              <a:off x="1227367" y="3866181"/>
              <a:ext cx="507667" cy="154774"/>
            </a:xfrm>
            <a:custGeom>
              <a:avLst/>
              <a:gdLst/>
              <a:ahLst/>
              <a:cxnLst/>
              <a:rect l="l" t="t" r="r" b="b"/>
              <a:pathLst>
                <a:path w="35464" h="10812" extrusionOk="0">
                  <a:moveTo>
                    <a:pt x="34106" y="0"/>
                  </a:moveTo>
                  <a:cubicBezTo>
                    <a:pt x="33896" y="0"/>
                    <a:pt x="33681" y="81"/>
                    <a:pt x="33490" y="271"/>
                  </a:cubicBezTo>
                  <a:cubicBezTo>
                    <a:pt x="27034" y="6622"/>
                    <a:pt x="18190" y="8988"/>
                    <a:pt x="9376" y="8988"/>
                  </a:cubicBezTo>
                  <a:cubicBezTo>
                    <a:pt x="6779" y="8988"/>
                    <a:pt x="4184" y="8782"/>
                    <a:pt x="1653" y="8413"/>
                  </a:cubicBezTo>
                  <a:cubicBezTo>
                    <a:pt x="1602" y="8406"/>
                    <a:pt x="1551" y="8402"/>
                    <a:pt x="1502" y="8402"/>
                  </a:cubicBezTo>
                  <a:cubicBezTo>
                    <a:pt x="422" y="8402"/>
                    <a:pt x="1" y="10043"/>
                    <a:pt x="1139" y="10198"/>
                  </a:cubicBezTo>
                  <a:cubicBezTo>
                    <a:pt x="3827" y="10593"/>
                    <a:pt x="6579" y="10812"/>
                    <a:pt x="9330" y="10812"/>
                  </a:cubicBezTo>
                  <a:cubicBezTo>
                    <a:pt x="18649" y="10812"/>
                    <a:pt x="27966" y="8300"/>
                    <a:pt x="34815" y="1596"/>
                  </a:cubicBezTo>
                  <a:cubicBezTo>
                    <a:pt x="35463" y="928"/>
                    <a:pt x="34819" y="0"/>
                    <a:pt x="34106" y="0"/>
                  </a:cubicBezTo>
                  <a:close/>
                </a:path>
              </a:pathLst>
            </a:custGeom>
            <a:solidFill>
              <a:schemeClr val="dk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034" name="Google Shape;1034;p32"/>
            <p:cNvSpPr/>
            <p:nvPr/>
          </p:nvSpPr>
          <p:spPr>
            <a:xfrm>
              <a:off x="1446401" y="3325246"/>
              <a:ext cx="245087" cy="98530"/>
            </a:xfrm>
            <a:custGeom>
              <a:avLst/>
              <a:gdLst/>
              <a:ahLst/>
              <a:cxnLst/>
              <a:rect l="l" t="t" r="r" b="b"/>
              <a:pathLst>
                <a:path w="17121" h="6883" extrusionOk="0">
                  <a:moveTo>
                    <a:pt x="12482" y="0"/>
                  </a:moveTo>
                  <a:cubicBezTo>
                    <a:pt x="8090" y="0"/>
                    <a:pt x="3885" y="2142"/>
                    <a:pt x="688" y="5275"/>
                  </a:cubicBezTo>
                  <a:cubicBezTo>
                    <a:pt x="0" y="5943"/>
                    <a:pt x="630" y="6883"/>
                    <a:pt x="1338" y="6883"/>
                  </a:cubicBezTo>
                  <a:cubicBezTo>
                    <a:pt x="1549" y="6883"/>
                    <a:pt x="1767" y="6799"/>
                    <a:pt x="1960" y="6601"/>
                  </a:cubicBezTo>
                  <a:cubicBezTo>
                    <a:pt x="4814" y="3811"/>
                    <a:pt x="8519" y="1855"/>
                    <a:pt x="12455" y="1855"/>
                  </a:cubicBezTo>
                  <a:cubicBezTo>
                    <a:pt x="13480" y="1855"/>
                    <a:pt x="14520" y="1988"/>
                    <a:pt x="15565" y="2273"/>
                  </a:cubicBezTo>
                  <a:cubicBezTo>
                    <a:pt x="15658" y="2300"/>
                    <a:pt x="15747" y="2312"/>
                    <a:pt x="15830" y="2312"/>
                  </a:cubicBezTo>
                  <a:cubicBezTo>
                    <a:pt x="16774" y="2312"/>
                    <a:pt x="17120" y="761"/>
                    <a:pt x="16052" y="488"/>
                  </a:cubicBezTo>
                  <a:cubicBezTo>
                    <a:pt x="14859" y="155"/>
                    <a:pt x="13664" y="0"/>
                    <a:pt x="12482" y="0"/>
                  </a:cubicBezTo>
                  <a:close/>
                </a:path>
              </a:pathLst>
            </a:custGeom>
            <a:solidFill>
              <a:schemeClr val="dk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035" name="Google Shape;1035;p32"/>
            <p:cNvSpPr/>
            <p:nvPr/>
          </p:nvSpPr>
          <p:spPr>
            <a:xfrm>
              <a:off x="985658" y="3461010"/>
              <a:ext cx="251157" cy="101007"/>
            </a:xfrm>
            <a:custGeom>
              <a:avLst/>
              <a:gdLst/>
              <a:ahLst/>
              <a:cxnLst/>
              <a:rect l="l" t="t" r="r" b="b"/>
              <a:pathLst>
                <a:path w="17545" h="7056" extrusionOk="0">
                  <a:moveTo>
                    <a:pt x="12218" y="1"/>
                  </a:moveTo>
                  <a:cubicBezTo>
                    <a:pt x="10716" y="1"/>
                    <a:pt x="9219" y="188"/>
                    <a:pt x="7773" y="633"/>
                  </a:cubicBezTo>
                  <a:cubicBezTo>
                    <a:pt x="4959" y="1526"/>
                    <a:pt x="2579" y="3230"/>
                    <a:pt x="605" y="5448"/>
                  </a:cubicBezTo>
                  <a:cubicBezTo>
                    <a:pt x="0" y="6115"/>
                    <a:pt x="632" y="7055"/>
                    <a:pt x="1326" y="7055"/>
                  </a:cubicBezTo>
                  <a:cubicBezTo>
                    <a:pt x="1532" y="7055"/>
                    <a:pt x="1744" y="6972"/>
                    <a:pt x="1930" y="6773"/>
                  </a:cubicBezTo>
                  <a:cubicBezTo>
                    <a:pt x="3661" y="4799"/>
                    <a:pt x="5744" y="3203"/>
                    <a:pt x="8259" y="2419"/>
                  </a:cubicBezTo>
                  <a:cubicBezTo>
                    <a:pt x="9570" y="2020"/>
                    <a:pt x="10926" y="1846"/>
                    <a:pt x="12292" y="1846"/>
                  </a:cubicBezTo>
                  <a:cubicBezTo>
                    <a:pt x="13518" y="1846"/>
                    <a:pt x="14752" y="1986"/>
                    <a:pt x="15968" y="2229"/>
                  </a:cubicBezTo>
                  <a:cubicBezTo>
                    <a:pt x="16042" y="2245"/>
                    <a:pt x="16114" y="2252"/>
                    <a:pt x="16182" y="2252"/>
                  </a:cubicBezTo>
                  <a:cubicBezTo>
                    <a:pt x="17187" y="2252"/>
                    <a:pt x="17545" y="672"/>
                    <a:pt x="16455" y="444"/>
                  </a:cubicBezTo>
                  <a:cubicBezTo>
                    <a:pt x="15063" y="168"/>
                    <a:pt x="13638" y="1"/>
                    <a:pt x="12218" y="1"/>
                  </a:cubicBezTo>
                  <a:close/>
                </a:path>
              </a:pathLst>
            </a:custGeom>
            <a:solidFill>
              <a:schemeClr val="dk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036" name="Google Shape;1036;p32"/>
            <p:cNvSpPr/>
            <p:nvPr/>
          </p:nvSpPr>
          <p:spPr>
            <a:xfrm>
              <a:off x="165910" y="2278662"/>
              <a:ext cx="2177798" cy="1696728"/>
            </a:xfrm>
            <a:custGeom>
              <a:avLst/>
              <a:gdLst/>
              <a:ahLst/>
              <a:cxnLst/>
              <a:rect l="l" t="t" r="r" b="b"/>
              <a:pathLst>
                <a:path w="152134" h="118528" extrusionOk="0">
                  <a:moveTo>
                    <a:pt x="117364" y="1"/>
                  </a:moveTo>
                  <a:cubicBezTo>
                    <a:pt x="105122" y="1"/>
                    <a:pt x="97426" y="14641"/>
                    <a:pt x="85730" y="17309"/>
                  </a:cubicBezTo>
                  <a:cubicBezTo>
                    <a:pt x="61521" y="22827"/>
                    <a:pt x="23706" y="15605"/>
                    <a:pt x="30415" y="46847"/>
                  </a:cubicBezTo>
                  <a:cubicBezTo>
                    <a:pt x="26777" y="44620"/>
                    <a:pt x="23183" y="43617"/>
                    <a:pt x="19866" y="43617"/>
                  </a:cubicBezTo>
                  <a:cubicBezTo>
                    <a:pt x="8235" y="43617"/>
                    <a:pt x="0" y="55945"/>
                    <a:pt x="5178" y="71056"/>
                  </a:cubicBezTo>
                  <a:cubicBezTo>
                    <a:pt x="10966" y="87908"/>
                    <a:pt x="21705" y="104732"/>
                    <a:pt x="30847" y="118527"/>
                  </a:cubicBezTo>
                  <a:cubicBezTo>
                    <a:pt x="42587" y="105895"/>
                    <a:pt x="38340" y="93859"/>
                    <a:pt x="39990" y="78495"/>
                  </a:cubicBezTo>
                  <a:cubicBezTo>
                    <a:pt x="55219" y="77927"/>
                    <a:pt x="59547" y="71678"/>
                    <a:pt x="73125" y="67350"/>
                  </a:cubicBezTo>
                  <a:cubicBezTo>
                    <a:pt x="77763" y="65732"/>
                    <a:pt x="82955" y="65114"/>
                    <a:pt x="88283" y="65114"/>
                  </a:cubicBezTo>
                  <a:cubicBezTo>
                    <a:pt x="94173" y="65114"/>
                    <a:pt x="100229" y="65869"/>
                    <a:pt x="105882" y="66864"/>
                  </a:cubicBezTo>
                  <a:cubicBezTo>
                    <a:pt x="112148" y="68205"/>
                    <a:pt x="121261" y="70470"/>
                    <a:pt x="129523" y="70470"/>
                  </a:cubicBezTo>
                  <a:cubicBezTo>
                    <a:pt x="133422" y="70470"/>
                    <a:pt x="137131" y="69966"/>
                    <a:pt x="140261" y="68622"/>
                  </a:cubicBezTo>
                  <a:cubicBezTo>
                    <a:pt x="152134" y="62816"/>
                    <a:pt x="151847" y="48033"/>
                    <a:pt x="139751" y="46545"/>
                  </a:cubicBezTo>
                  <a:lnTo>
                    <a:pt x="139751" y="46545"/>
                  </a:lnTo>
                  <a:cubicBezTo>
                    <a:pt x="147079" y="44629"/>
                    <a:pt x="150581" y="36210"/>
                    <a:pt x="149106" y="29455"/>
                  </a:cubicBezTo>
                  <a:cubicBezTo>
                    <a:pt x="146888" y="23132"/>
                    <a:pt x="142573" y="20779"/>
                    <a:pt x="136866" y="20779"/>
                  </a:cubicBezTo>
                  <a:cubicBezTo>
                    <a:pt x="133735" y="20779"/>
                    <a:pt x="130184" y="21488"/>
                    <a:pt x="126331" y="22638"/>
                  </a:cubicBezTo>
                  <a:cubicBezTo>
                    <a:pt x="136718" y="14632"/>
                    <a:pt x="131660" y="1107"/>
                    <a:pt x="118622" y="52"/>
                  </a:cubicBezTo>
                  <a:cubicBezTo>
                    <a:pt x="118197" y="18"/>
                    <a:pt x="117778" y="1"/>
                    <a:pt x="117364" y="1"/>
                  </a:cubicBezTo>
                  <a:close/>
                </a:path>
              </a:pathLst>
            </a:custGeom>
            <a:solidFill>
              <a:schemeClr val="dk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037" name="Google Shape;1037;p32"/>
            <p:cNvSpPr/>
            <p:nvPr/>
          </p:nvSpPr>
          <p:spPr>
            <a:xfrm>
              <a:off x="993918" y="2635779"/>
              <a:ext cx="975395" cy="515326"/>
            </a:xfrm>
            <a:custGeom>
              <a:avLst/>
              <a:gdLst/>
              <a:ahLst/>
              <a:cxnLst/>
              <a:rect l="l" t="t" r="r" b="b"/>
              <a:pathLst>
                <a:path w="68138" h="35999" extrusionOk="0">
                  <a:moveTo>
                    <a:pt x="57238" y="1"/>
                  </a:moveTo>
                  <a:cubicBezTo>
                    <a:pt x="57057" y="1"/>
                    <a:pt x="56876" y="6"/>
                    <a:pt x="56696" y="17"/>
                  </a:cubicBezTo>
                  <a:cubicBezTo>
                    <a:pt x="55424" y="98"/>
                    <a:pt x="54153" y="423"/>
                    <a:pt x="52990" y="910"/>
                  </a:cubicBezTo>
                  <a:cubicBezTo>
                    <a:pt x="53868" y="715"/>
                    <a:pt x="54768" y="608"/>
                    <a:pt x="55656" y="608"/>
                  </a:cubicBezTo>
                  <a:cubicBezTo>
                    <a:pt x="57228" y="608"/>
                    <a:pt x="58763" y="944"/>
                    <a:pt x="60077" y="1721"/>
                  </a:cubicBezTo>
                  <a:cubicBezTo>
                    <a:pt x="62105" y="2858"/>
                    <a:pt x="63566" y="4886"/>
                    <a:pt x="64134" y="7104"/>
                  </a:cubicBezTo>
                  <a:cubicBezTo>
                    <a:pt x="64756" y="9268"/>
                    <a:pt x="64432" y="11703"/>
                    <a:pt x="63160" y="13082"/>
                  </a:cubicBezTo>
                  <a:cubicBezTo>
                    <a:pt x="62273" y="14105"/>
                    <a:pt x="60890" y="14508"/>
                    <a:pt x="59385" y="14508"/>
                  </a:cubicBezTo>
                  <a:cubicBezTo>
                    <a:pt x="58780" y="14508"/>
                    <a:pt x="58155" y="14443"/>
                    <a:pt x="57534" y="14326"/>
                  </a:cubicBezTo>
                  <a:cubicBezTo>
                    <a:pt x="57441" y="14309"/>
                    <a:pt x="57346" y="14301"/>
                    <a:pt x="57252" y="14301"/>
                  </a:cubicBezTo>
                  <a:cubicBezTo>
                    <a:pt x="56612" y="14301"/>
                    <a:pt x="55985" y="14694"/>
                    <a:pt x="55749" y="15354"/>
                  </a:cubicBezTo>
                  <a:cubicBezTo>
                    <a:pt x="55451" y="16166"/>
                    <a:pt x="55884" y="17058"/>
                    <a:pt x="56696" y="17383"/>
                  </a:cubicBezTo>
                  <a:lnTo>
                    <a:pt x="56912" y="17437"/>
                  </a:lnTo>
                  <a:lnTo>
                    <a:pt x="58048" y="17843"/>
                  </a:lnTo>
                  <a:cubicBezTo>
                    <a:pt x="58454" y="17978"/>
                    <a:pt x="58832" y="18113"/>
                    <a:pt x="59157" y="18330"/>
                  </a:cubicBezTo>
                  <a:lnTo>
                    <a:pt x="60212" y="18871"/>
                  </a:lnTo>
                  <a:lnTo>
                    <a:pt x="61159" y="19547"/>
                  </a:lnTo>
                  <a:cubicBezTo>
                    <a:pt x="62349" y="20494"/>
                    <a:pt x="63268" y="21684"/>
                    <a:pt x="63728" y="23036"/>
                  </a:cubicBezTo>
                  <a:cubicBezTo>
                    <a:pt x="64675" y="25687"/>
                    <a:pt x="63674" y="28879"/>
                    <a:pt x="61375" y="30475"/>
                  </a:cubicBezTo>
                  <a:cubicBezTo>
                    <a:pt x="59720" y="31643"/>
                    <a:pt x="57505" y="32040"/>
                    <a:pt x="55113" y="32040"/>
                  </a:cubicBezTo>
                  <a:cubicBezTo>
                    <a:pt x="54181" y="32040"/>
                    <a:pt x="53223" y="31980"/>
                    <a:pt x="52259" y="31881"/>
                  </a:cubicBezTo>
                  <a:cubicBezTo>
                    <a:pt x="48851" y="31557"/>
                    <a:pt x="45362" y="30745"/>
                    <a:pt x="41927" y="29880"/>
                  </a:cubicBezTo>
                  <a:lnTo>
                    <a:pt x="36625" y="28554"/>
                  </a:lnTo>
                  <a:cubicBezTo>
                    <a:pt x="34786" y="28203"/>
                    <a:pt x="33028" y="27824"/>
                    <a:pt x="31242" y="27526"/>
                  </a:cubicBezTo>
                  <a:cubicBezTo>
                    <a:pt x="27712" y="26916"/>
                    <a:pt x="24130" y="26227"/>
                    <a:pt x="20419" y="26227"/>
                  </a:cubicBezTo>
                  <a:cubicBezTo>
                    <a:pt x="20348" y="26227"/>
                    <a:pt x="20277" y="26227"/>
                    <a:pt x="20206" y="26228"/>
                  </a:cubicBezTo>
                  <a:cubicBezTo>
                    <a:pt x="20106" y="26227"/>
                    <a:pt x="20006" y="26226"/>
                    <a:pt x="19906" y="26226"/>
                  </a:cubicBezTo>
                  <a:cubicBezTo>
                    <a:pt x="16218" y="26226"/>
                    <a:pt x="12518" y="27190"/>
                    <a:pt x="9305" y="28744"/>
                  </a:cubicBezTo>
                  <a:cubicBezTo>
                    <a:pt x="5951" y="30312"/>
                    <a:pt x="2895" y="32341"/>
                    <a:pt x="1" y="34532"/>
                  </a:cubicBezTo>
                  <a:cubicBezTo>
                    <a:pt x="3246" y="32882"/>
                    <a:pt x="6519" y="31313"/>
                    <a:pt x="9873" y="30150"/>
                  </a:cubicBezTo>
                  <a:cubicBezTo>
                    <a:pt x="12581" y="29262"/>
                    <a:pt x="15305" y="28721"/>
                    <a:pt x="18074" y="28721"/>
                  </a:cubicBezTo>
                  <a:cubicBezTo>
                    <a:pt x="18764" y="28721"/>
                    <a:pt x="19456" y="28755"/>
                    <a:pt x="20152" y="28825"/>
                  </a:cubicBezTo>
                  <a:cubicBezTo>
                    <a:pt x="23587" y="29095"/>
                    <a:pt x="27077" y="29961"/>
                    <a:pt x="30566" y="30799"/>
                  </a:cubicBezTo>
                  <a:lnTo>
                    <a:pt x="35814" y="32044"/>
                  </a:lnTo>
                  <a:lnTo>
                    <a:pt x="40980" y="33531"/>
                  </a:lnTo>
                  <a:cubicBezTo>
                    <a:pt x="44496" y="34532"/>
                    <a:pt x="48121" y="35398"/>
                    <a:pt x="51908" y="35803"/>
                  </a:cubicBezTo>
                  <a:cubicBezTo>
                    <a:pt x="53023" y="35915"/>
                    <a:pt x="54147" y="35998"/>
                    <a:pt x="55297" y="35998"/>
                  </a:cubicBezTo>
                  <a:cubicBezTo>
                    <a:pt x="56100" y="35998"/>
                    <a:pt x="56916" y="35958"/>
                    <a:pt x="57750" y="35858"/>
                  </a:cubicBezTo>
                  <a:cubicBezTo>
                    <a:pt x="59779" y="35641"/>
                    <a:pt x="61862" y="34965"/>
                    <a:pt x="63701" y="33639"/>
                  </a:cubicBezTo>
                  <a:cubicBezTo>
                    <a:pt x="65487" y="32314"/>
                    <a:pt x="66839" y="30394"/>
                    <a:pt x="67488" y="28257"/>
                  </a:cubicBezTo>
                  <a:cubicBezTo>
                    <a:pt x="68137" y="26147"/>
                    <a:pt x="68029" y="23794"/>
                    <a:pt x="67218" y="21738"/>
                  </a:cubicBezTo>
                  <a:cubicBezTo>
                    <a:pt x="66433" y="19682"/>
                    <a:pt x="64946" y="17951"/>
                    <a:pt x="63268" y="16734"/>
                  </a:cubicBezTo>
                  <a:cubicBezTo>
                    <a:pt x="63187" y="16707"/>
                    <a:pt x="63133" y="16626"/>
                    <a:pt x="63052" y="16598"/>
                  </a:cubicBezTo>
                  <a:cubicBezTo>
                    <a:pt x="63891" y="16166"/>
                    <a:pt x="64648" y="15544"/>
                    <a:pt x="65243" y="14786"/>
                  </a:cubicBezTo>
                  <a:cubicBezTo>
                    <a:pt x="66190" y="13515"/>
                    <a:pt x="66650" y="12000"/>
                    <a:pt x="66704" y="10567"/>
                  </a:cubicBezTo>
                  <a:cubicBezTo>
                    <a:pt x="66785" y="9133"/>
                    <a:pt x="66541" y="7726"/>
                    <a:pt x="66055" y="6455"/>
                  </a:cubicBezTo>
                  <a:cubicBezTo>
                    <a:pt x="65081" y="3885"/>
                    <a:pt x="63079" y="1694"/>
                    <a:pt x="60591" y="667"/>
                  </a:cubicBezTo>
                  <a:cubicBezTo>
                    <a:pt x="59516" y="223"/>
                    <a:pt x="58381" y="1"/>
                    <a:pt x="57238" y="1"/>
                  </a:cubicBezTo>
                  <a:close/>
                </a:path>
              </a:pathLst>
            </a:custGeom>
            <a:solidFill>
              <a:srgbClr val="F9FDFF">
                <a:alpha val="30800"/>
              </a:srgb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038" name="Google Shape;1038;p32"/>
            <p:cNvSpPr/>
            <p:nvPr/>
          </p:nvSpPr>
          <p:spPr>
            <a:xfrm>
              <a:off x="901758" y="4531800"/>
              <a:ext cx="38736" cy="119273"/>
            </a:xfrm>
            <a:custGeom>
              <a:avLst/>
              <a:gdLst/>
              <a:ahLst/>
              <a:cxnLst/>
              <a:rect l="l" t="t" r="r" b="b"/>
              <a:pathLst>
                <a:path w="2706" h="8332" extrusionOk="0">
                  <a:moveTo>
                    <a:pt x="893" y="0"/>
                  </a:moveTo>
                  <a:cubicBezTo>
                    <a:pt x="515" y="812"/>
                    <a:pt x="298" y="1488"/>
                    <a:pt x="190" y="2110"/>
                  </a:cubicBezTo>
                  <a:cubicBezTo>
                    <a:pt x="55" y="2840"/>
                    <a:pt x="1" y="3517"/>
                    <a:pt x="55" y="4193"/>
                  </a:cubicBezTo>
                  <a:cubicBezTo>
                    <a:pt x="82" y="4869"/>
                    <a:pt x="190" y="5572"/>
                    <a:pt x="379" y="6248"/>
                  </a:cubicBezTo>
                  <a:cubicBezTo>
                    <a:pt x="596" y="6952"/>
                    <a:pt x="893" y="7628"/>
                    <a:pt x="1434" y="8331"/>
                  </a:cubicBezTo>
                  <a:cubicBezTo>
                    <a:pt x="1975" y="7628"/>
                    <a:pt x="2246" y="6925"/>
                    <a:pt x="2435" y="6221"/>
                  </a:cubicBezTo>
                  <a:cubicBezTo>
                    <a:pt x="2652" y="5491"/>
                    <a:pt x="2706" y="4788"/>
                    <a:pt x="2679" y="4085"/>
                  </a:cubicBezTo>
                  <a:cubicBezTo>
                    <a:pt x="2652" y="3381"/>
                    <a:pt x="2516" y="2651"/>
                    <a:pt x="2246" y="1948"/>
                  </a:cubicBezTo>
                  <a:cubicBezTo>
                    <a:pt x="1975" y="1271"/>
                    <a:pt x="1597" y="541"/>
                    <a:pt x="893" y="0"/>
                  </a:cubicBezTo>
                  <a:close/>
                </a:path>
              </a:pathLst>
            </a:custGeom>
            <a:solidFill>
              <a:srgbClr val="BEFFF1">
                <a:alpha val="45980"/>
              </a:srgb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039" name="Google Shape;1039;p32"/>
            <p:cNvSpPr/>
            <p:nvPr/>
          </p:nvSpPr>
          <p:spPr>
            <a:xfrm>
              <a:off x="1098074" y="4484561"/>
              <a:ext cx="38736" cy="115007"/>
            </a:xfrm>
            <a:custGeom>
              <a:avLst/>
              <a:gdLst/>
              <a:ahLst/>
              <a:cxnLst/>
              <a:rect l="l" t="t" r="r" b="b"/>
              <a:pathLst>
                <a:path w="2706" h="8034" extrusionOk="0">
                  <a:moveTo>
                    <a:pt x="866" y="0"/>
                  </a:moveTo>
                  <a:cubicBezTo>
                    <a:pt x="488" y="812"/>
                    <a:pt x="325" y="1461"/>
                    <a:pt x="163" y="2110"/>
                  </a:cubicBezTo>
                  <a:cubicBezTo>
                    <a:pt x="55" y="2786"/>
                    <a:pt x="1" y="3435"/>
                    <a:pt x="28" y="4058"/>
                  </a:cubicBezTo>
                  <a:cubicBezTo>
                    <a:pt x="55" y="4707"/>
                    <a:pt x="163" y="5356"/>
                    <a:pt x="352" y="6032"/>
                  </a:cubicBezTo>
                  <a:cubicBezTo>
                    <a:pt x="569" y="6681"/>
                    <a:pt x="866" y="7358"/>
                    <a:pt x="1407" y="8034"/>
                  </a:cubicBezTo>
                  <a:cubicBezTo>
                    <a:pt x="1948" y="7358"/>
                    <a:pt x="2219" y="6681"/>
                    <a:pt x="2435" y="6005"/>
                  </a:cubicBezTo>
                  <a:cubicBezTo>
                    <a:pt x="2625" y="5329"/>
                    <a:pt x="2706" y="4598"/>
                    <a:pt x="2652" y="3922"/>
                  </a:cubicBezTo>
                  <a:cubicBezTo>
                    <a:pt x="2625" y="3246"/>
                    <a:pt x="2489" y="2543"/>
                    <a:pt x="2219" y="1867"/>
                  </a:cubicBezTo>
                  <a:cubicBezTo>
                    <a:pt x="1948" y="1190"/>
                    <a:pt x="1543" y="541"/>
                    <a:pt x="866" y="0"/>
                  </a:cubicBezTo>
                  <a:close/>
                </a:path>
              </a:pathLst>
            </a:custGeom>
            <a:solidFill>
              <a:srgbClr val="BEFFF1">
                <a:alpha val="45980"/>
              </a:srgb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040" name="Google Shape;1040;p32"/>
            <p:cNvSpPr/>
            <p:nvPr/>
          </p:nvSpPr>
          <p:spPr>
            <a:xfrm>
              <a:off x="647753" y="5113777"/>
              <a:ext cx="38736" cy="115007"/>
            </a:xfrm>
            <a:custGeom>
              <a:avLst/>
              <a:gdLst/>
              <a:ahLst/>
              <a:cxnLst/>
              <a:rect l="l" t="t" r="r" b="b"/>
              <a:pathLst>
                <a:path w="2706" h="8034" extrusionOk="0">
                  <a:moveTo>
                    <a:pt x="893" y="0"/>
                  </a:moveTo>
                  <a:cubicBezTo>
                    <a:pt x="514" y="812"/>
                    <a:pt x="352" y="1461"/>
                    <a:pt x="163" y="2110"/>
                  </a:cubicBezTo>
                  <a:cubicBezTo>
                    <a:pt x="82" y="2786"/>
                    <a:pt x="1" y="3435"/>
                    <a:pt x="28" y="4057"/>
                  </a:cubicBezTo>
                  <a:cubicBezTo>
                    <a:pt x="82" y="4707"/>
                    <a:pt x="163" y="5356"/>
                    <a:pt x="379" y="6032"/>
                  </a:cubicBezTo>
                  <a:cubicBezTo>
                    <a:pt x="569" y="6681"/>
                    <a:pt x="893" y="7357"/>
                    <a:pt x="1434" y="8034"/>
                  </a:cubicBezTo>
                  <a:cubicBezTo>
                    <a:pt x="1975" y="7357"/>
                    <a:pt x="2246" y="6681"/>
                    <a:pt x="2435" y="6005"/>
                  </a:cubicBezTo>
                  <a:cubicBezTo>
                    <a:pt x="2651" y="5329"/>
                    <a:pt x="2705" y="4598"/>
                    <a:pt x="2678" y="3922"/>
                  </a:cubicBezTo>
                  <a:cubicBezTo>
                    <a:pt x="2651" y="3246"/>
                    <a:pt x="2516" y="2543"/>
                    <a:pt x="2246" y="1866"/>
                  </a:cubicBezTo>
                  <a:cubicBezTo>
                    <a:pt x="1975" y="1190"/>
                    <a:pt x="1569" y="541"/>
                    <a:pt x="893" y="0"/>
                  </a:cubicBezTo>
                  <a:close/>
                </a:path>
              </a:pathLst>
            </a:custGeom>
            <a:solidFill>
              <a:srgbClr val="BEFFF1">
                <a:alpha val="45980"/>
              </a:srgb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041" name="Google Shape;1041;p32"/>
            <p:cNvSpPr/>
            <p:nvPr/>
          </p:nvSpPr>
          <p:spPr>
            <a:xfrm>
              <a:off x="976883" y="4358718"/>
              <a:ext cx="38736" cy="115007"/>
            </a:xfrm>
            <a:custGeom>
              <a:avLst/>
              <a:gdLst/>
              <a:ahLst/>
              <a:cxnLst/>
              <a:rect l="l" t="t" r="r" b="b"/>
              <a:pathLst>
                <a:path w="2706" h="8034" extrusionOk="0">
                  <a:moveTo>
                    <a:pt x="893" y="0"/>
                  </a:moveTo>
                  <a:cubicBezTo>
                    <a:pt x="514" y="812"/>
                    <a:pt x="352" y="1461"/>
                    <a:pt x="163" y="2110"/>
                  </a:cubicBezTo>
                  <a:cubicBezTo>
                    <a:pt x="81" y="2786"/>
                    <a:pt x="0" y="3435"/>
                    <a:pt x="27" y="4058"/>
                  </a:cubicBezTo>
                  <a:cubicBezTo>
                    <a:pt x="81" y="4707"/>
                    <a:pt x="163" y="5356"/>
                    <a:pt x="379" y="6032"/>
                  </a:cubicBezTo>
                  <a:cubicBezTo>
                    <a:pt x="568" y="6681"/>
                    <a:pt x="893" y="7358"/>
                    <a:pt x="1434" y="8034"/>
                  </a:cubicBezTo>
                  <a:cubicBezTo>
                    <a:pt x="1975" y="7358"/>
                    <a:pt x="2245" y="6681"/>
                    <a:pt x="2435" y="6005"/>
                  </a:cubicBezTo>
                  <a:cubicBezTo>
                    <a:pt x="2651" y="5329"/>
                    <a:pt x="2705" y="4599"/>
                    <a:pt x="2678" y="3922"/>
                  </a:cubicBezTo>
                  <a:cubicBezTo>
                    <a:pt x="2651" y="3246"/>
                    <a:pt x="2516" y="2543"/>
                    <a:pt x="2245" y="1867"/>
                  </a:cubicBezTo>
                  <a:cubicBezTo>
                    <a:pt x="1975" y="1190"/>
                    <a:pt x="1569" y="541"/>
                    <a:pt x="893" y="0"/>
                  </a:cubicBezTo>
                  <a:close/>
                </a:path>
              </a:pathLst>
            </a:custGeom>
            <a:solidFill>
              <a:srgbClr val="BEFFF1">
                <a:alpha val="45980"/>
              </a:srgb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042" name="Google Shape;1042;p32"/>
            <p:cNvSpPr/>
            <p:nvPr/>
          </p:nvSpPr>
          <p:spPr>
            <a:xfrm>
              <a:off x="958689" y="4752509"/>
              <a:ext cx="37563" cy="111915"/>
            </a:xfrm>
            <a:custGeom>
              <a:avLst/>
              <a:gdLst/>
              <a:ahLst/>
              <a:cxnLst/>
              <a:rect l="l" t="t" r="r" b="b"/>
              <a:pathLst>
                <a:path w="2624" h="7818" extrusionOk="0">
                  <a:moveTo>
                    <a:pt x="1298" y="0"/>
                  </a:moveTo>
                  <a:cubicBezTo>
                    <a:pt x="757" y="622"/>
                    <a:pt x="460" y="1271"/>
                    <a:pt x="271" y="1948"/>
                  </a:cubicBezTo>
                  <a:cubicBezTo>
                    <a:pt x="81" y="2597"/>
                    <a:pt x="0" y="3273"/>
                    <a:pt x="0" y="3895"/>
                  </a:cubicBezTo>
                  <a:cubicBezTo>
                    <a:pt x="0" y="4544"/>
                    <a:pt x="54" y="5221"/>
                    <a:pt x="271" y="5870"/>
                  </a:cubicBezTo>
                  <a:cubicBezTo>
                    <a:pt x="460" y="6519"/>
                    <a:pt x="757" y="7195"/>
                    <a:pt x="1298" y="7817"/>
                  </a:cubicBezTo>
                  <a:cubicBezTo>
                    <a:pt x="1893" y="7195"/>
                    <a:pt x="2164" y="6519"/>
                    <a:pt x="2353" y="5870"/>
                  </a:cubicBezTo>
                  <a:cubicBezTo>
                    <a:pt x="2516" y="5221"/>
                    <a:pt x="2624" y="4544"/>
                    <a:pt x="2624" y="3895"/>
                  </a:cubicBezTo>
                  <a:cubicBezTo>
                    <a:pt x="2624" y="3273"/>
                    <a:pt x="2570" y="2597"/>
                    <a:pt x="2353" y="1948"/>
                  </a:cubicBezTo>
                  <a:cubicBezTo>
                    <a:pt x="2164" y="1299"/>
                    <a:pt x="1839" y="622"/>
                    <a:pt x="1298" y="0"/>
                  </a:cubicBezTo>
                  <a:close/>
                </a:path>
              </a:pathLst>
            </a:custGeom>
            <a:solidFill>
              <a:srgbClr val="BEFFF1">
                <a:alpha val="45980"/>
              </a:srgb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043" name="Google Shape;1043;p32"/>
            <p:cNvSpPr/>
            <p:nvPr/>
          </p:nvSpPr>
          <p:spPr>
            <a:xfrm>
              <a:off x="744551" y="4682809"/>
              <a:ext cx="38350" cy="111528"/>
            </a:xfrm>
            <a:custGeom>
              <a:avLst/>
              <a:gdLst/>
              <a:ahLst/>
              <a:cxnLst/>
              <a:rect l="l" t="t" r="r" b="b"/>
              <a:pathLst>
                <a:path w="2679" h="7791" extrusionOk="0">
                  <a:moveTo>
                    <a:pt x="839" y="0"/>
                  </a:moveTo>
                  <a:cubicBezTo>
                    <a:pt x="488" y="758"/>
                    <a:pt x="271" y="1407"/>
                    <a:pt x="163" y="2002"/>
                  </a:cubicBezTo>
                  <a:cubicBezTo>
                    <a:pt x="28" y="2651"/>
                    <a:pt x="1" y="3300"/>
                    <a:pt x="28" y="3949"/>
                  </a:cubicBezTo>
                  <a:cubicBezTo>
                    <a:pt x="82" y="4572"/>
                    <a:pt x="163" y="5221"/>
                    <a:pt x="380" y="5870"/>
                  </a:cubicBezTo>
                  <a:cubicBezTo>
                    <a:pt x="569" y="6465"/>
                    <a:pt x="893" y="7141"/>
                    <a:pt x="1434" y="7790"/>
                  </a:cubicBezTo>
                  <a:cubicBezTo>
                    <a:pt x="1975" y="7114"/>
                    <a:pt x="2246" y="6465"/>
                    <a:pt x="2435" y="5789"/>
                  </a:cubicBezTo>
                  <a:cubicBezTo>
                    <a:pt x="2598" y="5167"/>
                    <a:pt x="2679" y="4490"/>
                    <a:pt x="2652" y="3814"/>
                  </a:cubicBezTo>
                  <a:cubicBezTo>
                    <a:pt x="2598" y="3138"/>
                    <a:pt x="2462" y="2462"/>
                    <a:pt x="2192" y="1813"/>
                  </a:cubicBezTo>
                  <a:cubicBezTo>
                    <a:pt x="1921" y="1163"/>
                    <a:pt x="1516" y="487"/>
                    <a:pt x="839" y="0"/>
                  </a:cubicBezTo>
                  <a:close/>
                </a:path>
              </a:pathLst>
            </a:custGeom>
            <a:solidFill>
              <a:srgbClr val="BEFFF1">
                <a:alpha val="45980"/>
              </a:srgb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044" name="Google Shape;1044;p32"/>
            <p:cNvSpPr/>
            <p:nvPr/>
          </p:nvSpPr>
          <p:spPr>
            <a:xfrm>
              <a:off x="840590" y="4848148"/>
              <a:ext cx="37563" cy="110369"/>
            </a:xfrm>
            <a:custGeom>
              <a:avLst/>
              <a:gdLst/>
              <a:ahLst/>
              <a:cxnLst/>
              <a:rect l="l" t="t" r="r" b="b"/>
              <a:pathLst>
                <a:path w="2624" h="7710" extrusionOk="0">
                  <a:moveTo>
                    <a:pt x="1298" y="0"/>
                  </a:moveTo>
                  <a:cubicBezTo>
                    <a:pt x="730" y="649"/>
                    <a:pt x="460" y="1299"/>
                    <a:pt x="271" y="1921"/>
                  </a:cubicBezTo>
                  <a:cubicBezTo>
                    <a:pt x="81" y="2570"/>
                    <a:pt x="0" y="3219"/>
                    <a:pt x="0" y="3868"/>
                  </a:cubicBezTo>
                  <a:cubicBezTo>
                    <a:pt x="0" y="4490"/>
                    <a:pt x="54" y="5140"/>
                    <a:pt x="271" y="5789"/>
                  </a:cubicBezTo>
                  <a:cubicBezTo>
                    <a:pt x="460" y="6438"/>
                    <a:pt x="757" y="7060"/>
                    <a:pt x="1298" y="7709"/>
                  </a:cubicBezTo>
                  <a:cubicBezTo>
                    <a:pt x="1866" y="7060"/>
                    <a:pt x="2164" y="6438"/>
                    <a:pt x="2353" y="5789"/>
                  </a:cubicBezTo>
                  <a:cubicBezTo>
                    <a:pt x="2516" y="5140"/>
                    <a:pt x="2624" y="4490"/>
                    <a:pt x="2624" y="3868"/>
                  </a:cubicBezTo>
                  <a:cubicBezTo>
                    <a:pt x="2624" y="3219"/>
                    <a:pt x="2543" y="2570"/>
                    <a:pt x="2353" y="1921"/>
                  </a:cubicBezTo>
                  <a:cubicBezTo>
                    <a:pt x="2164" y="1272"/>
                    <a:pt x="1839" y="649"/>
                    <a:pt x="1298" y="0"/>
                  </a:cubicBezTo>
                  <a:close/>
                </a:path>
              </a:pathLst>
            </a:custGeom>
            <a:solidFill>
              <a:srgbClr val="BEFFF1">
                <a:alpha val="45980"/>
              </a:srgb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045" name="Google Shape;1045;p32"/>
            <p:cNvSpPr/>
            <p:nvPr/>
          </p:nvSpPr>
          <p:spPr>
            <a:xfrm>
              <a:off x="646980" y="4922099"/>
              <a:ext cx="38736" cy="122765"/>
            </a:xfrm>
            <a:custGeom>
              <a:avLst/>
              <a:gdLst/>
              <a:ahLst/>
              <a:cxnLst/>
              <a:rect l="l" t="t" r="r" b="b"/>
              <a:pathLst>
                <a:path w="2706" h="8576" extrusionOk="0">
                  <a:moveTo>
                    <a:pt x="1272" y="1"/>
                  </a:moveTo>
                  <a:cubicBezTo>
                    <a:pt x="731" y="758"/>
                    <a:pt x="460" y="1461"/>
                    <a:pt x="271" y="2138"/>
                  </a:cubicBezTo>
                  <a:cubicBezTo>
                    <a:pt x="55" y="2841"/>
                    <a:pt x="0" y="3598"/>
                    <a:pt x="28" y="4329"/>
                  </a:cubicBezTo>
                  <a:cubicBezTo>
                    <a:pt x="55" y="5086"/>
                    <a:pt x="190" y="5816"/>
                    <a:pt x="460" y="6547"/>
                  </a:cubicBezTo>
                  <a:cubicBezTo>
                    <a:pt x="731" y="7250"/>
                    <a:pt x="1137" y="7953"/>
                    <a:pt x="1813" y="8575"/>
                  </a:cubicBezTo>
                  <a:cubicBezTo>
                    <a:pt x="2218" y="7764"/>
                    <a:pt x="2381" y="7033"/>
                    <a:pt x="2516" y="6330"/>
                  </a:cubicBezTo>
                  <a:cubicBezTo>
                    <a:pt x="2651" y="5627"/>
                    <a:pt x="2705" y="4951"/>
                    <a:pt x="2651" y="4247"/>
                  </a:cubicBezTo>
                  <a:cubicBezTo>
                    <a:pt x="2624" y="3571"/>
                    <a:pt x="2516" y="2841"/>
                    <a:pt x="2327" y="2138"/>
                  </a:cubicBezTo>
                  <a:cubicBezTo>
                    <a:pt x="2110" y="1434"/>
                    <a:pt x="1813" y="731"/>
                    <a:pt x="1272" y="1"/>
                  </a:cubicBezTo>
                  <a:close/>
                </a:path>
              </a:pathLst>
            </a:custGeom>
            <a:solidFill>
              <a:srgbClr val="BEFFF1">
                <a:alpha val="45980"/>
              </a:srgb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046" name="Google Shape;1046;p32"/>
            <p:cNvSpPr/>
            <p:nvPr/>
          </p:nvSpPr>
          <p:spPr>
            <a:xfrm>
              <a:off x="771277" y="5056073"/>
              <a:ext cx="37963" cy="99532"/>
            </a:xfrm>
            <a:custGeom>
              <a:avLst/>
              <a:gdLst/>
              <a:ahLst/>
              <a:cxnLst/>
              <a:rect l="l" t="t" r="r" b="b"/>
              <a:pathLst>
                <a:path w="2652" h="6953" extrusionOk="0">
                  <a:moveTo>
                    <a:pt x="839" y="1"/>
                  </a:moveTo>
                  <a:cubicBezTo>
                    <a:pt x="460" y="677"/>
                    <a:pt x="271" y="1299"/>
                    <a:pt x="163" y="1840"/>
                  </a:cubicBezTo>
                  <a:cubicBezTo>
                    <a:pt x="27" y="2408"/>
                    <a:pt x="0" y="2949"/>
                    <a:pt x="27" y="3517"/>
                  </a:cubicBezTo>
                  <a:cubicBezTo>
                    <a:pt x="54" y="4112"/>
                    <a:pt x="163" y="4653"/>
                    <a:pt x="379" y="5221"/>
                  </a:cubicBezTo>
                  <a:cubicBezTo>
                    <a:pt x="568" y="5789"/>
                    <a:pt x="866" y="6357"/>
                    <a:pt x="1407" y="6952"/>
                  </a:cubicBezTo>
                  <a:cubicBezTo>
                    <a:pt x="1948" y="6357"/>
                    <a:pt x="2218" y="5789"/>
                    <a:pt x="2435" y="5194"/>
                  </a:cubicBezTo>
                  <a:cubicBezTo>
                    <a:pt x="2597" y="4626"/>
                    <a:pt x="2651" y="4004"/>
                    <a:pt x="2624" y="3382"/>
                  </a:cubicBezTo>
                  <a:cubicBezTo>
                    <a:pt x="2597" y="2787"/>
                    <a:pt x="2462" y="2192"/>
                    <a:pt x="2191" y="1597"/>
                  </a:cubicBezTo>
                  <a:cubicBezTo>
                    <a:pt x="1894" y="1029"/>
                    <a:pt x="1515" y="461"/>
                    <a:pt x="839" y="1"/>
                  </a:cubicBezTo>
                  <a:close/>
                </a:path>
              </a:pathLst>
            </a:custGeom>
            <a:solidFill>
              <a:srgbClr val="BEFFF1">
                <a:alpha val="45980"/>
              </a:srgb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047" name="Google Shape;1047;p32"/>
            <p:cNvSpPr/>
            <p:nvPr/>
          </p:nvSpPr>
          <p:spPr>
            <a:xfrm>
              <a:off x="2157871" y="4232102"/>
              <a:ext cx="37963" cy="92933"/>
            </a:xfrm>
            <a:custGeom>
              <a:avLst/>
              <a:gdLst/>
              <a:ahLst/>
              <a:cxnLst/>
              <a:rect l="l" t="t" r="r" b="b"/>
              <a:pathLst>
                <a:path w="2652" h="6492" extrusionOk="0">
                  <a:moveTo>
                    <a:pt x="1326" y="0"/>
                  </a:moveTo>
                  <a:cubicBezTo>
                    <a:pt x="785" y="541"/>
                    <a:pt x="514" y="1082"/>
                    <a:pt x="271" y="1623"/>
                  </a:cubicBezTo>
                  <a:cubicBezTo>
                    <a:pt x="108" y="2164"/>
                    <a:pt x="0" y="2705"/>
                    <a:pt x="0" y="3246"/>
                  </a:cubicBezTo>
                  <a:cubicBezTo>
                    <a:pt x="0" y="3787"/>
                    <a:pt x="54" y="4328"/>
                    <a:pt x="271" y="4869"/>
                  </a:cubicBezTo>
                  <a:cubicBezTo>
                    <a:pt x="487" y="5410"/>
                    <a:pt x="785" y="5951"/>
                    <a:pt x="1326" y="6492"/>
                  </a:cubicBezTo>
                  <a:cubicBezTo>
                    <a:pt x="1894" y="5951"/>
                    <a:pt x="2164" y="5410"/>
                    <a:pt x="2381" y="4869"/>
                  </a:cubicBezTo>
                  <a:cubicBezTo>
                    <a:pt x="2543" y="4328"/>
                    <a:pt x="2651" y="3787"/>
                    <a:pt x="2651" y="3246"/>
                  </a:cubicBezTo>
                  <a:cubicBezTo>
                    <a:pt x="2651" y="2705"/>
                    <a:pt x="2570" y="2164"/>
                    <a:pt x="2381" y="1623"/>
                  </a:cubicBezTo>
                  <a:cubicBezTo>
                    <a:pt x="2164" y="1082"/>
                    <a:pt x="1867" y="541"/>
                    <a:pt x="1326" y="0"/>
                  </a:cubicBezTo>
                  <a:close/>
                </a:path>
              </a:pathLst>
            </a:custGeom>
            <a:solidFill>
              <a:srgbClr val="BEFFF1">
                <a:alpha val="45980"/>
              </a:srgb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048" name="Google Shape;1048;p32"/>
            <p:cNvSpPr/>
            <p:nvPr/>
          </p:nvSpPr>
          <p:spPr>
            <a:xfrm>
              <a:off x="2639942" y="3658643"/>
              <a:ext cx="37963" cy="102624"/>
            </a:xfrm>
            <a:custGeom>
              <a:avLst/>
              <a:gdLst/>
              <a:ahLst/>
              <a:cxnLst/>
              <a:rect l="l" t="t" r="r" b="b"/>
              <a:pathLst>
                <a:path w="2652" h="7169" extrusionOk="0">
                  <a:moveTo>
                    <a:pt x="1028" y="0"/>
                  </a:moveTo>
                  <a:cubicBezTo>
                    <a:pt x="623" y="704"/>
                    <a:pt x="406" y="1272"/>
                    <a:pt x="244" y="1894"/>
                  </a:cubicBezTo>
                  <a:cubicBezTo>
                    <a:pt x="109" y="2435"/>
                    <a:pt x="0" y="3003"/>
                    <a:pt x="0" y="3571"/>
                  </a:cubicBezTo>
                  <a:cubicBezTo>
                    <a:pt x="0" y="4139"/>
                    <a:pt x="82" y="4734"/>
                    <a:pt x="244" y="5329"/>
                  </a:cubicBezTo>
                  <a:cubicBezTo>
                    <a:pt x="406" y="5924"/>
                    <a:pt x="677" y="6546"/>
                    <a:pt x="1218" y="7168"/>
                  </a:cubicBezTo>
                  <a:cubicBezTo>
                    <a:pt x="1759" y="6546"/>
                    <a:pt x="2056" y="6005"/>
                    <a:pt x="2300" y="5410"/>
                  </a:cubicBezTo>
                  <a:cubicBezTo>
                    <a:pt x="2543" y="4788"/>
                    <a:pt x="2651" y="4193"/>
                    <a:pt x="2651" y="3571"/>
                  </a:cubicBezTo>
                  <a:cubicBezTo>
                    <a:pt x="2651" y="2922"/>
                    <a:pt x="2543" y="2299"/>
                    <a:pt x="2300" y="1677"/>
                  </a:cubicBezTo>
                  <a:cubicBezTo>
                    <a:pt x="2056" y="1082"/>
                    <a:pt x="1705" y="433"/>
                    <a:pt x="1028" y="0"/>
                  </a:cubicBezTo>
                  <a:close/>
                </a:path>
              </a:pathLst>
            </a:custGeom>
            <a:solidFill>
              <a:srgbClr val="BEFFF1">
                <a:alpha val="45980"/>
              </a:srgb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049" name="Google Shape;1049;p32"/>
            <p:cNvSpPr/>
            <p:nvPr/>
          </p:nvSpPr>
          <p:spPr>
            <a:xfrm>
              <a:off x="2780501" y="3737246"/>
              <a:ext cx="37577" cy="110369"/>
            </a:xfrm>
            <a:custGeom>
              <a:avLst/>
              <a:gdLst/>
              <a:ahLst/>
              <a:cxnLst/>
              <a:rect l="l" t="t" r="r" b="b"/>
              <a:pathLst>
                <a:path w="2625" h="7710" extrusionOk="0">
                  <a:moveTo>
                    <a:pt x="1299" y="0"/>
                  </a:moveTo>
                  <a:cubicBezTo>
                    <a:pt x="758" y="649"/>
                    <a:pt x="487" y="1299"/>
                    <a:pt x="244" y="1948"/>
                  </a:cubicBezTo>
                  <a:cubicBezTo>
                    <a:pt x="81" y="2570"/>
                    <a:pt x="0" y="3219"/>
                    <a:pt x="0" y="3868"/>
                  </a:cubicBezTo>
                  <a:cubicBezTo>
                    <a:pt x="0" y="4490"/>
                    <a:pt x="54" y="5140"/>
                    <a:pt x="244" y="5789"/>
                  </a:cubicBezTo>
                  <a:cubicBezTo>
                    <a:pt x="460" y="6438"/>
                    <a:pt x="758" y="7087"/>
                    <a:pt x="1299" y="7709"/>
                  </a:cubicBezTo>
                  <a:cubicBezTo>
                    <a:pt x="1894" y="7087"/>
                    <a:pt x="2137" y="6438"/>
                    <a:pt x="2354" y="5789"/>
                  </a:cubicBezTo>
                  <a:cubicBezTo>
                    <a:pt x="2516" y="5140"/>
                    <a:pt x="2624" y="4490"/>
                    <a:pt x="2624" y="3868"/>
                  </a:cubicBezTo>
                  <a:cubicBezTo>
                    <a:pt x="2624" y="3219"/>
                    <a:pt x="2570" y="2570"/>
                    <a:pt x="2354" y="1948"/>
                  </a:cubicBezTo>
                  <a:cubicBezTo>
                    <a:pt x="2137" y="1299"/>
                    <a:pt x="1840" y="649"/>
                    <a:pt x="1299" y="0"/>
                  </a:cubicBezTo>
                  <a:close/>
                </a:path>
              </a:pathLst>
            </a:custGeom>
            <a:solidFill>
              <a:srgbClr val="BEFFF1">
                <a:alpha val="45980"/>
              </a:srgb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050" name="Google Shape;1050;p32"/>
            <p:cNvSpPr/>
            <p:nvPr/>
          </p:nvSpPr>
          <p:spPr>
            <a:xfrm>
              <a:off x="2652339" y="3877805"/>
              <a:ext cx="38336" cy="98745"/>
            </a:xfrm>
            <a:custGeom>
              <a:avLst/>
              <a:gdLst/>
              <a:ahLst/>
              <a:cxnLst/>
              <a:rect l="l" t="t" r="r" b="b"/>
              <a:pathLst>
                <a:path w="2678" h="6898" extrusionOk="0">
                  <a:moveTo>
                    <a:pt x="920" y="0"/>
                  </a:moveTo>
                  <a:cubicBezTo>
                    <a:pt x="514" y="676"/>
                    <a:pt x="325" y="1244"/>
                    <a:pt x="216" y="1812"/>
                  </a:cubicBezTo>
                  <a:cubicBezTo>
                    <a:pt x="81" y="2353"/>
                    <a:pt x="0" y="2894"/>
                    <a:pt x="0" y="3435"/>
                  </a:cubicBezTo>
                  <a:cubicBezTo>
                    <a:pt x="0" y="3976"/>
                    <a:pt x="81" y="4490"/>
                    <a:pt x="216" y="5058"/>
                  </a:cubicBezTo>
                  <a:cubicBezTo>
                    <a:pt x="352" y="5599"/>
                    <a:pt x="514" y="6194"/>
                    <a:pt x="920" y="6898"/>
                  </a:cubicBezTo>
                  <a:cubicBezTo>
                    <a:pt x="1596" y="6465"/>
                    <a:pt x="2002" y="5924"/>
                    <a:pt x="2272" y="5302"/>
                  </a:cubicBezTo>
                  <a:cubicBezTo>
                    <a:pt x="2543" y="4734"/>
                    <a:pt x="2678" y="4084"/>
                    <a:pt x="2678" y="3435"/>
                  </a:cubicBezTo>
                  <a:cubicBezTo>
                    <a:pt x="2678" y="2813"/>
                    <a:pt x="2543" y="2191"/>
                    <a:pt x="2272" y="1596"/>
                  </a:cubicBezTo>
                  <a:cubicBezTo>
                    <a:pt x="1975" y="1001"/>
                    <a:pt x="1596" y="433"/>
                    <a:pt x="920" y="0"/>
                  </a:cubicBezTo>
                  <a:close/>
                </a:path>
              </a:pathLst>
            </a:custGeom>
            <a:solidFill>
              <a:srgbClr val="BEFFF1">
                <a:alpha val="45980"/>
              </a:srgb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051" name="Google Shape;1051;p32"/>
            <p:cNvSpPr/>
            <p:nvPr/>
          </p:nvSpPr>
          <p:spPr>
            <a:xfrm>
              <a:off x="2759201" y="4002088"/>
              <a:ext cx="38736" cy="118113"/>
            </a:xfrm>
            <a:custGeom>
              <a:avLst/>
              <a:gdLst/>
              <a:ahLst/>
              <a:cxnLst/>
              <a:rect l="l" t="t" r="r" b="b"/>
              <a:pathLst>
                <a:path w="2706" h="8251" extrusionOk="0">
                  <a:moveTo>
                    <a:pt x="1137" y="1"/>
                  </a:moveTo>
                  <a:cubicBezTo>
                    <a:pt x="758" y="785"/>
                    <a:pt x="542" y="1434"/>
                    <a:pt x="325" y="2084"/>
                  </a:cubicBezTo>
                  <a:cubicBezTo>
                    <a:pt x="163" y="2733"/>
                    <a:pt x="55" y="3382"/>
                    <a:pt x="28" y="4058"/>
                  </a:cubicBezTo>
                  <a:cubicBezTo>
                    <a:pt x="1" y="4734"/>
                    <a:pt x="55" y="5411"/>
                    <a:pt x="190" y="6114"/>
                  </a:cubicBezTo>
                  <a:cubicBezTo>
                    <a:pt x="325" y="6844"/>
                    <a:pt x="596" y="7575"/>
                    <a:pt x="1137" y="8251"/>
                  </a:cubicBezTo>
                  <a:cubicBezTo>
                    <a:pt x="1678" y="7575"/>
                    <a:pt x="2002" y="6925"/>
                    <a:pt x="2246" y="6249"/>
                  </a:cubicBezTo>
                  <a:cubicBezTo>
                    <a:pt x="2489" y="5573"/>
                    <a:pt x="2624" y="4897"/>
                    <a:pt x="2651" y="4193"/>
                  </a:cubicBezTo>
                  <a:cubicBezTo>
                    <a:pt x="2706" y="3490"/>
                    <a:pt x="2624" y="2733"/>
                    <a:pt x="2381" y="2030"/>
                  </a:cubicBezTo>
                  <a:cubicBezTo>
                    <a:pt x="2192" y="1299"/>
                    <a:pt x="1813" y="569"/>
                    <a:pt x="1137" y="1"/>
                  </a:cubicBezTo>
                  <a:close/>
                </a:path>
              </a:pathLst>
            </a:custGeom>
            <a:solidFill>
              <a:srgbClr val="BEFFF1">
                <a:alpha val="45980"/>
              </a:srgb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052" name="Google Shape;1052;p32"/>
            <p:cNvSpPr/>
            <p:nvPr/>
          </p:nvSpPr>
          <p:spPr>
            <a:xfrm>
              <a:off x="2520684" y="4036559"/>
              <a:ext cx="39123" cy="99518"/>
            </a:xfrm>
            <a:custGeom>
              <a:avLst/>
              <a:gdLst/>
              <a:ahLst/>
              <a:cxnLst/>
              <a:rect l="l" t="t" r="r" b="b"/>
              <a:pathLst>
                <a:path w="2733" h="6952" extrusionOk="0">
                  <a:moveTo>
                    <a:pt x="1840" y="0"/>
                  </a:moveTo>
                  <a:cubicBezTo>
                    <a:pt x="1190" y="433"/>
                    <a:pt x="785" y="1001"/>
                    <a:pt x="514" y="1623"/>
                  </a:cubicBezTo>
                  <a:cubicBezTo>
                    <a:pt x="244" y="2191"/>
                    <a:pt x="109" y="2813"/>
                    <a:pt x="81" y="3408"/>
                  </a:cubicBezTo>
                  <a:cubicBezTo>
                    <a:pt x="0" y="4031"/>
                    <a:pt x="109" y="4599"/>
                    <a:pt x="298" y="5194"/>
                  </a:cubicBezTo>
                  <a:cubicBezTo>
                    <a:pt x="460" y="5816"/>
                    <a:pt x="758" y="6384"/>
                    <a:pt x="1299" y="6952"/>
                  </a:cubicBezTo>
                  <a:cubicBezTo>
                    <a:pt x="1840" y="6384"/>
                    <a:pt x="2137" y="5816"/>
                    <a:pt x="2354" y="5248"/>
                  </a:cubicBezTo>
                  <a:cubicBezTo>
                    <a:pt x="2543" y="4653"/>
                    <a:pt x="2651" y="4085"/>
                    <a:pt x="2678" y="3544"/>
                  </a:cubicBezTo>
                  <a:cubicBezTo>
                    <a:pt x="2732" y="2976"/>
                    <a:pt x="2678" y="2435"/>
                    <a:pt x="2543" y="1867"/>
                  </a:cubicBezTo>
                  <a:cubicBezTo>
                    <a:pt x="2408" y="1272"/>
                    <a:pt x="2245" y="704"/>
                    <a:pt x="1840" y="0"/>
                  </a:cubicBezTo>
                  <a:close/>
                </a:path>
              </a:pathLst>
            </a:custGeom>
            <a:solidFill>
              <a:srgbClr val="BEFFF1">
                <a:alpha val="45980"/>
              </a:srgb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053" name="Google Shape;1053;p32"/>
            <p:cNvSpPr/>
            <p:nvPr/>
          </p:nvSpPr>
          <p:spPr>
            <a:xfrm>
              <a:off x="2653112" y="4170533"/>
              <a:ext cx="38736" cy="94880"/>
            </a:xfrm>
            <a:custGeom>
              <a:avLst/>
              <a:gdLst/>
              <a:ahLst/>
              <a:cxnLst/>
              <a:rect l="l" t="t" r="r" b="b"/>
              <a:pathLst>
                <a:path w="2706" h="6628" extrusionOk="0">
                  <a:moveTo>
                    <a:pt x="1407" y="0"/>
                  </a:moveTo>
                  <a:cubicBezTo>
                    <a:pt x="866" y="541"/>
                    <a:pt x="568" y="1109"/>
                    <a:pt x="379" y="1650"/>
                  </a:cubicBezTo>
                  <a:cubicBezTo>
                    <a:pt x="162" y="2191"/>
                    <a:pt x="54" y="2705"/>
                    <a:pt x="27" y="3246"/>
                  </a:cubicBezTo>
                  <a:cubicBezTo>
                    <a:pt x="0" y="3787"/>
                    <a:pt x="27" y="4301"/>
                    <a:pt x="162" y="4842"/>
                  </a:cubicBezTo>
                  <a:cubicBezTo>
                    <a:pt x="298" y="5410"/>
                    <a:pt x="460" y="5951"/>
                    <a:pt x="866" y="6627"/>
                  </a:cubicBezTo>
                  <a:cubicBezTo>
                    <a:pt x="1542" y="6222"/>
                    <a:pt x="1948" y="5681"/>
                    <a:pt x="2218" y="5140"/>
                  </a:cubicBezTo>
                  <a:cubicBezTo>
                    <a:pt x="2489" y="4572"/>
                    <a:pt x="2624" y="4004"/>
                    <a:pt x="2678" y="3408"/>
                  </a:cubicBezTo>
                  <a:cubicBezTo>
                    <a:pt x="2705" y="2840"/>
                    <a:pt x="2597" y="2272"/>
                    <a:pt x="2435" y="1704"/>
                  </a:cubicBezTo>
                  <a:cubicBezTo>
                    <a:pt x="2272" y="1109"/>
                    <a:pt x="1948" y="541"/>
                    <a:pt x="1407" y="0"/>
                  </a:cubicBezTo>
                  <a:close/>
                </a:path>
              </a:pathLst>
            </a:custGeom>
            <a:solidFill>
              <a:srgbClr val="BEFFF1">
                <a:alpha val="45980"/>
              </a:srgb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054" name="Google Shape;1054;p32"/>
            <p:cNvSpPr/>
            <p:nvPr/>
          </p:nvSpPr>
          <p:spPr>
            <a:xfrm>
              <a:off x="2560952" y="4340122"/>
              <a:ext cx="38736" cy="94880"/>
            </a:xfrm>
            <a:custGeom>
              <a:avLst/>
              <a:gdLst/>
              <a:ahLst/>
              <a:cxnLst/>
              <a:rect l="l" t="t" r="r" b="b"/>
              <a:pathLst>
                <a:path w="2706" h="6628" extrusionOk="0">
                  <a:moveTo>
                    <a:pt x="1434" y="1"/>
                  </a:moveTo>
                  <a:cubicBezTo>
                    <a:pt x="893" y="542"/>
                    <a:pt x="596" y="1110"/>
                    <a:pt x="379" y="1651"/>
                  </a:cubicBezTo>
                  <a:cubicBezTo>
                    <a:pt x="190" y="2192"/>
                    <a:pt x="82" y="2706"/>
                    <a:pt x="55" y="3247"/>
                  </a:cubicBezTo>
                  <a:cubicBezTo>
                    <a:pt x="0" y="3788"/>
                    <a:pt x="55" y="4275"/>
                    <a:pt x="190" y="4816"/>
                  </a:cubicBezTo>
                  <a:cubicBezTo>
                    <a:pt x="325" y="5411"/>
                    <a:pt x="487" y="5952"/>
                    <a:pt x="893" y="6628"/>
                  </a:cubicBezTo>
                  <a:cubicBezTo>
                    <a:pt x="1569" y="6222"/>
                    <a:pt x="1975" y="5681"/>
                    <a:pt x="2246" y="5140"/>
                  </a:cubicBezTo>
                  <a:cubicBezTo>
                    <a:pt x="2516" y="4545"/>
                    <a:pt x="2651" y="3977"/>
                    <a:pt x="2678" y="3409"/>
                  </a:cubicBezTo>
                  <a:cubicBezTo>
                    <a:pt x="2705" y="2841"/>
                    <a:pt x="2624" y="2246"/>
                    <a:pt x="2435" y="1678"/>
                  </a:cubicBezTo>
                  <a:cubicBezTo>
                    <a:pt x="2273" y="1110"/>
                    <a:pt x="1975" y="542"/>
                    <a:pt x="1434" y="1"/>
                  </a:cubicBezTo>
                  <a:close/>
                </a:path>
              </a:pathLst>
            </a:custGeom>
            <a:solidFill>
              <a:srgbClr val="BEFFF1">
                <a:alpha val="45980"/>
              </a:srgb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055" name="Google Shape;1055;p32"/>
            <p:cNvSpPr/>
            <p:nvPr/>
          </p:nvSpPr>
          <p:spPr>
            <a:xfrm>
              <a:off x="2463768" y="4205375"/>
              <a:ext cx="38736" cy="101078"/>
            </a:xfrm>
            <a:custGeom>
              <a:avLst/>
              <a:gdLst/>
              <a:ahLst/>
              <a:cxnLst/>
              <a:rect l="l" t="t" r="r" b="b"/>
              <a:pathLst>
                <a:path w="2706" h="7061" extrusionOk="0">
                  <a:moveTo>
                    <a:pt x="893" y="1"/>
                  </a:moveTo>
                  <a:cubicBezTo>
                    <a:pt x="568" y="704"/>
                    <a:pt x="352" y="1218"/>
                    <a:pt x="216" y="1867"/>
                  </a:cubicBezTo>
                  <a:cubicBezTo>
                    <a:pt x="81" y="2435"/>
                    <a:pt x="0" y="3003"/>
                    <a:pt x="27" y="3598"/>
                  </a:cubicBezTo>
                  <a:cubicBezTo>
                    <a:pt x="81" y="4166"/>
                    <a:pt x="162" y="4734"/>
                    <a:pt x="379" y="5302"/>
                  </a:cubicBezTo>
                  <a:cubicBezTo>
                    <a:pt x="568" y="5897"/>
                    <a:pt x="893" y="6465"/>
                    <a:pt x="1434" y="7061"/>
                  </a:cubicBezTo>
                  <a:cubicBezTo>
                    <a:pt x="1975" y="6465"/>
                    <a:pt x="2245" y="5897"/>
                    <a:pt x="2435" y="5275"/>
                  </a:cubicBezTo>
                  <a:cubicBezTo>
                    <a:pt x="2651" y="4680"/>
                    <a:pt x="2705" y="4058"/>
                    <a:pt x="2678" y="3463"/>
                  </a:cubicBezTo>
                  <a:cubicBezTo>
                    <a:pt x="2651" y="2841"/>
                    <a:pt x="2543" y="2246"/>
                    <a:pt x="2272" y="1624"/>
                  </a:cubicBezTo>
                  <a:cubicBezTo>
                    <a:pt x="2002" y="1056"/>
                    <a:pt x="1623" y="379"/>
                    <a:pt x="893" y="1"/>
                  </a:cubicBezTo>
                  <a:close/>
                </a:path>
              </a:pathLst>
            </a:custGeom>
            <a:solidFill>
              <a:srgbClr val="BEFFF1">
                <a:alpha val="45980"/>
              </a:srgb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056" name="Google Shape;1056;p32"/>
            <p:cNvSpPr/>
            <p:nvPr/>
          </p:nvSpPr>
          <p:spPr>
            <a:xfrm>
              <a:off x="2265505" y="4365288"/>
              <a:ext cx="38736" cy="101078"/>
            </a:xfrm>
            <a:custGeom>
              <a:avLst/>
              <a:gdLst/>
              <a:ahLst/>
              <a:cxnLst/>
              <a:rect l="l" t="t" r="r" b="b"/>
              <a:pathLst>
                <a:path w="2706" h="7061" extrusionOk="0">
                  <a:moveTo>
                    <a:pt x="867" y="1"/>
                  </a:moveTo>
                  <a:cubicBezTo>
                    <a:pt x="569" y="704"/>
                    <a:pt x="326" y="1218"/>
                    <a:pt x="190" y="1840"/>
                  </a:cubicBezTo>
                  <a:cubicBezTo>
                    <a:pt x="55" y="2435"/>
                    <a:pt x="1" y="3003"/>
                    <a:pt x="28" y="3571"/>
                  </a:cubicBezTo>
                  <a:cubicBezTo>
                    <a:pt x="55" y="4140"/>
                    <a:pt x="163" y="4735"/>
                    <a:pt x="353" y="5303"/>
                  </a:cubicBezTo>
                  <a:cubicBezTo>
                    <a:pt x="569" y="5871"/>
                    <a:pt x="867" y="6439"/>
                    <a:pt x="1407" y="7061"/>
                  </a:cubicBezTo>
                  <a:cubicBezTo>
                    <a:pt x="1948" y="6439"/>
                    <a:pt x="2219" y="5871"/>
                    <a:pt x="2435" y="5276"/>
                  </a:cubicBezTo>
                  <a:cubicBezTo>
                    <a:pt x="2625" y="4653"/>
                    <a:pt x="2706" y="4058"/>
                    <a:pt x="2652" y="3436"/>
                  </a:cubicBezTo>
                  <a:cubicBezTo>
                    <a:pt x="2625" y="2841"/>
                    <a:pt x="2517" y="2219"/>
                    <a:pt x="2246" y="1624"/>
                  </a:cubicBezTo>
                  <a:cubicBezTo>
                    <a:pt x="1976" y="1029"/>
                    <a:pt x="1624" y="353"/>
                    <a:pt x="867" y="1"/>
                  </a:cubicBezTo>
                  <a:close/>
                </a:path>
              </a:pathLst>
            </a:custGeom>
            <a:solidFill>
              <a:srgbClr val="BEFFF1">
                <a:alpha val="45980"/>
              </a:srgb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057" name="Google Shape;1057;p32"/>
            <p:cNvSpPr/>
            <p:nvPr/>
          </p:nvSpPr>
          <p:spPr>
            <a:xfrm>
              <a:off x="2159030" y="4510500"/>
              <a:ext cx="38736" cy="101078"/>
            </a:xfrm>
            <a:custGeom>
              <a:avLst/>
              <a:gdLst/>
              <a:ahLst/>
              <a:cxnLst/>
              <a:rect l="l" t="t" r="r" b="b"/>
              <a:pathLst>
                <a:path w="2706" h="7061" extrusionOk="0">
                  <a:moveTo>
                    <a:pt x="866" y="0"/>
                  </a:moveTo>
                  <a:cubicBezTo>
                    <a:pt x="568" y="704"/>
                    <a:pt x="325" y="1218"/>
                    <a:pt x="190" y="1840"/>
                  </a:cubicBezTo>
                  <a:cubicBezTo>
                    <a:pt x="55" y="2435"/>
                    <a:pt x="0" y="3003"/>
                    <a:pt x="27" y="3571"/>
                  </a:cubicBezTo>
                  <a:cubicBezTo>
                    <a:pt x="55" y="4139"/>
                    <a:pt x="163" y="4734"/>
                    <a:pt x="352" y="5302"/>
                  </a:cubicBezTo>
                  <a:cubicBezTo>
                    <a:pt x="568" y="5870"/>
                    <a:pt x="866" y="6438"/>
                    <a:pt x="1407" y="7060"/>
                  </a:cubicBezTo>
                  <a:cubicBezTo>
                    <a:pt x="1948" y="6438"/>
                    <a:pt x="2218" y="5870"/>
                    <a:pt x="2435" y="5275"/>
                  </a:cubicBezTo>
                  <a:cubicBezTo>
                    <a:pt x="2624" y="4653"/>
                    <a:pt x="2705" y="4058"/>
                    <a:pt x="2651" y="3436"/>
                  </a:cubicBezTo>
                  <a:cubicBezTo>
                    <a:pt x="2624" y="2841"/>
                    <a:pt x="2516" y="2218"/>
                    <a:pt x="2246" y="1623"/>
                  </a:cubicBezTo>
                  <a:cubicBezTo>
                    <a:pt x="1975" y="1028"/>
                    <a:pt x="1623" y="352"/>
                    <a:pt x="866" y="0"/>
                  </a:cubicBezTo>
                  <a:close/>
                </a:path>
              </a:pathLst>
            </a:custGeom>
            <a:solidFill>
              <a:srgbClr val="BEFFF1">
                <a:alpha val="45980"/>
              </a:srgb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058" name="Google Shape;1058;p32"/>
            <p:cNvSpPr/>
            <p:nvPr/>
          </p:nvSpPr>
          <p:spPr>
            <a:xfrm>
              <a:off x="2066870" y="4660349"/>
              <a:ext cx="38736" cy="101078"/>
            </a:xfrm>
            <a:custGeom>
              <a:avLst/>
              <a:gdLst/>
              <a:ahLst/>
              <a:cxnLst/>
              <a:rect l="l" t="t" r="r" b="b"/>
              <a:pathLst>
                <a:path w="2706" h="7061" extrusionOk="0">
                  <a:moveTo>
                    <a:pt x="893" y="0"/>
                  </a:moveTo>
                  <a:cubicBezTo>
                    <a:pt x="569" y="704"/>
                    <a:pt x="352" y="1218"/>
                    <a:pt x="217" y="1867"/>
                  </a:cubicBezTo>
                  <a:cubicBezTo>
                    <a:pt x="82" y="2435"/>
                    <a:pt x="1" y="3003"/>
                    <a:pt x="28" y="3598"/>
                  </a:cubicBezTo>
                  <a:cubicBezTo>
                    <a:pt x="82" y="4166"/>
                    <a:pt x="163" y="4734"/>
                    <a:pt x="379" y="5302"/>
                  </a:cubicBezTo>
                  <a:cubicBezTo>
                    <a:pt x="569" y="5897"/>
                    <a:pt x="893" y="6465"/>
                    <a:pt x="1434" y="7060"/>
                  </a:cubicBezTo>
                  <a:cubicBezTo>
                    <a:pt x="1975" y="6465"/>
                    <a:pt x="2246" y="5897"/>
                    <a:pt x="2435" y="5275"/>
                  </a:cubicBezTo>
                  <a:cubicBezTo>
                    <a:pt x="2652" y="4680"/>
                    <a:pt x="2706" y="4058"/>
                    <a:pt x="2679" y="3463"/>
                  </a:cubicBezTo>
                  <a:cubicBezTo>
                    <a:pt x="2652" y="2841"/>
                    <a:pt x="2543" y="2246"/>
                    <a:pt x="2273" y="1623"/>
                  </a:cubicBezTo>
                  <a:cubicBezTo>
                    <a:pt x="2002" y="1055"/>
                    <a:pt x="1624" y="379"/>
                    <a:pt x="893" y="0"/>
                  </a:cubicBezTo>
                  <a:close/>
                </a:path>
              </a:pathLst>
            </a:custGeom>
            <a:solidFill>
              <a:srgbClr val="BEFFF1">
                <a:alpha val="45980"/>
              </a:srgb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059" name="Google Shape;1059;p32"/>
            <p:cNvSpPr/>
            <p:nvPr/>
          </p:nvSpPr>
          <p:spPr>
            <a:xfrm>
              <a:off x="1960395" y="4520177"/>
              <a:ext cx="38736" cy="101078"/>
            </a:xfrm>
            <a:custGeom>
              <a:avLst/>
              <a:gdLst/>
              <a:ahLst/>
              <a:cxnLst/>
              <a:rect l="l" t="t" r="r" b="b"/>
              <a:pathLst>
                <a:path w="2706" h="7061" extrusionOk="0">
                  <a:moveTo>
                    <a:pt x="893" y="1"/>
                  </a:moveTo>
                  <a:cubicBezTo>
                    <a:pt x="568" y="704"/>
                    <a:pt x="352" y="1218"/>
                    <a:pt x="217" y="1840"/>
                  </a:cubicBezTo>
                  <a:cubicBezTo>
                    <a:pt x="81" y="2435"/>
                    <a:pt x="0" y="3003"/>
                    <a:pt x="27" y="3571"/>
                  </a:cubicBezTo>
                  <a:cubicBezTo>
                    <a:pt x="81" y="4139"/>
                    <a:pt x="162" y="4734"/>
                    <a:pt x="379" y="5302"/>
                  </a:cubicBezTo>
                  <a:cubicBezTo>
                    <a:pt x="568" y="5870"/>
                    <a:pt x="893" y="6438"/>
                    <a:pt x="1434" y="7060"/>
                  </a:cubicBezTo>
                  <a:cubicBezTo>
                    <a:pt x="1975" y="6438"/>
                    <a:pt x="2245" y="5870"/>
                    <a:pt x="2435" y="5275"/>
                  </a:cubicBezTo>
                  <a:cubicBezTo>
                    <a:pt x="2651" y="4653"/>
                    <a:pt x="2705" y="4058"/>
                    <a:pt x="2678" y="3436"/>
                  </a:cubicBezTo>
                  <a:cubicBezTo>
                    <a:pt x="2651" y="2841"/>
                    <a:pt x="2543" y="2219"/>
                    <a:pt x="2272" y="1624"/>
                  </a:cubicBezTo>
                  <a:cubicBezTo>
                    <a:pt x="2002" y="1029"/>
                    <a:pt x="1623" y="352"/>
                    <a:pt x="893" y="1"/>
                  </a:cubicBezTo>
                  <a:close/>
                </a:path>
              </a:pathLst>
            </a:custGeom>
            <a:solidFill>
              <a:srgbClr val="BEFFF1">
                <a:alpha val="45980"/>
              </a:srgb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060" name="Google Shape;1060;p32"/>
            <p:cNvSpPr/>
            <p:nvPr/>
          </p:nvSpPr>
          <p:spPr>
            <a:xfrm>
              <a:off x="2047516" y="4384656"/>
              <a:ext cx="38736" cy="101078"/>
            </a:xfrm>
            <a:custGeom>
              <a:avLst/>
              <a:gdLst/>
              <a:ahLst/>
              <a:cxnLst/>
              <a:rect l="l" t="t" r="r" b="b"/>
              <a:pathLst>
                <a:path w="2706" h="7061" extrusionOk="0">
                  <a:moveTo>
                    <a:pt x="893" y="0"/>
                  </a:moveTo>
                  <a:cubicBezTo>
                    <a:pt x="568" y="704"/>
                    <a:pt x="352" y="1218"/>
                    <a:pt x="217" y="1840"/>
                  </a:cubicBezTo>
                  <a:cubicBezTo>
                    <a:pt x="81" y="2435"/>
                    <a:pt x="0" y="3003"/>
                    <a:pt x="27" y="3571"/>
                  </a:cubicBezTo>
                  <a:cubicBezTo>
                    <a:pt x="81" y="4139"/>
                    <a:pt x="163" y="4734"/>
                    <a:pt x="379" y="5302"/>
                  </a:cubicBezTo>
                  <a:cubicBezTo>
                    <a:pt x="568" y="5870"/>
                    <a:pt x="893" y="6438"/>
                    <a:pt x="1434" y="7060"/>
                  </a:cubicBezTo>
                  <a:cubicBezTo>
                    <a:pt x="1975" y="6438"/>
                    <a:pt x="2245" y="5870"/>
                    <a:pt x="2435" y="5275"/>
                  </a:cubicBezTo>
                  <a:cubicBezTo>
                    <a:pt x="2651" y="4653"/>
                    <a:pt x="2705" y="4058"/>
                    <a:pt x="2678" y="3436"/>
                  </a:cubicBezTo>
                  <a:cubicBezTo>
                    <a:pt x="2651" y="2841"/>
                    <a:pt x="2543" y="2218"/>
                    <a:pt x="2272" y="1623"/>
                  </a:cubicBezTo>
                  <a:cubicBezTo>
                    <a:pt x="2002" y="1028"/>
                    <a:pt x="1623" y="352"/>
                    <a:pt x="893" y="0"/>
                  </a:cubicBezTo>
                  <a:close/>
                </a:path>
              </a:pathLst>
            </a:custGeom>
            <a:solidFill>
              <a:srgbClr val="BEFFF1">
                <a:alpha val="45980"/>
              </a:srgb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061" name="Google Shape;1061;p32"/>
            <p:cNvSpPr/>
            <p:nvPr/>
          </p:nvSpPr>
          <p:spPr>
            <a:xfrm>
              <a:off x="1863583" y="4384656"/>
              <a:ext cx="38736" cy="101078"/>
            </a:xfrm>
            <a:custGeom>
              <a:avLst/>
              <a:gdLst/>
              <a:ahLst/>
              <a:cxnLst/>
              <a:rect l="l" t="t" r="r" b="b"/>
              <a:pathLst>
                <a:path w="2706" h="7061" extrusionOk="0">
                  <a:moveTo>
                    <a:pt x="894" y="0"/>
                  </a:moveTo>
                  <a:cubicBezTo>
                    <a:pt x="569" y="704"/>
                    <a:pt x="353" y="1218"/>
                    <a:pt x="217" y="1840"/>
                  </a:cubicBezTo>
                  <a:cubicBezTo>
                    <a:pt x="82" y="2435"/>
                    <a:pt x="1" y="3003"/>
                    <a:pt x="28" y="3571"/>
                  </a:cubicBezTo>
                  <a:cubicBezTo>
                    <a:pt x="82" y="4139"/>
                    <a:pt x="163" y="4734"/>
                    <a:pt x="380" y="5302"/>
                  </a:cubicBezTo>
                  <a:cubicBezTo>
                    <a:pt x="569" y="5870"/>
                    <a:pt x="894" y="6438"/>
                    <a:pt x="1435" y="7060"/>
                  </a:cubicBezTo>
                  <a:cubicBezTo>
                    <a:pt x="1976" y="6438"/>
                    <a:pt x="2246" y="5870"/>
                    <a:pt x="2435" y="5275"/>
                  </a:cubicBezTo>
                  <a:cubicBezTo>
                    <a:pt x="2652" y="4653"/>
                    <a:pt x="2706" y="4058"/>
                    <a:pt x="2679" y="3436"/>
                  </a:cubicBezTo>
                  <a:cubicBezTo>
                    <a:pt x="2652" y="2841"/>
                    <a:pt x="2544" y="2218"/>
                    <a:pt x="2273" y="1623"/>
                  </a:cubicBezTo>
                  <a:cubicBezTo>
                    <a:pt x="2003" y="1028"/>
                    <a:pt x="1624" y="352"/>
                    <a:pt x="894" y="0"/>
                  </a:cubicBezTo>
                  <a:close/>
                </a:path>
              </a:pathLst>
            </a:custGeom>
            <a:solidFill>
              <a:srgbClr val="BEFFF1">
                <a:alpha val="45980"/>
              </a:srgb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062" name="Google Shape;1062;p32"/>
            <p:cNvSpPr/>
            <p:nvPr/>
          </p:nvSpPr>
          <p:spPr>
            <a:xfrm>
              <a:off x="1960395" y="4239459"/>
              <a:ext cx="38736" cy="101064"/>
            </a:xfrm>
            <a:custGeom>
              <a:avLst/>
              <a:gdLst/>
              <a:ahLst/>
              <a:cxnLst/>
              <a:rect l="l" t="t" r="r" b="b"/>
              <a:pathLst>
                <a:path w="2706" h="7060" extrusionOk="0">
                  <a:moveTo>
                    <a:pt x="893" y="0"/>
                  </a:moveTo>
                  <a:cubicBezTo>
                    <a:pt x="568" y="703"/>
                    <a:pt x="352" y="1217"/>
                    <a:pt x="217" y="1839"/>
                  </a:cubicBezTo>
                  <a:cubicBezTo>
                    <a:pt x="81" y="2434"/>
                    <a:pt x="0" y="3002"/>
                    <a:pt x="27" y="3570"/>
                  </a:cubicBezTo>
                  <a:cubicBezTo>
                    <a:pt x="81" y="4139"/>
                    <a:pt x="162" y="4734"/>
                    <a:pt x="379" y="5302"/>
                  </a:cubicBezTo>
                  <a:cubicBezTo>
                    <a:pt x="568" y="5870"/>
                    <a:pt x="893" y="6438"/>
                    <a:pt x="1434" y="7060"/>
                  </a:cubicBezTo>
                  <a:cubicBezTo>
                    <a:pt x="1975" y="6438"/>
                    <a:pt x="2245" y="5870"/>
                    <a:pt x="2435" y="5275"/>
                  </a:cubicBezTo>
                  <a:cubicBezTo>
                    <a:pt x="2651" y="4652"/>
                    <a:pt x="2705" y="4057"/>
                    <a:pt x="2678" y="3435"/>
                  </a:cubicBezTo>
                  <a:cubicBezTo>
                    <a:pt x="2651" y="2840"/>
                    <a:pt x="2543" y="2218"/>
                    <a:pt x="2272" y="1623"/>
                  </a:cubicBezTo>
                  <a:cubicBezTo>
                    <a:pt x="2002" y="1028"/>
                    <a:pt x="1623" y="352"/>
                    <a:pt x="893" y="0"/>
                  </a:cubicBezTo>
                  <a:close/>
                </a:path>
              </a:pathLst>
            </a:custGeom>
            <a:solidFill>
              <a:srgbClr val="BEFFF1">
                <a:alpha val="45980"/>
              </a:srgb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063" name="Google Shape;1063;p32"/>
            <p:cNvSpPr/>
            <p:nvPr/>
          </p:nvSpPr>
          <p:spPr>
            <a:xfrm>
              <a:off x="1433016" y="4462101"/>
              <a:ext cx="38736" cy="101078"/>
            </a:xfrm>
            <a:custGeom>
              <a:avLst/>
              <a:gdLst/>
              <a:ahLst/>
              <a:cxnLst/>
              <a:rect l="l" t="t" r="r" b="b"/>
              <a:pathLst>
                <a:path w="2706" h="7061" extrusionOk="0">
                  <a:moveTo>
                    <a:pt x="866" y="0"/>
                  </a:moveTo>
                  <a:cubicBezTo>
                    <a:pt x="568" y="704"/>
                    <a:pt x="325" y="1217"/>
                    <a:pt x="190" y="1840"/>
                  </a:cubicBezTo>
                  <a:cubicBezTo>
                    <a:pt x="54" y="2435"/>
                    <a:pt x="0" y="3003"/>
                    <a:pt x="27" y="3571"/>
                  </a:cubicBezTo>
                  <a:cubicBezTo>
                    <a:pt x="54" y="4139"/>
                    <a:pt x="163" y="4734"/>
                    <a:pt x="352" y="5302"/>
                  </a:cubicBezTo>
                  <a:cubicBezTo>
                    <a:pt x="568" y="5870"/>
                    <a:pt x="866" y="6438"/>
                    <a:pt x="1407" y="7060"/>
                  </a:cubicBezTo>
                  <a:cubicBezTo>
                    <a:pt x="1948" y="6438"/>
                    <a:pt x="2218" y="5870"/>
                    <a:pt x="2435" y="5275"/>
                  </a:cubicBezTo>
                  <a:cubicBezTo>
                    <a:pt x="2624" y="4653"/>
                    <a:pt x="2705" y="4058"/>
                    <a:pt x="2651" y="3436"/>
                  </a:cubicBezTo>
                  <a:cubicBezTo>
                    <a:pt x="2624" y="2840"/>
                    <a:pt x="2516" y="2218"/>
                    <a:pt x="2245" y="1623"/>
                  </a:cubicBezTo>
                  <a:cubicBezTo>
                    <a:pt x="1975" y="1028"/>
                    <a:pt x="1623" y="352"/>
                    <a:pt x="866" y="0"/>
                  </a:cubicBezTo>
                  <a:close/>
                </a:path>
              </a:pathLst>
            </a:custGeom>
            <a:solidFill>
              <a:srgbClr val="BEFFF1">
                <a:alpha val="45980"/>
              </a:srgb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064" name="Google Shape;1064;p32"/>
            <p:cNvSpPr/>
            <p:nvPr/>
          </p:nvSpPr>
          <p:spPr>
            <a:xfrm>
              <a:off x="1699032" y="4423379"/>
              <a:ext cx="38722" cy="101078"/>
            </a:xfrm>
            <a:custGeom>
              <a:avLst/>
              <a:gdLst/>
              <a:ahLst/>
              <a:cxnLst/>
              <a:rect l="l" t="t" r="r" b="b"/>
              <a:pathLst>
                <a:path w="2705" h="7061" extrusionOk="0">
                  <a:moveTo>
                    <a:pt x="893" y="0"/>
                  </a:moveTo>
                  <a:cubicBezTo>
                    <a:pt x="568" y="704"/>
                    <a:pt x="352" y="1218"/>
                    <a:pt x="216" y="1840"/>
                  </a:cubicBezTo>
                  <a:cubicBezTo>
                    <a:pt x="81" y="2435"/>
                    <a:pt x="0" y="3003"/>
                    <a:pt x="27" y="3571"/>
                  </a:cubicBezTo>
                  <a:cubicBezTo>
                    <a:pt x="81" y="4139"/>
                    <a:pt x="162" y="4734"/>
                    <a:pt x="379" y="5302"/>
                  </a:cubicBezTo>
                  <a:cubicBezTo>
                    <a:pt x="568" y="5870"/>
                    <a:pt x="893" y="6438"/>
                    <a:pt x="1434" y="7060"/>
                  </a:cubicBezTo>
                  <a:cubicBezTo>
                    <a:pt x="1975" y="6438"/>
                    <a:pt x="2245" y="5870"/>
                    <a:pt x="2434" y="5275"/>
                  </a:cubicBezTo>
                  <a:cubicBezTo>
                    <a:pt x="2651" y="4653"/>
                    <a:pt x="2705" y="4058"/>
                    <a:pt x="2678" y="3436"/>
                  </a:cubicBezTo>
                  <a:cubicBezTo>
                    <a:pt x="2651" y="2841"/>
                    <a:pt x="2543" y="2218"/>
                    <a:pt x="2272" y="1623"/>
                  </a:cubicBezTo>
                  <a:cubicBezTo>
                    <a:pt x="2002" y="1028"/>
                    <a:pt x="1623" y="352"/>
                    <a:pt x="893" y="0"/>
                  </a:cubicBezTo>
                  <a:close/>
                </a:path>
              </a:pathLst>
            </a:custGeom>
            <a:solidFill>
              <a:srgbClr val="BEFFF1">
                <a:alpha val="45980"/>
              </a:srgb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065" name="Google Shape;1065;p32"/>
            <p:cNvSpPr/>
            <p:nvPr/>
          </p:nvSpPr>
          <p:spPr>
            <a:xfrm>
              <a:off x="1960395" y="5071948"/>
              <a:ext cx="38736" cy="101078"/>
            </a:xfrm>
            <a:custGeom>
              <a:avLst/>
              <a:gdLst/>
              <a:ahLst/>
              <a:cxnLst/>
              <a:rect l="l" t="t" r="r" b="b"/>
              <a:pathLst>
                <a:path w="2706" h="7061" extrusionOk="0">
                  <a:moveTo>
                    <a:pt x="893" y="1"/>
                  </a:moveTo>
                  <a:cubicBezTo>
                    <a:pt x="568" y="704"/>
                    <a:pt x="352" y="1218"/>
                    <a:pt x="217" y="1840"/>
                  </a:cubicBezTo>
                  <a:cubicBezTo>
                    <a:pt x="81" y="2408"/>
                    <a:pt x="0" y="3003"/>
                    <a:pt x="27" y="3571"/>
                  </a:cubicBezTo>
                  <a:cubicBezTo>
                    <a:pt x="81" y="4139"/>
                    <a:pt x="162" y="4707"/>
                    <a:pt x="379" y="5302"/>
                  </a:cubicBezTo>
                  <a:cubicBezTo>
                    <a:pt x="568" y="5870"/>
                    <a:pt x="893" y="6438"/>
                    <a:pt x="1434" y="7061"/>
                  </a:cubicBezTo>
                  <a:cubicBezTo>
                    <a:pt x="1975" y="6438"/>
                    <a:pt x="2245" y="5870"/>
                    <a:pt x="2435" y="5248"/>
                  </a:cubicBezTo>
                  <a:cubicBezTo>
                    <a:pt x="2651" y="4653"/>
                    <a:pt x="2705" y="4031"/>
                    <a:pt x="2678" y="3436"/>
                  </a:cubicBezTo>
                  <a:cubicBezTo>
                    <a:pt x="2651" y="2841"/>
                    <a:pt x="2543" y="2219"/>
                    <a:pt x="2272" y="1597"/>
                  </a:cubicBezTo>
                  <a:cubicBezTo>
                    <a:pt x="2002" y="1029"/>
                    <a:pt x="1623" y="352"/>
                    <a:pt x="893" y="1"/>
                  </a:cubicBezTo>
                  <a:close/>
                </a:path>
              </a:pathLst>
            </a:custGeom>
            <a:solidFill>
              <a:srgbClr val="BEFFF1">
                <a:alpha val="45980"/>
              </a:srgb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066" name="Google Shape;1066;p32"/>
            <p:cNvSpPr/>
            <p:nvPr/>
          </p:nvSpPr>
          <p:spPr>
            <a:xfrm>
              <a:off x="2047516" y="4936428"/>
              <a:ext cx="38736" cy="101078"/>
            </a:xfrm>
            <a:custGeom>
              <a:avLst/>
              <a:gdLst/>
              <a:ahLst/>
              <a:cxnLst/>
              <a:rect l="l" t="t" r="r" b="b"/>
              <a:pathLst>
                <a:path w="2706" h="7061" extrusionOk="0">
                  <a:moveTo>
                    <a:pt x="893" y="1"/>
                  </a:moveTo>
                  <a:cubicBezTo>
                    <a:pt x="568" y="704"/>
                    <a:pt x="352" y="1218"/>
                    <a:pt x="217" y="1840"/>
                  </a:cubicBezTo>
                  <a:cubicBezTo>
                    <a:pt x="81" y="2408"/>
                    <a:pt x="0" y="3003"/>
                    <a:pt x="27" y="3571"/>
                  </a:cubicBezTo>
                  <a:cubicBezTo>
                    <a:pt x="81" y="4139"/>
                    <a:pt x="163" y="4707"/>
                    <a:pt x="379" y="5302"/>
                  </a:cubicBezTo>
                  <a:cubicBezTo>
                    <a:pt x="568" y="5870"/>
                    <a:pt x="893" y="6438"/>
                    <a:pt x="1434" y="7060"/>
                  </a:cubicBezTo>
                  <a:cubicBezTo>
                    <a:pt x="1975" y="6438"/>
                    <a:pt x="2245" y="5870"/>
                    <a:pt x="2435" y="5248"/>
                  </a:cubicBezTo>
                  <a:cubicBezTo>
                    <a:pt x="2651" y="4653"/>
                    <a:pt x="2705" y="4031"/>
                    <a:pt x="2678" y="3436"/>
                  </a:cubicBezTo>
                  <a:cubicBezTo>
                    <a:pt x="2651" y="2841"/>
                    <a:pt x="2543" y="2219"/>
                    <a:pt x="2272" y="1596"/>
                  </a:cubicBezTo>
                  <a:cubicBezTo>
                    <a:pt x="2002" y="1028"/>
                    <a:pt x="1623" y="352"/>
                    <a:pt x="893" y="1"/>
                  </a:cubicBezTo>
                  <a:close/>
                </a:path>
              </a:pathLst>
            </a:custGeom>
            <a:solidFill>
              <a:srgbClr val="BEFFF1">
                <a:alpha val="45980"/>
              </a:srgb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067" name="Google Shape;1067;p32"/>
            <p:cNvSpPr/>
            <p:nvPr/>
          </p:nvSpPr>
          <p:spPr>
            <a:xfrm>
              <a:off x="2139662" y="4810585"/>
              <a:ext cx="38736" cy="101078"/>
            </a:xfrm>
            <a:custGeom>
              <a:avLst/>
              <a:gdLst/>
              <a:ahLst/>
              <a:cxnLst/>
              <a:rect l="l" t="t" r="r" b="b"/>
              <a:pathLst>
                <a:path w="2706" h="7061" extrusionOk="0">
                  <a:moveTo>
                    <a:pt x="867" y="1"/>
                  </a:moveTo>
                  <a:cubicBezTo>
                    <a:pt x="569" y="704"/>
                    <a:pt x="326" y="1218"/>
                    <a:pt x="190" y="1840"/>
                  </a:cubicBezTo>
                  <a:cubicBezTo>
                    <a:pt x="55" y="2408"/>
                    <a:pt x="1" y="3003"/>
                    <a:pt x="28" y="3571"/>
                  </a:cubicBezTo>
                  <a:cubicBezTo>
                    <a:pt x="55" y="4139"/>
                    <a:pt x="163" y="4707"/>
                    <a:pt x="353" y="5302"/>
                  </a:cubicBezTo>
                  <a:cubicBezTo>
                    <a:pt x="569" y="5870"/>
                    <a:pt x="867" y="6438"/>
                    <a:pt x="1408" y="7060"/>
                  </a:cubicBezTo>
                  <a:cubicBezTo>
                    <a:pt x="1949" y="6438"/>
                    <a:pt x="2219" y="5870"/>
                    <a:pt x="2435" y="5248"/>
                  </a:cubicBezTo>
                  <a:cubicBezTo>
                    <a:pt x="2625" y="4653"/>
                    <a:pt x="2706" y="4031"/>
                    <a:pt x="2652" y="3436"/>
                  </a:cubicBezTo>
                  <a:cubicBezTo>
                    <a:pt x="2625" y="2841"/>
                    <a:pt x="2517" y="2219"/>
                    <a:pt x="2246" y="1596"/>
                  </a:cubicBezTo>
                  <a:cubicBezTo>
                    <a:pt x="1976" y="1028"/>
                    <a:pt x="1624" y="352"/>
                    <a:pt x="867" y="1"/>
                  </a:cubicBezTo>
                  <a:close/>
                </a:path>
              </a:pathLst>
            </a:custGeom>
            <a:solidFill>
              <a:srgbClr val="BEFFF1">
                <a:alpha val="45980"/>
              </a:srgb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068" name="Google Shape;1068;p32"/>
            <p:cNvSpPr/>
            <p:nvPr/>
          </p:nvSpPr>
          <p:spPr>
            <a:xfrm>
              <a:off x="2120308" y="5105646"/>
              <a:ext cx="38736" cy="101064"/>
            </a:xfrm>
            <a:custGeom>
              <a:avLst/>
              <a:gdLst/>
              <a:ahLst/>
              <a:cxnLst/>
              <a:rect l="l" t="t" r="r" b="b"/>
              <a:pathLst>
                <a:path w="2706" h="7060" extrusionOk="0">
                  <a:moveTo>
                    <a:pt x="866" y="0"/>
                  </a:moveTo>
                  <a:cubicBezTo>
                    <a:pt x="569" y="703"/>
                    <a:pt x="325" y="1217"/>
                    <a:pt x="190" y="1866"/>
                  </a:cubicBezTo>
                  <a:cubicBezTo>
                    <a:pt x="55" y="2434"/>
                    <a:pt x="1" y="3002"/>
                    <a:pt x="28" y="3571"/>
                  </a:cubicBezTo>
                  <a:cubicBezTo>
                    <a:pt x="55" y="4166"/>
                    <a:pt x="163" y="4734"/>
                    <a:pt x="352" y="5302"/>
                  </a:cubicBezTo>
                  <a:cubicBezTo>
                    <a:pt x="569" y="5870"/>
                    <a:pt x="866" y="6465"/>
                    <a:pt x="1407" y="7060"/>
                  </a:cubicBezTo>
                  <a:cubicBezTo>
                    <a:pt x="1948" y="6465"/>
                    <a:pt x="2219" y="5870"/>
                    <a:pt x="2435" y="5275"/>
                  </a:cubicBezTo>
                  <a:cubicBezTo>
                    <a:pt x="2624" y="4652"/>
                    <a:pt x="2705" y="4057"/>
                    <a:pt x="2651" y="3435"/>
                  </a:cubicBezTo>
                  <a:cubicBezTo>
                    <a:pt x="2624" y="2840"/>
                    <a:pt x="2516" y="2218"/>
                    <a:pt x="2246" y="1623"/>
                  </a:cubicBezTo>
                  <a:cubicBezTo>
                    <a:pt x="1975" y="1055"/>
                    <a:pt x="1623" y="379"/>
                    <a:pt x="866" y="0"/>
                  </a:cubicBezTo>
                  <a:close/>
                </a:path>
              </a:pathLst>
            </a:custGeom>
            <a:solidFill>
              <a:srgbClr val="BEFFF1">
                <a:alpha val="45980"/>
              </a:srgb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069" name="Google Shape;1069;p32"/>
            <p:cNvSpPr/>
            <p:nvPr/>
          </p:nvSpPr>
          <p:spPr>
            <a:xfrm>
              <a:off x="1979749" y="4795869"/>
              <a:ext cx="38736" cy="101078"/>
            </a:xfrm>
            <a:custGeom>
              <a:avLst/>
              <a:gdLst/>
              <a:ahLst/>
              <a:cxnLst/>
              <a:rect l="l" t="t" r="r" b="b"/>
              <a:pathLst>
                <a:path w="2706" h="7061" extrusionOk="0">
                  <a:moveTo>
                    <a:pt x="893" y="1"/>
                  </a:moveTo>
                  <a:cubicBezTo>
                    <a:pt x="569" y="704"/>
                    <a:pt x="352" y="1218"/>
                    <a:pt x="217" y="1867"/>
                  </a:cubicBezTo>
                  <a:cubicBezTo>
                    <a:pt x="82" y="2435"/>
                    <a:pt x="1" y="3003"/>
                    <a:pt x="28" y="3571"/>
                  </a:cubicBezTo>
                  <a:cubicBezTo>
                    <a:pt x="82" y="4166"/>
                    <a:pt x="163" y="4734"/>
                    <a:pt x="379" y="5302"/>
                  </a:cubicBezTo>
                  <a:cubicBezTo>
                    <a:pt x="569" y="5870"/>
                    <a:pt x="893" y="6465"/>
                    <a:pt x="1434" y="7061"/>
                  </a:cubicBezTo>
                  <a:cubicBezTo>
                    <a:pt x="1975" y="6465"/>
                    <a:pt x="2246" y="5870"/>
                    <a:pt x="2435" y="5275"/>
                  </a:cubicBezTo>
                  <a:cubicBezTo>
                    <a:pt x="2651" y="4653"/>
                    <a:pt x="2706" y="4058"/>
                    <a:pt x="2679" y="3436"/>
                  </a:cubicBezTo>
                  <a:cubicBezTo>
                    <a:pt x="2651" y="2841"/>
                    <a:pt x="2543" y="2219"/>
                    <a:pt x="2273" y="1624"/>
                  </a:cubicBezTo>
                  <a:cubicBezTo>
                    <a:pt x="2002" y="1056"/>
                    <a:pt x="1624" y="379"/>
                    <a:pt x="893" y="1"/>
                  </a:cubicBezTo>
                  <a:close/>
                </a:path>
              </a:pathLst>
            </a:custGeom>
            <a:solidFill>
              <a:srgbClr val="BEFFF1">
                <a:alpha val="45980"/>
              </a:srgb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070" name="Google Shape;1070;p32"/>
            <p:cNvSpPr/>
            <p:nvPr/>
          </p:nvSpPr>
          <p:spPr>
            <a:xfrm>
              <a:off x="1553820" y="5120347"/>
              <a:ext cx="38736" cy="101078"/>
            </a:xfrm>
            <a:custGeom>
              <a:avLst/>
              <a:gdLst/>
              <a:ahLst/>
              <a:cxnLst/>
              <a:rect l="l" t="t" r="r" b="b"/>
              <a:pathLst>
                <a:path w="2706" h="7061" extrusionOk="0">
                  <a:moveTo>
                    <a:pt x="893" y="1"/>
                  </a:moveTo>
                  <a:cubicBezTo>
                    <a:pt x="569" y="704"/>
                    <a:pt x="352" y="1218"/>
                    <a:pt x="217" y="1840"/>
                  </a:cubicBezTo>
                  <a:cubicBezTo>
                    <a:pt x="82" y="2408"/>
                    <a:pt x="1" y="3003"/>
                    <a:pt x="28" y="3571"/>
                  </a:cubicBezTo>
                  <a:cubicBezTo>
                    <a:pt x="82" y="4139"/>
                    <a:pt x="163" y="4707"/>
                    <a:pt x="379" y="5303"/>
                  </a:cubicBezTo>
                  <a:cubicBezTo>
                    <a:pt x="569" y="5871"/>
                    <a:pt x="893" y="6439"/>
                    <a:pt x="1434" y="7061"/>
                  </a:cubicBezTo>
                  <a:cubicBezTo>
                    <a:pt x="1975" y="6439"/>
                    <a:pt x="2246" y="5871"/>
                    <a:pt x="2435" y="5248"/>
                  </a:cubicBezTo>
                  <a:cubicBezTo>
                    <a:pt x="2651" y="4653"/>
                    <a:pt x="2706" y="4031"/>
                    <a:pt x="2678" y="3436"/>
                  </a:cubicBezTo>
                  <a:cubicBezTo>
                    <a:pt x="2651" y="2841"/>
                    <a:pt x="2543" y="2219"/>
                    <a:pt x="2273" y="1597"/>
                  </a:cubicBezTo>
                  <a:cubicBezTo>
                    <a:pt x="2002" y="1029"/>
                    <a:pt x="1624" y="353"/>
                    <a:pt x="893" y="1"/>
                  </a:cubicBezTo>
                  <a:close/>
                </a:path>
              </a:pathLst>
            </a:custGeom>
            <a:solidFill>
              <a:srgbClr val="BEFFF1">
                <a:alpha val="45980"/>
              </a:srgb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071" name="Google Shape;1071;p32"/>
            <p:cNvSpPr/>
            <p:nvPr/>
          </p:nvSpPr>
          <p:spPr>
            <a:xfrm>
              <a:off x="1757108" y="5105646"/>
              <a:ext cx="38736" cy="101064"/>
            </a:xfrm>
            <a:custGeom>
              <a:avLst/>
              <a:gdLst/>
              <a:ahLst/>
              <a:cxnLst/>
              <a:rect l="l" t="t" r="r" b="b"/>
              <a:pathLst>
                <a:path w="2706" h="7060" extrusionOk="0">
                  <a:moveTo>
                    <a:pt x="893" y="0"/>
                  </a:moveTo>
                  <a:cubicBezTo>
                    <a:pt x="568" y="703"/>
                    <a:pt x="352" y="1217"/>
                    <a:pt x="217" y="1866"/>
                  </a:cubicBezTo>
                  <a:cubicBezTo>
                    <a:pt x="82" y="2434"/>
                    <a:pt x="0" y="3002"/>
                    <a:pt x="27" y="3571"/>
                  </a:cubicBezTo>
                  <a:cubicBezTo>
                    <a:pt x="82" y="4166"/>
                    <a:pt x="163" y="4734"/>
                    <a:pt x="379" y="5302"/>
                  </a:cubicBezTo>
                  <a:cubicBezTo>
                    <a:pt x="568" y="5870"/>
                    <a:pt x="893" y="6465"/>
                    <a:pt x="1434" y="7060"/>
                  </a:cubicBezTo>
                  <a:cubicBezTo>
                    <a:pt x="1975" y="6465"/>
                    <a:pt x="2245" y="5870"/>
                    <a:pt x="2435" y="5275"/>
                  </a:cubicBezTo>
                  <a:cubicBezTo>
                    <a:pt x="2651" y="4652"/>
                    <a:pt x="2705" y="4057"/>
                    <a:pt x="2678" y="3435"/>
                  </a:cubicBezTo>
                  <a:cubicBezTo>
                    <a:pt x="2651" y="2840"/>
                    <a:pt x="2543" y="2218"/>
                    <a:pt x="2273" y="1623"/>
                  </a:cubicBezTo>
                  <a:cubicBezTo>
                    <a:pt x="2002" y="1055"/>
                    <a:pt x="1623" y="379"/>
                    <a:pt x="893" y="0"/>
                  </a:cubicBezTo>
                  <a:close/>
                </a:path>
              </a:pathLst>
            </a:custGeom>
            <a:solidFill>
              <a:srgbClr val="BEFFF1">
                <a:alpha val="45980"/>
              </a:srgb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072" name="Google Shape;1072;p32"/>
            <p:cNvSpPr/>
            <p:nvPr/>
          </p:nvSpPr>
          <p:spPr>
            <a:xfrm>
              <a:off x="1302134" y="4611950"/>
              <a:ext cx="38736" cy="101078"/>
            </a:xfrm>
            <a:custGeom>
              <a:avLst/>
              <a:gdLst/>
              <a:ahLst/>
              <a:cxnLst/>
              <a:rect l="l" t="t" r="r" b="b"/>
              <a:pathLst>
                <a:path w="2706" h="7061" extrusionOk="0">
                  <a:moveTo>
                    <a:pt x="893" y="0"/>
                  </a:moveTo>
                  <a:cubicBezTo>
                    <a:pt x="569" y="704"/>
                    <a:pt x="352" y="1218"/>
                    <a:pt x="217" y="1867"/>
                  </a:cubicBezTo>
                  <a:cubicBezTo>
                    <a:pt x="82" y="2435"/>
                    <a:pt x="1" y="3003"/>
                    <a:pt x="28" y="3598"/>
                  </a:cubicBezTo>
                  <a:cubicBezTo>
                    <a:pt x="82" y="4166"/>
                    <a:pt x="163" y="4734"/>
                    <a:pt x="379" y="5302"/>
                  </a:cubicBezTo>
                  <a:cubicBezTo>
                    <a:pt x="569" y="5897"/>
                    <a:pt x="893" y="6465"/>
                    <a:pt x="1434" y="7060"/>
                  </a:cubicBezTo>
                  <a:cubicBezTo>
                    <a:pt x="1975" y="6465"/>
                    <a:pt x="2246" y="5897"/>
                    <a:pt x="2435" y="5275"/>
                  </a:cubicBezTo>
                  <a:cubicBezTo>
                    <a:pt x="2651" y="4680"/>
                    <a:pt x="2706" y="4058"/>
                    <a:pt x="2679" y="3463"/>
                  </a:cubicBezTo>
                  <a:cubicBezTo>
                    <a:pt x="2651" y="2840"/>
                    <a:pt x="2543" y="2245"/>
                    <a:pt x="2273" y="1623"/>
                  </a:cubicBezTo>
                  <a:cubicBezTo>
                    <a:pt x="2002" y="1055"/>
                    <a:pt x="1624" y="379"/>
                    <a:pt x="893" y="0"/>
                  </a:cubicBezTo>
                  <a:close/>
                </a:path>
              </a:pathLst>
            </a:custGeom>
            <a:solidFill>
              <a:srgbClr val="BEFFF1">
                <a:alpha val="45980"/>
              </a:srgb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073" name="Google Shape;1073;p32"/>
            <p:cNvSpPr/>
            <p:nvPr/>
          </p:nvSpPr>
          <p:spPr>
            <a:xfrm>
              <a:off x="1215013" y="4539545"/>
              <a:ext cx="38736" cy="101064"/>
            </a:xfrm>
            <a:custGeom>
              <a:avLst/>
              <a:gdLst/>
              <a:ahLst/>
              <a:cxnLst/>
              <a:rect l="l" t="t" r="r" b="b"/>
              <a:pathLst>
                <a:path w="2706" h="7060" extrusionOk="0">
                  <a:moveTo>
                    <a:pt x="893" y="0"/>
                  </a:moveTo>
                  <a:cubicBezTo>
                    <a:pt x="569" y="703"/>
                    <a:pt x="352" y="1217"/>
                    <a:pt x="217" y="1839"/>
                  </a:cubicBezTo>
                  <a:cubicBezTo>
                    <a:pt x="82" y="2435"/>
                    <a:pt x="1" y="3003"/>
                    <a:pt x="28" y="3571"/>
                  </a:cubicBezTo>
                  <a:cubicBezTo>
                    <a:pt x="82" y="4139"/>
                    <a:pt x="163" y="4734"/>
                    <a:pt x="379" y="5302"/>
                  </a:cubicBezTo>
                  <a:cubicBezTo>
                    <a:pt x="569" y="5870"/>
                    <a:pt x="893" y="6438"/>
                    <a:pt x="1434" y="7060"/>
                  </a:cubicBezTo>
                  <a:cubicBezTo>
                    <a:pt x="1975" y="6438"/>
                    <a:pt x="2246" y="5870"/>
                    <a:pt x="2435" y="5275"/>
                  </a:cubicBezTo>
                  <a:cubicBezTo>
                    <a:pt x="2651" y="4653"/>
                    <a:pt x="2705" y="4057"/>
                    <a:pt x="2678" y="3435"/>
                  </a:cubicBezTo>
                  <a:cubicBezTo>
                    <a:pt x="2651" y="2840"/>
                    <a:pt x="2543" y="2218"/>
                    <a:pt x="2273" y="1623"/>
                  </a:cubicBezTo>
                  <a:cubicBezTo>
                    <a:pt x="2002" y="1028"/>
                    <a:pt x="1624" y="352"/>
                    <a:pt x="893" y="0"/>
                  </a:cubicBezTo>
                  <a:close/>
                </a:path>
              </a:pathLst>
            </a:custGeom>
            <a:solidFill>
              <a:srgbClr val="BEFFF1">
                <a:alpha val="45980"/>
              </a:srgb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074" name="Google Shape;1074;p32"/>
            <p:cNvSpPr/>
            <p:nvPr/>
          </p:nvSpPr>
          <p:spPr>
            <a:xfrm>
              <a:off x="1118215" y="4670026"/>
              <a:ext cx="38736" cy="101078"/>
            </a:xfrm>
            <a:custGeom>
              <a:avLst/>
              <a:gdLst/>
              <a:ahLst/>
              <a:cxnLst/>
              <a:rect l="l" t="t" r="r" b="b"/>
              <a:pathLst>
                <a:path w="2706" h="7061" extrusionOk="0">
                  <a:moveTo>
                    <a:pt x="893" y="1"/>
                  </a:moveTo>
                  <a:cubicBezTo>
                    <a:pt x="568" y="704"/>
                    <a:pt x="352" y="1218"/>
                    <a:pt x="217" y="1867"/>
                  </a:cubicBezTo>
                  <a:cubicBezTo>
                    <a:pt x="81" y="2435"/>
                    <a:pt x="0" y="3003"/>
                    <a:pt x="27" y="3598"/>
                  </a:cubicBezTo>
                  <a:cubicBezTo>
                    <a:pt x="81" y="4166"/>
                    <a:pt x="163" y="4734"/>
                    <a:pt x="379" y="5302"/>
                  </a:cubicBezTo>
                  <a:cubicBezTo>
                    <a:pt x="568" y="5897"/>
                    <a:pt x="893" y="6465"/>
                    <a:pt x="1434" y="7061"/>
                  </a:cubicBezTo>
                  <a:cubicBezTo>
                    <a:pt x="1975" y="6465"/>
                    <a:pt x="2245" y="5897"/>
                    <a:pt x="2435" y="5275"/>
                  </a:cubicBezTo>
                  <a:cubicBezTo>
                    <a:pt x="2651" y="4680"/>
                    <a:pt x="2705" y="4058"/>
                    <a:pt x="2678" y="3463"/>
                  </a:cubicBezTo>
                  <a:cubicBezTo>
                    <a:pt x="2651" y="2841"/>
                    <a:pt x="2543" y="2246"/>
                    <a:pt x="2272" y="1624"/>
                  </a:cubicBezTo>
                  <a:cubicBezTo>
                    <a:pt x="2002" y="1056"/>
                    <a:pt x="1623" y="379"/>
                    <a:pt x="893" y="1"/>
                  </a:cubicBezTo>
                  <a:close/>
                </a:path>
              </a:pathLst>
            </a:custGeom>
            <a:solidFill>
              <a:srgbClr val="BEFFF1">
                <a:alpha val="45980"/>
              </a:srgb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075" name="Google Shape;1075;p32"/>
            <p:cNvSpPr/>
            <p:nvPr/>
          </p:nvSpPr>
          <p:spPr>
            <a:xfrm>
              <a:off x="1215013" y="5071948"/>
              <a:ext cx="38736" cy="101078"/>
            </a:xfrm>
            <a:custGeom>
              <a:avLst/>
              <a:gdLst/>
              <a:ahLst/>
              <a:cxnLst/>
              <a:rect l="l" t="t" r="r" b="b"/>
              <a:pathLst>
                <a:path w="2706" h="7061" extrusionOk="0">
                  <a:moveTo>
                    <a:pt x="893" y="1"/>
                  </a:moveTo>
                  <a:cubicBezTo>
                    <a:pt x="569" y="704"/>
                    <a:pt x="352" y="1218"/>
                    <a:pt x="217" y="1840"/>
                  </a:cubicBezTo>
                  <a:cubicBezTo>
                    <a:pt x="82" y="2408"/>
                    <a:pt x="1" y="3003"/>
                    <a:pt x="28" y="3571"/>
                  </a:cubicBezTo>
                  <a:cubicBezTo>
                    <a:pt x="82" y="4139"/>
                    <a:pt x="163" y="4707"/>
                    <a:pt x="379" y="5302"/>
                  </a:cubicBezTo>
                  <a:cubicBezTo>
                    <a:pt x="569" y="5870"/>
                    <a:pt x="893" y="6438"/>
                    <a:pt x="1434" y="7061"/>
                  </a:cubicBezTo>
                  <a:cubicBezTo>
                    <a:pt x="1975" y="6438"/>
                    <a:pt x="2246" y="5870"/>
                    <a:pt x="2435" y="5248"/>
                  </a:cubicBezTo>
                  <a:cubicBezTo>
                    <a:pt x="2651" y="4653"/>
                    <a:pt x="2705" y="4031"/>
                    <a:pt x="2678" y="3436"/>
                  </a:cubicBezTo>
                  <a:cubicBezTo>
                    <a:pt x="2651" y="2841"/>
                    <a:pt x="2543" y="2219"/>
                    <a:pt x="2273" y="1597"/>
                  </a:cubicBezTo>
                  <a:cubicBezTo>
                    <a:pt x="2002" y="1029"/>
                    <a:pt x="1624" y="352"/>
                    <a:pt x="893" y="1"/>
                  </a:cubicBezTo>
                  <a:close/>
                </a:path>
              </a:pathLst>
            </a:custGeom>
            <a:solidFill>
              <a:srgbClr val="00D4F8"/>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076" name="Google Shape;1076;p32"/>
            <p:cNvSpPr/>
            <p:nvPr/>
          </p:nvSpPr>
          <p:spPr>
            <a:xfrm>
              <a:off x="1060125" y="5120347"/>
              <a:ext cx="38736" cy="101078"/>
            </a:xfrm>
            <a:custGeom>
              <a:avLst/>
              <a:gdLst/>
              <a:ahLst/>
              <a:cxnLst/>
              <a:rect l="l" t="t" r="r" b="b"/>
              <a:pathLst>
                <a:path w="2706" h="7061" extrusionOk="0">
                  <a:moveTo>
                    <a:pt x="894" y="1"/>
                  </a:moveTo>
                  <a:cubicBezTo>
                    <a:pt x="569" y="704"/>
                    <a:pt x="353" y="1218"/>
                    <a:pt x="217" y="1840"/>
                  </a:cubicBezTo>
                  <a:cubicBezTo>
                    <a:pt x="82" y="2408"/>
                    <a:pt x="1" y="3003"/>
                    <a:pt x="28" y="3571"/>
                  </a:cubicBezTo>
                  <a:cubicBezTo>
                    <a:pt x="82" y="4139"/>
                    <a:pt x="163" y="4707"/>
                    <a:pt x="380" y="5303"/>
                  </a:cubicBezTo>
                  <a:cubicBezTo>
                    <a:pt x="569" y="5871"/>
                    <a:pt x="894" y="6439"/>
                    <a:pt x="1435" y="7061"/>
                  </a:cubicBezTo>
                  <a:cubicBezTo>
                    <a:pt x="1976" y="6439"/>
                    <a:pt x="2246" y="5871"/>
                    <a:pt x="2435" y="5248"/>
                  </a:cubicBezTo>
                  <a:cubicBezTo>
                    <a:pt x="2652" y="4653"/>
                    <a:pt x="2706" y="4031"/>
                    <a:pt x="2679" y="3436"/>
                  </a:cubicBezTo>
                  <a:cubicBezTo>
                    <a:pt x="2652" y="2841"/>
                    <a:pt x="2544" y="2219"/>
                    <a:pt x="2273" y="1597"/>
                  </a:cubicBezTo>
                  <a:cubicBezTo>
                    <a:pt x="2003" y="1029"/>
                    <a:pt x="1624" y="353"/>
                    <a:pt x="894" y="1"/>
                  </a:cubicBezTo>
                  <a:close/>
                </a:path>
              </a:pathLst>
            </a:custGeom>
            <a:solidFill>
              <a:srgbClr val="BEFFF1">
                <a:alpha val="45980"/>
              </a:srgb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077" name="Google Shape;1077;p32"/>
            <p:cNvSpPr/>
            <p:nvPr/>
          </p:nvSpPr>
          <p:spPr>
            <a:xfrm>
              <a:off x="1287805" y="4936428"/>
              <a:ext cx="38350" cy="101078"/>
            </a:xfrm>
            <a:custGeom>
              <a:avLst/>
              <a:gdLst/>
              <a:ahLst/>
              <a:cxnLst/>
              <a:rect l="l" t="t" r="r" b="b"/>
              <a:pathLst>
                <a:path w="2679" h="7061" extrusionOk="0">
                  <a:moveTo>
                    <a:pt x="866" y="1"/>
                  </a:moveTo>
                  <a:cubicBezTo>
                    <a:pt x="569" y="704"/>
                    <a:pt x="325" y="1218"/>
                    <a:pt x="190" y="1840"/>
                  </a:cubicBezTo>
                  <a:cubicBezTo>
                    <a:pt x="55" y="2408"/>
                    <a:pt x="1" y="3003"/>
                    <a:pt x="28" y="3571"/>
                  </a:cubicBezTo>
                  <a:cubicBezTo>
                    <a:pt x="55" y="4139"/>
                    <a:pt x="163" y="4707"/>
                    <a:pt x="352" y="5302"/>
                  </a:cubicBezTo>
                  <a:cubicBezTo>
                    <a:pt x="569" y="5870"/>
                    <a:pt x="866" y="6438"/>
                    <a:pt x="1407" y="7060"/>
                  </a:cubicBezTo>
                  <a:cubicBezTo>
                    <a:pt x="1948" y="6438"/>
                    <a:pt x="2219" y="5870"/>
                    <a:pt x="2435" y="5248"/>
                  </a:cubicBezTo>
                  <a:cubicBezTo>
                    <a:pt x="2625" y="4653"/>
                    <a:pt x="2679" y="4031"/>
                    <a:pt x="2652" y="3436"/>
                  </a:cubicBezTo>
                  <a:cubicBezTo>
                    <a:pt x="2625" y="2841"/>
                    <a:pt x="2516" y="2219"/>
                    <a:pt x="2246" y="1596"/>
                  </a:cubicBezTo>
                  <a:cubicBezTo>
                    <a:pt x="1975" y="1028"/>
                    <a:pt x="1624" y="352"/>
                    <a:pt x="866" y="1"/>
                  </a:cubicBezTo>
                  <a:close/>
                </a:path>
              </a:pathLst>
            </a:custGeom>
            <a:solidFill>
              <a:srgbClr val="BEFFF1">
                <a:alpha val="45980"/>
              </a:srgb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078" name="Google Shape;1078;p32"/>
            <p:cNvSpPr/>
            <p:nvPr/>
          </p:nvSpPr>
          <p:spPr>
            <a:xfrm>
              <a:off x="1374926" y="5105646"/>
              <a:ext cx="38350" cy="101064"/>
            </a:xfrm>
            <a:custGeom>
              <a:avLst/>
              <a:gdLst/>
              <a:ahLst/>
              <a:cxnLst/>
              <a:rect l="l" t="t" r="r" b="b"/>
              <a:pathLst>
                <a:path w="2679" h="7060" extrusionOk="0">
                  <a:moveTo>
                    <a:pt x="866" y="0"/>
                  </a:moveTo>
                  <a:cubicBezTo>
                    <a:pt x="569" y="703"/>
                    <a:pt x="325" y="1217"/>
                    <a:pt x="190" y="1866"/>
                  </a:cubicBezTo>
                  <a:cubicBezTo>
                    <a:pt x="55" y="2434"/>
                    <a:pt x="1" y="3002"/>
                    <a:pt x="28" y="3571"/>
                  </a:cubicBezTo>
                  <a:cubicBezTo>
                    <a:pt x="55" y="4166"/>
                    <a:pt x="163" y="4734"/>
                    <a:pt x="353" y="5302"/>
                  </a:cubicBezTo>
                  <a:cubicBezTo>
                    <a:pt x="569" y="5870"/>
                    <a:pt x="866" y="6465"/>
                    <a:pt x="1407" y="7060"/>
                  </a:cubicBezTo>
                  <a:cubicBezTo>
                    <a:pt x="1948" y="6465"/>
                    <a:pt x="2219" y="5870"/>
                    <a:pt x="2435" y="5275"/>
                  </a:cubicBezTo>
                  <a:cubicBezTo>
                    <a:pt x="2625" y="4652"/>
                    <a:pt x="2679" y="4057"/>
                    <a:pt x="2652" y="3435"/>
                  </a:cubicBezTo>
                  <a:cubicBezTo>
                    <a:pt x="2625" y="2840"/>
                    <a:pt x="2516" y="2218"/>
                    <a:pt x="2246" y="1623"/>
                  </a:cubicBezTo>
                  <a:cubicBezTo>
                    <a:pt x="1975" y="1055"/>
                    <a:pt x="1624" y="379"/>
                    <a:pt x="866" y="0"/>
                  </a:cubicBezTo>
                  <a:close/>
                </a:path>
              </a:pathLst>
            </a:custGeom>
            <a:solidFill>
              <a:srgbClr val="BEFFF1">
                <a:alpha val="45980"/>
              </a:srgb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079" name="Google Shape;1079;p32"/>
            <p:cNvSpPr/>
            <p:nvPr/>
          </p:nvSpPr>
          <p:spPr>
            <a:xfrm>
              <a:off x="1118215" y="4936428"/>
              <a:ext cx="38736" cy="101078"/>
            </a:xfrm>
            <a:custGeom>
              <a:avLst/>
              <a:gdLst/>
              <a:ahLst/>
              <a:cxnLst/>
              <a:rect l="l" t="t" r="r" b="b"/>
              <a:pathLst>
                <a:path w="2706" h="7061" extrusionOk="0">
                  <a:moveTo>
                    <a:pt x="893" y="1"/>
                  </a:moveTo>
                  <a:cubicBezTo>
                    <a:pt x="568" y="704"/>
                    <a:pt x="352" y="1218"/>
                    <a:pt x="217" y="1840"/>
                  </a:cubicBezTo>
                  <a:cubicBezTo>
                    <a:pt x="81" y="2408"/>
                    <a:pt x="0" y="3003"/>
                    <a:pt x="27" y="3571"/>
                  </a:cubicBezTo>
                  <a:cubicBezTo>
                    <a:pt x="81" y="4139"/>
                    <a:pt x="163" y="4707"/>
                    <a:pt x="379" y="5302"/>
                  </a:cubicBezTo>
                  <a:cubicBezTo>
                    <a:pt x="568" y="5870"/>
                    <a:pt x="893" y="6438"/>
                    <a:pt x="1434" y="7060"/>
                  </a:cubicBezTo>
                  <a:cubicBezTo>
                    <a:pt x="1975" y="6438"/>
                    <a:pt x="2245" y="5870"/>
                    <a:pt x="2435" y="5248"/>
                  </a:cubicBezTo>
                  <a:cubicBezTo>
                    <a:pt x="2651" y="4653"/>
                    <a:pt x="2705" y="4031"/>
                    <a:pt x="2678" y="3436"/>
                  </a:cubicBezTo>
                  <a:cubicBezTo>
                    <a:pt x="2651" y="2841"/>
                    <a:pt x="2543" y="2219"/>
                    <a:pt x="2272" y="1596"/>
                  </a:cubicBezTo>
                  <a:cubicBezTo>
                    <a:pt x="2002" y="1028"/>
                    <a:pt x="1623" y="352"/>
                    <a:pt x="893" y="1"/>
                  </a:cubicBezTo>
                  <a:close/>
                </a:path>
              </a:pathLst>
            </a:custGeom>
            <a:solidFill>
              <a:srgbClr val="BEFFF1">
                <a:alpha val="45980"/>
              </a:srgb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080" name="Google Shape;1080;p32"/>
            <p:cNvSpPr/>
            <p:nvPr/>
          </p:nvSpPr>
          <p:spPr>
            <a:xfrm>
              <a:off x="1215013" y="4791231"/>
              <a:ext cx="38736" cy="101064"/>
            </a:xfrm>
            <a:custGeom>
              <a:avLst/>
              <a:gdLst/>
              <a:ahLst/>
              <a:cxnLst/>
              <a:rect l="l" t="t" r="r" b="b"/>
              <a:pathLst>
                <a:path w="2706" h="7060" extrusionOk="0">
                  <a:moveTo>
                    <a:pt x="893" y="0"/>
                  </a:moveTo>
                  <a:cubicBezTo>
                    <a:pt x="569" y="703"/>
                    <a:pt x="352" y="1217"/>
                    <a:pt x="217" y="1839"/>
                  </a:cubicBezTo>
                  <a:cubicBezTo>
                    <a:pt x="82" y="2407"/>
                    <a:pt x="1" y="3003"/>
                    <a:pt x="28" y="3571"/>
                  </a:cubicBezTo>
                  <a:cubicBezTo>
                    <a:pt x="82" y="4139"/>
                    <a:pt x="163" y="4707"/>
                    <a:pt x="379" y="5302"/>
                  </a:cubicBezTo>
                  <a:cubicBezTo>
                    <a:pt x="569" y="5870"/>
                    <a:pt x="893" y="6438"/>
                    <a:pt x="1434" y="7060"/>
                  </a:cubicBezTo>
                  <a:cubicBezTo>
                    <a:pt x="1975" y="6438"/>
                    <a:pt x="2246" y="5870"/>
                    <a:pt x="2435" y="5248"/>
                  </a:cubicBezTo>
                  <a:cubicBezTo>
                    <a:pt x="2651" y="4653"/>
                    <a:pt x="2705" y="4030"/>
                    <a:pt x="2678" y="3435"/>
                  </a:cubicBezTo>
                  <a:cubicBezTo>
                    <a:pt x="2651" y="2840"/>
                    <a:pt x="2543" y="2218"/>
                    <a:pt x="2273" y="1596"/>
                  </a:cubicBezTo>
                  <a:cubicBezTo>
                    <a:pt x="2002" y="1028"/>
                    <a:pt x="1624" y="352"/>
                    <a:pt x="893" y="0"/>
                  </a:cubicBezTo>
                  <a:close/>
                </a:path>
              </a:pathLst>
            </a:custGeom>
            <a:solidFill>
              <a:srgbClr val="BEFFF1">
                <a:alpha val="45980"/>
              </a:srgb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081" name="Google Shape;1081;p32"/>
            <p:cNvSpPr/>
            <p:nvPr/>
          </p:nvSpPr>
          <p:spPr>
            <a:xfrm>
              <a:off x="2324755" y="4201897"/>
              <a:ext cx="37963" cy="86749"/>
            </a:xfrm>
            <a:custGeom>
              <a:avLst/>
              <a:gdLst/>
              <a:ahLst/>
              <a:cxnLst/>
              <a:rect l="l" t="t" r="r" b="b"/>
              <a:pathLst>
                <a:path w="2652" h="6060" extrusionOk="0">
                  <a:moveTo>
                    <a:pt x="677" y="0"/>
                  </a:moveTo>
                  <a:cubicBezTo>
                    <a:pt x="406" y="731"/>
                    <a:pt x="271" y="1217"/>
                    <a:pt x="190" y="1704"/>
                  </a:cubicBezTo>
                  <a:cubicBezTo>
                    <a:pt x="82" y="2137"/>
                    <a:pt x="0" y="2543"/>
                    <a:pt x="0" y="2976"/>
                  </a:cubicBezTo>
                  <a:cubicBezTo>
                    <a:pt x="0" y="3381"/>
                    <a:pt x="0" y="3841"/>
                    <a:pt x="109" y="4328"/>
                  </a:cubicBezTo>
                  <a:cubicBezTo>
                    <a:pt x="190" y="4842"/>
                    <a:pt x="325" y="5383"/>
                    <a:pt x="677" y="6059"/>
                  </a:cubicBezTo>
                  <a:cubicBezTo>
                    <a:pt x="1407" y="5735"/>
                    <a:pt x="1840" y="5275"/>
                    <a:pt x="2137" y="4788"/>
                  </a:cubicBezTo>
                  <a:cubicBezTo>
                    <a:pt x="2435" y="4274"/>
                    <a:pt x="2624" y="3652"/>
                    <a:pt x="2651" y="3057"/>
                  </a:cubicBezTo>
                  <a:cubicBezTo>
                    <a:pt x="2651" y="2435"/>
                    <a:pt x="2516" y="1813"/>
                    <a:pt x="2218" y="1272"/>
                  </a:cubicBezTo>
                  <a:cubicBezTo>
                    <a:pt x="1867" y="731"/>
                    <a:pt x="1407" y="244"/>
                    <a:pt x="677" y="0"/>
                  </a:cubicBezTo>
                  <a:close/>
                </a:path>
              </a:pathLst>
            </a:custGeom>
            <a:solidFill>
              <a:srgbClr val="BEFFF1">
                <a:alpha val="45980"/>
              </a:srgb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082" name="Google Shape;1082;p32"/>
            <p:cNvSpPr/>
            <p:nvPr/>
          </p:nvSpPr>
          <p:spPr>
            <a:xfrm>
              <a:off x="2411876" y="4414861"/>
              <a:ext cx="37963" cy="86749"/>
            </a:xfrm>
            <a:custGeom>
              <a:avLst/>
              <a:gdLst/>
              <a:ahLst/>
              <a:cxnLst/>
              <a:rect l="l" t="t" r="r" b="b"/>
              <a:pathLst>
                <a:path w="2652" h="6060" extrusionOk="0">
                  <a:moveTo>
                    <a:pt x="677" y="0"/>
                  </a:moveTo>
                  <a:cubicBezTo>
                    <a:pt x="406" y="731"/>
                    <a:pt x="271" y="1217"/>
                    <a:pt x="190" y="1704"/>
                  </a:cubicBezTo>
                  <a:cubicBezTo>
                    <a:pt x="82" y="2137"/>
                    <a:pt x="1" y="2543"/>
                    <a:pt x="1" y="2976"/>
                  </a:cubicBezTo>
                  <a:cubicBezTo>
                    <a:pt x="1" y="3381"/>
                    <a:pt x="1" y="3841"/>
                    <a:pt x="109" y="4328"/>
                  </a:cubicBezTo>
                  <a:cubicBezTo>
                    <a:pt x="190" y="4842"/>
                    <a:pt x="325" y="5383"/>
                    <a:pt x="677" y="6059"/>
                  </a:cubicBezTo>
                  <a:cubicBezTo>
                    <a:pt x="1407" y="5735"/>
                    <a:pt x="1840" y="5275"/>
                    <a:pt x="2137" y="4788"/>
                  </a:cubicBezTo>
                  <a:cubicBezTo>
                    <a:pt x="2435" y="4274"/>
                    <a:pt x="2624" y="3652"/>
                    <a:pt x="2651" y="3057"/>
                  </a:cubicBezTo>
                  <a:cubicBezTo>
                    <a:pt x="2651" y="2435"/>
                    <a:pt x="2516" y="1813"/>
                    <a:pt x="2219" y="1272"/>
                  </a:cubicBezTo>
                  <a:cubicBezTo>
                    <a:pt x="1867" y="731"/>
                    <a:pt x="1407" y="244"/>
                    <a:pt x="677" y="0"/>
                  </a:cubicBezTo>
                  <a:close/>
                </a:path>
              </a:pathLst>
            </a:custGeom>
            <a:solidFill>
              <a:srgbClr val="BEFFF1">
                <a:alpha val="45980"/>
              </a:srgb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083" name="Google Shape;1083;p32"/>
            <p:cNvSpPr/>
            <p:nvPr/>
          </p:nvSpPr>
          <p:spPr>
            <a:xfrm>
              <a:off x="887429" y="5116482"/>
              <a:ext cx="37577" cy="106489"/>
            </a:xfrm>
            <a:custGeom>
              <a:avLst/>
              <a:gdLst/>
              <a:ahLst/>
              <a:cxnLst/>
              <a:rect l="l" t="t" r="r" b="b"/>
              <a:pathLst>
                <a:path w="2625" h="7439" extrusionOk="0">
                  <a:moveTo>
                    <a:pt x="1299" y="0"/>
                  </a:moveTo>
                  <a:cubicBezTo>
                    <a:pt x="785" y="595"/>
                    <a:pt x="515" y="1245"/>
                    <a:pt x="271" y="1840"/>
                  </a:cubicBezTo>
                  <a:cubicBezTo>
                    <a:pt x="109" y="2462"/>
                    <a:pt x="1" y="3111"/>
                    <a:pt x="1" y="3706"/>
                  </a:cubicBezTo>
                  <a:cubicBezTo>
                    <a:pt x="1" y="4328"/>
                    <a:pt x="55" y="4950"/>
                    <a:pt x="271" y="5573"/>
                  </a:cubicBezTo>
                  <a:cubicBezTo>
                    <a:pt x="461" y="6168"/>
                    <a:pt x="785" y="6817"/>
                    <a:pt x="1299" y="7439"/>
                  </a:cubicBezTo>
                  <a:cubicBezTo>
                    <a:pt x="1894" y="6817"/>
                    <a:pt x="2165" y="6168"/>
                    <a:pt x="2354" y="5573"/>
                  </a:cubicBezTo>
                  <a:cubicBezTo>
                    <a:pt x="2517" y="4950"/>
                    <a:pt x="2625" y="4328"/>
                    <a:pt x="2625" y="3706"/>
                  </a:cubicBezTo>
                  <a:cubicBezTo>
                    <a:pt x="2625" y="3111"/>
                    <a:pt x="2571" y="2462"/>
                    <a:pt x="2354" y="1840"/>
                  </a:cubicBezTo>
                  <a:cubicBezTo>
                    <a:pt x="2165" y="1245"/>
                    <a:pt x="1840" y="595"/>
                    <a:pt x="1299" y="0"/>
                  </a:cubicBezTo>
                  <a:close/>
                </a:path>
              </a:pathLst>
            </a:custGeom>
            <a:solidFill>
              <a:srgbClr val="BEFFF1">
                <a:alpha val="45980"/>
              </a:srgb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084" name="Google Shape;1084;p32"/>
            <p:cNvSpPr/>
            <p:nvPr/>
          </p:nvSpPr>
          <p:spPr>
            <a:xfrm>
              <a:off x="1246807" y="4560344"/>
              <a:ext cx="805605" cy="513021"/>
            </a:xfrm>
            <a:custGeom>
              <a:avLst/>
              <a:gdLst/>
              <a:ahLst/>
              <a:cxnLst/>
              <a:rect l="l" t="t" r="r" b="b"/>
              <a:pathLst>
                <a:path w="56277" h="35838" extrusionOk="0">
                  <a:moveTo>
                    <a:pt x="29720" y="1"/>
                  </a:moveTo>
                  <a:cubicBezTo>
                    <a:pt x="29139" y="1"/>
                    <a:pt x="28546" y="21"/>
                    <a:pt x="27939" y="62"/>
                  </a:cubicBezTo>
                  <a:cubicBezTo>
                    <a:pt x="3973" y="1143"/>
                    <a:pt x="1" y="35838"/>
                    <a:pt x="27896" y="35838"/>
                  </a:cubicBezTo>
                  <a:cubicBezTo>
                    <a:pt x="28619" y="35838"/>
                    <a:pt x="29364" y="35815"/>
                    <a:pt x="30130" y="35767"/>
                  </a:cubicBezTo>
                  <a:cubicBezTo>
                    <a:pt x="56276" y="34103"/>
                    <a:pt x="53722" y="1"/>
                    <a:pt x="29720" y="1"/>
                  </a:cubicBezTo>
                  <a:close/>
                </a:path>
              </a:pathLst>
            </a:custGeom>
            <a:solidFill>
              <a:srgbClr val="BEFFF1">
                <a:alpha val="45980"/>
              </a:srgb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085" name="Google Shape;1085;p32"/>
            <p:cNvSpPr/>
            <p:nvPr/>
          </p:nvSpPr>
          <p:spPr>
            <a:xfrm>
              <a:off x="1507740" y="4749789"/>
              <a:ext cx="92561" cy="71647"/>
            </a:xfrm>
            <a:custGeom>
              <a:avLst/>
              <a:gdLst/>
              <a:ahLst/>
              <a:cxnLst/>
              <a:rect l="l" t="t" r="r" b="b"/>
              <a:pathLst>
                <a:path w="6466" h="5005" extrusionOk="0">
                  <a:moveTo>
                    <a:pt x="3220" y="1"/>
                  </a:moveTo>
                  <a:cubicBezTo>
                    <a:pt x="1" y="1"/>
                    <a:pt x="1" y="5005"/>
                    <a:pt x="3220" y="5005"/>
                  </a:cubicBezTo>
                  <a:cubicBezTo>
                    <a:pt x="6438" y="5005"/>
                    <a:pt x="6465" y="1"/>
                    <a:pt x="3220" y="1"/>
                  </a:cubicBezTo>
                  <a:close/>
                </a:path>
              </a:pathLst>
            </a:custGeom>
            <a:solidFill>
              <a:schemeClr val="lt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086" name="Google Shape;1086;p32"/>
            <p:cNvSpPr/>
            <p:nvPr/>
          </p:nvSpPr>
          <p:spPr>
            <a:xfrm>
              <a:off x="1686249" y="4699071"/>
              <a:ext cx="92561" cy="71647"/>
            </a:xfrm>
            <a:custGeom>
              <a:avLst/>
              <a:gdLst/>
              <a:ahLst/>
              <a:cxnLst/>
              <a:rect l="l" t="t" r="r" b="b"/>
              <a:pathLst>
                <a:path w="6466" h="5005" extrusionOk="0">
                  <a:moveTo>
                    <a:pt x="3219" y="0"/>
                  </a:moveTo>
                  <a:cubicBezTo>
                    <a:pt x="0" y="0"/>
                    <a:pt x="0" y="5004"/>
                    <a:pt x="3219" y="5004"/>
                  </a:cubicBezTo>
                  <a:cubicBezTo>
                    <a:pt x="6438" y="5004"/>
                    <a:pt x="6465" y="0"/>
                    <a:pt x="3219" y="0"/>
                  </a:cubicBezTo>
                  <a:close/>
                </a:path>
              </a:pathLst>
            </a:custGeom>
            <a:solidFill>
              <a:schemeClr val="lt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087" name="Google Shape;1087;p32"/>
            <p:cNvSpPr/>
            <p:nvPr/>
          </p:nvSpPr>
          <p:spPr>
            <a:xfrm>
              <a:off x="1551888" y="4823783"/>
              <a:ext cx="247678" cy="120003"/>
            </a:xfrm>
            <a:custGeom>
              <a:avLst/>
              <a:gdLst/>
              <a:ahLst/>
              <a:cxnLst/>
              <a:rect l="l" t="t" r="r" b="b"/>
              <a:pathLst>
                <a:path w="17302" h="8383" extrusionOk="0">
                  <a:moveTo>
                    <a:pt x="16067" y="1"/>
                  </a:moveTo>
                  <a:cubicBezTo>
                    <a:pt x="15796" y="1"/>
                    <a:pt x="15537" y="143"/>
                    <a:pt x="15391" y="485"/>
                  </a:cubicBezTo>
                  <a:cubicBezTo>
                    <a:pt x="14282" y="3055"/>
                    <a:pt x="12335" y="5219"/>
                    <a:pt x="9603" y="6084"/>
                  </a:cubicBezTo>
                  <a:cubicBezTo>
                    <a:pt x="8603" y="6417"/>
                    <a:pt x="7579" y="6566"/>
                    <a:pt x="6553" y="6566"/>
                  </a:cubicBezTo>
                  <a:cubicBezTo>
                    <a:pt x="4747" y="6566"/>
                    <a:pt x="2935" y="6106"/>
                    <a:pt x="1245" y="5381"/>
                  </a:cubicBezTo>
                  <a:cubicBezTo>
                    <a:pt x="1165" y="5348"/>
                    <a:pt x="1083" y="5333"/>
                    <a:pt x="1001" y="5333"/>
                  </a:cubicBezTo>
                  <a:cubicBezTo>
                    <a:pt x="610" y="5333"/>
                    <a:pt x="225" y="5672"/>
                    <a:pt x="136" y="6030"/>
                  </a:cubicBezTo>
                  <a:cubicBezTo>
                    <a:pt x="0" y="6544"/>
                    <a:pt x="352" y="6950"/>
                    <a:pt x="785" y="7139"/>
                  </a:cubicBezTo>
                  <a:cubicBezTo>
                    <a:pt x="2608" y="7918"/>
                    <a:pt x="4594" y="8382"/>
                    <a:pt x="6574" y="8382"/>
                  </a:cubicBezTo>
                  <a:cubicBezTo>
                    <a:pt x="7825" y="8382"/>
                    <a:pt x="9074" y="8197"/>
                    <a:pt x="10279" y="7788"/>
                  </a:cubicBezTo>
                  <a:cubicBezTo>
                    <a:pt x="13363" y="6733"/>
                    <a:pt x="15689" y="4326"/>
                    <a:pt x="16987" y="1405"/>
                  </a:cubicBezTo>
                  <a:cubicBezTo>
                    <a:pt x="17302" y="665"/>
                    <a:pt x="16655" y="1"/>
                    <a:pt x="16067" y="1"/>
                  </a:cubicBezTo>
                  <a:close/>
                </a:path>
              </a:pathLst>
            </a:custGeom>
            <a:solidFill>
              <a:schemeClr val="lt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grpSp>
      <p:grpSp>
        <p:nvGrpSpPr>
          <p:cNvPr id="1088" name="Google Shape;1088;p32"/>
          <p:cNvGrpSpPr/>
          <p:nvPr/>
        </p:nvGrpSpPr>
        <p:grpSpPr>
          <a:xfrm>
            <a:off x="7672987" y="3296259"/>
            <a:ext cx="3934946" cy="3641737"/>
            <a:chOff x="5681470" y="2472193"/>
            <a:chExt cx="2958529" cy="2731303"/>
          </a:xfrm>
        </p:grpSpPr>
        <p:sp>
          <p:nvSpPr>
            <p:cNvPr id="1089" name="Google Shape;1089;p32"/>
            <p:cNvSpPr/>
            <p:nvPr/>
          </p:nvSpPr>
          <p:spPr>
            <a:xfrm>
              <a:off x="6225902" y="2735837"/>
              <a:ext cx="2414097" cy="1814092"/>
            </a:xfrm>
            <a:custGeom>
              <a:avLst/>
              <a:gdLst/>
              <a:ahLst/>
              <a:cxnLst/>
              <a:rect l="l" t="t" r="r" b="b"/>
              <a:pathLst>
                <a:path w="184882" h="138931" extrusionOk="0">
                  <a:moveTo>
                    <a:pt x="137618" y="0"/>
                  </a:moveTo>
                  <a:cubicBezTo>
                    <a:pt x="129679" y="0"/>
                    <a:pt x="121619" y="3083"/>
                    <a:pt x="115597" y="8658"/>
                  </a:cubicBezTo>
                  <a:lnTo>
                    <a:pt x="37525" y="27364"/>
                  </a:lnTo>
                  <a:cubicBezTo>
                    <a:pt x="30206" y="49319"/>
                    <a:pt x="3052" y="49601"/>
                    <a:pt x="1724" y="77773"/>
                  </a:cubicBezTo>
                  <a:cubicBezTo>
                    <a:pt x="0" y="114620"/>
                    <a:pt x="31450" y="116654"/>
                    <a:pt x="74964" y="126996"/>
                  </a:cubicBezTo>
                  <a:cubicBezTo>
                    <a:pt x="93166" y="131347"/>
                    <a:pt x="118216" y="138930"/>
                    <a:pt x="138559" y="138930"/>
                  </a:cubicBezTo>
                  <a:cubicBezTo>
                    <a:pt x="148470" y="138930"/>
                    <a:pt x="157264" y="137130"/>
                    <a:pt x="163605" y="132280"/>
                  </a:cubicBezTo>
                  <a:cubicBezTo>
                    <a:pt x="184882" y="116004"/>
                    <a:pt x="171742" y="101396"/>
                    <a:pt x="169284" y="76163"/>
                  </a:cubicBezTo>
                  <a:cubicBezTo>
                    <a:pt x="167673" y="55818"/>
                    <a:pt x="172534" y="23295"/>
                    <a:pt x="157106" y="7838"/>
                  </a:cubicBezTo>
                  <a:cubicBezTo>
                    <a:pt x="151739" y="2472"/>
                    <a:pt x="144727" y="0"/>
                    <a:pt x="137618" y="0"/>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090" name="Google Shape;1090;p32"/>
            <p:cNvSpPr/>
            <p:nvPr/>
          </p:nvSpPr>
          <p:spPr>
            <a:xfrm>
              <a:off x="6225902" y="2734812"/>
              <a:ext cx="2414097" cy="1814092"/>
            </a:xfrm>
            <a:custGeom>
              <a:avLst/>
              <a:gdLst/>
              <a:ahLst/>
              <a:cxnLst/>
              <a:rect l="l" t="t" r="r" b="b"/>
              <a:pathLst>
                <a:path w="184882" h="138931" extrusionOk="0">
                  <a:moveTo>
                    <a:pt x="137618" y="0"/>
                  </a:moveTo>
                  <a:cubicBezTo>
                    <a:pt x="129679" y="0"/>
                    <a:pt x="121619" y="3083"/>
                    <a:pt x="115597" y="8658"/>
                  </a:cubicBezTo>
                  <a:lnTo>
                    <a:pt x="37525" y="27364"/>
                  </a:lnTo>
                  <a:cubicBezTo>
                    <a:pt x="30206" y="49319"/>
                    <a:pt x="3052" y="49601"/>
                    <a:pt x="1724" y="77773"/>
                  </a:cubicBezTo>
                  <a:cubicBezTo>
                    <a:pt x="0" y="114620"/>
                    <a:pt x="31450" y="116654"/>
                    <a:pt x="74964" y="126996"/>
                  </a:cubicBezTo>
                  <a:cubicBezTo>
                    <a:pt x="93166" y="131347"/>
                    <a:pt x="118216" y="138930"/>
                    <a:pt x="138559" y="138930"/>
                  </a:cubicBezTo>
                  <a:cubicBezTo>
                    <a:pt x="148470" y="138930"/>
                    <a:pt x="157264" y="137130"/>
                    <a:pt x="163605" y="132280"/>
                  </a:cubicBezTo>
                  <a:cubicBezTo>
                    <a:pt x="184882" y="116004"/>
                    <a:pt x="171742" y="101396"/>
                    <a:pt x="169284" y="76163"/>
                  </a:cubicBezTo>
                  <a:cubicBezTo>
                    <a:pt x="167673" y="55818"/>
                    <a:pt x="172534" y="23295"/>
                    <a:pt x="157106" y="7838"/>
                  </a:cubicBezTo>
                  <a:cubicBezTo>
                    <a:pt x="151739" y="2472"/>
                    <a:pt x="144727" y="0"/>
                    <a:pt x="137618" y="0"/>
                  </a:cubicBezTo>
                  <a:close/>
                </a:path>
              </a:pathLst>
            </a:custGeom>
            <a:solidFill>
              <a:srgbClr val="422C46">
                <a:alpha val="21020"/>
              </a:srgb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091" name="Google Shape;1091;p32"/>
            <p:cNvSpPr/>
            <p:nvPr/>
          </p:nvSpPr>
          <p:spPr>
            <a:xfrm>
              <a:off x="6481960" y="4170229"/>
              <a:ext cx="1662168" cy="1020809"/>
            </a:xfrm>
            <a:custGeom>
              <a:avLst/>
              <a:gdLst/>
              <a:ahLst/>
              <a:cxnLst/>
              <a:rect l="l" t="t" r="r" b="b"/>
              <a:pathLst>
                <a:path w="127296" h="78178" extrusionOk="0">
                  <a:moveTo>
                    <a:pt x="63657" y="0"/>
                  </a:moveTo>
                  <a:cubicBezTo>
                    <a:pt x="12237" y="0"/>
                    <a:pt x="8718" y="43251"/>
                    <a:pt x="0" y="78178"/>
                  </a:cubicBezTo>
                  <a:lnTo>
                    <a:pt x="127295" y="78178"/>
                  </a:lnTo>
                  <a:cubicBezTo>
                    <a:pt x="126476" y="26610"/>
                    <a:pt x="105764" y="1603"/>
                    <a:pt x="67476" y="77"/>
                  </a:cubicBezTo>
                  <a:cubicBezTo>
                    <a:pt x="66175" y="26"/>
                    <a:pt x="64902" y="0"/>
                    <a:pt x="63657" y="0"/>
                  </a:cubicBezTo>
                  <a:close/>
                </a:path>
              </a:pathLst>
            </a:custGeom>
            <a:solidFill>
              <a:schemeClr val="accent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092" name="Google Shape;1092;p32"/>
            <p:cNvSpPr/>
            <p:nvPr/>
          </p:nvSpPr>
          <p:spPr>
            <a:xfrm>
              <a:off x="5796585" y="3950641"/>
              <a:ext cx="1142518" cy="922147"/>
            </a:xfrm>
            <a:custGeom>
              <a:avLst/>
              <a:gdLst/>
              <a:ahLst/>
              <a:cxnLst/>
              <a:rect l="l" t="t" r="r" b="b"/>
              <a:pathLst>
                <a:path w="87499" h="70622" extrusionOk="0">
                  <a:moveTo>
                    <a:pt x="22751" y="0"/>
                  </a:moveTo>
                  <a:cubicBezTo>
                    <a:pt x="15698" y="0"/>
                    <a:pt x="0" y="2778"/>
                    <a:pt x="45" y="5111"/>
                  </a:cubicBezTo>
                  <a:cubicBezTo>
                    <a:pt x="328" y="35798"/>
                    <a:pt x="15473" y="53091"/>
                    <a:pt x="23639" y="60409"/>
                  </a:cubicBezTo>
                  <a:cubicBezTo>
                    <a:pt x="31842" y="66550"/>
                    <a:pt x="45237" y="70621"/>
                    <a:pt x="57932" y="70621"/>
                  </a:cubicBezTo>
                  <a:cubicBezTo>
                    <a:pt x="60368" y="70621"/>
                    <a:pt x="62777" y="70471"/>
                    <a:pt x="65120" y="70158"/>
                  </a:cubicBezTo>
                  <a:lnTo>
                    <a:pt x="87499" y="24608"/>
                  </a:lnTo>
                  <a:cubicBezTo>
                    <a:pt x="84758" y="23388"/>
                    <a:pt x="81520" y="22948"/>
                    <a:pt x="78000" y="22948"/>
                  </a:cubicBezTo>
                  <a:cubicBezTo>
                    <a:pt x="68911" y="22948"/>
                    <a:pt x="57939" y="25880"/>
                    <a:pt x="48775" y="25880"/>
                  </a:cubicBezTo>
                  <a:cubicBezTo>
                    <a:pt x="41765" y="25880"/>
                    <a:pt x="35812" y="24165"/>
                    <a:pt x="32568" y="18109"/>
                  </a:cubicBezTo>
                  <a:cubicBezTo>
                    <a:pt x="30873" y="14916"/>
                    <a:pt x="29206" y="6298"/>
                    <a:pt x="26069" y="618"/>
                  </a:cubicBezTo>
                  <a:cubicBezTo>
                    <a:pt x="25831" y="187"/>
                    <a:pt x="24582" y="0"/>
                    <a:pt x="22751" y="0"/>
                  </a:cubicBezTo>
                  <a:close/>
                </a:path>
              </a:pathLst>
            </a:custGeom>
            <a:solidFill>
              <a:schemeClr val="accent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093" name="Google Shape;1093;p32"/>
            <p:cNvSpPr/>
            <p:nvPr/>
          </p:nvSpPr>
          <p:spPr>
            <a:xfrm>
              <a:off x="7737334" y="4804080"/>
              <a:ext cx="34145" cy="399416"/>
            </a:xfrm>
            <a:custGeom>
              <a:avLst/>
              <a:gdLst/>
              <a:ahLst/>
              <a:cxnLst/>
              <a:rect l="l" t="t" r="r" b="b"/>
              <a:pathLst>
                <a:path w="2615" h="30589" extrusionOk="0">
                  <a:moveTo>
                    <a:pt x="954" y="1"/>
                  </a:moveTo>
                  <a:cubicBezTo>
                    <a:pt x="460" y="1"/>
                    <a:pt x="0" y="319"/>
                    <a:pt x="71" y="955"/>
                  </a:cubicBezTo>
                  <a:cubicBezTo>
                    <a:pt x="551" y="5617"/>
                    <a:pt x="636" y="10308"/>
                    <a:pt x="636" y="14998"/>
                  </a:cubicBezTo>
                  <a:cubicBezTo>
                    <a:pt x="636" y="19886"/>
                    <a:pt x="523" y="24803"/>
                    <a:pt x="71" y="29635"/>
                  </a:cubicBezTo>
                  <a:cubicBezTo>
                    <a:pt x="0" y="30271"/>
                    <a:pt x="467" y="30589"/>
                    <a:pt x="965" y="30589"/>
                  </a:cubicBezTo>
                  <a:cubicBezTo>
                    <a:pt x="1463" y="30589"/>
                    <a:pt x="1992" y="30271"/>
                    <a:pt x="2049" y="29635"/>
                  </a:cubicBezTo>
                  <a:cubicBezTo>
                    <a:pt x="2501" y="24775"/>
                    <a:pt x="2614" y="19886"/>
                    <a:pt x="2614" y="14998"/>
                  </a:cubicBezTo>
                  <a:cubicBezTo>
                    <a:pt x="2614" y="10308"/>
                    <a:pt x="2529" y="5617"/>
                    <a:pt x="2049" y="955"/>
                  </a:cubicBezTo>
                  <a:cubicBezTo>
                    <a:pt x="1978" y="319"/>
                    <a:pt x="1449" y="1"/>
                    <a:pt x="954" y="1"/>
                  </a:cubicBezTo>
                  <a:close/>
                </a:path>
              </a:pathLst>
            </a:custGeom>
            <a:solidFill>
              <a:srgbClr val="422C46">
                <a:alpha val="40630"/>
              </a:srgb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094" name="Google Shape;1094;p32"/>
            <p:cNvSpPr/>
            <p:nvPr/>
          </p:nvSpPr>
          <p:spPr>
            <a:xfrm>
              <a:off x="5904910" y="4178978"/>
              <a:ext cx="102580" cy="80082"/>
            </a:xfrm>
            <a:custGeom>
              <a:avLst/>
              <a:gdLst/>
              <a:ahLst/>
              <a:cxnLst/>
              <a:rect l="l" t="t" r="r" b="b"/>
              <a:pathLst>
                <a:path w="7856" h="6133" extrusionOk="0">
                  <a:moveTo>
                    <a:pt x="3928" y="0"/>
                  </a:moveTo>
                  <a:cubicBezTo>
                    <a:pt x="0" y="0"/>
                    <a:pt x="0" y="6132"/>
                    <a:pt x="3928" y="6132"/>
                  </a:cubicBezTo>
                  <a:cubicBezTo>
                    <a:pt x="7855" y="6132"/>
                    <a:pt x="7855" y="0"/>
                    <a:pt x="3928" y="0"/>
                  </a:cubicBezTo>
                  <a:close/>
                </a:path>
              </a:pathLst>
            </a:custGeom>
            <a:solidFill>
              <a:schemeClr val="accent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095" name="Google Shape;1095;p32"/>
            <p:cNvSpPr/>
            <p:nvPr/>
          </p:nvSpPr>
          <p:spPr>
            <a:xfrm>
              <a:off x="6175722" y="4316970"/>
              <a:ext cx="102214" cy="79703"/>
            </a:xfrm>
            <a:custGeom>
              <a:avLst/>
              <a:gdLst/>
              <a:ahLst/>
              <a:cxnLst/>
              <a:rect l="l" t="t" r="r" b="b"/>
              <a:pathLst>
                <a:path w="7828" h="6104" extrusionOk="0">
                  <a:moveTo>
                    <a:pt x="3928" y="0"/>
                  </a:moveTo>
                  <a:cubicBezTo>
                    <a:pt x="0" y="29"/>
                    <a:pt x="0" y="6104"/>
                    <a:pt x="3928" y="6104"/>
                  </a:cubicBezTo>
                  <a:cubicBezTo>
                    <a:pt x="7827" y="6104"/>
                    <a:pt x="7827" y="0"/>
                    <a:pt x="3928" y="0"/>
                  </a:cubicBezTo>
                  <a:close/>
                </a:path>
              </a:pathLst>
            </a:custGeom>
            <a:solidFill>
              <a:schemeClr val="accent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096" name="Google Shape;1096;p32"/>
            <p:cNvSpPr/>
            <p:nvPr/>
          </p:nvSpPr>
          <p:spPr>
            <a:xfrm>
              <a:off x="6180880" y="4635742"/>
              <a:ext cx="102593" cy="79716"/>
            </a:xfrm>
            <a:custGeom>
              <a:avLst/>
              <a:gdLst/>
              <a:ahLst/>
              <a:cxnLst/>
              <a:rect l="l" t="t" r="r" b="b"/>
              <a:pathLst>
                <a:path w="7857" h="6105" extrusionOk="0">
                  <a:moveTo>
                    <a:pt x="3957" y="1"/>
                  </a:moveTo>
                  <a:cubicBezTo>
                    <a:pt x="29" y="1"/>
                    <a:pt x="1" y="6104"/>
                    <a:pt x="3957" y="6104"/>
                  </a:cubicBezTo>
                  <a:cubicBezTo>
                    <a:pt x="7856" y="6104"/>
                    <a:pt x="7856" y="1"/>
                    <a:pt x="3957" y="1"/>
                  </a:cubicBezTo>
                  <a:close/>
                </a:path>
              </a:pathLst>
            </a:custGeom>
            <a:solidFill>
              <a:schemeClr val="accent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097" name="Google Shape;1097;p32"/>
            <p:cNvSpPr/>
            <p:nvPr/>
          </p:nvSpPr>
          <p:spPr>
            <a:xfrm>
              <a:off x="6425134" y="4359393"/>
              <a:ext cx="102958" cy="79716"/>
            </a:xfrm>
            <a:custGeom>
              <a:avLst/>
              <a:gdLst/>
              <a:ahLst/>
              <a:cxnLst/>
              <a:rect l="l" t="t" r="r" b="b"/>
              <a:pathLst>
                <a:path w="7885" h="6105" extrusionOk="0">
                  <a:moveTo>
                    <a:pt x="3957" y="1"/>
                  </a:moveTo>
                  <a:cubicBezTo>
                    <a:pt x="1" y="29"/>
                    <a:pt x="1" y="6104"/>
                    <a:pt x="3957" y="6104"/>
                  </a:cubicBezTo>
                  <a:cubicBezTo>
                    <a:pt x="7884" y="6104"/>
                    <a:pt x="7884" y="1"/>
                    <a:pt x="3957" y="1"/>
                  </a:cubicBezTo>
                  <a:close/>
                </a:path>
              </a:pathLst>
            </a:custGeom>
            <a:solidFill>
              <a:schemeClr val="accent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098" name="Google Shape;1098;p32"/>
            <p:cNvSpPr/>
            <p:nvPr/>
          </p:nvSpPr>
          <p:spPr>
            <a:xfrm>
              <a:off x="6467571" y="4614354"/>
              <a:ext cx="102945" cy="80069"/>
            </a:xfrm>
            <a:custGeom>
              <a:avLst/>
              <a:gdLst/>
              <a:ahLst/>
              <a:cxnLst/>
              <a:rect l="l" t="t" r="r" b="b"/>
              <a:pathLst>
                <a:path w="7884" h="6132" extrusionOk="0">
                  <a:moveTo>
                    <a:pt x="3956" y="0"/>
                  </a:moveTo>
                  <a:cubicBezTo>
                    <a:pt x="0" y="0"/>
                    <a:pt x="0" y="6132"/>
                    <a:pt x="3956" y="6132"/>
                  </a:cubicBezTo>
                  <a:cubicBezTo>
                    <a:pt x="7884" y="6132"/>
                    <a:pt x="7884" y="0"/>
                    <a:pt x="3956" y="0"/>
                  </a:cubicBezTo>
                  <a:close/>
                </a:path>
              </a:pathLst>
            </a:custGeom>
            <a:solidFill>
              <a:schemeClr val="accent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099" name="Google Shape;1099;p32"/>
            <p:cNvSpPr/>
            <p:nvPr/>
          </p:nvSpPr>
          <p:spPr>
            <a:xfrm>
              <a:off x="6690789" y="4322506"/>
              <a:ext cx="102580" cy="79703"/>
            </a:xfrm>
            <a:custGeom>
              <a:avLst/>
              <a:gdLst/>
              <a:ahLst/>
              <a:cxnLst/>
              <a:rect l="l" t="t" r="r" b="b"/>
              <a:pathLst>
                <a:path w="7856" h="6104" extrusionOk="0">
                  <a:moveTo>
                    <a:pt x="3928" y="0"/>
                  </a:moveTo>
                  <a:cubicBezTo>
                    <a:pt x="0" y="0"/>
                    <a:pt x="0" y="6104"/>
                    <a:pt x="3928" y="6104"/>
                  </a:cubicBezTo>
                  <a:cubicBezTo>
                    <a:pt x="7855" y="6104"/>
                    <a:pt x="7855" y="0"/>
                    <a:pt x="3928" y="0"/>
                  </a:cubicBezTo>
                  <a:close/>
                </a:path>
              </a:pathLst>
            </a:custGeom>
            <a:solidFill>
              <a:schemeClr val="accent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100" name="Google Shape;1100;p32"/>
            <p:cNvSpPr/>
            <p:nvPr/>
          </p:nvSpPr>
          <p:spPr>
            <a:xfrm>
              <a:off x="6764942" y="4550882"/>
              <a:ext cx="102580" cy="79716"/>
            </a:xfrm>
            <a:custGeom>
              <a:avLst/>
              <a:gdLst/>
              <a:ahLst/>
              <a:cxnLst/>
              <a:rect l="l" t="t" r="r" b="b"/>
              <a:pathLst>
                <a:path w="7856" h="6105" extrusionOk="0">
                  <a:moveTo>
                    <a:pt x="3928" y="1"/>
                  </a:moveTo>
                  <a:cubicBezTo>
                    <a:pt x="1" y="1"/>
                    <a:pt x="1" y="6104"/>
                    <a:pt x="3928" y="6104"/>
                  </a:cubicBezTo>
                  <a:cubicBezTo>
                    <a:pt x="7856" y="6104"/>
                    <a:pt x="7856" y="1"/>
                    <a:pt x="3928" y="1"/>
                  </a:cubicBezTo>
                  <a:close/>
                </a:path>
              </a:pathLst>
            </a:custGeom>
            <a:solidFill>
              <a:schemeClr val="accent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101" name="Google Shape;1101;p32"/>
            <p:cNvSpPr/>
            <p:nvPr/>
          </p:nvSpPr>
          <p:spPr>
            <a:xfrm>
              <a:off x="7128006" y="4401086"/>
              <a:ext cx="102580" cy="79716"/>
            </a:xfrm>
            <a:custGeom>
              <a:avLst/>
              <a:gdLst/>
              <a:ahLst/>
              <a:cxnLst/>
              <a:rect l="l" t="t" r="r" b="b"/>
              <a:pathLst>
                <a:path w="7856" h="6105" extrusionOk="0">
                  <a:moveTo>
                    <a:pt x="3928" y="1"/>
                  </a:moveTo>
                  <a:cubicBezTo>
                    <a:pt x="0" y="1"/>
                    <a:pt x="0" y="6104"/>
                    <a:pt x="3928" y="6104"/>
                  </a:cubicBezTo>
                  <a:cubicBezTo>
                    <a:pt x="7855" y="6104"/>
                    <a:pt x="7855" y="1"/>
                    <a:pt x="3928" y="1"/>
                  </a:cubicBezTo>
                  <a:close/>
                </a:path>
              </a:pathLst>
            </a:custGeom>
            <a:solidFill>
              <a:schemeClr val="accent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102" name="Google Shape;1102;p32"/>
            <p:cNvSpPr/>
            <p:nvPr/>
          </p:nvSpPr>
          <p:spPr>
            <a:xfrm>
              <a:off x="6889654" y="4399989"/>
              <a:ext cx="102214" cy="79703"/>
            </a:xfrm>
            <a:custGeom>
              <a:avLst/>
              <a:gdLst/>
              <a:ahLst/>
              <a:cxnLst/>
              <a:rect l="l" t="t" r="r" b="b"/>
              <a:pathLst>
                <a:path w="7828" h="6104" extrusionOk="0">
                  <a:moveTo>
                    <a:pt x="3928" y="0"/>
                  </a:moveTo>
                  <a:cubicBezTo>
                    <a:pt x="0" y="0"/>
                    <a:pt x="0" y="6103"/>
                    <a:pt x="3928" y="6103"/>
                  </a:cubicBezTo>
                  <a:cubicBezTo>
                    <a:pt x="7827" y="6103"/>
                    <a:pt x="7827" y="0"/>
                    <a:pt x="3928" y="0"/>
                  </a:cubicBezTo>
                  <a:close/>
                </a:path>
              </a:pathLst>
            </a:custGeom>
            <a:solidFill>
              <a:schemeClr val="accent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103" name="Google Shape;1103;p32"/>
            <p:cNvSpPr/>
            <p:nvPr/>
          </p:nvSpPr>
          <p:spPr>
            <a:xfrm>
              <a:off x="6664217" y="4816537"/>
              <a:ext cx="102593" cy="79716"/>
            </a:xfrm>
            <a:custGeom>
              <a:avLst/>
              <a:gdLst/>
              <a:ahLst/>
              <a:cxnLst/>
              <a:rect l="l" t="t" r="r" b="b"/>
              <a:pathLst>
                <a:path w="7857" h="6105" extrusionOk="0">
                  <a:moveTo>
                    <a:pt x="3957" y="1"/>
                  </a:moveTo>
                  <a:cubicBezTo>
                    <a:pt x="29" y="1"/>
                    <a:pt x="1" y="6104"/>
                    <a:pt x="3957" y="6104"/>
                  </a:cubicBezTo>
                  <a:cubicBezTo>
                    <a:pt x="7856" y="6104"/>
                    <a:pt x="7856" y="1"/>
                    <a:pt x="3957" y="1"/>
                  </a:cubicBezTo>
                  <a:close/>
                </a:path>
              </a:pathLst>
            </a:custGeom>
            <a:solidFill>
              <a:schemeClr val="accent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104" name="Google Shape;1104;p32"/>
            <p:cNvSpPr/>
            <p:nvPr/>
          </p:nvSpPr>
          <p:spPr>
            <a:xfrm>
              <a:off x="6832097" y="5051193"/>
              <a:ext cx="102214" cy="79716"/>
            </a:xfrm>
            <a:custGeom>
              <a:avLst/>
              <a:gdLst/>
              <a:ahLst/>
              <a:cxnLst/>
              <a:rect l="l" t="t" r="r" b="b"/>
              <a:pathLst>
                <a:path w="7828" h="6105" extrusionOk="0">
                  <a:moveTo>
                    <a:pt x="3900" y="1"/>
                  </a:moveTo>
                  <a:cubicBezTo>
                    <a:pt x="0" y="1"/>
                    <a:pt x="0" y="6104"/>
                    <a:pt x="3900" y="6104"/>
                  </a:cubicBezTo>
                  <a:cubicBezTo>
                    <a:pt x="7827" y="6104"/>
                    <a:pt x="7827" y="1"/>
                    <a:pt x="3900" y="1"/>
                  </a:cubicBezTo>
                  <a:close/>
                </a:path>
              </a:pathLst>
            </a:custGeom>
            <a:solidFill>
              <a:schemeClr val="accent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105" name="Google Shape;1105;p32"/>
            <p:cNvSpPr/>
            <p:nvPr/>
          </p:nvSpPr>
          <p:spPr>
            <a:xfrm>
              <a:off x="6595221" y="5049717"/>
              <a:ext cx="102593" cy="80082"/>
            </a:xfrm>
            <a:custGeom>
              <a:avLst/>
              <a:gdLst/>
              <a:ahLst/>
              <a:cxnLst/>
              <a:rect l="l" t="t" r="r" b="b"/>
              <a:pathLst>
                <a:path w="7857" h="6133" extrusionOk="0">
                  <a:moveTo>
                    <a:pt x="3928" y="1"/>
                  </a:moveTo>
                  <a:cubicBezTo>
                    <a:pt x="1" y="57"/>
                    <a:pt x="1" y="6132"/>
                    <a:pt x="3928" y="6132"/>
                  </a:cubicBezTo>
                  <a:cubicBezTo>
                    <a:pt x="7856" y="6132"/>
                    <a:pt x="7856" y="1"/>
                    <a:pt x="3928" y="1"/>
                  </a:cubicBezTo>
                  <a:close/>
                </a:path>
              </a:pathLst>
            </a:custGeom>
            <a:solidFill>
              <a:schemeClr val="accent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106" name="Google Shape;1106;p32"/>
            <p:cNvSpPr/>
            <p:nvPr/>
          </p:nvSpPr>
          <p:spPr>
            <a:xfrm>
              <a:off x="7120994" y="5071119"/>
              <a:ext cx="102580" cy="79703"/>
            </a:xfrm>
            <a:custGeom>
              <a:avLst/>
              <a:gdLst/>
              <a:ahLst/>
              <a:cxnLst/>
              <a:rect l="l" t="t" r="r" b="b"/>
              <a:pathLst>
                <a:path w="7856" h="6104" extrusionOk="0">
                  <a:moveTo>
                    <a:pt x="3928" y="1"/>
                  </a:moveTo>
                  <a:cubicBezTo>
                    <a:pt x="0" y="29"/>
                    <a:pt x="0" y="6104"/>
                    <a:pt x="3928" y="6104"/>
                  </a:cubicBezTo>
                  <a:cubicBezTo>
                    <a:pt x="7855" y="6104"/>
                    <a:pt x="7855" y="1"/>
                    <a:pt x="3928" y="1"/>
                  </a:cubicBezTo>
                  <a:close/>
                </a:path>
              </a:pathLst>
            </a:custGeom>
            <a:solidFill>
              <a:schemeClr val="accent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107" name="Google Shape;1107;p32"/>
            <p:cNvSpPr/>
            <p:nvPr/>
          </p:nvSpPr>
          <p:spPr>
            <a:xfrm>
              <a:off x="7431645" y="4665631"/>
              <a:ext cx="102593" cy="79716"/>
            </a:xfrm>
            <a:custGeom>
              <a:avLst/>
              <a:gdLst/>
              <a:ahLst/>
              <a:cxnLst/>
              <a:rect l="l" t="t" r="r" b="b"/>
              <a:pathLst>
                <a:path w="7857" h="6105" extrusionOk="0">
                  <a:moveTo>
                    <a:pt x="3957" y="1"/>
                  </a:moveTo>
                  <a:cubicBezTo>
                    <a:pt x="1" y="1"/>
                    <a:pt x="1" y="6104"/>
                    <a:pt x="3957" y="6104"/>
                  </a:cubicBezTo>
                  <a:cubicBezTo>
                    <a:pt x="7856" y="6104"/>
                    <a:pt x="7856" y="1"/>
                    <a:pt x="3957" y="1"/>
                  </a:cubicBezTo>
                  <a:close/>
                </a:path>
              </a:pathLst>
            </a:custGeom>
            <a:solidFill>
              <a:schemeClr val="accent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108" name="Google Shape;1108;p32"/>
            <p:cNvSpPr/>
            <p:nvPr/>
          </p:nvSpPr>
          <p:spPr>
            <a:xfrm>
              <a:off x="7286276" y="4482996"/>
              <a:ext cx="102958" cy="79716"/>
            </a:xfrm>
            <a:custGeom>
              <a:avLst/>
              <a:gdLst/>
              <a:ahLst/>
              <a:cxnLst/>
              <a:rect l="l" t="t" r="r" b="b"/>
              <a:pathLst>
                <a:path w="7885" h="6105" extrusionOk="0">
                  <a:moveTo>
                    <a:pt x="3957" y="1"/>
                  </a:moveTo>
                  <a:cubicBezTo>
                    <a:pt x="29" y="1"/>
                    <a:pt x="1" y="6104"/>
                    <a:pt x="3957" y="6104"/>
                  </a:cubicBezTo>
                  <a:cubicBezTo>
                    <a:pt x="7885" y="6104"/>
                    <a:pt x="7885" y="1"/>
                    <a:pt x="3957" y="1"/>
                  </a:cubicBezTo>
                  <a:close/>
                </a:path>
              </a:pathLst>
            </a:custGeom>
            <a:solidFill>
              <a:schemeClr val="accent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109" name="Google Shape;1109;p32"/>
            <p:cNvSpPr/>
            <p:nvPr/>
          </p:nvSpPr>
          <p:spPr>
            <a:xfrm>
              <a:off x="7519091" y="4466021"/>
              <a:ext cx="102958" cy="79716"/>
            </a:xfrm>
            <a:custGeom>
              <a:avLst/>
              <a:gdLst/>
              <a:ahLst/>
              <a:cxnLst/>
              <a:rect l="l" t="t" r="r" b="b"/>
              <a:pathLst>
                <a:path w="7885" h="6105" extrusionOk="0">
                  <a:moveTo>
                    <a:pt x="3957" y="1"/>
                  </a:moveTo>
                  <a:cubicBezTo>
                    <a:pt x="1" y="1"/>
                    <a:pt x="1" y="6104"/>
                    <a:pt x="3957" y="6104"/>
                  </a:cubicBezTo>
                  <a:cubicBezTo>
                    <a:pt x="7884" y="6104"/>
                    <a:pt x="7884" y="1"/>
                    <a:pt x="3957" y="1"/>
                  </a:cubicBezTo>
                  <a:close/>
                </a:path>
              </a:pathLst>
            </a:custGeom>
            <a:solidFill>
              <a:schemeClr val="accent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110" name="Google Shape;1110;p32"/>
            <p:cNvSpPr/>
            <p:nvPr/>
          </p:nvSpPr>
          <p:spPr>
            <a:xfrm>
              <a:off x="7784746" y="4428768"/>
              <a:ext cx="102580" cy="79703"/>
            </a:xfrm>
            <a:custGeom>
              <a:avLst/>
              <a:gdLst/>
              <a:ahLst/>
              <a:cxnLst/>
              <a:rect l="l" t="t" r="r" b="b"/>
              <a:pathLst>
                <a:path w="7856" h="6104" extrusionOk="0">
                  <a:moveTo>
                    <a:pt x="3928" y="0"/>
                  </a:moveTo>
                  <a:cubicBezTo>
                    <a:pt x="0" y="0"/>
                    <a:pt x="0" y="6103"/>
                    <a:pt x="3928" y="6103"/>
                  </a:cubicBezTo>
                  <a:cubicBezTo>
                    <a:pt x="7856" y="6103"/>
                    <a:pt x="7856" y="0"/>
                    <a:pt x="3928" y="0"/>
                  </a:cubicBezTo>
                  <a:close/>
                </a:path>
              </a:pathLst>
            </a:custGeom>
            <a:solidFill>
              <a:schemeClr val="accent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111" name="Google Shape;1111;p32"/>
            <p:cNvSpPr/>
            <p:nvPr/>
          </p:nvSpPr>
          <p:spPr>
            <a:xfrm>
              <a:off x="7584770" y="4834987"/>
              <a:ext cx="102580" cy="79703"/>
            </a:xfrm>
            <a:custGeom>
              <a:avLst/>
              <a:gdLst/>
              <a:ahLst/>
              <a:cxnLst/>
              <a:rect l="l" t="t" r="r" b="b"/>
              <a:pathLst>
                <a:path w="7856" h="6104" extrusionOk="0">
                  <a:moveTo>
                    <a:pt x="3956" y="0"/>
                  </a:moveTo>
                  <a:cubicBezTo>
                    <a:pt x="29" y="0"/>
                    <a:pt x="0" y="6104"/>
                    <a:pt x="3956" y="6104"/>
                  </a:cubicBezTo>
                  <a:cubicBezTo>
                    <a:pt x="7856" y="6104"/>
                    <a:pt x="7856" y="0"/>
                    <a:pt x="3956" y="0"/>
                  </a:cubicBezTo>
                  <a:close/>
                </a:path>
              </a:pathLst>
            </a:custGeom>
            <a:solidFill>
              <a:schemeClr val="accent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112" name="Google Shape;1112;p32"/>
            <p:cNvSpPr/>
            <p:nvPr/>
          </p:nvSpPr>
          <p:spPr>
            <a:xfrm>
              <a:off x="7577758" y="5017988"/>
              <a:ext cx="102214" cy="79716"/>
            </a:xfrm>
            <a:custGeom>
              <a:avLst/>
              <a:gdLst/>
              <a:ahLst/>
              <a:cxnLst/>
              <a:rect l="l" t="t" r="r" b="b"/>
              <a:pathLst>
                <a:path w="7828" h="6105" extrusionOk="0">
                  <a:moveTo>
                    <a:pt x="3928" y="1"/>
                  </a:moveTo>
                  <a:cubicBezTo>
                    <a:pt x="1" y="1"/>
                    <a:pt x="1" y="6104"/>
                    <a:pt x="3928" y="6104"/>
                  </a:cubicBezTo>
                  <a:cubicBezTo>
                    <a:pt x="7828" y="6104"/>
                    <a:pt x="7828" y="1"/>
                    <a:pt x="3928" y="1"/>
                  </a:cubicBezTo>
                  <a:close/>
                </a:path>
              </a:pathLst>
            </a:custGeom>
            <a:solidFill>
              <a:schemeClr val="accent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113" name="Google Shape;1113;p32"/>
            <p:cNvSpPr/>
            <p:nvPr/>
          </p:nvSpPr>
          <p:spPr>
            <a:xfrm>
              <a:off x="7710579" y="4656778"/>
              <a:ext cx="102214" cy="80082"/>
            </a:xfrm>
            <a:custGeom>
              <a:avLst/>
              <a:gdLst/>
              <a:ahLst/>
              <a:cxnLst/>
              <a:rect l="l" t="t" r="r" b="b"/>
              <a:pathLst>
                <a:path w="7828" h="6133" extrusionOk="0">
                  <a:moveTo>
                    <a:pt x="3928" y="1"/>
                  </a:moveTo>
                  <a:cubicBezTo>
                    <a:pt x="1" y="1"/>
                    <a:pt x="1" y="6132"/>
                    <a:pt x="3928" y="6132"/>
                  </a:cubicBezTo>
                  <a:cubicBezTo>
                    <a:pt x="7828" y="6132"/>
                    <a:pt x="7828" y="1"/>
                    <a:pt x="3928" y="1"/>
                  </a:cubicBezTo>
                  <a:close/>
                </a:path>
              </a:pathLst>
            </a:custGeom>
            <a:solidFill>
              <a:schemeClr val="accent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114" name="Google Shape;1114;p32"/>
            <p:cNvSpPr/>
            <p:nvPr/>
          </p:nvSpPr>
          <p:spPr>
            <a:xfrm>
              <a:off x="7965161" y="4774113"/>
              <a:ext cx="102958" cy="79703"/>
            </a:xfrm>
            <a:custGeom>
              <a:avLst/>
              <a:gdLst/>
              <a:ahLst/>
              <a:cxnLst/>
              <a:rect l="l" t="t" r="r" b="b"/>
              <a:pathLst>
                <a:path w="7885" h="6104" extrusionOk="0">
                  <a:moveTo>
                    <a:pt x="3957" y="0"/>
                  </a:moveTo>
                  <a:cubicBezTo>
                    <a:pt x="29" y="0"/>
                    <a:pt x="1" y="6104"/>
                    <a:pt x="3957" y="6104"/>
                  </a:cubicBezTo>
                  <a:cubicBezTo>
                    <a:pt x="7884" y="6104"/>
                    <a:pt x="7884" y="0"/>
                    <a:pt x="3957" y="0"/>
                  </a:cubicBezTo>
                  <a:close/>
                </a:path>
              </a:pathLst>
            </a:custGeom>
            <a:solidFill>
              <a:schemeClr val="accent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115" name="Google Shape;1115;p32"/>
            <p:cNvSpPr/>
            <p:nvPr/>
          </p:nvSpPr>
          <p:spPr>
            <a:xfrm>
              <a:off x="7858899" y="5017988"/>
              <a:ext cx="102593" cy="79716"/>
            </a:xfrm>
            <a:custGeom>
              <a:avLst/>
              <a:gdLst/>
              <a:ahLst/>
              <a:cxnLst/>
              <a:rect l="l" t="t" r="r" b="b"/>
              <a:pathLst>
                <a:path w="7857" h="6105" extrusionOk="0">
                  <a:moveTo>
                    <a:pt x="3929" y="1"/>
                  </a:moveTo>
                  <a:cubicBezTo>
                    <a:pt x="1" y="1"/>
                    <a:pt x="1" y="6104"/>
                    <a:pt x="3929" y="6104"/>
                  </a:cubicBezTo>
                  <a:cubicBezTo>
                    <a:pt x="7856" y="6104"/>
                    <a:pt x="7856" y="1"/>
                    <a:pt x="3929" y="1"/>
                  </a:cubicBezTo>
                  <a:close/>
                </a:path>
              </a:pathLst>
            </a:custGeom>
            <a:solidFill>
              <a:schemeClr val="accent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116" name="Google Shape;1116;p32"/>
            <p:cNvSpPr/>
            <p:nvPr/>
          </p:nvSpPr>
          <p:spPr>
            <a:xfrm>
              <a:off x="7354540" y="4949357"/>
              <a:ext cx="102945" cy="79716"/>
            </a:xfrm>
            <a:custGeom>
              <a:avLst/>
              <a:gdLst/>
              <a:ahLst/>
              <a:cxnLst/>
              <a:rect l="l" t="t" r="r" b="b"/>
              <a:pathLst>
                <a:path w="7884" h="6105" extrusionOk="0">
                  <a:moveTo>
                    <a:pt x="3956" y="1"/>
                  </a:moveTo>
                  <a:cubicBezTo>
                    <a:pt x="0" y="1"/>
                    <a:pt x="0" y="6104"/>
                    <a:pt x="3956" y="6104"/>
                  </a:cubicBezTo>
                  <a:cubicBezTo>
                    <a:pt x="7884" y="6104"/>
                    <a:pt x="7884" y="1"/>
                    <a:pt x="3956" y="1"/>
                  </a:cubicBezTo>
                  <a:close/>
                </a:path>
              </a:pathLst>
            </a:custGeom>
            <a:solidFill>
              <a:schemeClr val="accent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117" name="Google Shape;1117;p32"/>
            <p:cNvSpPr/>
            <p:nvPr/>
          </p:nvSpPr>
          <p:spPr>
            <a:xfrm>
              <a:off x="5968735" y="4444633"/>
              <a:ext cx="102214" cy="80069"/>
            </a:xfrm>
            <a:custGeom>
              <a:avLst/>
              <a:gdLst/>
              <a:ahLst/>
              <a:cxnLst/>
              <a:rect l="l" t="t" r="r" b="b"/>
              <a:pathLst>
                <a:path w="7828" h="6132" extrusionOk="0">
                  <a:moveTo>
                    <a:pt x="3900" y="0"/>
                  </a:moveTo>
                  <a:cubicBezTo>
                    <a:pt x="0" y="0"/>
                    <a:pt x="0" y="6132"/>
                    <a:pt x="3900" y="6132"/>
                  </a:cubicBezTo>
                  <a:cubicBezTo>
                    <a:pt x="7828" y="6132"/>
                    <a:pt x="7828" y="0"/>
                    <a:pt x="3900" y="0"/>
                  </a:cubicBezTo>
                  <a:close/>
                </a:path>
              </a:pathLst>
            </a:custGeom>
            <a:solidFill>
              <a:schemeClr val="accent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118" name="Google Shape;1118;p32"/>
            <p:cNvSpPr/>
            <p:nvPr/>
          </p:nvSpPr>
          <p:spPr>
            <a:xfrm>
              <a:off x="5681470" y="3520384"/>
              <a:ext cx="509765" cy="476533"/>
            </a:xfrm>
            <a:custGeom>
              <a:avLst/>
              <a:gdLst/>
              <a:ahLst/>
              <a:cxnLst/>
              <a:rect l="l" t="t" r="r" b="b"/>
              <a:pathLst>
                <a:path w="39040" h="36495" extrusionOk="0">
                  <a:moveTo>
                    <a:pt x="15974" y="1"/>
                  </a:moveTo>
                  <a:cubicBezTo>
                    <a:pt x="15967" y="1"/>
                    <a:pt x="15960" y="1"/>
                    <a:pt x="15954" y="1"/>
                  </a:cubicBezTo>
                  <a:cubicBezTo>
                    <a:pt x="13269" y="509"/>
                    <a:pt x="14089" y="8478"/>
                    <a:pt x="15671" y="14214"/>
                  </a:cubicBezTo>
                  <a:cubicBezTo>
                    <a:pt x="14634" y="11290"/>
                    <a:pt x="10197" y="4266"/>
                    <a:pt x="7346" y="4266"/>
                  </a:cubicBezTo>
                  <a:cubicBezTo>
                    <a:pt x="7166" y="4266"/>
                    <a:pt x="6993" y="4293"/>
                    <a:pt x="6827" y="4352"/>
                  </a:cubicBezTo>
                  <a:cubicBezTo>
                    <a:pt x="4708" y="5595"/>
                    <a:pt x="7618" y="13705"/>
                    <a:pt x="9144" y="16898"/>
                  </a:cubicBezTo>
                  <a:cubicBezTo>
                    <a:pt x="5852" y="14044"/>
                    <a:pt x="3674" y="12889"/>
                    <a:pt x="2408" y="12889"/>
                  </a:cubicBezTo>
                  <a:cubicBezTo>
                    <a:pt x="0" y="12889"/>
                    <a:pt x="885" y="17063"/>
                    <a:pt x="3662" y="21673"/>
                  </a:cubicBezTo>
                  <a:cubicBezTo>
                    <a:pt x="8655" y="29986"/>
                    <a:pt x="11070" y="36495"/>
                    <a:pt x="18468" y="36495"/>
                  </a:cubicBezTo>
                  <a:cubicBezTo>
                    <a:pt x="18815" y="36495"/>
                    <a:pt x="19173" y="36481"/>
                    <a:pt x="19542" y="36451"/>
                  </a:cubicBezTo>
                  <a:lnTo>
                    <a:pt x="28923" y="33908"/>
                  </a:lnTo>
                  <a:cubicBezTo>
                    <a:pt x="35083" y="29783"/>
                    <a:pt x="39039" y="18000"/>
                    <a:pt x="35648" y="13790"/>
                  </a:cubicBezTo>
                  <a:cubicBezTo>
                    <a:pt x="35361" y="13662"/>
                    <a:pt x="35077" y="13603"/>
                    <a:pt x="34797" y="13603"/>
                  </a:cubicBezTo>
                  <a:cubicBezTo>
                    <a:pt x="32845" y="13603"/>
                    <a:pt x="31084" y="16476"/>
                    <a:pt x="29799" y="19046"/>
                  </a:cubicBezTo>
                  <a:cubicBezTo>
                    <a:pt x="29093" y="11642"/>
                    <a:pt x="30195" y="1046"/>
                    <a:pt x="25985" y="255"/>
                  </a:cubicBezTo>
                  <a:cubicBezTo>
                    <a:pt x="23555" y="651"/>
                    <a:pt x="22311" y="6867"/>
                    <a:pt x="22368" y="12829"/>
                  </a:cubicBezTo>
                  <a:cubicBezTo>
                    <a:pt x="21071" y="5726"/>
                    <a:pt x="18678" y="1"/>
                    <a:pt x="15974" y="1"/>
                  </a:cubicBezTo>
                  <a:close/>
                </a:path>
              </a:pathLst>
            </a:custGeom>
            <a:solidFill>
              <a:srgbClr val="EDBB7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119" name="Google Shape;1119;p32"/>
            <p:cNvSpPr/>
            <p:nvPr/>
          </p:nvSpPr>
          <p:spPr>
            <a:xfrm>
              <a:off x="5766174" y="3923861"/>
              <a:ext cx="405501" cy="122362"/>
            </a:xfrm>
            <a:custGeom>
              <a:avLst/>
              <a:gdLst/>
              <a:ahLst/>
              <a:cxnLst/>
              <a:rect l="l" t="t" r="r" b="b"/>
              <a:pathLst>
                <a:path w="31055" h="9371" extrusionOk="0">
                  <a:moveTo>
                    <a:pt x="27491" y="0"/>
                  </a:moveTo>
                  <a:cubicBezTo>
                    <a:pt x="26980" y="0"/>
                    <a:pt x="26471" y="136"/>
                    <a:pt x="26025" y="437"/>
                  </a:cubicBezTo>
                  <a:cubicBezTo>
                    <a:pt x="22298" y="2850"/>
                    <a:pt x="17970" y="3356"/>
                    <a:pt x="13529" y="3356"/>
                  </a:cubicBezTo>
                  <a:cubicBezTo>
                    <a:pt x="10327" y="3356"/>
                    <a:pt x="7066" y="3093"/>
                    <a:pt x="3928" y="3093"/>
                  </a:cubicBezTo>
                  <a:cubicBezTo>
                    <a:pt x="3910" y="3093"/>
                    <a:pt x="3892" y="3093"/>
                    <a:pt x="3875" y="3093"/>
                  </a:cubicBezTo>
                  <a:cubicBezTo>
                    <a:pt x="1" y="3093"/>
                    <a:pt x="19" y="9168"/>
                    <a:pt x="3928" y="9168"/>
                  </a:cubicBezTo>
                  <a:cubicBezTo>
                    <a:pt x="7028" y="9179"/>
                    <a:pt x="10219" y="9370"/>
                    <a:pt x="13388" y="9370"/>
                  </a:cubicBezTo>
                  <a:cubicBezTo>
                    <a:pt x="18886" y="9370"/>
                    <a:pt x="24319" y="8794"/>
                    <a:pt x="29105" y="5693"/>
                  </a:cubicBezTo>
                  <a:cubicBezTo>
                    <a:pt x="30489" y="4817"/>
                    <a:pt x="31054" y="2980"/>
                    <a:pt x="30207" y="1539"/>
                  </a:cubicBezTo>
                  <a:cubicBezTo>
                    <a:pt x="29652" y="601"/>
                    <a:pt x="28565" y="0"/>
                    <a:pt x="27491" y="0"/>
                  </a:cubicBezTo>
                  <a:close/>
                </a:path>
              </a:pathLst>
            </a:custGeom>
            <a:solidFill>
              <a:schemeClr val="accent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120" name="Google Shape;1120;p32"/>
            <p:cNvSpPr/>
            <p:nvPr/>
          </p:nvSpPr>
          <p:spPr>
            <a:xfrm>
              <a:off x="6390453" y="2976539"/>
              <a:ext cx="1742967" cy="1407403"/>
            </a:xfrm>
            <a:custGeom>
              <a:avLst/>
              <a:gdLst/>
              <a:ahLst/>
              <a:cxnLst/>
              <a:rect l="l" t="t" r="r" b="b"/>
              <a:pathLst>
                <a:path w="133484" h="107785" extrusionOk="0">
                  <a:moveTo>
                    <a:pt x="38316" y="1"/>
                  </a:moveTo>
                  <a:cubicBezTo>
                    <a:pt x="21221" y="42724"/>
                    <a:pt x="1" y="95847"/>
                    <a:pt x="65188" y="106160"/>
                  </a:cubicBezTo>
                  <a:cubicBezTo>
                    <a:pt x="71938" y="107229"/>
                    <a:pt x="78059" y="107785"/>
                    <a:pt x="83605" y="107785"/>
                  </a:cubicBezTo>
                  <a:cubicBezTo>
                    <a:pt x="120872" y="107785"/>
                    <a:pt x="132155" y="82689"/>
                    <a:pt x="133484" y="19526"/>
                  </a:cubicBezTo>
                  <a:lnTo>
                    <a:pt x="38316" y="1"/>
                  </a:lnTo>
                  <a:close/>
                </a:path>
              </a:pathLst>
            </a:custGeom>
            <a:solidFill>
              <a:srgbClr val="EDBB7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121" name="Google Shape;1121;p32"/>
            <p:cNvSpPr/>
            <p:nvPr/>
          </p:nvSpPr>
          <p:spPr>
            <a:xfrm>
              <a:off x="7963686" y="3845489"/>
              <a:ext cx="310416" cy="258330"/>
            </a:xfrm>
            <a:custGeom>
              <a:avLst/>
              <a:gdLst/>
              <a:ahLst/>
              <a:cxnLst/>
              <a:rect l="l" t="t" r="r" b="b"/>
              <a:pathLst>
                <a:path w="23773" h="19784" extrusionOk="0">
                  <a:moveTo>
                    <a:pt x="7879" y="1"/>
                  </a:moveTo>
                  <a:cubicBezTo>
                    <a:pt x="6563" y="1"/>
                    <a:pt x="5271" y="174"/>
                    <a:pt x="4070" y="533"/>
                  </a:cubicBezTo>
                  <a:lnTo>
                    <a:pt x="1" y="16837"/>
                  </a:lnTo>
                  <a:cubicBezTo>
                    <a:pt x="2226" y="18677"/>
                    <a:pt x="5908" y="19784"/>
                    <a:pt x="9554" y="19784"/>
                  </a:cubicBezTo>
                  <a:cubicBezTo>
                    <a:pt x="13917" y="19784"/>
                    <a:pt x="18228" y="18197"/>
                    <a:pt x="19921" y="14379"/>
                  </a:cubicBezTo>
                  <a:cubicBezTo>
                    <a:pt x="23773" y="5714"/>
                    <a:pt x="15444" y="1"/>
                    <a:pt x="7879" y="1"/>
                  </a:cubicBezTo>
                  <a:close/>
                </a:path>
              </a:pathLst>
            </a:custGeom>
            <a:solidFill>
              <a:srgbClr val="EDBB7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122" name="Google Shape;1122;p32"/>
            <p:cNvSpPr/>
            <p:nvPr/>
          </p:nvSpPr>
          <p:spPr>
            <a:xfrm>
              <a:off x="6768637" y="3791196"/>
              <a:ext cx="212158" cy="207745"/>
            </a:xfrm>
            <a:custGeom>
              <a:avLst/>
              <a:gdLst/>
              <a:ahLst/>
              <a:cxnLst/>
              <a:rect l="l" t="t" r="r" b="b"/>
              <a:pathLst>
                <a:path w="16248" h="15910" extrusionOk="0">
                  <a:moveTo>
                    <a:pt x="8138" y="1"/>
                  </a:moveTo>
                  <a:cubicBezTo>
                    <a:pt x="4013" y="1"/>
                    <a:pt x="0" y="3646"/>
                    <a:pt x="170" y="7941"/>
                  </a:cubicBezTo>
                  <a:cubicBezTo>
                    <a:pt x="396" y="12264"/>
                    <a:pt x="3674" y="15909"/>
                    <a:pt x="8138" y="15909"/>
                  </a:cubicBezTo>
                  <a:cubicBezTo>
                    <a:pt x="12264" y="15909"/>
                    <a:pt x="16248" y="12264"/>
                    <a:pt x="16078" y="7941"/>
                  </a:cubicBezTo>
                  <a:cubicBezTo>
                    <a:pt x="15909" y="3646"/>
                    <a:pt x="12574" y="1"/>
                    <a:pt x="8138" y="1"/>
                  </a:cubicBezTo>
                  <a:close/>
                </a:path>
              </a:pathLst>
            </a:custGeom>
            <a:solidFill>
              <a:schemeClr val="accent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123" name="Google Shape;1123;p32"/>
            <p:cNvSpPr/>
            <p:nvPr/>
          </p:nvSpPr>
          <p:spPr>
            <a:xfrm>
              <a:off x="7549724" y="3977161"/>
              <a:ext cx="212158" cy="207366"/>
            </a:xfrm>
            <a:custGeom>
              <a:avLst/>
              <a:gdLst/>
              <a:ahLst/>
              <a:cxnLst/>
              <a:rect l="l" t="t" r="r" b="b"/>
              <a:pathLst>
                <a:path w="16248" h="15881" extrusionOk="0">
                  <a:moveTo>
                    <a:pt x="8110" y="0"/>
                  </a:moveTo>
                  <a:cubicBezTo>
                    <a:pt x="3984" y="0"/>
                    <a:pt x="0" y="3645"/>
                    <a:pt x="170" y="7940"/>
                  </a:cubicBezTo>
                  <a:cubicBezTo>
                    <a:pt x="367" y="12263"/>
                    <a:pt x="3673" y="15880"/>
                    <a:pt x="8110" y="15880"/>
                  </a:cubicBezTo>
                  <a:cubicBezTo>
                    <a:pt x="12235" y="15880"/>
                    <a:pt x="16247" y="12263"/>
                    <a:pt x="16050" y="7940"/>
                  </a:cubicBezTo>
                  <a:cubicBezTo>
                    <a:pt x="15880" y="3645"/>
                    <a:pt x="12574" y="0"/>
                    <a:pt x="8110" y="0"/>
                  </a:cubicBezTo>
                  <a:close/>
                </a:path>
              </a:pathLst>
            </a:custGeom>
            <a:solidFill>
              <a:schemeClr val="accent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124" name="Google Shape;1124;p32"/>
            <p:cNvSpPr/>
            <p:nvPr/>
          </p:nvSpPr>
          <p:spPr>
            <a:xfrm>
              <a:off x="7178917" y="3818526"/>
              <a:ext cx="183837" cy="105139"/>
            </a:xfrm>
            <a:custGeom>
              <a:avLst/>
              <a:gdLst/>
              <a:ahLst/>
              <a:cxnLst/>
              <a:rect l="l" t="t" r="r" b="b"/>
              <a:pathLst>
                <a:path w="14079" h="8052" extrusionOk="0">
                  <a:moveTo>
                    <a:pt x="6164" y="0"/>
                  </a:moveTo>
                  <a:cubicBezTo>
                    <a:pt x="4080" y="0"/>
                    <a:pt x="2072" y="949"/>
                    <a:pt x="424" y="2288"/>
                  </a:cubicBezTo>
                  <a:cubicBezTo>
                    <a:pt x="0" y="2627"/>
                    <a:pt x="57" y="3333"/>
                    <a:pt x="424" y="3700"/>
                  </a:cubicBezTo>
                  <a:cubicBezTo>
                    <a:pt x="624" y="3901"/>
                    <a:pt x="856" y="3987"/>
                    <a:pt x="1090" y="3987"/>
                  </a:cubicBezTo>
                  <a:cubicBezTo>
                    <a:pt x="1351" y="3987"/>
                    <a:pt x="1613" y="3879"/>
                    <a:pt x="1837" y="3700"/>
                  </a:cubicBezTo>
                  <a:cubicBezTo>
                    <a:pt x="3079" y="2682"/>
                    <a:pt x="4600" y="1972"/>
                    <a:pt x="6157" y="1972"/>
                  </a:cubicBezTo>
                  <a:cubicBezTo>
                    <a:pt x="6760" y="1972"/>
                    <a:pt x="7369" y="2079"/>
                    <a:pt x="7969" y="2316"/>
                  </a:cubicBezTo>
                  <a:cubicBezTo>
                    <a:pt x="10060" y="3164"/>
                    <a:pt x="11359" y="5255"/>
                    <a:pt x="11953" y="7346"/>
                  </a:cubicBezTo>
                  <a:cubicBezTo>
                    <a:pt x="12099" y="7839"/>
                    <a:pt x="12484" y="8052"/>
                    <a:pt x="12876" y="8052"/>
                  </a:cubicBezTo>
                  <a:cubicBezTo>
                    <a:pt x="13471" y="8052"/>
                    <a:pt x="14079" y="7559"/>
                    <a:pt x="13874" y="6809"/>
                  </a:cubicBezTo>
                  <a:cubicBezTo>
                    <a:pt x="13055" y="4011"/>
                    <a:pt x="11275" y="1468"/>
                    <a:pt x="8506" y="423"/>
                  </a:cubicBezTo>
                  <a:cubicBezTo>
                    <a:pt x="7724" y="132"/>
                    <a:pt x="6939" y="0"/>
                    <a:pt x="6164" y="0"/>
                  </a:cubicBezTo>
                  <a:close/>
                </a:path>
              </a:pathLst>
            </a:custGeom>
            <a:solidFill>
              <a:schemeClr val="dk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125" name="Google Shape;1125;p32"/>
            <p:cNvSpPr/>
            <p:nvPr/>
          </p:nvSpPr>
          <p:spPr>
            <a:xfrm>
              <a:off x="7041369" y="3894873"/>
              <a:ext cx="401727" cy="238104"/>
            </a:xfrm>
            <a:custGeom>
              <a:avLst/>
              <a:gdLst/>
              <a:ahLst/>
              <a:cxnLst/>
              <a:rect l="l" t="t" r="r" b="b"/>
              <a:pathLst>
                <a:path w="30766" h="18235" extrusionOk="0">
                  <a:moveTo>
                    <a:pt x="1492" y="1"/>
                  </a:moveTo>
                  <a:lnTo>
                    <a:pt x="1492" y="1"/>
                  </a:lnTo>
                  <a:cubicBezTo>
                    <a:pt x="0" y="11371"/>
                    <a:pt x="8407" y="18234"/>
                    <a:pt x="16882" y="18234"/>
                  </a:cubicBezTo>
                  <a:cubicBezTo>
                    <a:pt x="22371" y="18234"/>
                    <a:pt x="27889" y="15356"/>
                    <a:pt x="30766" y="8958"/>
                  </a:cubicBezTo>
                  <a:cubicBezTo>
                    <a:pt x="21583" y="7998"/>
                    <a:pt x="10732" y="5087"/>
                    <a:pt x="1492" y="1"/>
                  </a:cubicBezTo>
                  <a:close/>
                </a:path>
              </a:pathLst>
            </a:custGeom>
            <a:solidFill>
              <a:schemeClr val="lt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126" name="Google Shape;1126;p32"/>
            <p:cNvSpPr/>
            <p:nvPr/>
          </p:nvSpPr>
          <p:spPr>
            <a:xfrm>
              <a:off x="7054453" y="3393439"/>
              <a:ext cx="267848" cy="100034"/>
            </a:xfrm>
            <a:custGeom>
              <a:avLst/>
              <a:gdLst/>
              <a:ahLst/>
              <a:cxnLst/>
              <a:rect l="l" t="t" r="r" b="b"/>
              <a:pathLst>
                <a:path w="20513" h="7661" extrusionOk="0">
                  <a:moveTo>
                    <a:pt x="7608" y="1"/>
                  </a:moveTo>
                  <a:cubicBezTo>
                    <a:pt x="5309" y="1"/>
                    <a:pt x="3035" y="427"/>
                    <a:pt x="1055" y="1246"/>
                  </a:cubicBezTo>
                  <a:cubicBezTo>
                    <a:pt x="0" y="1698"/>
                    <a:pt x="285" y="3245"/>
                    <a:pt x="1196" y="3245"/>
                  </a:cubicBezTo>
                  <a:cubicBezTo>
                    <a:pt x="1309" y="3245"/>
                    <a:pt x="1432" y="3220"/>
                    <a:pt x="1564" y="3167"/>
                  </a:cubicBezTo>
                  <a:cubicBezTo>
                    <a:pt x="3399" y="2403"/>
                    <a:pt x="5543" y="1991"/>
                    <a:pt x="7703" y="1991"/>
                  </a:cubicBezTo>
                  <a:cubicBezTo>
                    <a:pt x="11930" y="1991"/>
                    <a:pt x="16216" y="3570"/>
                    <a:pt x="18348" y="7180"/>
                  </a:cubicBezTo>
                  <a:cubicBezTo>
                    <a:pt x="18549" y="7520"/>
                    <a:pt x="18852" y="7661"/>
                    <a:pt x="19154" y="7661"/>
                  </a:cubicBezTo>
                  <a:cubicBezTo>
                    <a:pt x="19833" y="7661"/>
                    <a:pt x="20513" y="6953"/>
                    <a:pt x="20044" y="6191"/>
                  </a:cubicBezTo>
                  <a:cubicBezTo>
                    <a:pt x="17559" y="1954"/>
                    <a:pt x="12528" y="1"/>
                    <a:pt x="7608" y="1"/>
                  </a:cubicBezTo>
                  <a:close/>
                </a:path>
              </a:pathLst>
            </a:custGeom>
            <a:solidFill>
              <a:schemeClr val="dk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127" name="Google Shape;1127;p32"/>
            <p:cNvSpPr/>
            <p:nvPr/>
          </p:nvSpPr>
          <p:spPr>
            <a:xfrm>
              <a:off x="7482830" y="3488537"/>
              <a:ext cx="252584" cy="126841"/>
            </a:xfrm>
            <a:custGeom>
              <a:avLst/>
              <a:gdLst/>
              <a:ahLst/>
              <a:cxnLst/>
              <a:rect l="l" t="t" r="r" b="b"/>
              <a:pathLst>
                <a:path w="19344" h="9714" extrusionOk="0">
                  <a:moveTo>
                    <a:pt x="5742" y="1"/>
                  </a:moveTo>
                  <a:cubicBezTo>
                    <a:pt x="4203" y="1"/>
                    <a:pt x="2663" y="188"/>
                    <a:pt x="1167" y="518"/>
                  </a:cubicBezTo>
                  <a:cubicBezTo>
                    <a:pt x="1" y="730"/>
                    <a:pt x="401" y="2435"/>
                    <a:pt x="1458" y="2435"/>
                  </a:cubicBezTo>
                  <a:cubicBezTo>
                    <a:pt x="1528" y="2435"/>
                    <a:pt x="1601" y="2427"/>
                    <a:pt x="1676" y="2411"/>
                  </a:cubicBezTo>
                  <a:cubicBezTo>
                    <a:pt x="2929" y="2142"/>
                    <a:pt x="4223" y="2000"/>
                    <a:pt x="5509" y="2000"/>
                  </a:cubicBezTo>
                  <a:cubicBezTo>
                    <a:pt x="10430" y="2000"/>
                    <a:pt x="15234" y="4078"/>
                    <a:pt x="17160" y="9052"/>
                  </a:cubicBezTo>
                  <a:cubicBezTo>
                    <a:pt x="17340" y="9511"/>
                    <a:pt x="17751" y="9713"/>
                    <a:pt x="18151" y="9713"/>
                  </a:cubicBezTo>
                  <a:cubicBezTo>
                    <a:pt x="18759" y="9713"/>
                    <a:pt x="19343" y="9248"/>
                    <a:pt x="19053" y="8515"/>
                  </a:cubicBezTo>
                  <a:cubicBezTo>
                    <a:pt x="17782" y="5209"/>
                    <a:pt x="15352" y="2581"/>
                    <a:pt x="12074" y="1225"/>
                  </a:cubicBezTo>
                  <a:cubicBezTo>
                    <a:pt x="10047" y="368"/>
                    <a:pt x="7896" y="1"/>
                    <a:pt x="5742" y="1"/>
                  </a:cubicBezTo>
                  <a:close/>
                </a:path>
              </a:pathLst>
            </a:custGeom>
            <a:solidFill>
              <a:schemeClr val="dk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128" name="Google Shape;1128;p32"/>
            <p:cNvSpPr/>
            <p:nvPr/>
          </p:nvSpPr>
          <p:spPr>
            <a:xfrm>
              <a:off x="6679716" y="2472193"/>
              <a:ext cx="1241559" cy="875531"/>
            </a:xfrm>
            <a:custGeom>
              <a:avLst/>
              <a:gdLst/>
              <a:ahLst/>
              <a:cxnLst/>
              <a:rect l="l" t="t" r="r" b="b"/>
              <a:pathLst>
                <a:path w="95084" h="67052" extrusionOk="0">
                  <a:moveTo>
                    <a:pt x="51419" y="1"/>
                  </a:moveTo>
                  <a:cubicBezTo>
                    <a:pt x="47537" y="1"/>
                    <a:pt x="43959" y="316"/>
                    <a:pt x="40972" y="790"/>
                  </a:cubicBezTo>
                  <a:cubicBezTo>
                    <a:pt x="15768" y="4011"/>
                    <a:pt x="3956" y="21870"/>
                    <a:pt x="1" y="65724"/>
                  </a:cubicBezTo>
                  <a:cubicBezTo>
                    <a:pt x="1" y="65724"/>
                    <a:pt x="15768" y="67052"/>
                    <a:pt x="32863" y="67052"/>
                  </a:cubicBezTo>
                  <a:cubicBezTo>
                    <a:pt x="55637" y="67052"/>
                    <a:pt x="87341" y="62163"/>
                    <a:pt x="93049" y="34500"/>
                  </a:cubicBezTo>
                  <a:lnTo>
                    <a:pt x="95083" y="28058"/>
                  </a:lnTo>
                  <a:cubicBezTo>
                    <a:pt x="89245" y="5525"/>
                    <a:pt x="67667" y="1"/>
                    <a:pt x="51419" y="1"/>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129" name="Google Shape;1129;p32"/>
            <p:cNvSpPr/>
            <p:nvPr/>
          </p:nvSpPr>
          <p:spPr>
            <a:xfrm>
              <a:off x="7724969" y="2823048"/>
              <a:ext cx="636331" cy="1119446"/>
            </a:xfrm>
            <a:custGeom>
              <a:avLst/>
              <a:gdLst/>
              <a:ahLst/>
              <a:cxnLst/>
              <a:rect l="l" t="t" r="r" b="b"/>
              <a:pathLst>
                <a:path w="48733" h="85732" extrusionOk="0">
                  <a:moveTo>
                    <a:pt x="18576" y="1"/>
                  </a:moveTo>
                  <a:cubicBezTo>
                    <a:pt x="17318" y="1"/>
                    <a:pt x="16006" y="111"/>
                    <a:pt x="14638" y="340"/>
                  </a:cubicBezTo>
                  <a:lnTo>
                    <a:pt x="1" y="23115"/>
                  </a:lnTo>
                  <a:cubicBezTo>
                    <a:pt x="792" y="45889"/>
                    <a:pt x="7828" y="69060"/>
                    <a:pt x="25799" y="85731"/>
                  </a:cubicBezTo>
                  <a:cubicBezTo>
                    <a:pt x="47499" y="63489"/>
                    <a:pt x="48732" y="1"/>
                    <a:pt x="18576" y="1"/>
                  </a:cubicBezTo>
                  <a:close/>
                </a:path>
              </a:pathLst>
            </a:custGeom>
            <a:solidFill>
              <a:srgbClr val="7E4E2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130" name="Google Shape;1130;p32"/>
            <p:cNvSpPr/>
            <p:nvPr/>
          </p:nvSpPr>
          <p:spPr>
            <a:xfrm>
              <a:off x="7782174" y="3083114"/>
              <a:ext cx="589820" cy="530108"/>
            </a:xfrm>
            <a:custGeom>
              <a:avLst/>
              <a:gdLst/>
              <a:ahLst/>
              <a:cxnLst/>
              <a:rect l="l" t="t" r="r" b="b"/>
              <a:pathLst>
                <a:path w="45171" h="40598" extrusionOk="0">
                  <a:moveTo>
                    <a:pt x="31395" y="0"/>
                  </a:moveTo>
                  <a:cubicBezTo>
                    <a:pt x="25696" y="0"/>
                    <a:pt x="24017" y="12445"/>
                    <a:pt x="24017" y="15178"/>
                  </a:cubicBezTo>
                  <a:cubicBezTo>
                    <a:pt x="23198" y="11991"/>
                    <a:pt x="20159" y="2330"/>
                    <a:pt x="16142" y="2330"/>
                  </a:cubicBezTo>
                  <a:cubicBezTo>
                    <a:pt x="15173" y="2330"/>
                    <a:pt x="14148" y="2892"/>
                    <a:pt x="13082" y="4243"/>
                  </a:cubicBezTo>
                  <a:cubicBezTo>
                    <a:pt x="10087" y="8199"/>
                    <a:pt x="14071" y="14924"/>
                    <a:pt x="16558" y="17891"/>
                  </a:cubicBezTo>
                  <a:cubicBezTo>
                    <a:pt x="13916" y="17084"/>
                    <a:pt x="11699" y="16743"/>
                    <a:pt x="9878" y="16743"/>
                  </a:cubicBezTo>
                  <a:cubicBezTo>
                    <a:pt x="1" y="16743"/>
                    <a:pt x="1771" y="26770"/>
                    <a:pt x="10537" y="26770"/>
                  </a:cubicBezTo>
                  <a:cubicBezTo>
                    <a:pt x="12600" y="26770"/>
                    <a:pt x="15051" y="26215"/>
                    <a:pt x="17829" y="24842"/>
                  </a:cubicBezTo>
                  <a:lnTo>
                    <a:pt x="17829" y="24842"/>
                  </a:lnTo>
                  <a:cubicBezTo>
                    <a:pt x="9166" y="33254"/>
                    <a:pt x="11758" y="40597"/>
                    <a:pt x="16370" y="40597"/>
                  </a:cubicBezTo>
                  <a:cubicBezTo>
                    <a:pt x="19551" y="40597"/>
                    <a:pt x="23693" y="37105"/>
                    <a:pt x="25769" y="28063"/>
                  </a:cubicBezTo>
                  <a:cubicBezTo>
                    <a:pt x="25769" y="32836"/>
                    <a:pt x="28703" y="39964"/>
                    <a:pt x="33498" y="39964"/>
                  </a:cubicBezTo>
                  <a:cubicBezTo>
                    <a:pt x="34692" y="39964"/>
                    <a:pt x="36002" y="39521"/>
                    <a:pt x="37411" y="38490"/>
                  </a:cubicBezTo>
                  <a:cubicBezTo>
                    <a:pt x="41917" y="35160"/>
                    <a:pt x="38062" y="27794"/>
                    <a:pt x="33312" y="25136"/>
                  </a:cubicBezTo>
                  <a:lnTo>
                    <a:pt x="33312" y="25136"/>
                  </a:lnTo>
                  <a:cubicBezTo>
                    <a:pt x="34824" y="25648"/>
                    <a:pt x="36501" y="25959"/>
                    <a:pt x="38105" y="25959"/>
                  </a:cubicBezTo>
                  <a:cubicBezTo>
                    <a:pt x="41799" y="25959"/>
                    <a:pt x="45108" y="24307"/>
                    <a:pt x="45125" y="19643"/>
                  </a:cubicBezTo>
                  <a:cubicBezTo>
                    <a:pt x="45170" y="16043"/>
                    <a:pt x="42665" y="14880"/>
                    <a:pt x="39647" y="14880"/>
                  </a:cubicBezTo>
                  <a:cubicBezTo>
                    <a:pt x="37027" y="14880"/>
                    <a:pt x="34019" y="15757"/>
                    <a:pt x="31958" y="16676"/>
                  </a:cubicBezTo>
                  <a:cubicBezTo>
                    <a:pt x="33935" y="13681"/>
                    <a:pt x="39389" y="2774"/>
                    <a:pt x="32946" y="287"/>
                  </a:cubicBezTo>
                  <a:cubicBezTo>
                    <a:pt x="32399" y="91"/>
                    <a:pt x="31882" y="0"/>
                    <a:pt x="31395" y="0"/>
                  </a:cubicBezTo>
                  <a:close/>
                </a:path>
              </a:pathLst>
            </a:custGeom>
            <a:solidFill>
              <a:schemeClr val="accent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131" name="Google Shape;1131;p32"/>
            <p:cNvSpPr/>
            <p:nvPr/>
          </p:nvSpPr>
          <p:spPr>
            <a:xfrm>
              <a:off x="8020133" y="3286472"/>
              <a:ext cx="163101" cy="159772"/>
            </a:xfrm>
            <a:custGeom>
              <a:avLst/>
              <a:gdLst/>
              <a:ahLst/>
              <a:cxnLst/>
              <a:rect l="l" t="t" r="r" b="b"/>
              <a:pathLst>
                <a:path w="12491" h="12236" extrusionOk="0">
                  <a:moveTo>
                    <a:pt x="6246" y="0"/>
                  </a:moveTo>
                  <a:cubicBezTo>
                    <a:pt x="3053" y="0"/>
                    <a:pt x="1" y="2797"/>
                    <a:pt x="142" y="6132"/>
                  </a:cubicBezTo>
                  <a:cubicBezTo>
                    <a:pt x="312" y="9438"/>
                    <a:pt x="2827" y="12235"/>
                    <a:pt x="6246" y="12235"/>
                  </a:cubicBezTo>
                  <a:cubicBezTo>
                    <a:pt x="9410" y="12235"/>
                    <a:pt x="12490" y="9438"/>
                    <a:pt x="12349" y="6132"/>
                  </a:cubicBezTo>
                  <a:cubicBezTo>
                    <a:pt x="12208" y="2797"/>
                    <a:pt x="9665" y="0"/>
                    <a:pt x="6246" y="0"/>
                  </a:cubicBezTo>
                  <a:close/>
                </a:path>
              </a:pathLst>
            </a:custGeom>
            <a:solidFill>
              <a:schemeClr val="accent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132" name="Google Shape;1132;p32"/>
            <p:cNvSpPr/>
            <p:nvPr/>
          </p:nvSpPr>
          <p:spPr>
            <a:xfrm>
              <a:off x="6795196" y="2917872"/>
              <a:ext cx="992514" cy="317689"/>
            </a:xfrm>
            <a:custGeom>
              <a:avLst/>
              <a:gdLst/>
              <a:ahLst/>
              <a:cxnLst/>
              <a:rect l="l" t="t" r="r" b="b"/>
              <a:pathLst>
                <a:path w="76011" h="24330" extrusionOk="0">
                  <a:moveTo>
                    <a:pt x="76010" y="1"/>
                  </a:moveTo>
                  <a:lnTo>
                    <a:pt x="76010" y="1"/>
                  </a:lnTo>
                  <a:cubicBezTo>
                    <a:pt x="72365" y="3109"/>
                    <a:pt x="68607" y="6019"/>
                    <a:pt x="64623" y="8619"/>
                  </a:cubicBezTo>
                  <a:cubicBezTo>
                    <a:pt x="60667" y="11190"/>
                    <a:pt x="56457" y="13423"/>
                    <a:pt x="52162" y="15203"/>
                  </a:cubicBezTo>
                  <a:cubicBezTo>
                    <a:pt x="47839" y="17011"/>
                    <a:pt x="43374" y="18396"/>
                    <a:pt x="38797" y="19243"/>
                  </a:cubicBezTo>
                  <a:cubicBezTo>
                    <a:pt x="35830" y="19780"/>
                    <a:pt x="32863" y="20063"/>
                    <a:pt x="29896" y="20091"/>
                  </a:cubicBezTo>
                  <a:cubicBezTo>
                    <a:pt x="30715" y="19159"/>
                    <a:pt x="31507" y="18255"/>
                    <a:pt x="32213" y="17294"/>
                  </a:cubicBezTo>
                  <a:cubicBezTo>
                    <a:pt x="33908" y="15005"/>
                    <a:pt x="35378" y="12547"/>
                    <a:pt x="36678" y="9975"/>
                  </a:cubicBezTo>
                  <a:cubicBezTo>
                    <a:pt x="37017" y="9297"/>
                    <a:pt x="36960" y="8478"/>
                    <a:pt x="36508" y="7828"/>
                  </a:cubicBezTo>
                  <a:cubicBezTo>
                    <a:pt x="36102" y="7286"/>
                    <a:pt x="35472" y="6988"/>
                    <a:pt x="34838" y="6988"/>
                  </a:cubicBezTo>
                  <a:cubicBezTo>
                    <a:pt x="34414" y="6988"/>
                    <a:pt x="33988" y="7121"/>
                    <a:pt x="33626" y="7404"/>
                  </a:cubicBezTo>
                  <a:cubicBezTo>
                    <a:pt x="31309" y="9099"/>
                    <a:pt x="28907" y="10625"/>
                    <a:pt x="26420" y="11953"/>
                  </a:cubicBezTo>
                  <a:cubicBezTo>
                    <a:pt x="23906" y="13253"/>
                    <a:pt x="21278" y="14270"/>
                    <a:pt x="18537" y="14977"/>
                  </a:cubicBezTo>
                  <a:cubicBezTo>
                    <a:pt x="15824" y="15683"/>
                    <a:pt x="12942" y="16050"/>
                    <a:pt x="10060" y="16305"/>
                  </a:cubicBezTo>
                  <a:cubicBezTo>
                    <a:pt x="8393" y="16418"/>
                    <a:pt x="6698" y="16531"/>
                    <a:pt x="5002" y="16587"/>
                  </a:cubicBezTo>
                  <a:cubicBezTo>
                    <a:pt x="6584" y="15401"/>
                    <a:pt x="8195" y="14157"/>
                    <a:pt x="9749" y="12858"/>
                  </a:cubicBezTo>
                  <a:cubicBezTo>
                    <a:pt x="11021" y="11756"/>
                    <a:pt x="12208" y="10625"/>
                    <a:pt x="13338" y="9354"/>
                  </a:cubicBezTo>
                  <a:cubicBezTo>
                    <a:pt x="14440" y="8082"/>
                    <a:pt x="15400" y="6698"/>
                    <a:pt x="16192" y="5285"/>
                  </a:cubicBezTo>
                  <a:lnTo>
                    <a:pt x="16192" y="5285"/>
                  </a:lnTo>
                  <a:cubicBezTo>
                    <a:pt x="14129" y="7856"/>
                    <a:pt x="11614" y="9947"/>
                    <a:pt x="8902" y="11727"/>
                  </a:cubicBezTo>
                  <a:cubicBezTo>
                    <a:pt x="6217" y="13507"/>
                    <a:pt x="3307" y="15118"/>
                    <a:pt x="566" y="16983"/>
                  </a:cubicBezTo>
                  <a:cubicBezTo>
                    <a:pt x="283" y="17181"/>
                    <a:pt x="57" y="17548"/>
                    <a:pt x="29" y="17944"/>
                  </a:cubicBezTo>
                  <a:cubicBezTo>
                    <a:pt x="1" y="18594"/>
                    <a:pt x="509" y="19130"/>
                    <a:pt x="1159" y="19159"/>
                  </a:cubicBezTo>
                  <a:lnTo>
                    <a:pt x="1272" y="19159"/>
                  </a:lnTo>
                  <a:cubicBezTo>
                    <a:pt x="4017" y="19263"/>
                    <a:pt x="6761" y="19416"/>
                    <a:pt x="9527" y="19416"/>
                  </a:cubicBezTo>
                  <a:cubicBezTo>
                    <a:pt x="9752" y="19416"/>
                    <a:pt x="9977" y="19415"/>
                    <a:pt x="10201" y="19413"/>
                  </a:cubicBezTo>
                  <a:cubicBezTo>
                    <a:pt x="13196" y="19385"/>
                    <a:pt x="16276" y="19159"/>
                    <a:pt x="19300" y="18537"/>
                  </a:cubicBezTo>
                  <a:cubicBezTo>
                    <a:pt x="22352" y="17887"/>
                    <a:pt x="25318" y="16870"/>
                    <a:pt x="28116" y="15570"/>
                  </a:cubicBezTo>
                  <a:cubicBezTo>
                    <a:pt x="28144" y="15542"/>
                    <a:pt x="28172" y="15542"/>
                    <a:pt x="28229" y="15485"/>
                  </a:cubicBezTo>
                  <a:lnTo>
                    <a:pt x="28229" y="15485"/>
                  </a:lnTo>
                  <a:cubicBezTo>
                    <a:pt x="26816" y="17322"/>
                    <a:pt x="25290" y="19074"/>
                    <a:pt x="23567" y="20487"/>
                  </a:cubicBezTo>
                  <a:lnTo>
                    <a:pt x="23482" y="20543"/>
                  </a:lnTo>
                  <a:cubicBezTo>
                    <a:pt x="23058" y="20882"/>
                    <a:pt x="22719" y="21419"/>
                    <a:pt x="22719" y="22069"/>
                  </a:cubicBezTo>
                  <a:cubicBezTo>
                    <a:pt x="22691" y="23199"/>
                    <a:pt x="23567" y="24160"/>
                    <a:pt x="24697" y="24188"/>
                  </a:cubicBezTo>
                  <a:lnTo>
                    <a:pt x="28455" y="24330"/>
                  </a:lnTo>
                  <a:lnTo>
                    <a:pt x="32213" y="24188"/>
                  </a:lnTo>
                  <a:lnTo>
                    <a:pt x="35915" y="23765"/>
                  </a:lnTo>
                  <a:lnTo>
                    <a:pt x="39588" y="23086"/>
                  </a:lnTo>
                  <a:cubicBezTo>
                    <a:pt x="44420" y="22041"/>
                    <a:pt x="49082" y="20317"/>
                    <a:pt x="53462" y="18141"/>
                  </a:cubicBezTo>
                  <a:cubicBezTo>
                    <a:pt x="57842" y="15966"/>
                    <a:pt x="61967" y="13253"/>
                    <a:pt x="65753" y="10230"/>
                  </a:cubicBezTo>
                  <a:cubicBezTo>
                    <a:pt x="69540" y="7206"/>
                    <a:pt x="72987" y="3759"/>
                    <a:pt x="76010" y="1"/>
                  </a:cubicBezTo>
                  <a:close/>
                </a:path>
              </a:pathLst>
            </a:custGeom>
            <a:solidFill>
              <a:srgbClr val="422C46">
                <a:alpha val="40630"/>
              </a:srgb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133" name="Google Shape;1133;p32"/>
            <p:cNvSpPr/>
            <p:nvPr/>
          </p:nvSpPr>
          <p:spPr>
            <a:xfrm>
              <a:off x="6711981" y="4554120"/>
              <a:ext cx="778175" cy="494814"/>
            </a:xfrm>
            <a:custGeom>
              <a:avLst/>
              <a:gdLst/>
              <a:ahLst/>
              <a:cxnLst/>
              <a:rect l="l" t="t" r="r" b="b"/>
              <a:pathLst>
                <a:path w="59596" h="37895" extrusionOk="0">
                  <a:moveTo>
                    <a:pt x="28163" y="1"/>
                  </a:moveTo>
                  <a:cubicBezTo>
                    <a:pt x="2749" y="1"/>
                    <a:pt x="0" y="36103"/>
                    <a:pt x="27707" y="37814"/>
                  </a:cubicBezTo>
                  <a:cubicBezTo>
                    <a:pt x="28542" y="37868"/>
                    <a:pt x="29353" y="37894"/>
                    <a:pt x="30140" y="37894"/>
                  </a:cubicBezTo>
                  <a:cubicBezTo>
                    <a:pt x="59596" y="37894"/>
                    <a:pt x="55371" y="1247"/>
                    <a:pt x="30024" y="64"/>
                  </a:cubicBezTo>
                  <a:cubicBezTo>
                    <a:pt x="29391" y="22"/>
                    <a:pt x="28771" y="1"/>
                    <a:pt x="28163" y="1"/>
                  </a:cubicBezTo>
                  <a:close/>
                </a:path>
              </a:pathLst>
            </a:custGeom>
            <a:solidFill>
              <a:schemeClr val="accent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134" name="Google Shape;1134;p32"/>
            <p:cNvSpPr/>
            <p:nvPr/>
          </p:nvSpPr>
          <p:spPr>
            <a:xfrm>
              <a:off x="7148663" y="4737578"/>
              <a:ext cx="89666" cy="69374"/>
            </a:xfrm>
            <a:custGeom>
              <a:avLst/>
              <a:gdLst/>
              <a:ahLst/>
              <a:cxnLst/>
              <a:rect l="l" t="t" r="r" b="b"/>
              <a:pathLst>
                <a:path w="6867" h="5313" extrusionOk="0">
                  <a:moveTo>
                    <a:pt x="3475" y="1"/>
                  </a:moveTo>
                  <a:cubicBezTo>
                    <a:pt x="3466" y="1"/>
                    <a:pt x="3457" y="1"/>
                    <a:pt x="3448" y="1"/>
                  </a:cubicBezTo>
                  <a:cubicBezTo>
                    <a:pt x="0" y="1"/>
                    <a:pt x="0" y="5313"/>
                    <a:pt x="3448" y="5313"/>
                  </a:cubicBezTo>
                  <a:cubicBezTo>
                    <a:pt x="6858" y="5313"/>
                    <a:pt x="6867" y="1"/>
                    <a:pt x="3475" y="1"/>
                  </a:cubicBezTo>
                  <a:close/>
                </a:path>
              </a:pathLst>
            </a:custGeom>
            <a:solidFill>
              <a:schemeClr val="accent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135" name="Google Shape;1135;p32"/>
            <p:cNvSpPr/>
            <p:nvPr/>
          </p:nvSpPr>
          <p:spPr>
            <a:xfrm>
              <a:off x="6976356" y="4688142"/>
              <a:ext cx="89300" cy="69374"/>
            </a:xfrm>
            <a:custGeom>
              <a:avLst/>
              <a:gdLst/>
              <a:ahLst/>
              <a:cxnLst/>
              <a:rect l="l" t="t" r="r" b="b"/>
              <a:pathLst>
                <a:path w="6839" h="5313" extrusionOk="0">
                  <a:moveTo>
                    <a:pt x="3420" y="0"/>
                  </a:moveTo>
                  <a:cubicBezTo>
                    <a:pt x="1" y="0"/>
                    <a:pt x="1" y="5313"/>
                    <a:pt x="3420" y="5313"/>
                  </a:cubicBezTo>
                  <a:cubicBezTo>
                    <a:pt x="6839" y="5313"/>
                    <a:pt x="6839" y="0"/>
                    <a:pt x="3420" y="0"/>
                  </a:cubicBezTo>
                  <a:close/>
                </a:path>
              </a:pathLst>
            </a:custGeom>
            <a:solidFill>
              <a:schemeClr val="accent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136" name="Google Shape;1136;p32"/>
            <p:cNvSpPr/>
            <p:nvPr/>
          </p:nvSpPr>
          <p:spPr>
            <a:xfrm>
              <a:off x="6956182" y="4808180"/>
              <a:ext cx="238978" cy="116146"/>
            </a:xfrm>
            <a:custGeom>
              <a:avLst/>
              <a:gdLst/>
              <a:ahLst/>
              <a:cxnLst/>
              <a:rect l="l" t="t" r="r" b="b"/>
              <a:pathLst>
                <a:path w="18302" h="8895" extrusionOk="0">
                  <a:moveTo>
                    <a:pt x="1302" y="0"/>
                  </a:moveTo>
                  <a:cubicBezTo>
                    <a:pt x="686" y="0"/>
                    <a:pt x="0" y="711"/>
                    <a:pt x="331" y="1488"/>
                  </a:cubicBezTo>
                  <a:cubicBezTo>
                    <a:pt x="1715" y="4625"/>
                    <a:pt x="4202" y="7140"/>
                    <a:pt x="7451" y="8270"/>
                  </a:cubicBezTo>
                  <a:cubicBezTo>
                    <a:pt x="8695" y="8702"/>
                    <a:pt x="9992" y="8895"/>
                    <a:pt x="11297" y="8895"/>
                  </a:cubicBezTo>
                  <a:cubicBezTo>
                    <a:pt x="13403" y="8895"/>
                    <a:pt x="15529" y="8394"/>
                    <a:pt x="17482" y="7592"/>
                  </a:cubicBezTo>
                  <a:cubicBezTo>
                    <a:pt x="17963" y="7394"/>
                    <a:pt x="18302" y="6970"/>
                    <a:pt x="18132" y="6377"/>
                  </a:cubicBezTo>
                  <a:cubicBezTo>
                    <a:pt x="18018" y="6011"/>
                    <a:pt x="17627" y="5664"/>
                    <a:pt x="17227" y="5664"/>
                  </a:cubicBezTo>
                  <a:cubicBezTo>
                    <a:pt x="17132" y="5664"/>
                    <a:pt x="17037" y="5684"/>
                    <a:pt x="16945" y="5727"/>
                  </a:cubicBezTo>
                  <a:cubicBezTo>
                    <a:pt x="15150" y="6470"/>
                    <a:pt x="13227" y="6958"/>
                    <a:pt x="11303" y="6958"/>
                  </a:cubicBezTo>
                  <a:cubicBezTo>
                    <a:pt x="10229" y="6958"/>
                    <a:pt x="9154" y="6806"/>
                    <a:pt x="8101" y="6461"/>
                  </a:cubicBezTo>
                  <a:cubicBezTo>
                    <a:pt x="5219" y="5501"/>
                    <a:pt x="3185" y="3212"/>
                    <a:pt x="1998" y="499"/>
                  </a:cubicBezTo>
                  <a:cubicBezTo>
                    <a:pt x="1848" y="147"/>
                    <a:pt x="1582" y="0"/>
                    <a:pt x="1302" y="0"/>
                  </a:cubicBezTo>
                  <a:close/>
                </a:path>
              </a:pathLst>
            </a:custGeom>
            <a:solidFill>
              <a:schemeClr val="accent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137" name="Google Shape;1137;p32"/>
            <p:cNvSpPr/>
            <p:nvPr/>
          </p:nvSpPr>
          <p:spPr>
            <a:xfrm>
              <a:off x="7388111" y="3635420"/>
              <a:ext cx="335395" cy="315952"/>
            </a:xfrm>
            <a:custGeom>
              <a:avLst/>
              <a:gdLst/>
              <a:ahLst/>
              <a:cxnLst/>
              <a:rect l="l" t="t" r="r" b="b"/>
              <a:pathLst>
                <a:path w="25686" h="24197" extrusionOk="0">
                  <a:moveTo>
                    <a:pt x="12795" y="1"/>
                  </a:moveTo>
                  <a:cubicBezTo>
                    <a:pt x="6472" y="1"/>
                    <a:pt x="1520" y="5020"/>
                    <a:pt x="792" y="11224"/>
                  </a:cubicBezTo>
                  <a:cubicBezTo>
                    <a:pt x="1" y="17723"/>
                    <a:pt x="5652" y="23686"/>
                    <a:pt x="11981" y="24166"/>
                  </a:cubicBezTo>
                  <a:cubicBezTo>
                    <a:pt x="12274" y="24187"/>
                    <a:pt x="12565" y="24197"/>
                    <a:pt x="12853" y="24197"/>
                  </a:cubicBezTo>
                  <a:cubicBezTo>
                    <a:pt x="19221" y="24197"/>
                    <a:pt x="24192" y="19193"/>
                    <a:pt x="24895" y="12948"/>
                  </a:cubicBezTo>
                  <a:cubicBezTo>
                    <a:pt x="25686" y="6449"/>
                    <a:pt x="20035" y="487"/>
                    <a:pt x="13705" y="35"/>
                  </a:cubicBezTo>
                  <a:cubicBezTo>
                    <a:pt x="13399" y="12"/>
                    <a:pt x="13095" y="1"/>
                    <a:pt x="12795" y="1"/>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138" name="Google Shape;1138;p32"/>
            <p:cNvSpPr/>
            <p:nvPr/>
          </p:nvSpPr>
          <p:spPr>
            <a:xfrm>
              <a:off x="6930603" y="3495222"/>
              <a:ext cx="335395" cy="315952"/>
            </a:xfrm>
            <a:custGeom>
              <a:avLst/>
              <a:gdLst/>
              <a:ahLst/>
              <a:cxnLst/>
              <a:rect l="l" t="t" r="r" b="b"/>
              <a:pathLst>
                <a:path w="25686" h="24197" extrusionOk="0">
                  <a:moveTo>
                    <a:pt x="12795" y="0"/>
                  </a:moveTo>
                  <a:cubicBezTo>
                    <a:pt x="6472" y="0"/>
                    <a:pt x="1520" y="5020"/>
                    <a:pt x="792" y="11224"/>
                  </a:cubicBezTo>
                  <a:cubicBezTo>
                    <a:pt x="1" y="17723"/>
                    <a:pt x="5652" y="23685"/>
                    <a:pt x="11982" y="24165"/>
                  </a:cubicBezTo>
                  <a:cubicBezTo>
                    <a:pt x="12275" y="24186"/>
                    <a:pt x="12565" y="24197"/>
                    <a:pt x="12853" y="24197"/>
                  </a:cubicBezTo>
                  <a:cubicBezTo>
                    <a:pt x="19195" y="24197"/>
                    <a:pt x="24165" y="19219"/>
                    <a:pt x="24895" y="12948"/>
                  </a:cubicBezTo>
                  <a:cubicBezTo>
                    <a:pt x="25686" y="6449"/>
                    <a:pt x="20035" y="487"/>
                    <a:pt x="13705" y="34"/>
                  </a:cubicBezTo>
                  <a:cubicBezTo>
                    <a:pt x="13399" y="11"/>
                    <a:pt x="13095" y="0"/>
                    <a:pt x="12795" y="0"/>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139" name="Google Shape;1139;p32"/>
            <p:cNvSpPr/>
            <p:nvPr/>
          </p:nvSpPr>
          <p:spPr>
            <a:xfrm>
              <a:off x="7343468" y="3635499"/>
              <a:ext cx="374502" cy="311421"/>
            </a:xfrm>
            <a:custGeom>
              <a:avLst/>
              <a:gdLst/>
              <a:ahLst/>
              <a:cxnLst/>
              <a:rect l="l" t="t" r="r" b="b"/>
              <a:pathLst>
                <a:path w="28681" h="23850" extrusionOk="0">
                  <a:moveTo>
                    <a:pt x="15400" y="1"/>
                  </a:moveTo>
                  <a:cubicBezTo>
                    <a:pt x="1611" y="453"/>
                    <a:pt x="1" y="21108"/>
                    <a:pt x="13281" y="23849"/>
                  </a:cubicBezTo>
                  <a:cubicBezTo>
                    <a:pt x="27042" y="23397"/>
                    <a:pt x="28681" y="2742"/>
                    <a:pt x="15400" y="1"/>
                  </a:cubicBezTo>
                  <a:close/>
                </a:path>
              </a:pathLst>
            </a:custGeom>
            <a:solidFill>
              <a:schemeClr val="dk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140" name="Google Shape;1140;p32"/>
            <p:cNvSpPr/>
            <p:nvPr/>
          </p:nvSpPr>
          <p:spPr>
            <a:xfrm>
              <a:off x="6885593" y="3495300"/>
              <a:ext cx="374502" cy="311408"/>
            </a:xfrm>
            <a:custGeom>
              <a:avLst/>
              <a:gdLst/>
              <a:ahLst/>
              <a:cxnLst/>
              <a:rect l="l" t="t" r="r" b="b"/>
              <a:pathLst>
                <a:path w="28681" h="23849" extrusionOk="0">
                  <a:moveTo>
                    <a:pt x="15400" y="0"/>
                  </a:moveTo>
                  <a:lnTo>
                    <a:pt x="15400" y="0"/>
                  </a:lnTo>
                  <a:cubicBezTo>
                    <a:pt x="1611" y="452"/>
                    <a:pt x="1" y="21108"/>
                    <a:pt x="13281" y="23849"/>
                  </a:cubicBezTo>
                  <a:cubicBezTo>
                    <a:pt x="27042" y="23397"/>
                    <a:pt x="28681" y="2769"/>
                    <a:pt x="15400" y="0"/>
                  </a:cubicBezTo>
                  <a:close/>
                </a:path>
              </a:pathLst>
            </a:custGeom>
            <a:solidFill>
              <a:schemeClr val="dk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grpSp>
      <p:grpSp>
        <p:nvGrpSpPr>
          <p:cNvPr id="127" name="Group 126"/>
          <p:cNvGrpSpPr/>
          <p:nvPr/>
        </p:nvGrpSpPr>
        <p:grpSpPr>
          <a:xfrm>
            <a:off x="3234000" y="1929997"/>
            <a:ext cx="5383242" cy="1138834"/>
            <a:chOff x="143293" y="1429216"/>
            <a:chExt cx="2513144" cy="705889"/>
          </a:xfrm>
        </p:grpSpPr>
        <p:sp>
          <p:nvSpPr>
            <p:cNvPr id="128" name="Rounded Rectangle 127"/>
            <p:cNvSpPr/>
            <p:nvPr/>
          </p:nvSpPr>
          <p:spPr>
            <a:xfrm>
              <a:off x="384358" y="1429216"/>
              <a:ext cx="2272079" cy="705889"/>
            </a:xfrm>
            <a:prstGeom prst="roundRect">
              <a:avLst/>
            </a:prstGeom>
            <a:solidFill>
              <a:srgbClr val="BD1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buClr>
                  <a:srgbClr val="000000"/>
                </a:buClr>
              </a:pPr>
              <a:r>
                <a:rPr lang="en-US" sz="5400" kern="0">
                  <a:solidFill>
                    <a:srgbClr val="FFF6E5"/>
                  </a:solidFill>
                  <a:latin typeface="Arial-Rounded" pitchFamily="34" charset="0"/>
                  <a:ea typeface="Arial-Rounded" pitchFamily="34" charset="0"/>
                  <a:cs typeface="Arial-Rounded" pitchFamily="34" charset="0"/>
                  <a:sym typeface="Arial"/>
                </a:rPr>
                <a:t>Khởi động</a:t>
              </a:r>
            </a:p>
          </p:txBody>
        </p:sp>
        <p:sp>
          <p:nvSpPr>
            <p:cNvPr id="129" name="Oval 128"/>
            <p:cNvSpPr/>
            <p:nvPr/>
          </p:nvSpPr>
          <p:spPr>
            <a:xfrm>
              <a:off x="143293" y="1458734"/>
              <a:ext cx="482131"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buClr>
                  <a:srgbClr val="000000"/>
                </a:buClr>
              </a:pPr>
              <a:r>
                <a:rPr lang="en-US" sz="6000" kern="0">
                  <a:solidFill>
                    <a:srgbClr val="422C46"/>
                  </a:solidFill>
                  <a:latin typeface="Arial Rounded MT Bold" pitchFamily="34" charset="0"/>
                  <a:ea typeface="Arial-Rounded" pitchFamily="34" charset="0"/>
                  <a:cs typeface="Arial-Rounded" pitchFamily="34" charset="0"/>
                  <a:sym typeface="Arial"/>
                </a:rPr>
                <a:t>1</a:t>
              </a: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98"/>
        <p:cNvGrpSpPr/>
        <p:nvPr/>
      </p:nvGrpSpPr>
      <p:grpSpPr>
        <a:xfrm>
          <a:off x="0" y="0"/>
          <a:ext cx="0" cy="0"/>
          <a:chOff x="0" y="0"/>
          <a:chExt cx="0" cy="0"/>
        </a:xfrm>
      </p:grpSpPr>
      <p:grpSp>
        <p:nvGrpSpPr>
          <p:cNvPr id="1499" name="Google Shape;1499;p47"/>
          <p:cNvGrpSpPr/>
          <p:nvPr/>
        </p:nvGrpSpPr>
        <p:grpSpPr>
          <a:xfrm>
            <a:off x="-517003" y="1473200"/>
            <a:ext cx="12258565" cy="807483"/>
            <a:chOff x="-400053" y="1104899"/>
            <a:chExt cx="9216725" cy="605612"/>
          </a:xfrm>
        </p:grpSpPr>
        <p:sp>
          <p:nvSpPr>
            <p:cNvPr id="1501" name="Google Shape;1501;p47"/>
            <p:cNvSpPr/>
            <p:nvPr/>
          </p:nvSpPr>
          <p:spPr>
            <a:xfrm>
              <a:off x="-400053" y="1155572"/>
              <a:ext cx="1164380" cy="554939"/>
            </a:xfrm>
            <a:custGeom>
              <a:avLst/>
              <a:gdLst/>
              <a:ahLst/>
              <a:cxnLst/>
              <a:rect l="l" t="t" r="r" b="b"/>
              <a:pathLst>
                <a:path w="35175" h="16763" extrusionOk="0">
                  <a:moveTo>
                    <a:pt x="16645" y="0"/>
                  </a:moveTo>
                  <a:cubicBezTo>
                    <a:pt x="10796" y="0"/>
                    <a:pt x="6046" y="2866"/>
                    <a:pt x="6046" y="6399"/>
                  </a:cubicBezTo>
                  <a:cubicBezTo>
                    <a:pt x="6046" y="7341"/>
                    <a:pt x="6360" y="8205"/>
                    <a:pt x="6910" y="8951"/>
                  </a:cubicBezTo>
                  <a:cubicBezTo>
                    <a:pt x="2984" y="9304"/>
                    <a:pt x="0" y="10913"/>
                    <a:pt x="40" y="12837"/>
                  </a:cubicBezTo>
                  <a:cubicBezTo>
                    <a:pt x="40" y="14996"/>
                    <a:pt x="3887" y="16763"/>
                    <a:pt x="8676" y="16763"/>
                  </a:cubicBezTo>
                  <a:cubicBezTo>
                    <a:pt x="11660" y="16763"/>
                    <a:pt x="14329" y="16056"/>
                    <a:pt x="15860" y="14996"/>
                  </a:cubicBezTo>
                  <a:cubicBezTo>
                    <a:pt x="18321" y="16018"/>
                    <a:pt x="20964" y="16529"/>
                    <a:pt x="23648" y="16529"/>
                  </a:cubicBezTo>
                  <a:cubicBezTo>
                    <a:pt x="23748" y="16529"/>
                    <a:pt x="23847" y="16528"/>
                    <a:pt x="23947" y="16527"/>
                  </a:cubicBezTo>
                  <a:cubicBezTo>
                    <a:pt x="30149" y="16527"/>
                    <a:pt x="35174" y="14289"/>
                    <a:pt x="35174" y="11502"/>
                  </a:cubicBezTo>
                  <a:cubicBezTo>
                    <a:pt x="35174" y="9225"/>
                    <a:pt x="31837" y="7341"/>
                    <a:pt x="27244" y="6713"/>
                  </a:cubicBezTo>
                  <a:lnTo>
                    <a:pt x="27244" y="6399"/>
                  </a:lnTo>
                  <a:cubicBezTo>
                    <a:pt x="27244" y="2866"/>
                    <a:pt x="22534" y="0"/>
                    <a:pt x="16645" y="0"/>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02" name="Google Shape;1502;p47"/>
            <p:cNvSpPr/>
            <p:nvPr/>
          </p:nvSpPr>
          <p:spPr>
            <a:xfrm>
              <a:off x="7846224" y="1104899"/>
              <a:ext cx="970448" cy="419657"/>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grpSp>
      <p:sp>
        <p:nvSpPr>
          <p:cNvPr id="1508" name="Google Shape;1508;p47"/>
          <p:cNvSpPr/>
          <p:nvPr/>
        </p:nvSpPr>
        <p:spPr>
          <a:xfrm>
            <a:off x="-2116526" y="6683547"/>
            <a:ext cx="59857" cy="9028"/>
          </a:xfrm>
          <a:custGeom>
            <a:avLst/>
            <a:gdLst/>
            <a:ahLst/>
            <a:cxnLst/>
            <a:rect l="l" t="t" r="r" b="b"/>
            <a:pathLst>
              <a:path w="2592" h="390" extrusionOk="0">
                <a:moveTo>
                  <a:pt x="2591" y="195"/>
                </a:moveTo>
                <a:cubicBezTo>
                  <a:pt x="2591" y="292"/>
                  <a:pt x="2009" y="389"/>
                  <a:pt x="1296" y="389"/>
                </a:cubicBezTo>
                <a:cubicBezTo>
                  <a:pt x="584" y="389"/>
                  <a:pt x="1" y="292"/>
                  <a:pt x="1" y="195"/>
                </a:cubicBezTo>
                <a:cubicBezTo>
                  <a:pt x="1" y="66"/>
                  <a:pt x="584" y="1"/>
                  <a:pt x="1296" y="1"/>
                </a:cubicBezTo>
                <a:cubicBezTo>
                  <a:pt x="2009" y="1"/>
                  <a:pt x="2591" y="66"/>
                  <a:pt x="2591" y="195"/>
                </a:cubicBezTo>
                <a:close/>
              </a:path>
            </a:pathLst>
          </a:custGeom>
          <a:solidFill>
            <a:srgbClr val="C1C1C1"/>
          </a:solidFill>
          <a:ln>
            <a:noFill/>
          </a:ln>
        </p:spPr>
        <p:txBody>
          <a:bodyPr spcFirstLastPara="1" wrap="square" lIns="121705" tIns="121705" rIns="121705" bIns="12170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09" name="Google Shape;1509;p47"/>
          <p:cNvSpPr/>
          <p:nvPr/>
        </p:nvSpPr>
        <p:spPr>
          <a:xfrm>
            <a:off x="-1536228" y="6679797"/>
            <a:ext cx="51636" cy="7524"/>
          </a:xfrm>
          <a:custGeom>
            <a:avLst/>
            <a:gdLst/>
            <a:ahLst/>
            <a:cxnLst/>
            <a:rect l="l" t="t" r="r" b="b"/>
            <a:pathLst>
              <a:path w="2236" h="325" extrusionOk="0">
                <a:moveTo>
                  <a:pt x="2235" y="163"/>
                </a:moveTo>
                <a:cubicBezTo>
                  <a:pt x="2235" y="228"/>
                  <a:pt x="1750" y="325"/>
                  <a:pt x="1134" y="325"/>
                </a:cubicBezTo>
                <a:cubicBezTo>
                  <a:pt x="519" y="325"/>
                  <a:pt x="1" y="228"/>
                  <a:pt x="1" y="163"/>
                </a:cubicBezTo>
                <a:cubicBezTo>
                  <a:pt x="1" y="66"/>
                  <a:pt x="519" y="1"/>
                  <a:pt x="1134" y="1"/>
                </a:cubicBezTo>
                <a:cubicBezTo>
                  <a:pt x="1750" y="1"/>
                  <a:pt x="2235" y="66"/>
                  <a:pt x="2235" y="163"/>
                </a:cubicBezTo>
                <a:close/>
              </a:path>
            </a:pathLst>
          </a:custGeom>
          <a:solidFill>
            <a:srgbClr val="C1C1C1"/>
          </a:solidFill>
          <a:ln>
            <a:noFill/>
          </a:ln>
        </p:spPr>
        <p:txBody>
          <a:bodyPr spcFirstLastPara="1" wrap="square" lIns="121705" tIns="121705" rIns="121705" bIns="12170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grpSp>
        <p:nvGrpSpPr>
          <p:cNvPr id="3" name="Group 2"/>
          <p:cNvGrpSpPr/>
          <p:nvPr/>
        </p:nvGrpSpPr>
        <p:grpSpPr>
          <a:xfrm>
            <a:off x="33666" y="3193419"/>
            <a:ext cx="4892911" cy="3656977"/>
            <a:chOff x="78142" y="2112347"/>
            <a:chExt cx="4079978" cy="3136717"/>
          </a:xfrm>
        </p:grpSpPr>
        <p:sp>
          <p:nvSpPr>
            <p:cNvPr id="1511" name="Google Shape;1511;p47"/>
            <p:cNvSpPr/>
            <p:nvPr/>
          </p:nvSpPr>
          <p:spPr>
            <a:xfrm>
              <a:off x="2032585" y="3796957"/>
              <a:ext cx="2125535" cy="1452107"/>
            </a:xfrm>
            <a:prstGeom prst="trapezoid">
              <a:avLst>
                <a:gd name="adj" fmla="val 34293"/>
              </a:avLst>
            </a:prstGeom>
            <a:solidFill>
              <a:schemeClr val="accent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23" name="Google Shape;1523;p47"/>
            <p:cNvSpPr/>
            <p:nvPr/>
          </p:nvSpPr>
          <p:spPr>
            <a:xfrm>
              <a:off x="778765" y="3092383"/>
              <a:ext cx="840091" cy="253224"/>
            </a:xfrm>
            <a:custGeom>
              <a:avLst/>
              <a:gdLst/>
              <a:ahLst/>
              <a:cxnLst/>
              <a:rect l="l" t="t" r="r" b="b"/>
              <a:pathLst>
                <a:path w="47604" h="14349" extrusionOk="0">
                  <a:moveTo>
                    <a:pt x="25306" y="1"/>
                  </a:moveTo>
                  <a:cubicBezTo>
                    <a:pt x="23377" y="1"/>
                    <a:pt x="21385" y="1632"/>
                    <a:pt x="21082" y="4407"/>
                  </a:cubicBezTo>
                  <a:lnTo>
                    <a:pt x="19981" y="3663"/>
                  </a:lnTo>
                  <a:cubicBezTo>
                    <a:pt x="19819" y="4181"/>
                    <a:pt x="19754" y="4764"/>
                    <a:pt x="19819" y="5347"/>
                  </a:cubicBezTo>
                  <a:cubicBezTo>
                    <a:pt x="19134" y="4325"/>
                    <a:pt x="18188" y="3842"/>
                    <a:pt x="17275" y="3842"/>
                  </a:cubicBezTo>
                  <a:cubicBezTo>
                    <a:pt x="16075" y="3842"/>
                    <a:pt x="14931" y="4676"/>
                    <a:pt x="14508" y="6221"/>
                  </a:cubicBezTo>
                  <a:cubicBezTo>
                    <a:pt x="14347" y="6196"/>
                    <a:pt x="14197" y="6183"/>
                    <a:pt x="14058" y="6183"/>
                  </a:cubicBezTo>
                  <a:cubicBezTo>
                    <a:pt x="12937" y="6183"/>
                    <a:pt x="12504" y="6986"/>
                    <a:pt x="12533" y="8455"/>
                  </a:cubicBezTo>
                  <a:cubicBezTo>
                    <a:pt x="11833" y="7703"/>
                    <a:pt x="11080" y="7354"/>
                    <a:pt x="10411" y="7354"/>
                  </a:cubicBezTo>
                  <a:cubicBezTo>
                    <a:pt x="9439" y="7354"/>
                    <a:pt x="8645" y="8090"/>
                    <a:pt x="8453" y="9394"/>
                  </a:cubicBezTo>
                  <a:cubicBezTo>
                    <a:pt x="7635" y="8817"/>
                    <a:pt x="6695" y="8561"/>
                    <a:pt x="5744" y="8561"/>
                  </a:cubicBezTo>
                  <a:cubicBezTo>
                    <a:pt x="3230" y="8561"/>
                    <a:pt x="635" y="10348"/>
                    <a:pt x="1" y="12697"/>
                  </a:cubicBezTo>
                  <a:lnTo>
                    <a:pt x="15448" y="14349"/>
                  </a:lnTo>
                  <a:cubicBezTo>
                    <a:pt x="25778" y="12600"/>
                    <a:pt x="37857" y="12665"/>
                    <a:pt x="47604" y="8909"/>
                  </a:cubicBezTo>
                  <a:cubicBezTo>
                    <a:pt x="47208" y="7452"/>
                    <a:pt x="45851" y="6063"/>
                    <a:pt x="44630" y="6063"/>
                  </a:cubicBezTo>
                  <a:cubicBezTo>
                    <a:pt x="43950" y="6063"/>
                    <a:pt x="43313" y="6493"/>
                    <a:pt x="42908" y="7581"/>
                  </a:cubicBezTo>
                  <a:cubicBezTo>
                    <a:pt x="42653" y="6095"/>
                    <a:pt x="41682" y="4011"/>
                    <a:pt x="40556" y="4011"/>
                  </a:cubicBezTo>
                  <a:cubicBezTo>
                    <a:pt x="40112" y="4011"/>
                    <a:pt x="39643" y="4336"/>
                    <a:pt x="39184" y="5152"/>
                  </a:cubicBezTo>
                  <a:cubicBezTo>
                    <a:pt x="38850" y="3981"/>
                    <a:pt x="37981" y="3365"/>
                    <a:pt x="37045" y="3365"/>
                  </a:cubicBezTo>
                  <a:cubicBezTo>
                    <a:pt x="36351" y="3365"/>
                    <a:pt x="35619" y="3704"/>
                    <a:pt x="35039" y="4407"/>
                  </a:cubicBezTo>
                  <a:cubicBezTo>
                    <a:pt x="34358" y="3065"/>
                    <a:pt x="32598" y="1722"/>
                    <a:pt x="31102" y="1722"/>
                  </a:cubicBezTo>
                  <a:cubicBezTo>
                    <a:pt x="30180" y="1722"/>
                    <a:pt x="29359" y="2232"/>
                    <a:pt x="28951" y="3565"/>
                  </a:cubicBezTo>
                  <a:cubicBezTo>
                    <a:pt x="28426" y="1099"/>
                    <a:pt x="26888" y="1"/>
                    <a:pt x="25306" y="1"/>
                  </a:cubicBezTo>
                  <a:close/>
                </a:path>
              </a:pathLst>
            </a:custGeom>
            <a:solidFill>
              <a:srgbClr val="88AD4D"/>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24" name="Google Shape;1524;p47"/>
            <p:cNvSpPr/>
            <p:nvPr/>
          </p:nvSpPr>
          <p:spPr>
            <a:xfrm>
              <a:off x="78142" y="3078614"/>
              <a:ext cx="3571748" cy="1355557"/>
            </a:xfrm>
            <a:custGeom>
              <a:avLst/>
              <a:gdLst/>
              <a:ahLst/>
              <a:cxnLst/>
              <a:rect l="l" t="t" r="r" b="b"/>
              <a:pathLst>
                <a:path w="202394" h="76813" extrusionOk="0">
                  <a:moveTo>
                    <a:pt x="0" y="76813"/>
                  </a:moveTo>
                  <a:cubicBezTo>
                    <a:pt x="12144" y="73574"/>
                    <a:pt x="202394" y="76230"/>
                    <a:pt x="202394" y="75776"/>
                  </a:cubicBezTo>
                  <a:lnTo>
                    <a:pt x="202394" y="13892"/>
                  </a:lnTo>
                  <a:cubicBezTo>
                    <a:pt x="170464" y="3400"/>
                    <a:pt x="137466" y="0"/>
                    <a:pt x="104338" y="1295"/>
                  </a:cubicBezTo>
                  <a:cubicBezTo>
                    <a:pt x="74740" y="2332"/>
                    <a:pt x="45434" y="7383"/>
                    <a:pt x="17196" y="16256"/>
                  </a:cubicBezTo>
                  <a:cubicBezTo>
                    <a:pt x="10428" y="18426"/>
                    <a:pt x="8582" y="18620"/>
                    <a:pt x="0" y="21988"/>
                  </a:cubicBezTo>
                  <a:close/>
                </a:path>
              </a:pathLst>
            </a:custGeom>
            <a:solidFill>
              <a:schemeClr val="accent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25" name="Google Shape;1525;p47"/>
            <p:cNvSpPr/>
            <p:nvPr/>
          </p:nvSpPr>
          <p:spPr>
            <a:xfrm>
              <a:off x="78142" y="3199100"/>
              <a:ext cx="3572330" cy="1505296"/>
            </a:xfrm>
            <a:custGeom>
              <a:avLst/>
              <a:gdLst/>
              <a:ahLst/>
              <a:cxnLst/>
              <a:rect l="l" t="t" r="r" b="b"/>
              <a:pathLst>
                <a:path w="202427" h="85298" extrusionOk="0">
                  <a:moveTo>
                    <a:pt x="0" y="195"/>
                  </a:moveTo>
                  <a:lnTo>
                    <a:pt x="0" y="85298"/>
                  </a:lnTo>
                  <a:lnTo>
                    <a:pt x="202394" y="85298"/>
                  </a:lnTo>
                  <a:cubicBezTo>
                    <a:pt x="202394" y="85298"/>
                    <a:pt x="202426" y="36205"/>
                    <a:pt x="202394" y="36205"/>
                  </a:cubicBezTo>
                  <a:cubicBezTo>
                    <a:pt x="177815" y="36205"/>
                    <a:pt x="129111" y="29599"/>
                    <a:pt x="125873" y="29016"/>
                  </a:cubicBezTo>
                  <a:cubicBezTo>
                    <a:pt x="89604" y="22313"/>
                    <a:pt x="75291" y="18783"/>
                    <a:pt x="39216" y="9489"/>
                  </a:cubicBezTo>
                  <a:cubicBezTo>
                    <a:pt x="29048" y="6866"/>
                    <a:pt x="24320" y="6186"/>
                    <a:pt x="14152" y="3628"/>
                  </a:cubicBezTo>
                  <a:cubicBezTo>
                    <a:pt x="11237" y="2915"/>
                    <a:pt x="2980" y="1"/>
                    <a:pt x="0" y="195"/>
                  </a:cubicBezTo>
                  <a:close/>
                </a:path>
              </a:pathLst>
            </a:custGeom>
            <a:solidFill>
              <a:schemeClr val="lt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26" name="Google Shape;1526;p47"/>
            <p:cNvSpPr/>
            <p:nvPr/>
          </p:nvSpPr>
          <p:spPr>
            <a:xfrm>
              <a:off x="78142" y="3829060"/>
              <a:ext cx="3571748" cy="1417870"/>
            </a:xfrm>
            <a:custGeom>
              <a:avLst/>
              <a:gdLst/>
              <a:ahLst/>
              <a:cxnLst/>
              <a:rect l="l" t="t" r="r" b="b"/>
              <a:pathLst>
                <a:path w="202394" h="80344" extrusionOk="0">
                  <a:moveTo>
                    <a:pt x="0" y="1"/>
                  </a:moveTo>
                  <a:lnTo>
                    <a:pt x="202394" y="1"/>
                  </a:lnTo>
                  <a:lnTo>
                    <a:pt x="202394" y="80343"/>
                  </a:lnTo>
                  <a:lnTo>
                    <a:pt x="0" y="80343"/>
                  </a:lnTo>
                  <a:close/>
                </a:path>
              </a:pathLst>
            </a:custGeom>
            <a:solidFill>
              <a:schemeClr val="accent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27" name="Google Shape;1527;p47"/>
            <p:cNvSpPr/>
            <p:nvPr/>
          </p:nvSpPr>
          <p:spPr>
            <a:xfrm>
              <a:off x="825055" y="3829060"/>
              <a:ext cx="2824835" cy="1417870"/>
            </a:xfrm>
            <a:custGeom>
              <a:avLst/>
              <a:gdLst/>
              <a:ahLst/>
              <a:cxnLst/>
              <a:rect l="l" t="t" r="r" b="b"/>
              <a:pathLst>
                <a:path w="160070" h="80344" extrusionOk="0">
                  <a:moveTo>
                    <a:pt x="160070" y="80343"/>
                  </a:moveTo>
                  <a:lnTo>
                    <a:pt x="160070" y="1"/>
                  </a:lnTo>
                  <a:lnTo>
                    <a:pt x="69041" y="1"/>
                  </a:lnTo>
                  <a:cubicBezTo>
                    <a:pt x="69041" y="1"/>
                    <a:pt x="1296" y="78497"/>
                    <a:pt x="1" y="80181"/>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28" name="Google Shape;1528;p47"/>
            <p:cNvSpPr/>
            <p:nvPr/>
          </p:nvSpPr>
          <p:spPr>
            <a:xfrm>
              <a:off x="902774" y="3829060"/>
              <a:ext cx="2747115" cy="1417870"/>
            </a:xfrm>
            <a:custGeom>
              <a:avLst/>
              <a:gdLst/>
              <a:ahLst/>
              <a:cxnLst/>
              <a:rect l="l" t="t" r="r" b="b"/>
              <a:pathLst>
                <a:path w="155666" h="80344" extrusionOk="0">
                  <a:moveTo>
                    <a:pt x="155666" y="80343"/>
                  </a:moveTo>
                  <a:lnTo>
                    <a:pt x="155666" y="1"/>
                  </a:lnTo>
                  <a:lnTo>
                    <a:pt x="67131" y="1"/>
                  </a:lnTo>
                  <a:cubicBezTo>
                    <a:pt x="67131" y="1"/>
                    <a:pt x="1264" y="78497"/>
                    <a:pt x="1" y="80181"/>
                  </a:cubicBezTo>
                  <a:close/>
                </a:path>
              </a:pathLst>
            </a:custGeom>
            <a:solidFill>
              <a:schemeClr val="accent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29" name="Google Shape;1529;p47"/>
            <p:cNvSpPr/>
            <p:nvPr/>
          </p:nvSpPr>
          <p:spPr>
            <a:xfrm>
              <a:off x="2618358" y="3830790"/>
              <a:ext cx="266901" cy="1416141"/>
            </a:xfrm>
            <a:custGeom>
              <a:avLst/>
              <a:gdLst/>
              <a:ahLst/>
              <a:cxnLst/>
              <a:rect l="l" t="t" r="r" b="b"/>
              <a:pathLst>
                <a:path w="15124" h="80246" extrusionOk="0">
                  <a:moveTo>
                    <a:pt x="10687" y="0"/>
                  </a:moveTo>
                  <a:lnTo>
                    <a:pt x="1" y="80245"/>
                  </a:lnTo>
                  <a:lnTo>
                    <a:pt x="5344" y="80245"/>
                  </a:lnTo>
                  <a:lnTo>
                    <a:pt x="15123" y="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31" name="Google Shape;1531;p47"/>
            <p:cNvSpPr/>
            <p:nvPr/>
          </p:nvSpPr>
          <p:spPr>
            <a:xfrm>
              <a:off x="2831522" y="5079456"/>
              <a:ext cx="34871" cy="16589"/>
            </a:xfrm>
            <a:custGeom>
              <a:avLst/>
              <a:gdLst/>
              <a:ahLst/>
              <a:cxnLst/>
              <a:rect l="l" t="t" r="r" b="b"/>
              <a:pathLst>
                <a:path w="1976" h="940" extrusionOk="0">
                  <a:moveTo>
                    <a:pt x="1976" y="454"/>
                  </a:moveTo>
                  <a:cubicBezTo>
                    <a:pt x="1976" y="713"/>
                    <a:pt x="1522" y="940"/>
                    <a:pt x="1004" y="940"/>
                  </a:cubicBezTo>
                  <a:cubicBezTo>
                    <a:pt x="454" y="940"/>
                    <a:pt x="0" y="713"/>
                    <a:pt x="0" y="454"/>
                  </a:cubicBezTo>
                  <a:cubicBezTo>
                    <a:pt x="0" y="228"/>
                    <a:pt x="454" y="1"/>
                    <a:pt x="1004" y="1"/>
                  </a:cubicBezTo>
                  <a:cubicBezTo>
                    <a:pt x="1522" y="1"/>
                    <a:pt x="1976" y="228"/>
                    <a:pt x="1976" y="454"/>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32" name="Google Shape;1532;p47"/>
            <p:cNvSpPr/>
            <p:nvPr/>
          </p:nvSpPr>
          <p:spPr>
            <a:xfrm>
              <a:off x="3458997" y="4957159"/>
              <a:ext cx="71455" cy="17736"/>
            </a:xfrm>
            <a:custGeom>
              <a:avLst/>
              <a:gdLst/>
              <a:ahLst/>
              <a:cxnLst/>
              <a:rect l="l" t="t" r="r" b="b"/>
              <a:pathLst>
                <a:path w="4049" h="1005" extrusionOk="0">
                  <a:moveTo>
                    <a:pt x="4049" y="487"/>
                  </a:moveTo>
                  <a:cubicBezTo>
                    <a:pt x="4049" y="778"/>
                    <a:pt x="3142" y="1005"/>
                    <a:pt x="2041" y="1005"/>
                  </a:cubicBezTo>
                  <a:cubicBezTo>
                    <a:pt x="908" y="1005"/>
                    <a:pt x="1" y="778"/>
                    <a:pt x="1" y="487"/>
                  </a:cubicBezTo>
                  <a:cubicBezTo>
                    <a:pt x="1" y="195"/>
                    <a:pt x="908" y="1"/>
                    <a:pt x="2041" y="1"/>
                  </a:cubicBezTo>
                  <a:cubicBezTo>
                    <a:pt x="3142" y="1"/>
                    <a:pt x="4049" y="195"/>
                    <a:pt x="4049" y="487"/>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45" name="Google Shape;1545;p47"/>
            <p:cNvSpPr/>
            <p:nvPr/>
          </p:nvSpPr>
          <p:spPr>
            <a:xfrm>
              <a:off x="2029161" y="4961165"/>
              <a:ext cx="26877" cy="9741"/>
            </a:xfrm>
            <a:custGeom>
              <a:avLst/>
              <a:gdLst/>
              <a:ahLst/>
              <a:cxnLst/>
              <a:rect l="l" t="t" r="r" b="b"/>
              <a:pathLst>
                <a:path w="1523" h="552" extrusionOk="0">
                  <a:moveTo>
                    <a:pt x="1523" y="260"/>
                  </a:moveTo>
                  <a:cubicBezTo>
                    <a:pt x="1523" y="422"/>
                    <a:pt x="1167" y="551"/>
                    <a:pt x="746" y="551"/>
                  </a:cubicBezTo>
                  <a:cubicBezTo>
                    <a:pt x="357" y="551"/>
                    <a:pt x="1" y="422"/>
                    <a:pt x="1" y="260"/>
                  </a:cubicBezTo>
                  <a:cubicBezTo>
                    <a:pt x="1" y="98"/>
                    <a:pt x="357" y="1"/>
                    <a:pt x="746" y="1"/>
                  </a:cubicBezTo>
                  <a:cubicBezTo>
                    <a:pt x="1167" y="1"/>
                    <a:pt x="1523" y="98"/>
                    <a:pt x="1523" y="260"/>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49" name="Google Shape;1549;p47"/>
            <p:cNvSpPr/>
            <p:nvPr/>
          </p:nvSpPr>
          <p:spPr>
            <a:xfrm>
              <a:off x="2444054" y="4981742"/>
              <a:ext cx="46307" cy="20595"/>
            </a:xfrm>
            <a:custGeom>
              <a:avLst/>
              <a:gdLst/>
              <a:ahLst/>
              <a:cxnLst/>
              <a:rect l="l" t="t" r="r" b="b"/>
              <a:pathLst>
                <a:path w="2624" h="1167" extrusionOk="0">
                  <a:moveTo>
                    <a:pt x="2624" y="583"/>
                  </a:moveTo>
                  <a:cubicBezTo>
                    <a:pt x="2624" y="907"/>
                    <a:pt x="2041" y="1166"/>
                    <a:pt x="1296" y="1166"/>
                  </a:cubicBezTo>
                  <a:cubicBezTo>
                    <a:pt x="584" y="1166"/>
                    <a:pt x="1" y="907"/>
                    <a:pt x="1" y="583"/>
                  </a:cubicBezTo>
                  <a:cubicBezTo>
                    <a:pt x="1" y="259"/>
                    <a:pt x="584" y="0"/>
                    <a:pt x="1296" y="0"/>
                  </a:cubicBezTo>
                  <a:cubicBezTo>
                    <a:pt x="2041" y="0"/>
                    <a:pt x="2624" y="259"/>
                    <a:pt x="2624" y="583"/>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50" name="Google Shape;1550;p47"/>
            <p:cNvSpPr/>
            <p:nvPr/>
          </p:nvSpPr>
          <p:spPr>
            <a:xfrm>
              <a:off x="3312699" y="5088033"/>
              <a:ext cx="33177" cy="9741"/>
            </a:xfrm>
            <a:custGeom>
              <a:avLst/>
              <a:gdLst/>
              <a:ahLst/>
              <a:cxnLst/>
              <a:rect l="l" t="t" r="r" b="b"/>
              <a:pathLst>
                <a:path w="1880" h="552" extrusionOk="0">
                  <a:moveTo>
                    <a:pt x="1879" y="260"/>
                  </a:moveTo>
                  <a:cubicBezTo>
                    <a:pt x="1879" y="422"/>
                    <a:pt x="1458" y="551"/>
                    <a:pt x="940" y="551"/>
                  </a:cubicBezTo>
                  <a:cubicBezTo>
                    <a:pt x="422" y="551"/>
                    <a:pt x="1" y="422"/>
                    <a:pt x="1" y="260"/>
                  </a:cubicBezTo>
                  <a:cubicBezTo>
                    <a:pt x="1" y="98"/>
                    <a:pt x="422" y="1"/>
                    <a:pt x="940" y="1"/>
                  </a:cubicBezTo>
                  <a:cubicBezTo>
                    <a:pt x="1458" y="1"/>
                    <a:pt x="1879" y="98"/>
                    <a:pt x="1879" y="260"/>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51" name="Google Shape;1551;p47"/>
            <p:cNvSpPr/>
            <p:nvPr/>
          </p:nvSpPr>
          <p:spPr>
            <a:xfrm>
              <a:off x="3225273" y="5097174"/>
              <a:ext cx="62296" cy="26312"/>
            </a:xfrm>
            <a:custGeom>
              <a:avLst/>
              <a:gdLst/>
              <a:ahLst/>
              <a:cxnLst/>
              <a:rect l="l" t="t" r="r" b="b"/>
              <a:pathLst>
                <a:path w="3530" h="1491" extrusionOk="0">
                  <a:moveTo>
                    <a:pt x="3530" y="746"/>
                  </a:moveTo>
                  <a:cubicBezTo>
                    <a:pt x="3530" y="1166"/>
                    <a:pt x="2720" y="1490"/>
                    <a:pt x="1781" y="1490"/>
                  </a:cubicBezTo>
                  <a:cubicBezTo>
                    <a:pt x="810" y="1490"/>
                    <a:pt x="0" y="1166"/>
                    <a:pt x="0" y="746"/>
                  </a:cubicBezTo>
                  <a:cubicBezTo>
                    <a:pt x="0" y="357"/>
                    <a:pt x="810" y="1"/>
                    <a:pt x="1781" y="1"/>
                  </a:cubicBezTo>
                  <a:cubicBezTo>
                    <a:pt x="2720" y="1"/>
                    <a:pt x="3530" y="357"/>
                    <a:pt x="3530" y="746"/>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52" name="Google Shape;1552;p47"/>
            <p:cNvSpPr/>
            <p:nvPr/>
          </p:nvSpPr>
          <p:spPr>
            <a:xfrm>
              <a:off x="3300699" y="5136034"/>
              <a:ext cx="22306" cy="6883"/>
            </a:xfrm>
            <a:custGeom>
              <a:avLst/>
              <a:gdLst/>
              <a:ahLst/>
              <a:cxnLst/>
              <a:rect l="l" t="t" r="r" b="b"/>
              <a:pathLst>
                <a:path w="1264" h="390" extrusionOk="0">
                  <a:moveTo>
                    <a:pt x="1264" y="195"/>
                  </a:moveTo>
                  <a:cubicBezTo>
                    <a:pt x="1264" y="292"/>
                    <a:pt x="972" y="389"/>
                    <a:pt x="616" y="389"/>
                  </a:cubicBezTo>
                  <a:cubicBezTo>
                    <a:pt x="292" y="389"/>
                    <a:pt x="1" y="292"/>
                    <a:pt x="1" y="195"/>
                  </a:cubicBezTo>
                  <a:cubicBezTo>
                    <a:pt x="1" y="98"/>
                    <a:pt x="292" y="1"/>
                    <a:pt x="616" y="1"/>
                  </a:cubicBezTo>
                  <a:cubicBezTo>
                    <a:pt x="972" y="1"/>
                    <a:pt x="1264" y="98"/>
                    <a:pt x="1264" y="195"/>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53" name="Google Shape;1553;p47"/>
            <p:cNvSpPr/>
            <p:nvPr/>
          </p:nvSpPr>
          <p:spPr>
            <a:xfrm>
              <a:off x="3117253" y="5088033"/>
              <a:ext cx="26312" cy="9741"/>
            </a:xfrm>
            <a:custGeom>
              <a:avLst/>
              <a:gdLst/>
              <a:ahLst/>
              <a:cxnLst/>
              <a:rect l="l" t="t" r="r" b="b"/>
              <a:pathLst>
                <a:path w="1491" h="552" extrusionOk="0">
                  <a:moveTo>
                    <a:pt x="1490" y="260"/>
                  </a:moveTo>
                  <a:cubicBezTo>
                    <a:pt x="1490" y="422"/>
                    <a:pt x="1167" y="551"/>
                    <a:pt x="746" y="551"/>
                  </a:cubicBezTo>
                  <a:cubicBezTo>
                    <a:pt x="325" y="551"/>
                    <a:pt x="1" y="422"/>
                    <a:pt x="1" y="260"/>
                  </a:cubicBezTo>
                  <a:cubicBezTo>
                    <a:pt x="1" y="98"/>
                    <a:pt x="325" y="1"/>
                    <a:pt x="746" y="1"/>
                  </a:cubicBezTo>
                  <a:cubicBezTo>
                    <a:pt x="1167" y="1"/>
                    <a:pt x="1490" y="98"/>
                    <a:pt x="1490" y="260"/>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58" name="Google Shape;1558;p47"/>
            <p:cNvSpPr/>
            <p:nvPr/>
          </p:nvSpPr>
          <p:spPr>
            <a:xfrm>
              <a:off x="1235959" y="5173182"/>
              <a:ext cx="29154" cy="4588"/>
            </a:xfrm>
            <a:custGeom>
              <a:avLst/>
              <a:gdLst/>
              <a:ahLst/>
              <a:cxnLst/>
              <a:rect l="l" t="t" r="r" b="b"/>
              <a:pathLst>
                <a:path w="1652" h="260" extrusionOk="0">
                  <a:moveTo>
                    <a:pt x="1652" y="130"/>
                  </a:moveTo>
                  <a:cubicBezTo>
                    <a:pt x="1652" y="195"/>
                    <a:pt x="1296" y="260"/>
                    <a:pt x="842" y="260"/>
                  </a:cubicBezTo>
                  <a:cubicBezTo>
                    <a:pt x="389" y="260"/>
                    <a:pt x="0" y="195"/>
                    <a:pt x="0" y="130"/>
                  </a:cubicBezTo>
                  <a:cubicBezTo>
                    <a:pt x="0" y="65"/>
                    <a:pt x="389" y="1"/>
                    <a:pt x="842" y="1"/>
                  </a:cubicBezTo>
                  <a:cubicBezTo>
                    <a:pt x="1296" y="1"/>
                    <a:pt x="1652" y="65"/>
                    <a:pt x="1652" y="130"/>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74" name="Google Shape;1574;p47"/>
            <p:cNvSpPr/>
            <p:nvPr/>
          </p:nvSpPr>
          <p:spPr>
            <a:xfrm>
              <a:off x="513612" y="2443802"/>
              <a:ext cx="332620" cy="129744"/>
            </a:xfrm>
            <a:custGeom>
              <a:avLst/>
              <a:gdLst/>
              <a:ahLst/>
              <a:cxnLst/>
              <a:rect l="l" t="t" r="r" b="b"/>
              <a:pathLst>
                <a:path w="18848" h="7352" extrusionOk="0">
                  <a:moveTo>
                    <a:pt x="18782" y="7352"/>
                  </a:moveTo>
                  <a:cubicBezTo>
                    <a:pt x="18847" y="6186"/>
                    <a:pt x="17584" y="5959"/>
                    <a:pt x="16677" y="5927"/>
                  </a:cubicBezTo>
                  <a:lnTo>
                    <a:pt x="16677" y="5927"/>
                  </a:lnTo>
                  <a:cubicBezTo>
                    <a:pt x="16807" y="4988"/>
                    <a:pt x="16969" y="4210"/>
                    <a:pt x="16645" y="3239"/>
                  </a:cubicBezTo>
                  <a:cubicBezTo>
                    <a:pt x="16256" y="1911"/>
                    <a:pt x="15253" y="843"/>
                    <a:pt x="13925" y="389"/>
                  </a:cubicBezTo>
                  <a:cubicBezTo>
                    <a:pt x="12759" y="1"/>
                    <a:pt x="11496" y="195"/>
                    <a:pt x="10460" y="843"/>
                  </a:cubicBezTo>
                  <a:cubicBezTo>
                    <a:pt x="9229" y="1717"/>
                    <a:pt x="9326" y="2883"/>
                    <a:pt x="8906" y="4113"/>
                  </a:cubicBezTo>
                  <a:cubicBezTo>
                    <a:pt x="8873" y="3304"/>
                    <a:pt x="7643" y="3174"/>
                    <a:pt x="7027" y="3466"/>
                  </a:cubicBezTo>
                  <a:cubicBezTo>
                    <a:pt x="6153" y="3854"/>
                    <a:pt x="5862" y="4534"/>
                    <a:pt x="5764" y="5344"/>
                  </a:cubicBezTo>
                  <a:cubicBezTo>
                    <a:pt x="5117" y="4858"/>
                    <a:pt x="4501" y="5312"/>
                    <a:pt x="4404" y="6056"/>
                  </a:cubicBezTo>
                  <a:cubicBezTo>
                    <a:pt x="3659" y="5538"/>
                    <a:pt x="2720" y="5409"/>
                    <a:pt x="1846" y="5700"/>
                  </a:cubicBezTo>
                  <a:cubicBezTo>
                    <a:pt x="1134" y="5959"/>
                    <a:pt x="421" y="7093"/>
                    <a:pt x="0" y="7222"/>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82" name="Google Shape;1582;p47"/>
            <p:cNvSpPr/>
            <p:nvPr/>
          </p:nvSpPr>
          <p:spPr>
            <a:xfrm>
              <a:off x="171285" y="5172035"/>
              <a:ext cx="45742" cy="6883"/>
            </a:xfrm>
            <a:custGeom>
              <a:avLst/>
              <a:gdLst/>
              <a:ahLst/>
              <a:cxnLst/>
              <a:rect l="l" t="t" r="r" b="b"/>
              <a:pathLst>
                <a:path w="2592" h="390" extrusionOk="0">
                  <a:moveTo>
                    <a:pt x="2591" y="195"/>
                  </a:moveTo>
                  <a:cubicBezTo>
                    <a:pt x="2591" y="292"/>
                    <a:pt x="2009" y="389"/>
                    <a:pt x="1296" y="389"/>
                  </a:cubicBezTo>
                  <a:cubicBezTo>
                    <a:pt x="584" y="389"/>
                    <a:pt x="1" y="292"/>
                    <a:pt x="1" y="195"/>
                  </a:cubicBezTo>
                  <a:cubicBezTo>
                    <a:pt x="1" y="66"/>
                    <a:pt x="584" y="1"/>
                    <a:pt x="1296" y="1"/>
                  </a:cubicBezTo>
                  <a:cubicBezTo>
                    <a:pt x="2009" y="1"/>
                    <a:pt x="2591" y="66"/>
                    <a:pt x="2591" y="195"/>
                  </a:cubicBezTo>
                  <a:close/>
                </a:path>
              </a:pathLst>
            </a:custGeom>
            <a:solidFill>
              <a:srgbClr val="C1C1C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84" name="Google Shape;1584;p47"/>
            <p:cNvSpPr/>
            <p:nvPr/>
          </p:nvSpPr>
          <p:spPr>
            <a:xfrm>
              <a:off x="614749" y="5169176"/>
              <a:ext cx="39460" cy="5735"/>
            </a:xfrm>
            <a:custGeom>
              <a:avLst/>
              <a:gdLst/>
              <a:ahLst/>
              <a:cxnLst/>
              <a:rect l="l" t="t" r="r" b="b"/>
              <a:pathLst>
                <a:path w="2236" h="325" extrusionOk="0">
                  <a:moveTo>
                    <a:pt x="2235" y="163"/>
                  </a:moveTo>
                  <a:cubicBezTo>
                    <a:pt x="2235" y="228"/>
                    <a:pt x="1750" y="325"/>
                    <a:pt x="1134" y="325"/>
                  </a:cubicBezTo>
                  <a:cubicBezTo>
                    <a:pt x="519" y="325"/>
                    <a:pt x="1" y="228"/>
                    <a:pt x="1" y="163"/>
                  </a:cubicBezTo>
                  <a:cubicBezTo>
                    <a:pt x="1" y="66"/>
                    <a:pt x="519" y="1"/>
                    <a:pt x="1134" y="1"/>
                  </a:cubicBezTo>
                  <a:cubicBezTo>
                    <a:pt x="1750" y="1"/>
                    <a:pt x="2235" y="66"/>
                    <a:pt x="2235" y="163"/>
                  </a:cubicBezTo>
                  <a:close/>
                </a:path>
              </a:pathLst>
            </a:custGeom>
            <a:solidFill>
              <a:srgbClr val="C1C1C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85" name="Google Shape;1585;p47"/>
            <p:cNvSpPr/>
            <p:nvPr/>
          </p:nvSpPr>
          <p:spPr>
            <a:xfrm>
              <a:off x="1102226" y="2306081"/>
              <a:ext cx="50878" cy="1974473"/>
            </a:xfrm>
            <a:custGeom>
              <a:avLst/>
              <a:gdLst/>
              <a:ahLst/>
              <a:cxnLst/>
              <a:rect l="l" t="t" r="r" b="b"/>
              <a:pathLst>
                <a:path w="2883" h="111884" extrusionOk="0">
                  <a:moveTo>
                    <a:pt x="1" y="0"/>
                  </a:moveTo>
                  <a:lnTo>
                    <a:pt x="1" y="111171"/>
                  </a:lnTo>
                  <a:cubicBezTo>
                    <a:pt x="1" y="111560"/>
                    <a:pt x="648" y="111883"/>
                    <a:pt x="1425" y="111883"/>
                  </a:cubicBezTo>
                  <a:cubicBezTo>
                    <a:pt x="2235" y="111883"/>
                    <a:pt x="2883" y="111560"/>
                    <a:pt x="2883" y="111171"/>
                  </a:cubicBezTo>
                  <a:lnTo>
                    <a:pt x="2883" y="0"/>
                  </a:ln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86" name="Google Shape;1586;p47"/>
            <p:cNvSpPr/>
            <p:nvPr/>
          </p:nvSpPr>
          <p:spPr>
            <a:xfrm>
              <a:off x="921075" y="2112347"/>
              <a:ext cx="435487" cy="437199"/>
            </a:xfrm>
            <a:custGeom>
              <a:avLst/>
              <a:gdLst/>
              <a:ahLst/>
              <a:cxnLst/>
              <a:rect l="l" t="t" r="r" b="b"/>
              <a:pathLst>
                <a:path w="24677" h="24774" extrusionOk="0">
                  <a:moveTo>
                    <a:pt x="1684" y="1"/>
                  </a:moveTo>
                  <a:lnTo>
                    <a:pt x="22960" y="1"/>
                  </a:lnTo>
                  <a:cubicBezTo>
                    <a:pt x="23931" y="1"/>
                    <a:pt x="24676" y="778"/>
                    <a:pt x="24676" y="1717"/>
                  </a:cubicBezTo>
                  <a:lnTo>
                    <a:pt x="24676" y="23057"/>
                  </a:lnTo>
                  <a:cubicBezTo>
                    <a:pt x="24676" y="23996"/>
                    <a:pt x="23931" y="24774"/>
                    <a:pt x="22960" y="24774"/>
                  </a:cubicBezTo>
                  <a:lnTo>
                    <a:pt x="1684" y="24774"/>
                  </a:lnTo>
                  <a:cubicBezTo>
                    <a:pt x="745" y="24774"/>
                    <a:pt x="0" y="23996"/>
                    <a:pt x="0" y="23057"/>
                  </a:cubicBezTo>
                  <a:lnTo>
                    <a:pt x="0" y="1717"/>
                  </a:lnTo>
                  <a:cubicBezTo>
                    <a:pt x="0" y="778"/>
                    <a:pt x="745" y="1"/>
                    <a:pt x="1684" y="1"/>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87" name="Google Shape;1587;p47"/>
            <p:cNvSpPr/>
            <p:nvPr/>
          </p:nvSpPr>
          <p:spPr>
            <a:xfrm>
              <a:off x="941652" y="2132924"/>
              <a:ext cx="394333" cy="395480"/>
            </a:xfrm>
            <a:custGeom>
              <a:avLst/>
              <a:gdLst/>
              <a:ahLst/>
              <a:cxnLst/>
              <a:rect l="l" t="t" r="r" b="b"/>
              <a:pathLst>
                <a:path w="22345" h="22410" extrusionOk="0">
                  <a:moveTo>
                    <a:pt x="1522" y="0"/>
                  </a:moveTo>
                  <a:lnTo>
                    <a:pt x="20790" y="0"/>
                  </a:lnTo>
                  <a:cubicBezTo>
                    <a:pt x="21664" y="0"/>
                    <a:pt x="22344" y="713"/>
                    <a:pt x="22344" y="1555"/>
                  </a:cubicBezTo>
                  <a:lnTo>
                    <a:pt x="22344" y="20887"/>
                  </a:lnTo>
                  <a:cubicBezTo>
                    <a:pt x="22344" y="21729"/>
                    <a:pt x="21664" y="22409"/>
                    <a:pt x="20790" y="22409"/>
                  </a:cubicBezTo>
                  <a:lnTo>
                    <a:pt x="1522" y="22409"/>
                  </a:lnTo>
                  <a:cubicBezTo>
                    <a:pt x="680" y="22409"/>
                    <a:pt x="0" y="21729"/>
                    <a:pt x="0" y="20887"/>
                  </a:cubicBezTo>
                  <a:lnTo>
                    <a:pt x="0" y="1555"/>
                  </a:lnTo>
                  <a:cubicBezTo>
                    <a:pt x="0" y="713"/>
                    <a:pt x="680" y="0"/>
                    <a:pt x="1522" y="0"/>
                  </a:cubicBezTo>
                  <a:close/>
                </a:path>
              </a:pathLst>
            </a:custGeom>
            <a:solidFill>
              <a:schemeClr val="lt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88" name="Google Shape;1588;p47"/>
            <p:cNvSpPr/>
            <p:nvPr/>
          </p:nvSpPr>
          <p:spPr>
            <a:xfrm>
              <a:off x="1016512" y="2176919"/>
              <a:ext cx="245177" cy="308619"/>
            </a:xfrm>
            <a:custGeom>
              <a:avLst/>
              <a:gdLst/>
              <a:ahLst/>
              <a:cxnLst/>
              <a:rect l="l" t="t" r="r" b="b"/>
              <a:pathLst>
                <a:path w="13893" h="17488" extrusionOk="0">
                  <a:moveTo>
                    <a:pt x="2526" y="130"/>
                  </a:moveTo>
                  <a:cubicBezTo>
                    <a:pt x="2817" y="66"/>
                    <a:pt x="3141" y="1"/>
                    <a:pt x="3465" y="1"/>
                  </a:cubicBezTo>
                  <a:lnTo>
                    <a:pt x="10427" y="1"/>
                  </a:lnTo>
                  <a:cubicBezTo>
                    <a:pt x="10751" y="1"/>
                    <a:pt x="11075" y="66"/>
                    <a:pt x="11367" y="130"/>
                  </a:cubicBezTo>
                  <a:cubicBezTo>
                    <a:pt x="11561" y="195"/>
                    <a:pt x="11723" y="260"/>
                    <a:pt x="11885" y="325"/>
                  </a:cubicBezTo>
                  <a:cubicBezTo>
                    <a:pt x="12403" y="584"/>
                    <a:pt x="12856" y="940"/>
                    <a:pt x="13212" y="1393"/>
                  </a:cubicBezTo>
                  <a:lnTo>
                    <a:pt x="13374" y="1620"/>
                  </a:lnTo>
                  <a:lnTo>
                    <a:pt x="13374" y="1652"/>
                  </a:lnTo>
                  <a:cubicBezTo>
                    <a:pt x="13439" y="1750"/>
                    <a:pt x="13504" y="1879"/>
                    <a:pt x="13569" y="2009"/>
                  </a:cubicBezTo>
                  <a:cubicBezTo>
                    <a:pt x="13633" y="2106"/>
                    <a:pt x="13666" y="2235"/>
                    <a:pt x="13731" y="2365"/>
                  </a:cubicBezTo>
                  <a:cubicBezTo>
                    <a:pt x="13763" y="2527"/>
                    <a:pt x="13828" y="2721"/>
                    <a:pt x="13860" y="2915"/>
                  </a:cubicBezTo>
                  <a:cubicBezTo>
                    <a:pt x="13892" y="3110"/>
                    <a:pt x="13892" y="3304"/>
                    <a:pt x="13892" y="3498"/>
                  </a:cubicBezTo>
                  <a:lnTo>
                    <a:pt x="13892" y="13084"/>
                  </a:lnTo>
                  <a:lnTo>
                    <a:pt x="13892" y="14185"/>
                  </a:lnTo>
                  <a:lnTo>
                    <a:pt x="13892" y="14185"/>
                  </a:lnTo>
                  <a:lnTo>
                    <a:pt x="13860" y="14282"/>
                  </a:lnTo>
                  <a:cubicBezTo>
                    <a:pt x="13860" y="14379"/>
                    <a:pt x="13795" y="14476"/>
                    <a:pt x="13763" y="14541"/>
                  </a:cubicBezTo>
                  <a:cubicBezTo>
                    <a:pt x="13633" y="14767"/>
                    <a:pt x="13439" y="14929"/>
                    <a:pt x="13212" y="15027"/>
                  </a:cubicBezTo>
                  <a:cubicBezTo>
                    <a:pt x="13083" y="15091"/>
                    <a:pt x="12921" y="15124"/>
                    <a:pt x="12759" y="15124"/>
                  </a:cubicBezTo>
                  <a:lnTo>
                    <a:pt x="12759" y="16387"/>
                  </a:lnTo>
                  <a:cubicBezTo>
                    <a:pt x="12727" y="16678"/>
                    <a:pt x="12597" y="16937"/>
                    <a:pt x="12370" y="17164"/>
                  </a:cubicBezTo>
                  <a:cubicBezTo>
                    <a:pt x="12306" y="17229"/>
                    <a:pt x="12209" y="17261"/>
                    <a:pt x="12144" y="17326"/>
                  </a:cubicBezTo>
                  <a:cubicBezTo>
                    <a:pt x="11885" y="17423"/>
                    <a:pt x="11626" y="17455"/>
                    <a:pt x="11367" y="17455"/>
                  </a:cubicBezTo>
                  <a:lnTo>
                    <a:pt x="10266" y="17455"/>
                  </a:lnTo>
                  <a:cubicBezTo>
                    <a:pt x="10007" y="17391"/>
                    <a:pt x="9812" y="17293"/>
                    <a:pt x="9618" y="17131"/>
                  </a:cubicBezTo>
                  <a:cubicBezTo>
                    <a:pt x="9586" y="17099"/>
                    <a:pt x="9553" y="17034"/>
                    <a:pt x="9521" y="17002"/>
                  </a:cubicBezTo>
                  <a:lnTo>
                    <a:pt x="9456" y="16905"/>
                  </a:lnTo>
                  <a:cubicBezTo>
                    <a:pt x="9391" y="16808"/>
                    <a:pt x="9359" y="16710"/>
                    <a:pt x="9326" y="16581"/>
                  </a:cubicBezTo>
                  <a:cubicBezTo>
                    <a:pt x="9326" y="16484"/>
                    <a:pt x="9262" y="16387"/>
                    <a:pt x="9294" y="16257"/>
                  </a:cubicBezTo>
                  <a:lnTo>
                    <a:pt x="9294" y="15124"/>
                  </a:lnTo>
                  <a:lnTo>
                    <a:pt x="4599" y="15124"/>
                  </a:lnTo>
                  <a:lnTo>
                    <a:pt x="4599" y="16451"/>
                  </a:lnTo>
                  <a:lnTo>
                    <a:pt x="4599" y="16451"/>
                  </a:lnTo>
                  <a:cubicBezTo>
                    <a:pt x="4599" y="16516"/>
                    <a:pt x="4599" y="16581"/>
                    <a:pt x="4566" y="16646"/>
                  </a:cubicBezTo>
                  <a:cubicBezTo>
                    <a:pt x="4534" y="16808"/>
                    <a:pt x="4404" y="17002"/>
                    <a:pt x="4275" y="17131"/>
                  </a:cubicBezTo>
                  <a:cubicBezTo>
                    <a:pt x="4178" y="17229"/>
                    <a:pt x="4048" y="17326"/>
                    <a:pt x="3919" y="17391"/>
                  </a:cubicBezTo>
                  <a:cubicBezTo>
                    <a:pt x="3692" y="17455"/>
                    <a:pt x="3465" y="17488"/>
                    <a:pt x="3206" y="17455"/>
                  </a:cubicBezTo>
                  <a:lnTo>
                    <a:pt x="2202" y="17455"/>
                  </a:lnTo>
                  <a:cubicBezTo>
                    <a:pt x="1716" y="17423"/>
                    <a:pt x="1295" y="17099"/>
                    <a:pt x="1198" y="16646"/>
                  </a:cubicBezTo>
                  <a:cubicBezTo>
                    <a:pt x="1198" y="16613"/>
                    <a:pt x="1198" y="16581"/>
                    <a:pt x="1166" y="16549"/>
                  </a:cubicBezTo>
                  <a:cubicBezTo>
                    <a:pt x="1166" y="16484"/>
                    <a:pt x="1166" y="16419"/>
                    <a:pt x="1166" y="16354"/>
                  </a:cubicBezTo>
                  <a:lnTo>
                    <a:pt x="1166" y="15156"/>
                  </a:lnTo>
                  <a:cubicBezTo>
                    <a:pt x="745" y="15156"/>
                    <a:pt x="389" y="14962"/>
                    <a:pt x="162" y="14606"/>
                  </a:cubicBezTo>
                  <a:cubicBezTo>
                    <a:pt x="130" y="14508"/>
                    <a:pt x="65" y="14411"/>
                    <a:pt x="33" y="14314"/>
                  </a:cubicBezTo>
                  <a:lnTo>
                    <a:pt x="33" y="14217"/>
                  </a:lnTo>
                  <a:cubicBezTo>
                    <a:pt x="0" y="14120"/>
                    <a:pt x="0" y="14023"/>
                    <a:pt x="0" y="13926"/>
                  </a:cubicBezTo>
                  <a:lnTo>
                    <a:pt x="0" y="4761"/>
                  </a:lnTo>
                  <a:lnTo>
                    <a:pt x="0" y="3174"/>
                  </a:lnTo>
                  <a:cubicBezTo>
                    <a:pt x="33" y="2915"/>
                    <a:pt x="97" y="2624"/>
                    <a:pt x="162" y="2365"/>
                  </a:cubicBezTo>
                  <a:cubicBezTo>
                    <a:pt x="227" y="2268"/>
                    <a:pt x="259" y="2171"/>
                    <a:pt x="292" y="2073"/>
                  </a:cubicBezTo>
                  <a:cubicBezTo>
                    <a:pt x="356" y="1911"/>
                    <a:pt x="454" y="1782"/>
                    <a:pt x="551" y="1620"/>
                  </a:cubicBezTo>
                  <a:cubicBezTo>
                    <a:pt x="777" y="1231"/>
                    <a:pt x="1101" y="908"/>
                    <a:pt x="1457" y="649"/>
                  </a:cubicBezTo>
                  <a:cubicBezTo>
                    <a:pt x="1555" y="584"/>
                    <a:pt x="1684" y="551"/>
                    <a:pt x="1749" y="454"/>
                  </a:cubicBezTo>
                  <a:cubicBezTo>
                    <a:pt x="1846" y="389"/>
                    <a:pt x="1943" y="357"/>
                    <a:pt x="2040" y="325"/>
                  </a:cubicBezTo>
                  <a:cubicBezTo>
                    <a:pt x="2170" y="260"/>
                    <a:pt x="2299" y="195"/>
                    <a:pt x="2429" y="163"/>
                  </a:cubicBezTo>
                  <a:cubicBezTo>
                    <a:pt x="2494" y="163"/>
                    <a:pt x="2526" y="130"/>
                    <a:pt x="2558" y="130"/>
                  </a:cubicBezTo>
                  <a:close/>
                  <a:moveTo>
                    <a:pt x="4599" y="1167"/>
                  </a:moveTo>
                  <a:lnTo>
                    <a:pt x="4599" y="2332"/>
                  </a:lnTo>
                  <a:lnTo>
                    <a:pt x="9262" y="2332"/>
                  </a:lnTo>
                  <a:lnTo>
                    <a:pt x="9262" y="1167"/>
                  </a:lnTo>
                  <a:close/>
                  <a:moveTo>
                    <a:pt x="1101" y="3498"/>
                  </a:moveTo>
                  <a:lnTo>
                    <a:pt x="1101" y="10493"/>
                  </a:lnTo>
                  <a:lnTo>
                    <a:pt x="12759" y="10493"/>
                  </a:lnTo>
                  <a:lnTo>
                    <a:pt x="12759" y="3498"/>
                  </a:lnTo>
                  <a:close/>
                  <a:moveTo>
                    <a:pt x="2235" y="11626"/>
                  </a:moveTo>
                  <a:cubicBezTo>
                    <a:pt x="2040" y="11659"/>
                    <a:pt x="1878" y="11691"/>
                    <a:pt x="1716" y="11788"/>
                  </a:cubicBezTo>
                  <a:cubicBezTo>
                    <a:pt x="1425" y="11918"/>
                    <a:pt x="1231" y="12209"/>
                    <a:pt x="1166" y="12501"/>
                  </a:cubicBezTo>
                  <a:lnTo>
                    <a:pt x="1134" y="12598"/>
                  </a:lnTo>
                  <a:cubicBezTo>
                    <a:pt x="1101" y="12695"/>
                    <a:pt x="1101" y="12825"/>
                    <a:pt x="1134" y="12922"/>
                  </a:cubicBezTo>
                  <a:cubicBezTo>
                    <a:pt x="1134" y="12986"/>
                    <a:pt x="1166" y="13051"/>
                    <a:pt x="1166" y="13116"/>
                  </a:cubicBezTo>
                  <a:cubicBezTo>
                    <a:pt x="1263" y="13472"/>
                    <a:pt x="1522" y="13731"/>
                    <a:pt x="1846" y="13893"/>
                  </a:cubicBezTo>
                  <a:cubicBezTo>
                    <a:pt x="2137" y="13990"/>
                    <a:pt x="2494" y="13990"/>
                    <a:pt x="2785" y="13861"/>
                  </a:cubicBezTo>
                  <a:cubicBezTo>
                    <a:pt x="3077" y="13699"/>
                    <a:pt x="3303" y="13440"/>
                    <a:pt x="3400" y="13116"/>
                  </a:cubicBezTo>
                  <a:lnTo>
                    <a:pt x="3433" y="13019"/>
                  </a:lnTo>
                  <a:cubicBezTo>
                    <a:pt x="3465" y="12889"/>
                    <a:pt x="3465" y="12760"/>
                    <a:pt x="3433" y="12630"/>
                  </a:cubicBezTo>
                  <a:lnTo>
                    <a:pt x="3400" y="12533"/>
                  </a:lnTo>
                  <a:cubicBezTo>
                    <a:pt x="3303" y="12144"/>
                    <a:pt x="3012" y="11853"/>
                    <a:pt x="2656" y="11723"/>
                  </a:cubicBezTo>
                  <a:cubicBezTo>
                    <a:pt x="2526" y="11659"/>
                    <a:pt x="2364" y="11659"/>
                    <a:pt x="2235" y="11626"/>
                  </a:cubicBezTo>
                  <a:close/>
                  <a:moveTo>
                    <a:pt x="11010" y="11788"/>
                  </a:moveTo>
                  <a:cubicBezTo>
                    <a:pt x="10751" y="11950"/>
                    <a:pt x="10525" y="12209"/>
                    <a:pt x="10460" y="12501"/>
                  </a:cubicBezTo>
                  <a:lnTo>
                    <a:pt x="10427" y="12598"/>
                  </a:lnTo>
                  <a:cubicBezTo>
                    <a:pt x="10427" y="12727"/>
                    <a:pt x="10427" y="12857"/>
                    <a:pt x="10427" y="12986"/>
                  </a:cubicBezTo>
                  <a:cubicBezTo>
                    <a:pt x="10460" y="13181"/>
                    <a:pt x="10557" y="13343"/>
                    <a:pt x="10654" y="13472"/>
                  </a:cubicBezTo>
                  <a:cubicBezTo>
                    <a:pt x="10784" y="13634"/>
                    <a:pt x="10946" y="13764"/>
                    <a:pt x="11108" y="13861"/>
                  </a:cubicBezTo>
                  <a:lnTo>
                    <a:pt x="11237" y="13893"/>
                  </a:lnTo>
                  <a:cubicBezTo>
                    <a:pt x="11496" y="13990"/>
                    <a:pt x="11820" y="13958"/>
                    <a:pt x="12079" y="13828"/>
                  </a:cubicBezTo>
                  <a:cubicBezTo>
                    <a:pt x="12176" y="13796"/>
                    <a:pt x="12273" y="13731"/>
                    <a:pt x="12338" y="13666"/>
                  </a:cubicBezTo>
                  <a:cubicBezTo>
                    <a:pt x="12532" y="13505"/>
                    <a:pt x="12630" y="13310"/>
                    <a:pt x="12694" y="13084"/>
                  </a:cubicBezTo>
                  <a:cubicBezTo>
                    <a:pt x="12694" y="13019"/>
                    <a:pt x="12727" y="12986"/>
                    <a:pt x="12727" y="12922"/>
                  </a:cubicBezTo>
                  <a:cubicBezTo>
                    <a:pt x="12759" y="12792"/>
                    <a:pt x="12759" y="12695"/>
                    <a:pt x="12727" y="12565"/>
                  </a:cubicBezTo>
                  <a:lnTo>
                    <a:pt x="12727" y="12468"/>
                  </a:lnTo>
                  <a:cubicBezTo>
                    <a:pt x="12630" y="12112"/>
                    <a:pt x="12338" y="11821"/>
                    <a:pt x="11982" y="11659"/>
                  </a:cubicBezTo>
                  <a:cubicBezTo>
                    <a:pt x="11852" y="11626"/>
                    <a:pt x="11690" y="11594"/>
                    <a:pt x="11561" y="11594"/>
                  </a:cubicBezTo>
                  <a:cubicBezTo>
                    <a:pt x="11367" y="11626"/>
                    <a:pt x="11172" y="11691"/>
                    <a:pt x="11043" y="11788"/>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89" name="Google Shape;1589;p47"/>
            <p:cNvSpPr/>
            <p:nvPr/>
          </p:nvSpPr>
          <p:spPr>
            <a:xfrm>
              <a:off x="974794" y="2259227"/>
              <a:ext cx="20595" cy="61731"/>
            </a:xfrm>
            <a:custGeom>
              <a:avLst/>
              <a:gdLst/>
              <a:ahLst/>
              <a:cxnLst/>
              <a:rect l="l" t="t" r="r" b="b"/>
              <a:pathLst>
                <a:path w="1167" h="3498" extrusionOk="0">
                  <a:moveTo>
                    <a:pt x="0" y="486"/>
                  </a:moveTo>
                  <a:cubicBezTo>
                    <a:pt x="33" y="227"/>
                    <a:pt x="259" y="0"/>
                    <a:pt x="551" y="0"/>
                  </a:cubicBezTo>
                  <a:lnTo>
                    <a:pt x="1166" y="0"/>
                  </a:lnTo>
                  <a:lnTo>
                    <a:pt x="1166" y="3497"/>
                  </a:lnTo>
                  <a:lnTo>
                    <a:pt x="486" y="3497"/>
                  </a:lnTo>
                  <a:cubicBezTo>
                    <a:pt x="195" y="3465"/>
                    <a:pt x="0" y="3206"/>
                    <a:pt x="0" y="2914"/>
                  </a:cubicBezTo>
                  <a:lnTo>
                    <a:pt x="0" y="389"/>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grpSp>
      <p:grpSp>
        <p:nvGrpSpPr>
          <p:cNvPr id="2" name="Group 1"/>
          <p:cNvGrpSpPr/>
          <p:nvPr/>
        </p:nvGrpSpPr>
        <p:grpSpPr>
          <a:xfrm>
            <a:off x="1426033" y="4011764"/>
            <a:ext cx="2200432" cy="2435496"/>
            <a:chOff x="1257665" y="1932325"/>
            <a:chExt cx="2780840" cy="3010575"/>
          </a:xfrm>
        </p:grpSpPr>
        <p:sp>
          <p:nvSpPr>
            <p:cNvPr id="1512" name="Google Shape;1512;p47"/>
            <p:cNvSpPr/>
            <p:nvPr/>
          </p:nvSpPr>
          <p:spPr>
            <a:xfrm>
              <a:off x="1510836" y="2785264"/>
              <a:ext cx="204040" cy="428340"/>
            </a:xfrm>
            <a:custGeom>
              <a:avLst/>
              <a:gdLst/>
              <a:ahLst/>
              <a:cxnLst/>
              <a:rect l="l" t="t" r="r" b="b"/>
              <a:pathLst>
                <a:path w="11562" h="24272" extrusionOk="0">
                  <a:moveTo>
                    <a:pt x="6289" y="1"/>
                  </a:moveTo>
                  <a:cubicBezTo>
                    <a:pt x="5312" y="1"/>
                    <a:pt x="4811" y="2336"/>
                    <a:pt x="4696" y="3028"/>
                  </a:cubicBezTo>
                  <a:cubicBezTo>
                    <a:pt x="4566" y="3676"/>
                    <a:pt x="4502" y="4388"/>
                    <a:pt x="4372" y="5036"/>
                  </a:cubicBezTo>
                  <a:cubicBezTo>
                    <a:pt x="4243" y="5748"/>
                    <a:pt x="3984" y="5975"/>
                    <a:pt x="3530" y="6461"/>
                  </a:cubicBezTo>
                  <a:cubicBezTo>
                    <a:pt x="2915" y="7206"/>
                    <a:pt x="2721" y="8210"/>
                    <a:pt x="3044" y="9116"/>
                  </a:cubicBezTo>
                  <a:cubicBezTo>
                    <a:pt x="3077" y="9375"/>
                    <a:pt x="3303" y="9732"/>
                    <a:pt x="3271" y="9991"/>
                  </a:cubicBezTo>
                  <a:cubicBezTo>
                    <a:pt x="3174" y="10347"/>
                    <a:pt x="2494" y="10800"/>
                    <a:pt x="2332" y="11156"/>
                  </a:cubicBezTo>
                  <a:cubicBezTo>
                    <a:pt x="1620" y="12225"/>
                    <a:pt x="1814" y="13650"/>
                    <a:pt x="2785" y="14524"/>
                  </a:cubicBezTo>
                  <a:cubicBezTo>
                    <a:pt x="1814" y="14783"/>
                    <a:pt x="1037" y="15463"/>
                    <a:pt x="680" y="16338"/>
                  </a:cubicBezTo>
                  <a:cubicBezTo>
                    <a:pt x="195" y="17503"/>
                    <a:pt x="680" y="18378"/>
                    <a:pt x="1393" y="19220"/>
                  </a:cubicBezTo>
                  <a:cubicBezTo>
                    <a:pt x="0" y="20191"/>
                    <a:pt x="0" y="22264"/>
                    <a:pt x="1393" y="23235"/>
                  </a:cubicBezTo>
                  <a:cubicBezTo>
                    <a:pt x="2429" y="24077"/>
                    <a:pt x="4081" y="24174"/>
                    <a:pt x="5279" y="24207"/>
                  </a:cubicBezTo>
                  <a:lnTo>
                    <a:pt x="6088" y="24272"/>
                  </a:lnTo>
                  <a:cubicBezTo>
                    <a:pt x="6240" y="24265"/>
                    <a:pt x="6394" y="24263"/>
                    <a:pt x="6550" y="24263"/>
                  </a:cubicBezTo>
                  <a:cubicBezTo>
                    <a:pt x="6839" y="24263"/>
                    <a:pt x="7134" y="24270"/>
                    <a:pt x="7431" y="24270"/>
                  </a:cubicBezTo>
                  <a:cubicBezTo>
                    <a:pt x="8517" y="24270"/>
                    <a:pt x="9617" y="24170"/>
                    <a:pt x="10460" y="23235"/>
                  </a:cubicBezTo>
                  <a:cubicBezTo>
                    <a:pt x="11561" y="22005"/>
                    <a:pt x="11302" y="20191"/>
                    <a:pt x="10233" y="19025"/>
                  </a:cubicBezTo>
                  <a:cubicBezTo>
                    <a:pt x="10849" y="18507"/>
                    <a:pt x="10913" y="17730"/>
                    <a:pt x="10849" y="16985"/>
                  </a:cubicBezTo>
                  <a:cubicBezTo>
                    <a:pt x="10784" y="16435"/>
                    <a:pt x="10622" y="15949"/>
                    <a:pt x="10363" y="15496"/>
                  </a:cubicBezTo>
                  <a:cubicBezTo>
                    <a:pt x="10201" y="15269"/>
                    <a:pt x="9651" y="15010"/>
                    <a:pt x="9618" y="14783"/>
                  </a:cubicBezTo>
                  <a:cubicBezTo>
                    <a:pt x="9489" y="14362"/>
                    <a:pt x="10007" y="13358"/>
                    <a:pt x="10007" y="12808"/>
                  </a:cubicBezTo>
                  <a:cubicBezTo>
                    <a:pt x="9910" y="11966"/>
                    <a:pt x="9521" y="11156"/>
                    <a:pt x="8906" y="10574"/>
                  </a:cubicBezTo>
                  <a:cubicBezTo>
                    <a:pt x="10007" y="9343"/>
                    <a:pt x="9068" y="7627"/>
                    <a:pt x="8031" y="6623"/>
                  </a:cubicBezTo>
                  <a:cubicBezTo>
                    <a:pt x="8485" y="5910"/>
                    <a:pt x="8193" y="4550"/>
                    <a:pt x="8031" y="3773"/>
                  </a:cubicBezTo>
                  <a:cubicBezTo>
                    <a:pt x="7869" y="2931"/>
                    <a:pt x="7448" y="600"/>
                    <a:pt x="6671" y="114"/>
                  </a:cubicBezTo>
                  <a:cubicBezTo>
                    <a:pt x="6537" y="36"/>
                    <a:pt x="6409" y="1"/>
                    <a:pt x="6289" y="1"/>
                  </a:cubicBezTo>
                  <a:close/>
                </a:path>
              </a:pathLst>
            </a:custGeom>
            <a:solidFill>
              <a:srgbClr val="88AD4D"/>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13" name="Google Shape;1513;p47"/>
            <p:cNvSpPr/>
            <p:nvPr/>
          </p:nvSpPr>
          <p:spPr>
            <a:xfrm>
              <a:off x="1537696" y="3159303"/>
              <a:ext cx="36583" cy="29736"/>
            </a:xfrm>
            <a:custGeom>
              <a:avLst/>
              <a:gdLst/>
              <a:ahLst/>
              <a:cxnLst/>
              <a:rect l="l" t="t" r="r" b="b"/>
              <a:pathLst>
                <a:path w="2073" h="1685" extrusionOk="0">
                  <a:moveTo>
                    <a:pt x="421" y="0"/>
                  </a:moveTo>
                  <a:lnTo>
                    <a:pt x="292" y="65"/>
                  </a:lnTo>
                  <a:cubicBezTo>
                    <a:pt x="259" y="65"/>
                    <a:pt x="227" y="97"/>
                    <a:pt x="227" y="130"/>
                  </a:cubicBezTo>
                  <a:cubicBezTo>
                    <a:pt x="195" y="162"/>
                    <a:pt x="162" y="194"/>
                    <a:pt x="130" y="227"/>
                  </a:cubicBezTo>
                  <a:cubicBezTo>
                    <a:pt x="98" y="259"/>
                    <a:pt x="65" y="292"/>
                    <a:pt x="65" y="324"/>
                  </a:cubicBezTo>
                  <a:cubicBezTo>
                    <a:pt x="33" y="389"/>
                    <a:pt x="33" y="421"/>
                    <a:pt x="0" y="454"/>
                  </a:cubicBezTo>
                  <a:cubicBezTo>
                    <a:pt x="0" y="518"/>
                    <a:pt x="0" y="551"/>
                    <a:pt x="0" y="583"/>
                  </a:cubicBezTo>
                  <a:cubicBezTo>
                    <a:pt x="0" y="648"/>
                    <a:pt x="0" y="680"/>
                    <a:pt x="0" y="745"/>
                  </a:cubicBezTo>
                  <a:cubicBezTo>
                    <a:pt x="33" y="777"/>
                    <a:pt x="33" y="842"/>
                    <a:pt x="65" y="874"/>
                  </a:cubicBezTo>
                  <a:cubicBezTo>
                    <a:pt x="65" y="907"/>
                    <a:pt x="98" y="972"/>
                    <a:pt x="130" y="1004"/>
                  </a:cubicBezTo>
                  <a:cubicBezTo>
                    <a:pt x="162" y="1036"/>
                    <a:pt x="195" y="1069"/>
                    <a:pt x="227" y="1101"/>
                  </a:cubicBezTo>
                  <a:cubicBezTo>
                    <a:pt x="259" y="1134"/>
                    <a:pt x="292" y="1166"/>
                    <a:pt x="324" y="1166"/>
                  </a:cubicBezTo>
                  <a:cubicBezTo>
                    <a:pt x="389" y="1198"/>
                    <a:pt x="421" y="1231"/>
                    <a:pt x="486" y="1231"/>
                  </a:cubicBezTo>
                  <a:lnTo>
                    <a:pt x="736" y="1231"/>
                  </a:lnTo>
                  <a:cubicBezTo>
                    <a:pt x="713" y="1323"/>
                    <a:pt x="716" y="1435"/>
                    <a:pt x="745" y="1522"/>
                  </a:cubicBezTo>
                  <a:cubicBezTo>
                    <a:pt x="778" y="1587"/>
                    <a:pt x="810" y="1619"/>
                    <a:pt x="875" y="1652"/>
                  </a:cubicBezTo>
                  <a:cubicBezTo>
                    <a:pt x="940" y="1684"/>
                    <a:pt x="972" y="1684"/>
                    <a:pt x="1037" y="1684"/>
                  </a:cubicBezTo>
                  <a:cubicBezTo>
                    <a:pt x="1134" y="1684"/>
                    <a:pt x="1199" y="1684"/>
                    <a:pt x="1296" y="1652"/>
                  </a:cubicBezTo>
                  <a:cubicBezTo>
                    <a:pt x="1458" y="1619"/>
                    <a:pt x="1620" y="1555"/>
                    <a:pt x="1749" y="1425"/>
                  </a:cubicBezTo>
                  <a:cubicBezTo>
                    <a:pt x="1879" y="1360"/>
                    <a:pt x="1976" y="1231"/>
                    <a:pt x="2073" y="1101"/>
                  </a:cubicBezTo>
                  <a:lnTo>
                    <a:pt x="2073" y="1101"/>
                  </a:lnTo>
                  <a:cubicBezTo>
                    <a:pt x="1943" y="1198"/>
                    <a:pt x="1781" y="1295"/>
                    <a:pt x="1652" y="1360"/>
                  </a:cubicBezTo>
                  <a:cubicBezTo>
                    <a:pt x="1522" y="1425"/>
                    <a:pt x="1361" y="1457"/>
                    <a:pt x="1231" y="1490"/>
                  </a:cubicBezTo>
                  <a:lnTo>
                    <a:pt x="1037" y="1490"/>
                  </a:lnTo>
                  <a:cubicBezTo>
                    <a:pt x="1004" y="1490"/>
                    <a:pt x="972" y="1490"/>
                    <a:pt x="972" y="1457"/>
                  </a:cubicBezTo>
                  <a:cubicBezTo>
                    <a:pt x="940" y="1457"/>
                    <a:pt x="940" y="1457"/>
                    <a:pt x="940" y="1425"/>
                  </a:cubicBezTo>
                  <a:cubicBezTo>
                    <a:pt x="940" y="1393"/>
                    <a:pt x="940" y="1328"/>
                    <a:pt x="972" y="1295"/>
                  </a:cubicBezTo>
                  <a:cubicBezTo>
                    <a:pt x="972" y="1231"/>
                    <a:pt x="1004" y="1166"/>
                    <a:pt x="1037" y="1101"/>
                  </a:cubicBezTo>
                  <a:cubicBezTo>
                    <a:pt x="1069" y="1069"/>
                    <a:pt x="1069" y="1036"/>
                    <a:pt x="1037" y="972"/>
                  </a:cubicBezTo>
                  <a:cubicBezTo>
                    <a:pt x="1037" y="949"/>
                    <a:pt x="1004" y="926"/>
                    <a:pt x="962" y="926"/>
                  </a:cubicBezTo>
                  <a:cubicBezTo>
                    <a:pt x="945" y="926"/>
                    <a:pt x="926" y="930"/>
                    <a:pt x="907" y="939"/>
                  </a:cubicBezTo>
                  <a:lnTo>
                    <a:pt x="810" y="972"/>
                  </a:lnTo>
                  <a:cubicBezTo>
                    <a:pt x="778" y="972"/>
                    <a:pt x="745" y="1004"/>
                    <a:pt x="713" y="1004"/>
                  </a:cubicBezTo>
                  <a:lnTo>
                    <a:pt x="616" y="1004"/>
                  </a:lnTo>
                  <a:cubicBezTo>
                    <a:pt x="551" y="1004"/>
                    <a:pt x="486" y="1004"/>
                    <a:pt x="421" y="972"/>
                  </a:cubicBezTo>
                  <a:cubicBezTo>
                    <a:pt x="389" y="972"/>
                    <a:pt x="357" y="939"/>
                    <a:pt x="324" y="939"/>
                  </a:cubicBezTo>
                  <a:cubicBezTo>
                    <a:pt x="292" y="907"/>
                    <a:pt x="227" y="842"/>
                    <a:pt x="195" y="777"/>
                  </a:cubicBezTo>
                  <a:cubicBezTo>
                    <a:pt x="195" y="745"/>
                    <a:pt x="162" y="713"/>
                    <a:pt x="162" y="680"/>
                  </a:cubicBezTo>
                  <a:cubicBezTo>
                    <a:pt x="162" y="648"/>
                    <a:pt x="162" y="615"/>
                    <a:pt x="162" y="583"/>
                  </a:cubicBezTo>
                  <a:cubicBezTo>
                    <a:pt x="162" y="518"/>
                    <a:pt x="162" y="454"/>
                    <a:pt x="162" y="389"/>
                  </a:cubicBezTo>
                  <a:cubicBezTo>
                    <a:pt x="162" y="324"/>
                    <a:pt x="195" y="292"/>
                    <a:pt x="195" y="259"/>
                  </a:cubicBezTo>
                  <a:cubicBezTo>
                    <a:pt x="227" y="227"/>
                    <a:pt x="227" y="194"/>
                    <a:pt x="259" y="162"/>
                  </a:cubicBezTo>
                  <a:cubicBezTo>
                    <a:pt x="292" y="130"/>
                    <a:pt x="292" y="97"/>
                    <a:pt x="324" y="65"/>
                  </a:cubicBezTo>
                  <a:lnTo>
                    <a:pt x="421" y="0"/>
                  </a:lnTo>
                  <a:close/>
                </a:path>
              </a:pathLst>
            </a:custGeom>
            <a:solidFill>
              <a:srgbClr val="709449"/>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14" name="Google Shape;1514;p47"/>
            <p:cNvSpPr/>
            <p:nvPr/>
          </p:nvSpPr>
          <p:spPr>
            <a:xfrm>
              <a:off x="1559985" y="3061341"/>
              <a:ext cx="17736" cy="13959"/>
            </a:xfrm>
            <a:custGeom>
              <a:avLst/>
              <a:gdLst/>
              <a:ahLst/>
              <a:cxnLst/>
              <a:rect l="l" t="t" r="r" b="b"/>
              <a:pathLst>
                <a:path w="1005" h="791" extrusionOk="0">
                  <a:moveTo>
                    <a:pt x="440" y="1"/>
                  </a:moveTo>
                  <a:cubicBezTo>
                    <a:pt x="369" y="1"/>
                    <a:pt x="298" y="31"/>
                    <a:pt x="227" y="78"/>
                  </a:cubicBezTo>
                  <a:cubicBezTo>
                    <a:pt x="162" y="78"/>
                    <a:pt x="130" y="111"/>
                    <a:pt x="98" y="176"/>
                  </a:cubicBezTo>
                  <a:cubicBezTo>
                    <a:pt x="65" y="208"/>
                    <a:pt x="33" y="273"/>
                    <a:pt x="0" y="337"/>
                  </a:cubicBezTo>
                  <a:cubicBezTo>
                    <a:pt x="0" y="370"/>
                    <a:pt x="0" y="435"/>
                    <a:pt x="0" y="467"/>
                  </a:cubicBezTo>
                  <a:cubicBezTo>
                    <a:pt x="33" y="597"/>
                    <a:pt x="98" y="661"/>
                    <a:pt x="162" y="726"/>
                  </a:cubicBezTo>
                  <a:lnTo>
                    <a:pt x="227" y="791"/>
                  </a:lnTo>
                  <a:lnTo>
                    <a:pt x="227" y="726"/>
                  </a:lnTo>
                  <a:lnTo>
                    <a:pt x="227" y="661"/>
                  </a:lnTo>
                  <a:lnTo>
                    <a:pt x="227" y="564"/>
                  </a:lnTo>
                  <a:cubicBezTo>
                    <a:pt x="227" y="532"/>
                    <a:pt x="227" y="499"/>
                    <a:pt x="227" y="467"/>
                  </a:cubicBezTo>
                  <a:cubicBezTo>
                    <a:pt x="227" y="435"/>
                    <a:pt x="227" y="402"/>
                    <a:pt x="227" y="402"/>
                  </a:cubicBezTo>
                  <a:cubicBezTo>
                    <a:pt x="259" y="370"/>
                    <a:pt x="259" y="337"/>
                    <a:pt x="292" y="337"/>
                  </a:cubicBezTo>
                  <a:cubicBezTo>
                    <a:pt x="324" y="305"/>
                    <a:pt x="357" y="273"/>
                    <a:pt x="357" y="273"/>
                  </a:cubicBezTo>
                  <a:cubicBezTo>
                    <a:pt x="389" y="240"/>
                    <a:pt x="421" y="240"/>
                    <a:pt x="454" y="240"/>
                  </a:cubicBezTo>
                  <a:lnTo>
                    <a:pt x="583" y="208"/>
                  </a:lnTo>
                  <a:cubicBezTo>
                    <a:pt x="648" y="176"/>
                    <a:pt x="713" y="176"/>
                    <a:pt x="778" y="176"/>
                  </a:cubicBezTo>
                  <a:lnTo>
                    <a:pt x="1004" y="176"/>
                  </a:lnTo>
                  <a:lnTo>
                    <a:pt x="939" y="143"/>
                  </a:lnTo>
                  <a:cubicBezTo>
                    <a:pt x="875" y="111"/>
                    <a:pt x="842" y="78"/>
                    <a:pt x="778" y="46"/>
                  </a:cubicBezTo>
                  <a:cubicBezTo>
                    <a:pt x="713" y="14"/>
                    <a:pt x="616" y="14"/>
                    <a:pt x="518" y="14"/>
                  </a:cubicBezTo>
                  <a:cubicBezTo>
                    <a:pt x="492" y="5"/>
                    <a:pt x="466" y="1"/>
                    <a:pt x="440" y="1"/>
                  </a:cubicBezTo>
                  <a:close/>
                </a:path>
              </a:pathLst>
            </a:custGeom>
            <a:solidFill>
              <a:srgbClr val="709449"/>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15" name="Google Shape;1515;p47"/>
            <p:cNvSpPr/>
            <p:nvPr/>
          </p:nvSpPr>
          <p:spPr>
            <a:xfrm>
              <a:off x="1594839" y="2986710"/>
              <a:ext cx="39460" cy="27301"/>
            </a:xfrm>
            <a:custGeom>
              <a:avLst/>
              <a:gdLst/>
              <a:ahLst/>
              <a:cxnLst/>
              <a:rect l="l" t="t" r="r" b="b"/>
              <a:pathLst>
                <a:path w="2236" h="1547" extrusionOk="0">
                  <a:moveTo>
                    <a:pt x="519" y="1"/>
                  </a:moveTo>
                  <a:cubicBezTo>
                    <a:pt x="422" y="1"/>
                    <a:pt x="357" y="33"/>
                    <a:pt x="292" y="33"/>
                  </a:cubicBezTo>
                  <a:cubicBezTo>
                    <a:pt x="260" y="65"/>
                    <a:pt x="227" y="65"/>
                    <a:pt x="227" y="98"/>
                  </a:cubicBezTo>
                  <a:cubicBezTo>
                    <a:pt x="195" y="98"/>
                    <a:pt x="163" y="130"/>
                    <a:pt x="130" y="162"/>
                  </a:cubicBezTo>
                  <a:cubicBezTo>
                    <a:pt x="65" y="227"/>
                    <a:pt x="33" y="292"/>
                    <a:pt x="33" y="357"/>
                  </a:cubicBezTo>
                  <a:cubicBezTo>
                    <a:pt x="1" y="389"/>
                    <a:pt x="1" y="454"/>
                    <a:pt x="33" y="486"/>
                  </a:cubicBezTo>
                  <a:cubicBezTo>
                    <a:pt x="33" y="519"/>
                    <a:pt x="33" y="551"/>
                    <a:pt x="33" y="583"/>
                  </a:cubicBezTo>
                  <a:cubicBezTo>
                    <a:pt x="65" y="648"/>
                    <a:pt x="65" y="681"/>
                    <a:pt x="98" y="713"/>
                  </a:cubicBezTo>
                  <a:cubicBezTo>
                    <a:pt x="98" y="745"/>
                    <a:pt x="130" y="778"/>
                    <a:pt x="163" y="810"/>
                  </a:cubicBezTo>
                  <a:cubicBezTo>
                    <a:pt x="195" y="842"/>
                    <a:pt x="227" y="842"/>
                    <a:pt x="260" y="875"/>
                  </a:cubicBezTo>
                  <a:cubicBezTo>
                    <a:pt x="292" y="907"/>
                    <a:pt x="325" y="907"/>
                    <a:pt x="357" y="940"/>
                  </a:cubicBezTo>
                  <a:cubicBezTo>
                    <a:pt x="389" y="940"/>
                    <a:pt x="422" y="972"/>
                    <a:pt x="454" y="972"/>
                  </a:cubicBezTo>
                  <a:lnTo>
                    <a:pt x="681" y="972"/>
                  </a:lnTo>
                  <a:cubicBezTo>
                    <a:pt x="681" y="994"/>
                    <a:pt x="681" y="1015"/>
                    <a:pt x="681" y="1037"/>
                  </a:cubicBezTo>
                  <a:cubicBezTo>
                    <a:pt x="681" y="1134"/>
                    <a:pt x="713" y="1199"/>
                    <a:pt x="746" y="1263"/>
                  </a:cubicBezTo>
                  <a:cubicBezTo>
                    <a:pt x="778" y="1296"/>
                    <a:pt x="810" y="1296"/>
                    <a:pt x="843" y="1328"/>
                  </a:cubicBezTo>
                  <a:cubicBezTo>
                    <a:pt x="843" y="1361"/>
                    <a:pt x="875" y="1393"/>
                    <a:pt x="907" y="1425"/>
                  </a:cubicBezTo>
                  <a:cubicBezTo>
                    <a:pt x="972" y="1458"/>
                    <a:pt x="1037" y="1490"/>
                    <a:pt x="1102" y="1490"/>
                  </a:cubicBezTo>
                  <a:cubicBezTo>
                    <a:pt x="1145" y="1499"/>
                    <a:pt x="1186" y="1503"/>
                    <a:pt x="1226" y="1503"/>
                  </a:cubicBezTo>
                  <a:cubicBezTo>
                    <a:pt x="1333" y="1503"/>
                    <a:pt x="1428" y="1473"/>
                    <a:pt x="1523" y="1425"/>
                  </a:cubicBezTo>
                  <a:cubicBezTo>
                    <a:pt x="1555" y="1393"/>
                    <a:pt x="1587" y="1393"/>
                    <a:pt x="1620" y="1361"/>
                  </a:cubicBezTo>
                  <a:cubicBezTo>
                    <a:pt x="1620" y="1336"/>
                    <a:pt x="1639" y="1330"/>
                    <a:pt x="1662" y="1314"/>
                  </a:cubicBezTo>
                  <a:lnTo>
                    <a:pt x="1662" y="1314"/>
                  </a:lnTo>
                  <a:cubicBezTo>
                    <a:pt x="1691" y="1367"/>
                    <a:pt x="1723" y="1399"/>
                    <a:pt x="1782" y="1458"/>
                  </a:cubicBezTo>
                  <a:cubicBezTo>
                    <a:pt x="1782" y="1490"/>
                    <a:pt x="1847" y="1522"/>
                    <a:pt x="1879" y="1522"/>
                  </a:cubicBezTo>
                  <a:cubicBezTo>
                    <a:pt x="1895" y="1539"/>
                    <a:pt x="1919" y="1547"/>
                    <a:pt x="1944" y="1547"/>
                  </a:cubicBezTo>
                  <a:cubicBezTo>
                    <a:pt x="1968" y="1547"/>
                    <a:pt x="1992" y="1539"/>
                    <a:pt x="2008" y="1522"/>
                  </a:cubicBezTo>
                  <a:cubicBezTo>
                    <a:pt x="2041" y="1522"/>
                    <a:pt x="2073" y="1490"/>
                    <a:pt x="2106" y="1458"/>
                  </a:cubicBezTo>
                  <a:cubicBezTo>
                    <a:pt x="2138" y="1425"/>
                    <a:pt x="2138" y="1393"/>
                    <a:pt x="2170" y="1361"/>
                  </a:cubicBezTo>
                  <a:cubicBezTo>
                    <a:pt x="2203" y="1328"/>
                    <a:pt x="2203" y="1263"/>
                    <a:pt x="2235" y="1199"/>
                  </a:cubicBezTo>
                  <a:cubicBezTo>
                    <a:pt x="2235" y="1134"/>
                    <a:pt x="2235" y="1069"/>
                    <a:pt x="2235" y="1004"/>
                  </a:cubicBezTo>
                  <a:cubicBezTo>
                    <a:pt x="2203" y="875"/>
                    <a:pt x="2170" y="778"/>
                    <a:pt x="2138" y="681"/>
                  </a:cubicBezTo>
                  <a:lnTo>
                    <a:pt x="2106" y="745"/>
                  </a:lnTo>
                  <a:cubicBezTo>
                    <a:pt x="2106" y="778"/>
                    <a:pt x="2106" y="810"/>
                    <a:pt x="2106" y="810"/>
                  </a:cubicBezTo>
                  <a:cubicBezTo>
                    <a:pt x="2106" y="875"/>
                    <a:pt x="2106" y="940"/>
                    <a:pt x="2106" y="972"/>
                  </a:cubicBezTo>
                  <a:cubicBezTo>
                    <a:pt x="2106" y="1037"/>
                    <a:pt x="2106" y="1102"/>
                    <a:pt x="2073" y="1134"/>
                  </a:cubicBezTo>
                  <a:cubicBezTo>
                    <a:pt x="2041" y="1199"/>
                    <a:pt x="2041" y="1231"/>
                    <a:pt x="2008" y="1296"/>
                  </a:cubicBezTo>
                  <a:cubicBezTo>
                    <a:pt x="1976" y="1296"/>
                    <a:pt x="1976" y="1328"/>
                    <a:pt x="1976" y="1328"/>
                  </a:cubicBezTo>
                  <a:cubicBezTo>
                    <a:pt x="1944" y="1361"/>
                    <a:pt x="1944" y="1361"/>
                    <a:pt x="1911" y="1361"/>
                  </a:cubicBezTo>
                  <a:cubicBezTo>
                    <a:pt x="1911" y="1361"/>
                    <a:pt x="1879" y="1328"/>
                    <a:pt x="1879" y="1328"/>
                  </a:cubicBezTo>
                  <a:cubicBezTo>
                    <a:pt x="1847" y="1296"/>
                    <a:pt x="1847" y="1263"/>
                    <a:pt x="1847" y="1231"/>
                  </a:cubicBezTo>
                  <a:cubicBezTo>
                    <a:pt x="1782" y="1166"/>
                    <a:pt x="1782" y="1102"/>
                    <a:pt x="1782" y="1069"/>
                  </a:cubicBezTo>
                  <a:cubicBezTo>
                    <a:pt x="1782" y="1037"/>
                    <a:pt x="1782" y="1004"/>
                    <a:pt x="1749" y="1004"/>
                  </a:cubicBezTo>
                  <a:cubicBezTo>
                    <a:pt x="1736" y="991"/>
                    <a:pt x="1717" y="983"/>
                    <a:pt x="1697" y="983"/>
                  </a:cubicBezTo>
                  <a:cubicBezTo>
                    <a:pt x="1669" y="983"/>
                    <a:pt x="1639" y="999"/>
                    <a:pt x="1620" y="1037"/>
                  </a:cubicBezTo>
                  <a:cubicBezTo>
                    <a:pt x="1587" y="1069"/>
                    <a:pt x="1555" y="1102"/>
                    <a:pt x="1523" y="1134"/>
                  </a:cubicBezTo>
                  <a:cubicBezTo>
                    <a:pt x="1490" y="1166"/>
                    <a:pt x="1490" y="1166"/>
                    <a:pt x="1458" y="1199"/>
                  </a:cubicBezTo>
                  <a:cubicBezTo>
                    <a:pt x="1458" y="1199"/>
                    <a:pt x="1426" y="1199"/>
                    <a:pt x="1393" y="1231"/>
                  </a:cubicBezTo>
                  <a:cubicBezTo>
                    <a:pt x="1361" y="1231"/>
                    <a:pt x="1328" y="1263"/>
                    <a:pt x="1264" y="1263"/>
                  </a:cubicBezTo>
                  <a:lnTo>
                    <a:pt x="1134" y="1263"/>
                  </a:lnTo>
                  <a:cubicBezTo>
                    <a:pt x="1102" y="1263"/>
                    <a:pt x="1069" y="1231"/>
                    <a:pt x="1037" y="1231"/>
                  </a:cubicBezTo>
                  <a:cubicBezTo>
                    <a:pt x="1005" y="1199"/>
                    <a:pt x="1005" y="1199"/>
                    <a:pt x="972" y="1199"/>
                  </a:cubicBezTo>
                  <a:cubicBezTo>
                    <a:pt x="972" y="1166"/>
                    <a:pt x="940" y="1166"/>
                    <a:pt x="940" y="1134"/>
                  </a:cubicBezTo>
                  <a:cubicBezTo>
                    <a:pt x="907" y="1102"/>
                    <a:pt x="907" y="1069"/>
                    <a:pt x="907" y="1004"/>
                  </a:cubicBezTo>
                  <a:cubicBezTo>
                    <a:pt x="907" y="1004"/>
                    <a:pt x="907" y="972"/>
                    <a:pt x="907" y="940"/>
                  </a:cubicBezTo>
                  <a:lnTo>
                    <a:pt x="907" y="875"/>
                  </a:lnTo>
                  <a:cubicBezTo>
                    <a:pt x="875" y="810"/>
                    <a:pt x="810" y="778"/>
                    <a:pt x="778" y="778"/>
                  </a:cubicBezTo>
                  <a:lnTo>
                    <a:pt x="519" y="778"/>
                  </a:lnTo>
                  <a:lnTo>
                    <a:pt x="422" y="745"/>
                  </a:lnTo>
                  <a:cubicBezTo>
                    <a:pt x="357" y="745"/>
                    <a:pt x="325" y="713"/>
                    <a:pt x="292" y="681"/>
                  </a:cubicBezTo>
                  <a:cubicBezTo>
                    <a:pt x="260" y="648"/>
                    <a:pt x="227" y="648"/>
                    <a:pt x="227" y="616"/>
                  </a:cubicBezTo>
                  <a:cubicBezTo>
                    <a:pt x="195" y="583"/>
                    <a:pt x="195" y="583"/>
                    <a:pt x="195" y="551"/>
                  </a:cubicBezTo>
                  <a:cubicBezTo>
                    <a:pt x="163" y="519"/>
                    <a:pt x="163" y="486"/>
                    <a:pt x="163" y="454"/>
                  </a:cubicBezTo>
                  <a:cubicBezTo>
                    <a:pt x="163" y="454"/>
                    <a:pt x="163" y="421"/>
                    <a:pt x="163" y="389"/>
                  </a:cubicBezTo>
                  <a:cubicBezTo>
                    <a:pt x="163" y="357"/>
                    <a:pt x="163" y="324"/>
                    <a:pt x="163" y="292"/>
                  </a:cubicBezTo>
                  <a:cubicBezTo>
                    <a:pt x="163" y="260"/>
                    <a:pt x="163" y="227"/>
                    <a:pt x="195" y="227"/>
                  </a:cubicBezTo>
                  <a:cubicBezTo>
                    <a:pt x="195" y="195"/>
                    <a:pt x="227" y="162"/>
                    <a:pt x="260" y="162"/>
                  </a:cubicBezTo>
                  <a:cubicBezTo>
                    <a:pt x="260" y="130"/>
                    <a:pt x="292" y="98"/>
                    <a:pt x="325" y="98"/>
                  </a:cubicBezTo>
                  <a:cubicBezTo>
                    <a:pt x="389" y="65"/>
                    <a:pt x="454" y="33"/>
                    <a:pt x="519" y="1"/>
                  </a:cubicBezTo>
                  <a:close/>
                </a:path>
              </a:pathLst>
            </a:custGeom>
            <a:solidFill>
              <a:srgbClr val="709449"/>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16" name="Google Shape;1516;p47"/>
            <p:cNvSpPr/>
            <p:nvPr/>
          </p:nvSpPr>
          <p:spPr>
            <a:xfrm>
              <a:off x="1603980" y="2925561"/>
              <a:ext cx="17171" cy="8594"/>
            </a:xfrm>
            <a:custGeom>
              <a:avLst/>
              <a:gdLst/>
              <a:ahLst/>
              <a:cxnLst/>
              <a:rect l="l" t="t" r="r" b="b"/>
              <a:pathLst>
                <a:path w="973" h="487" extrusionOk="0">
                  <a:moveTo>
                    <a:pt x="1" y="1"/>
                  </a:moveTo>
                  <a:cubicBezTo>
                    <a:pt x="1" y="33"/>
                    <a:pt x="1" y="33"/>
                    <a:pt x="1" y="65"/>
                  </a:cubicBezTo>
                  <a:cubicBezTo>
                    <a:pt x="1" y="195"/>
                    <a:pt x="33" y="324"/>
                    <a:pt x="163" y="389"/>
                  </a:cubicBezTo>
                  <a:cubicBezTo>
                    <a:pt x="195" y="422"/>
                    <a:pt x="228" y="454"/>
                    <a:pt x="260" y="454"/>
                  </a:cubicBezTo>
                  <a:cubicBezTo>
                    <a:pt x="325" y="486"/>
                    <a:pt x="357" y="486"/>
                    <a:pt x="422" y="486"/>
                  </a:cubicBezTo>
                  <a:cubicBezTo>
                    <a:pt x="487" y="486"/>
                    <a:pt x="584" y="486"/>
                    <a:pt x="648" y="454"/>
                  </a:cubicBezTo>
                  <a:cubicBezTo>
                    <a:pt x="713" y="422"/>
                    <a:pt x="778" y="389"/>
                    <a:pt x="843" y="324"/>
                  </a:cubicBezTo>
                  <a:cubicBezTo>
                    <a:pt x="908" y="292"/>
                    <a:pt x="940" y="227"/>
                    <a:pt x="972" y="162"/>
                  </a:cubicBezTo>
                  <a:lnTo>
                    <a:pt x="972" y="162"/>
                  </a:lnTo>
                  <a:lnTo>
                    <a:pt x="908" y="195"/>
                  </a:lnTo>
                  <a:lnTo>
                    <a:pt x="778" y="195"/>
                  </a:lnTo>
                  <a:cubicBezTo>
                    <a:pt x="648" y="227"/>
                    <a:pt x="551" y="260"/>
                    <a:pt x="422" y="260"/>
                  </a:cubicBezTo>
                  <a:cubicBezTo>
                    <a:pt x="325" y="260"/>
                    <a:pt x="195" y="227"/>
                    <a:pt x="130" y="130"/>
                  </a:cubicBezTo>
                  <a:lnTo>
                    <a:pt x="33" y="65"/>
                  </a:lnTo>
                  <a:lnTo>
                    <a:pt x="1" y="1"/>
                  </a:lnTo>
                  <a:close/>
                </a:path>
              </a:pathLst>
            </a:custGeom>
            <a:solidFill>
              <a:srgbClr val="709449"/>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17" name="Google Shape;1517;p47"/>
            <p:cNvSpPr/>
            <p:nvPr/>
          </p:nvSpPr>
          <p:spPr>
            <a:xfrm>
              <a:off x="1611410" y="2858130"/>
              <a:ext cx="30883" cy="21724"/>
            </a:xfrm>
            <a:custGeom>
              <a:avLst/>
              <a:gdLst/>
              <a:ahLst/>
              <a:cxnLst/>
              <a:rect l="l" t="t" r="r" b="b"/>
              <a:pathLst>
                <a:path w="1750" h="1231" extrusionOk="0">
                  <a:moveTo>
                    <a:pt x="130" y="0"/>
                  </a:moveTo>
                  <a:lnTo>
                    <a:pt x="66" y="130"/>
                  </a:lnTo>
                  <a:cubicBezTo>
                    <a:pt x="33" y="162"/>
                    <a:pt x="33" y="195"/>
                    <a:pt x="1" y="227"/>
                  </a:cubicBezTo>
                  <a:cubicBezTo>
                    <a:pt x="1" y="259"/>
                    <a:pt x="1" y="324"/>
                    <a:pt x="1" y="357"/>
                  </a:cubicBezTo>
                  <a:cubicBezTo>
                    <a:pt x="1" y="421"/>
                    <a:pt x="33" y="454"/>
                    <a:pt x="33" y="518"/>
                  </a:cubicBezTo>
                  <a:cubicBezTo>
                    <a:pt x="66" y="551"/>
                    <a:pt x="98" y="583"/>
                    <a:pt x="130" y="616"/>
                  </a:cubicBezTo>
                  <a:cubicBezTo>
                    <a:pt x="195" y="648"/>
                    <a:pt x="227" y="680"/>
                    <a:pt x="260" y="680"/>
                  </a:cubicBezTo>
                  <a:cubicBezTo>
                    <a:pt x="325" y="713"/>
                    <a:pt x="357" y="713"/>
                    <a:pt x="422" y="713"/>
                  </a:cubicBezTo>
                  <a:lnTo>
                    <a:pt x="454" y="713"/>
                  </a:lnTo>
                  <a:cubicBezTo>
                    <a:pt x="475" y="759"/>
                    <a:pt x="497" y="809"/>
                    <a:pt x="519" y="875"/>
                  </a:cubicBezTo>
                  <a:cubicBezTo>
                    <a:pt x="519" y="907"/>
                    <a:pt x="551" y="939"/>
                    <a:pt x="584" y="972"/>
                  </a:cubicBezTo>
                  <a:cubicBezTo>
                    <a:pt x="616" y="1004"/>
                    <a:pt x="681" y="1037"/>
                    <a:pt x="713" y="1069"/>
                  </a:cubicBezTo>
                  <a:lnTo>
                    <a:pt x="908" y="1069"/>
                  </a:lnTo>
                  <a:cubicBezTo>
                    <a:pt x="940" y="1037"/>
                    <a:pt x="972" y="1004"/>
                    <a:pt x="1005" y="972"/>
                  </a:cubicBezTo>
                  <a:cubicBezTo>
                    <a:pt x="1006" y="971"/>
                    <a:pt x="1006" y="971"/>
                    <a:pt x="1007" y="971"/>
                  </a:cubicBezTo>
                  <a:lnTo>
                    <a:pt x="1007" y="971"/>
                  </a:lnTo>
                  <a:cubicBezTo>
                    <a:pt x="1015" y="1015"/>
                    <a:pt x="1037" y="1042"/>
                    <a:pt x="1037" y="1069"/>
                  </a:cubicBezTo>
                  <a:cubicBezTo>
                    <a:pt x="1069" y="1101"/>
                    <a:pt x="1102" y="1134"/>
                    <a:pt x="1134" y="1166"/>
                  </a:cubicBezTo>
                  <a:lnTo>
                    <a:pt x="1167" y="1199"/>
                  </a:lnTo>
                  <a:lnTo>
                    <a:pt x="1264" y="1231"/>
                  </a:lnTo>
                  <a:lnTo>
                    <a:pt x="1393" y="1231"/>
                  </a:lnTo>
                  <a:cubicBezTo>
                    <a:pt x="1458" y="1231"/>
                    <a:pt x="1490" y="1199"/>
                    <a:pt x="1523" y="1166"/>
                  </a:cubicBezTo>
                  <a:cubicBezTo>
                    <a:pt x="1555" y="1134"/>
                    <a:pt x="1555" y="1101"/>
                    <a:pt x="1588" y="1069"/>
                  </a:cubicBezTo>
                  <a:cubicBezTo>
                    <a:pt x="1620" y="1004"/>
                    <a:pt x="1652" y="972"/>
                    <a:pt x="1685" y="907"/>
                  </a:cubicBezTo>
                  <a:cubicBezTo>
                    <a:pt x="1717" y="842"/>
                    <a:pt x="1717" y="745"/>
                    <a:pt x="1717" y="680"/>
                  </a:cubicBezTo>
                  <a:cubicBezTo>
                    <a:pt x="1749" y="616"/>
                    <a:pt x="1749" y="551"/>
                    <a:pt x="1717" y="486"/>
                  </a:cubicBezTo>
                  <a:cubicBezTo>
                    <a:pt x="1717" y="454"/>
                    <a:pt x="1717" y="421"/>
                    <a:pt x="1717" y="389"/>
                  </a:cubicBezTo>
                  <a:lnTo>
                    <a:pt x="1685" y="324"/>
                  </a:lnTo>
                  <a:cubicBezTo>
                    <a:pt x="1685" y="357"/>
                    <a:pt x="1685" y="421"/>
                    <a:pt x="1685" y="454"/>
                  </a:cubicBezTo>
                  <a:cubicBezTo>
                    <a:pt x="1652" y="518"/>
                    <a:pt x="1652" y="583"/>
                    <a:pt x="1620" y="648"/>
                  </a:cubicBezTo>
                  <a:cubicBezTo>
                    <a:pt x="1588" y="745"/>
                    <a:pt x="1523" y="842"/>
                    <a:pt x="1458" y="939"/>
                  </a:cubicBezTo>
                  <a:cubicBezTo>
                    <a:pt x="1426" y="939"/>
                    <a:pt x="1426" y="972"/>
                    <a:pt x="1393" y="972"/>
                  </a:cubicBezTo>
                  <a:cubicBezTo>
                    <a:pt x="1393" y="1004"/>
                    <a:pt x="1361" y="1004"/>
                    <a:pt x="1361" y="1004"/>
                  </a:cubicBezTo>
                  <a:lnTo>
                    <a:pt x="1296" y="1004"/>
                  </a:lnTo>
                  <a:cubicBezTo>
                    <a:pt x="1264" y="1004"/>
                    <a:pt x="1264" y="939"/>
                    <a:pt x="1264" y="939"/>
                  </a:cubicBezTo>
                  <a:cubicBezTo>
                    <a:pt x="1264" y="939"/>
                    <a:pt x="1264" y="907"/>
                    <a:pt x="1264" y="875"/>
                  </a:cubicBezTo>
                  <a:cubicBezTo>
                    <a:pt x="1231" y="842"/>
                    <a:pt x="1231" y="778"/>
                    <a:pt x="1231" y="713"/>
                  </a:cubicBezTo>
                  <a:cubicBezTo>
                    <a:pt x="1199" y="680"/>
                    <a:pt x="1199" y="648"/>
                    <a:pt x="1167" y="648"/>
                  </a:cubicBezTo>
                  <a:cubicBezTo>
                    <a:pt x="1140" y="635"/>
                    <a:pt x="1113" y="627"/>
                    <a:pt x="1088" y="627"/>
                  </a:cubicBezTo>
                  <a:cubicBezTo>
                    <a:pt x="1054" y="627"/>
                    <a:pt x="1024" y="642"/>
                    <a:pt x="1005" y="680"/>
                  </a:cubicBezTo>
                  <a:cubicBezTo>
                    <a:pt x="988" y="697"/>
                    <a:pt x="971" y="723"/>
                    <a:pt x="954" y="749"/>
                  </a:cubicBezTo>
                  <a:lnTo>
                    <a:pt x="954" y="749"/>
                  </a:lnTo>
                  <a:lnTo>
                    <a:pt x="940" y="745"/>
                  </a:lnTo>
                  <a:lnTo>
                    <a:pt x="940" y="745"/>
                  </a:lnTo>
                  <a:cubicBezTo>
                    <a:pt x="942" y="750"/>
                    <a:pt x="945" y="755"/>
                    <a:pt x="947" y="759"/>
                  </a:cubicBezTo>
                  <a:lnTo>
                    <a:pt x="947" y="759"/>
                  </a:lnTo>
                  <a:cubicBezTo>
                    <a:pt x="934" y="779"/>
                    <a:pt x="921" y="797"/>
                    <a:pt x="908" y="810"/>
                  </a:cubicBezTo>
                  <a:cubicBezTo>
                    <a:pt x="843" y="842"/>
                    <a:pt x="810" y="842"/>
                    <a:pt x="810" y="842"/>
                  </a:cubicBezTo>
                  <a:cubicBezTo>
                    <a:pt x="778" y="842"/>
                    <a:pt x="746" y="810"/>
                    <a:pt x="746" y="778"/>
                  </a:cubicBezTo>
                  <a:cubicBezTo>
                    <a:pt x="713" y="713"/>
                    <a:pt x="681" y="680"/>
                    <a:pt x="648" y="616"/>
                  </a:cubicBezTo>
                  <a:cubicBezTo>
                    <a:pt x="648" y="568"/>
                    <a:pt x="614" y="538"/>
                    <a:pt x="582" y="538"/>
                  </a:cubicBezTo>
                  <a:cubicBezTo>
                    <a:pt x="571" y="538"/>
                    <a:pt x="560" y="542"/>
                    <a:pt x="551" y="551"/>
                  </a:cubicBezTo>
                  <a:lnTo>
                    <a:pt x="357" y="551"/>
                  </a:lnTo>
                  <a:cubicBezTo>
                    <a:pt x="325" y="551"/>
                    <a:pt x="292" y="518"/>
                    <a:pt x="260" y="518"/>
                  </a:cubicBezTo>
                  <a:cubicBezTo>
                    <a:pt x="227" y="518"/>
                    <a:pt x="227" y="486"/>
                    <a:pt x="227" y="486"/>
                  </a:cubicBezTo>
                  <a:lnTo>
                    <a:pt x="195" y="454"/>
                  </a:lnTo>
                  <a:cubicBezTo>
                    <a:pt x="163" y="421"/>
                    <a:pt x="130" y="421"/>
                    <a:pt x="130" y="389"/>
                  </a:cubicBezTo>
                  <a:cubicBezTo>
                    <a:pt x="130" y="357"/>
                    <a:pt x="130" y="292"/>
                    <a:pt x="130" y="259"/>
                  </a:cubicBezTo>
                  <a:cubicBezTo>
                    <a:pt x="130" y="227"/>
                    <a:pt x="130" y="195"/>
                    <a:pt x="130" y="162"/>
                  </a:cubicBezTo>
                  <a:lnTo>
                    <a:pt x="130" y="0"/>
                  </a:lnTo>
                  <a:close/>
                </a:path>
              </a:pathLst>
            </a:custGeom>
            <a:solidFill>
              <a:srgbClr val="709449"/>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18" name="Google Shape;1518;p47"/>
            <p:cNvSpPr/>
            <p:nvPr/>
          </p:nvSpPr>
          <p:spPr>
            <a:xfrm>
              <a:off x="1633698" y="3111284"/>
              <a:ext cx="27460" cy="24036"/>
            </a:xfrm>
            <a:custGeom>
              <a:avLst/>
              <a:gdLst/>
              <a:ahLst/>
              <a:cxnLst/>
              <a:rect l="l" t="t" r="r" b="b"/>
              <a:pathLst>
                <a:path w="1556" h="1362" extrusionOk="0">
                  <a:moveTo>
                    <a:pt x="1490" y="1"/>
                  </a:moveTo>
                  <a:cubicBezTo>
                    <a:pt x="1490" y="131"/>
                    <a:pt x="1490" y="260"/>
                    <a:pt x="1426" y="390"/>
                  </a:cubicBezTo>
                  <a:cubicBezTo>
                    <a:pt x="1426" y="454"/>
                    <a:pt x="1393" y="519"/>
                    <a:pt x="1361" y="551"/>
                  </a:cubicBezTo>
                  <a:cubicBezTo>
                    <a:pt x="1328" y="616"/>
                    <a:pt x="1296" y="649"/>
                    <a:pt x="1264" y="713"/>
                  </a:cubicBezTo>
                  <a:cubicBezTo>
                    <a:pt x="1231" y="713"/>
                    <a:pt x="1231" y="746"/>
                    <a:pt x="1199" y="746"/>
                  </a:cubicBezTo>
                  <a:cubicBezTo>
                    <a:pt x="1167" y="778"/>
                    <a:pt x="1167" y="778"/>
                    <a:pt x="1134" y="778"/>
                  </a:cubicBezTo>
                  <a:lnTo>
                    <a:pt x="972" y="778"/>
                  </a:lnTo>
                  <a:cubicBezTo>
                    <a:pt x="940" y="746"/>
                    <a:pt x="907" y="746"/>
                    <a:pt x="907" y="713"/>
                  </a:cubicBezTo>
                  <a:cubicBezTo>
                    <a:pt x="875" y="681"/>
                    <a:pt x="843" y="649"/>
                    <a:pt x="810" y="584"/>
                  </a:cubicBezTo>
                  <a:cubicBezTo>
                    <a:pt x="778" y="551"/>
                    <a:pt x="746" y="551"/>
                    <a:pt x="681" y="551"/>
                  </a:cubicBezTo>
                  <a:cubicBezTo>
                    <a:pt x="616" y="551"/>
                    <a:pt x="584" y="616"/>
                    <a:pt x="584" y="681"/>
                  </a:cubicBezTo>
                  <a:cubicBezTo>
                    <a:pt x="590" y="700"/>
                    <a:pt x="595" y="720"/>
                    <a:pt x="599" y="739"/>
                  </a:cubicBezTo>
                  <a:lnTo>
                    <a:pt x="599" y="739"/>
                  </a:lnTo>
                  <a:lnTo>
                    <a:pt x="584" y="746"/>
                  </a:lnTo>
                  <a:cubicBezTo>
                    <a:pt x="590" y="749"/>
                    <a:pt x="596" y="753"/>
                    <a:pt x="602" y="757"/>
                  </a:cubicBezTo>
                  <a:lnTo>
                    <a:pt x="602" y="757"/>
                  </a:lnTo>
                  <a:cubicBezTo>
                    <a:pt x="614" y="829"/>
                    <a:pt x="608" y="900"/>
                    <a:pt x="584" y="972"/>
                  </a:cubicBezTo>
                  <a:cubicBezTo>
                    <a:pt x="584" y="1037"/>
                    <a:pt x="584" y="1070"/>
                    <a:pt x="551" y="1102"/>
                  </a:cubicBezTo>
                  <a:cubicBezTo>
                    <a:pt x="519" y="1134"/>
                    <a:pt x="519" y="1167"/>
                    <a:pt x="486" y="1167"/>
                  </a:cubicBezTo>
                  <a:lnTo>
                    <a:pt x="292" y="1167"/>
                  </a:lnTo>
                  <a:cubicBezTo>
                    <a:pt x="260" y="1134"/>
                    <a:pt x="260" y="1134"/>
                    <a:pt x="227" y="1102"/>
                  </a:cubicBezTo>
                  <a:cubicBezTo>
                    <a:pt x="195" y="1102"/>
                    <a:pt x="195" y="1070"/>
                    <a:pt x="163" y="1070"/>
                  </a:cubicBezTo>
                  <a:cubicBezTo>
                    <a:pt x="163" y="1037"/>
                    <a:pt x="130" y="1037"/>
                    <a:pt x="98" y="1005"/>
                  </a:cubicBezTo>
                  <a:cubicBezTo>
                    <a:pt x="66" y="972"/>
                    <a:pt x="33" y="940"/>
                    <a:pt x="1" y="875"/>
                  </a:cubicBezTo>
                  <a:lnTo>
                    <a:pt x="1" y="875"/>
                  </a:lnTo>
                  <a:cubicBezTo>
                    <a:pt x="1" y="940"/>
                    <a:pt x="33" y="1005"/>
                    <a:pt x="66" y="1037"/>
                  </a:cubicBezTo>
                  <a:cubicBezTo>
                    <a:pt x="66" y="1070"/>
                    <a:pt x="98" y="1102"/>
                    <a:pt x="98" y="1134"/>
                  </a:cubicBezTo>
                  <a:cubicBezTo>
                    <a:pt x="130" y="1134"/>
                    <a:pt x="130" y="1167"/>
                    <a:pt x="163" y="1199"/>
                  </a:cubicBezTo>
                  <a:cubicBezTo>
                    <a:pt x="195" y="1232"/>
                    <a:pt x="260" y="1296"/>
                    <a:pt x="325" y="1329"/>
                  </a:cubicBezTo>
                  <a:cubicBezTo>
                    <a:pt x="357" y="1329"/>
                    <a:pt x="389" y="1329"/>
                    <a:pt x="422" y="1361"/>
                  </a:cubicBezTo>
                  <a:lnTo>
                    <a:pt x="519" y="1361"/>
                  </a:lnTo>
                  <a:cubicBezTo>
                    <a:pt x="616" y="1329"/>
                    <a:pt x="681" y="1296"/>
                    <a:pt x="713" y="1232"/>
                  </a:cubicBezTo>
                  <a:cubicBezTo>
                    <a:pt x="746" y="1167"/>
                    <a:pt x="778" y="1102"/>
                    <a:pt x="810" y="1037"/>
                  </a:cubicBezTo>
                  <a:cubicBezTo>
                    <a:pt x="817" y="1011"/>
                    <a:pt x="822" y="985"/>
                    <a:pt x="826" y="958"/>
                  </a:cubicBezTo>
                  <a:lnTo>
                    <a:pt x="826" y="958"/>
                  </a:lnTo>
                  <a:cubicBezTo>
                    <a:pt x="832" y="962"/>
                    <a:pt x="837" y="967"/>
                    <a:pt x="843" y="972"/>
                  </a:cubicBezTo>
                  <a:cubicBezTo>
                    <a:pt x="875" y="1005"/>
                    <a:pt x="907" y="1005"/>
                    <a:pt x="972" y="1005"/>
                  </a:cubicBezTo>
                  <a:cubicBezTo>
                    <a:pt x="991" y="1014"/>
                    <a:pt x="1013" y="1018"/>
                    <a:pt x="1037" y="1018"/>
                  </a:cubicBezTo>
                  <a:cubicBezTo>
                    <a:pt x="1094" y="1018"/>
                    <a:pt x="1163" y="995"/>
                    <a:pt x="1231" y="972"/>
                  </a:cubicBezTo>
                  <a:cubicBezTo>
                    <a:pt x="1264" y="940"/>
                    <a:pt x="1296" y="940"/>
                    <a:pt x="1328" y="908"/>
                  </a:cubicBezTo>
                  <a:cubicBezTo>
                    <a:pt x="1361" y="875"/>
                    <a:pt x="1361" y="843"/>
                    <a:pt x="1393" y="811"/>
                  </a:cubicBezTo>
                  <a:cubicBezTo>
                    <a:pt x="1490" y="681"/>
                    <a:pt x="1523" y="551"/>
                    <a:pt x="1555" y="422"/>
                  </a:cubicBezTo>
                  <a:cubicBezTo>
                    <a:pt x="1555" y="357"/>
                    <a:pt x="1555" y="260"/>
                    <a:pt x="1555" y="195"/>
                  </a:cubicBezTo>
                  <a:cubicBezTo>
                    <a:pt x="1555" y="131"/>
                    <a:pt x="1523" y="66"/>
                    <a:pt x="1490" y="1"/>
                  </a:cubicBezTo>
                  <a:close/>
                </a:path>
              </a:pathLst>
            </a:custGeom>
            <a:solidFill>
              <a:srgbClr val="709449"/>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30" name="Google Shape;1530;p47"/>
            <p:cNvSpPr/>
            <p:nvPr/>
          </p:nvSpPr>
          <p:spPr>
            <a:xfrm>
              <a:off x="2366334" y="4923452"/>
              <a:ext cx="58890" cy="16006"/>
            </a:xfrm>
            <a:custGeom>
              <a:avLst/>
              <a:gdLst/>
              <a:ahLst/>
              <a:cxnLst/>
              <a:rect l="l" t="t" r="r" b="b"/>
              <a:pathLst>
                <a:path w="3337" h="907" extrusionOk="0">
                  <a:moveTo>
                    <a:pt x="3336" y="454"/>
                  </a:moveTo>
                  <a:cubicBezTo>
                    <a:pt x="3336" y="713"/>
                    <a:pt x="2591" y="907"/>
                    <a:pt x="1685" y="907"/>
                  </a:cubicBezTo>
                  <a:cubicBezTo>
                    <a:pt x="745" y="907"/>
                    <a:pt x="1" y="713"/>
                    <a:pt x="1" y="454"/>
                  </a:cubicBezTo>
                  <a:cubicBezTo>
                    <a:pt x="1" y="195"/>
                    <a:pt x="745" y="0"/>
                    <a:pt x="1685" y="0"/>
                  </a:cubicBezTo>
                  <a:cubicBezTo>
                    <a:pt x="2591" y="0"/>
                    <a:pt x="3336" y="195"/>
                    <a:pt x="3336" y="454"/>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33" name="Google Shape;1533;p47"/>
            <p:cNvSpPr/>
            <p:nvPr/>
          </p:nvSpPr>
          <p:spPr>
            <a:xfrm>
              <a:off x="2366334" y="4618856"/>
              <a:ext cx="58890" cy="16006"/>
            </a:xfrm>
            <a:custGeom>
              <a:avLst/>
              <a:gdLst/>
              <a:ahLst/>
              <a:cxnLst/>
              <a:rect l="l" t="t" r="r" b="b"/>
              <a:pathLst>
                <a:path w="3337" h="907" extrusionOk="0">
                  <a:moveTo>
                    <a:pt x="3336" y="454"/>
                  </a:moveTo>
                  <a:cubicBezTo>
                    <a:pt x="3336" y="713"/>
                    <a:pt x="2591" y="907"/>
                    <a:pt x="1685" y="907"/>
                  </a:cubicBezTo>
                  <a:cubicBezTo>
                    <a:pt x="745" y="907"/>
                    <a:pt x="1" y="713"/>
                    <a:pt x="1" y="454"/>
                  </a:cubicBezTo>
                  <a:cubicBezTo>
                    <a:pt x="1" y="194"/>
                    <a:pt x="745" y="0"/>
                    <a:pt x="1685" y="0"/>
                  </a:cubicBezTo>
                  <a:cubicBezTo>
                    <a:pt x="2591" y="0"/>
                    <a:pt x="3336" y="194"/>
                    <a:pt x="3336" y="454"/>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34" name="Google Shape;1534;p47"/>
            <p:cNvSpPr/>
            <p:nvPr/>
          </p:nvSpPr>
          <p:spPr>
            <a:xfrm>
              <a:off x="2466925" y="4634845"/>
              <a:ext cx="34307" cy="16589"/>
            </a:xfrm>
            <a:custGeom>
              <a:avLst/>
              <a:gdLst/>
              <a:ahLst/>
              <a:cxnLst/>
              <a:rect l="l" t="t" r="r" b="b"/>
              <a:pathLst>
                <a:path w="1944" h="940" extrusionOk="0">
                  <a:moveTo>
                    <a:pt x="1943" y="454"/>
                  </a:moveTo>
                  <a:cubicBezTo>
                    <a:pt x="1943" y="713"/>
                    <a:pt x="1522" y="940"/>
                    <a:pt x="972" y="940"/>
                  </a:cubicBezTo>
                  <a:cubicBezTo>
                    <a:pt x="453" y="940"/>
                    <a:pt x="0" y="713"/>
                    <a:pt x="0" y="454"/>
                  </a:cubicBezTo>
                  <a:cubicBezTo>
                    <a:pt x="0" y="228"/>
                    <a:pt x="453" y="1"/>
                    <a:pt x="972" y="1"/>
                  </a:cubicBezTo>
                  <a:cubicBezTo>
                    <a:pt x="1522" y="1"/>
                    <a:pt x="1943" y="228"/>
                    <a:pt x="1943" y="454"/>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35" name="Google Shape;1535;p47"/>
            <p:cNvSpPr/>
            <p:nvPr/>
          </p:nvSpPr>
          <p:spPr>
            <a:xfrm>
              <a:off x="2324616" y="4702858"/>
              <a:ext cx="71455" cy="18300"/>
            </a:xfrm>
            <a:custGeom>
              <a:avLst/>
              <a:gdLst/>
              <a:ahLst/>
              <a:cxnLst/>
              <a:rect l="l" t="t" r="r" b="b"/>
              <a:pathLst>
                <a:path w="4049" h="1037" extrusionOk="0">
                  <a:moveTo>
                    <a:pt x="4049" y="519"/>
                  </a:moveTo>
                  <a:cubicBezTo>
                    <a:pt x="4049" y="810"/>
                    <a:pt x="3142" y="1037"/>
                    <a:pt x="2008" y="1037"/>
                  </a:cubicBezTo>
                  <a:cubicBezTo>
                    <a:pt x="907" y="1037"/>
                    <a:pt x="1" y="810"/>
                    <a:pt x="1" y="519"/>
                  </a:cubicBezTo>
                  <a:cubicBezTo>
                    <a:pt x="1" y="227"/>
                    <a:pt x="907" y="0"/>
                    <a:pt x="2008" y="0"/>
                  </a:cubicBezTo>
                  <a:cubicBezTo>
                    <a:pt x="3142" y="0"/>
                    <a:pt x="4049" y="227"/>
                    <a:pt x="4049" y="519"/>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36" name="Google Shape;1536;p47"/>
            <p:cNvSpPr/>
            <p:nvPr/>
          </p:nvSpPr>
          <p:spPr>
            <a:xfrm>
              <a:off x="2898389" y="4706864"/>
              <a:ext cx="57160" cy="10306"/>
            </a:xfrm>
            <a:custGeom>
              <a:avLst/>
              <a:gdLst/>
              <a:ahLst/>
              <a:cxnLst/>
              <a:rect l="l" t="t" r="r" b="b"/>
              <a:pathLst>
                <a:path w="3239" h="584" extrusionOk="0">
                  <a:moveTo>
                    <a:pt x="3238" y="292"/>
                  </a:moveTo>
                  <a:cubicBezTo>
                    <a:pt x="3238" y="454"/>
                    <a:pt x="2526" y="583"/>
                    <a:pt x="1619" y="583"/>
                  </a:cubicBezTo>
                  <a:cubicBezTo>
                    <a:pt x="713" y="583"/>
                    <a:pt x="0" y="454"/>
                    <a:pt x="0" y="292"/>
                  </a:cubicBezTo>
                  <a:cubicBezTo>
                    <a:pt x="0" y="130"/>
                    <a:pt x="713" y="0"/>
                    <a:pt x="1619" y="0"/>
                  </a:cubicBezTo>
                  <a:cubicBezTo>
                    <a:pt x="2526" y="0"/>
                    <a:pt x="3238" y="130"/>
                    <a:pt x="3238" y="292"/>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37" name="Google Shape;1537;p47"/>
            <p:cNvSpPr/>
            <p:nvPr/>
          </p:nvSpPr>
          <p:spPr>
            <a:xfrm>
              <a:off x="2832087" y="4736583"/>
              <a:ext cx="33742" cy="16006"/>
            </a:xfrm>
            <a:custGeom>
              <a:avLst/>
              <a:gdLst/>
              <a:ahLst/>
              <a:cxnLst/>
              <a:rect l="l" t="t" r="r" b="b"/>
              <a:pathLst>
                <a:path w="1912" h="907" extrusionOk="0">
                  <a:moveTo>
                    <a:pt x="1911" y="453"/>
                  </a:moveTo>
                  <a:cubicBezTo>
                    <a:pt x="1911" y="712"/>
                    <a:pt x="1490" y="907"/>
                    <a:pt x="972" y="907"/>
                  </a:cubicBezTo>
                  <a:cubicBezTo>
                    <a:pt x="422" y="907"/>
                    <a:pt x="1" y="712"/>
                    <a:pt x="1" y="453"/>
                  </a:cubicBezTo>
                  <a:cubicBezTo>
                    <a:pt x="1" y="194"/>
                    <a:pt x="422" y="0"/>
                    <a:pt x="972" y="0"/>
                  </a:cubicBezTo>
                  <a:cubicBezTo>
                    <a:pt x="1490" y="0"/>
                    <a:pt x="1911" y="194"/>
                    <a:pt x="1911" y="453"/>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38" name="Google Shape;1538;p47"/>
            <p:cNvSpPr/>
            <p:nvPr/>
          </p:nvSpPr>
          <p:spPr>
            <a:xfrm>
              <a:off x="2955531" y="4750295"/>
              <a:ext cx="43448" cy="4588"/>
            </a:xfrm>
            <a:custGeom>
              <a:avLst/>
              <a:gdLst/>
              <a:ahLst/>
              <a:cxnLst/>
              <a:rect l="l" t="t" r="r" b="b"/>
              <a:pathLst>
                <a:path w="2462" h="260" extrusionOk="0">
                  <a:moveTo>
                    <a:pt x="2462" y="130"/>
                  </a:moveTo>
                  <a:cubicBezTo>
                    <a:pt x="2462" y="195"/>
                    <a:pt x="1911" y="259"/>
                    <a:pt x="1231" y="259"/>
                  </a:cubicBezTo>
                  <a:cubicBezTo>
                    <a:pt x="551" y="259"/>
                    <a:pt x="0" y="195"/>
                    <a:pt x="0" y="130"/>
                  </a:cubicBezTo>
                  <a:cubicBezTo>
                    <a:pt x="0" y="65"/>
                    <a:pt x="551" y="0"/>
                    <a:pt x="1231" y="0"/>
                  </a:cubicBezTo>
                  <a:cubicBezTo>
                    <a:pt x="1911" y="0"/>
                    <a:pt x="2462" y="65"/>
                    <a:pt x="2462" y="130"/>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39" name="Google Shape;1539;p47"/>
            <p:cNvSpPr/>
            <p:nvPr/>
          </p:nvSpPr>
          <p:spPr>
            <a:xfrm>
              <a:off x="1602851" y="4553137"/>
              <a:ext cx="58307" cy="16006"/>
            </a:xfrm>
            <a:custGeom>
              <a:avLst/>
              <a:gdLst/>
              <a:ahLst/>
              <a:cxnLst/>
              <a:rect l="l" t="t" r="r" b="b"/>
              <a:pathLst>
                <a:path w="3304" h="907" extrusionOk="0">
                  <a:moveTo>
                    <a:pt x="3303" y="454"/>
                  </a:moveTo>
                  <a:cubicBezTo>
                    <a:pt x="3303" y="713"/>
                    <a:pt x="2558" y="907"/>
                    <a:pt x="1652" y="907"/>
                  </a:cubicBezTo>
                  <a:cubicBezTo>
                    <a:pt x="745" y="907"/>
                    <a:pt x="0" y="713"/>
                    <a:pt x="0" y="454"/>
                  </a:cubicBezTo>
                  <a:cubicBezTo>
                    <a:pt x="0" y="194"/>
                    <a:pt x="745" y="0"/>
                    <a:pt x="1652" y="0"/>
                  </a:cubicBezTo>
                  <a:cubicBezTo>
                    <a:pt x="2558" y="0"/>
                    <a:pt x="3303" y="194"/>
                    <a:pt x="3303" y="454"/>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41" name="Google Shape;1541;p47"/>
            <p:cNvSpPr/>
            <p:nvPr/>
          </p:nvSpPr>
          <p:spPr>
            <a:xfrm>
              <a:off x="1629128" y="4615415"/>
              <a:ext cx="71455" cy="18318"/>
            </a:xfrm>
            <a:custGeom>
              <a:avLst/>
              <a:gdLst/>
              <a:ahLst/>
              <a:cxnLst/>
              <a:rect l="l" t="t" r="r" b="b"/>
              <a:pathLst>
                <a:path w="4049" h="1038" extrusionOk="0">
                  <a:moveTo>
                    <a:pt x="4049" y="519"/>
                  </a:moveTo>
                  <a:cubicBezTo>
                    <a:pt x="4049" y="810"/>
                    <a:pt x="3142" y="1037"/>
                    <a:pt x="2008" y="1037"/>
                  </a:cubicBezTo>
                  <a:cubicBezTo>
                    <a:pt x="907" y="1037"/>
                    <a:pt x="1" y="810"/>
                    <a:pt x="1" y="519"/>
                  </a:cubicBezTo>
                  <a:cubicBezTo>
                    <a:pt x="1" y="228"/>
                    <a:pt x="907" y="1"/>
                    <a:pt x="2008" y="1"/>
                  </a:cubicBezTo>
                  <a:cubicBezTo>
                    <a:pt x="3142" y="1"/>
                    <a:pt x="4049" y="228"/>
                    <a:pt x="4049" y="519"/>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42" name="Google Shape;1542;p47"/>
            <p:cNvSpPr/>
            <p:nvPr/>
          </p:nvSpPr>
          <p:spPr>
            <a:xfrm>
              <a:off x="1781143" y="4888016"/>
              <a:ext cx="33160" cy="9741"/>
            </a:xfrm>
            <a:custGeom>
              <a:avLst/>
              <a:gdLst/>
              <a:ahLst/>
              <a:cxnLst/>
              <a:rect l="l" t="t" r="r" b="b"/>
              <a:pathLst>
                <a:path w="1879" h="552" extrusionOk="0">
                  <a:moveTo>
                    <a:pt x="1879" y="260"/>
                  </a:moveTo>
                  <a:cubicBezTo>
                    <a:pt x="1879" y="422"/>
                    <a:pt x="1458" y="551"/>
                    <a:pt x="940" y="551"/>
                  </a:cubicBezTo>
                  <a:cubicBezTo>
                    <a:pt x="422" y="551"/>
                    <a:pt x="1" y="422"/>
                    <a:pt x="1" y="260"/>
                  </a:cubicBezTo>
                  <a:cubicBezTo>
                    <a:pt x="1" y="98"/>
                    <a:pt x="422" y="1"/>
                    <a:pt x="940" y="1"/>
                  </a:cubicBezTo>
                  <a:cubicBezTo>
                    <a:pt x="1458" y="1"/>
                    <a:pt x="1879" y="98"/>
                    <a:pt x="1879" y="260"/>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43" name="Google Shape;1543;p47"/>
            <p:cNvSpPr/>
            <p:nvPr/>
          </p:nvSpPr>
          <p:spPr>
            <a:xfrm>
              <a:off x="1839998" y="4897157"/>
              <a:ext cx="61749" cy="26312"/>
            </a:xfrm>
            <a:custGeom>
              <a:avLst/>
              <a:gdLst/>
              <a:ahLst/>
              <a:cxnLst/>
              <a:rect l="l" t="t" r="r" b="b"/>
              <a:pathLst>
                <a:path w="3499" h="1491" extrusionOk="0">
                  <a:moveTo>
                    <a:pt x="3498" y="745"/>
                  </a:moveTo>
                  <a:cubicBezTo>
                    <a:pt x="3498" y="1166"/>
                    <a:pt x="2721" y="1490"/>
                    <a:pt x="1750" y="1490"/>
                  </a:cubicBezTo>
                  <a:cubicBezTo>
                    <a:pt x="778" y="1490"/>
                    <a:pt x="1" y="1166"/>
                    <a:pt x="1" y="745"/>
                  </a:cubicBezTo>
                  <a:cubicBezTo>
                    <a:pt x="1" y="357"/>
                    <a:pt x="778" y="1"/>
                    <a:pt x="1750" y="1"/>
                  </a:cubicBezTo>
                  <a:cubicBezTo>
                    <a:pt x="2721" y="1"/>
                    <a:pt x="3498" y="357"/>
                    <a:pt x="3498" y="745"/>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44" name="Google Shape;1544;p47"/>
            <p:cNvSpPr/>
            <p:nvPr/>
          </p:nvSpPr>
          <p:spPr>
            <a:xfrm>
              <a:off x="1804579" y="4936017"/>
              <a:ext cx="21724" cy="6883"/>
            </a:xfrm>
            <a:custGeom>
              <a:avLst/>
              <a:gdLst/>
              <a:ahLst/>
              <a:cxnLst/>
              <a:rect l="l" t="t" r="r" b="b"/>
              <a:pathLst>
                <a:path w="1231" h="390" extrusionOk="0">
                  <a:moveTo>
                    <a:pt x="1231" y="195"/>
                  </a:moveTo>
                  <a:cubicBezTo>
                    <a:pt x="1231" y="292"/>
                    <a:pt x="972" y="389"/>
                    <a:pt x="616" y="389"/>
                  </a:cubicBezTo>
                  <a:cubicBezTo>
                    <a:pt x="259" y="389"/>
                    <a:pt x="0" y="292"/>
                    <a:pt x="0" y="195"/>
                  </a:cubicBezTo>
                  <a:cubicBezTo>
                    <a:pt x="0" y="98"/>
                    <a:pt x="259" y="1"/>
                    <a:pt x="616" y="1"/>
                  </a:cubicBezTo>
                  <a:cubicBezTo>
                    <a:pt x="972" y="1"/>
                    <a:pt x="1231" y="98"/>
                    <a:pt x="1231" y="195"/>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46" name="Google Shape;1546;p47"/>
            <p:cNvSpPr/>
            <p:nvPr/>
          </p:nvSpPr>
          <p:spPr>
            <a:xfrm>
              <a:off x="1394257" y="4718282"/>
              <a:ext cx="57160" cy="10306"/>
            </a:xfrm>
            <a:custGeom>
              <a:avLst/>
              <a:gdLst/>
              <a:ahLst/>
              <a:cxnLst/>
              <a:rect l="l" t="t" r="r" b="b"/>
              <a:pathLst>
                <a:path w="3239" h="584" extrusionOk="0">
                  <a:moveTo>
                    <a:pt x="3239" y="292"/>
                  </a:moveTo>
                  <a:cubicBezTo>
                    <a:pt x="3239" y="454"/>
                    <a:pt x="2526" y="584"/>
                    <a:pt x="1619" y="584"/>
                  </a:cubicBezTo>
                  <a:cubicBezTo>
                    <a:pt x="745" y="584"/>
                    <a:pt x="0" y="454"/>
                    <a:pt x="0" y="292"/>
                  </a:cubicBezTo>
                  <a:cubicBezTo>
                    <a:pt x="0" y="130"/>
                    <a:pt x="745" y="1"/>
                    <a:pt x="1619" y="1"/>
                  </a:cubicBezTo>
                  <a:cubicBezTo>
                    <a:pt x="2526" y="1"/>
                    <a:pt x="3239" y="130"/>
                    <a:pt x="3239" y="292"/>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47" name="Google Shape;1547;p47"/>
            <p:cNvSpPr/>
            <p:nvPr/>
          </p:nvSpPr>
          <p:spPr>
            <a:xfrm>
              <a:off x="1463982" y="4744577"/>
              <a:ext cx="33724" cy="16589"/>
            </a:xfrm>
            <a:custGeom>
              <a:avLst/>
              <a:gdLst/>
              <a:ahLst/>
              <a:cxnLst/>
              <a:rect l="l" t="t" r="r" b="b"/>
              <a:pathLst>
                <a:path w="1911" h="940" extrusionOk="0">
                  <a:moveTo>
                    <a:pt x="1911" y="486"/>
                  </a:moveTo>
                  <a:cubicBezTo>
                    <a:pt x="1911" y="713"/>
                    <a:pt x="1490" y="940"/>
                    <a:pt x="972" y="940"/>
                  </a:cubicBezTo>
                  <a:cubicBezTo>
                    <a:pt x="421" y="940"/>
                    <a:pt x="0" y="713"/>
                    <a:pt x="0" y="486"/>
                  </a:cubicBezTo>
                  <a:cubicBezTo>
                    <a:pt x="0" y="227"/>
                    <a:pt x="421" y="0"/>
                    <a:pt x="972" y="0"/>
                  </a:cubicBezTo>
                  <a:cubicBezTo>
                    <a:pt x="1490" y="0"/>
                    <a:pt x="1911" y="227"/>
                    <a:pt x="1911" y="486"/>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48" name="Google Shape;1548;p47"/>
            <p:cNvSpPr/>
            <p:nvPr/>
          </p:nvSpPr>
          <p:spPr>
            <a:xfrm>
              <a:off x="1394257" y="4867439"/>
              <a:ext cx="43448" cy="5171"/>
            </a:xfrm>
            <a:custGeom>
              <a:avLst/>
              <a:gdLst/>
              <a:ahLst/>
              <a:cxnLst/>
              <a:rect l="l" t="t" r="r" b="b"/>
              <a:pathLst>
                <a:path w="2462" h="293" extrusionOk="0">
                  <a:moveTo>
                    <a:pt x="2461" y="163"/>
                  </a:moveTo>
                  <a:cubicBezTo>
                    <a:pt x="2461" y="227"/>
                    <a:pt x="1911" y="292"/>
                    <a:pt x="1231" y="292"/>
                  </a:cubicBezTo>
                  <a:cubicBezTo>
                    <a:pt x="551" y="292"/>
                    <a:pt x="0" y="227"/>
                    <a:pt x="0" y="163"/>
                  </a:cubicBezTo>
                  <a:cubicBezTo>
                    <a:pt x="0" y="66"/>
                    <a:pt x="551" y="1"/>
                    <a:pt x="1231" y="1"/>
                  </a:cubicBezTo>
                  <a:cubicBezTo>
                    <a:pt x="1911" y="1"/>
                    <a:pt x="2461" y="66"/>
                    <a:pt x="2461" y="163"/>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54" name="Google Shape;1554;p47"/>
            <p:cNvSpPr/>
            <p:nvPr/>
          </p:nvSpPr>
          <p:spPr>
            <a:xfrm>
              <a:off x="3545875" y="4780578"/>
              <a:ext cx="33160" cy="9741"/>
            </a:xfrm>
            <a:custGeom>
              <a:avLst/>
              <a:gdLst/>
              <a:ahLst/>
              <a:cxnLst/>
              <a:rect l="l" t="t" r="r" b="b"/>
              <a:pathLst>
                <a:path w="1879" h="552" extrusionOk="0">
                  <a:moveTo>
                    <a:pt x="1878" y="292"/>
                  </a:moveTo>
                  <a:cubicBezTo>
                    <a:pt x="1878" y="422"/>
                    <a:pt x="1457" y="551"/>
                    <a:pt x="939" y="551"/>
                  </a:cubicBezTo>
                  <a:cubicBezTo>
                    <a:pt x="421" y="551"/>
                    <a:pt x="0" y="422"/>
                    <a:pt x="0" y="292"/>
                  </a:cubicBezTo>
                  <a:cubicBezTo>
                    <a:pt x="0" y="130"/>
                    <a:pt x="421" y="1"/>
                    <a:pt x="939" y="1"/>
                  </a:cubicBezTo>
                  <a:cubicBezTo>
                    <a:pt x="1457" y="1"/>
                    <a:pt x="1878" y="130"/>
                    <a:pt x="1878" y="292"/>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55" name="Google Shape;1555;p47"/>
            <p:cNvSpPr/>
            <p:nvPr/>
          </p:nvSpPr>
          <p:spPr>
            <a:xfrm>
              <a:off x="3458432" y="4790302"/>
              <a:ext cx="62313" cy="25730"/>
            </a:xfrm>
            <a:custGeom>
              <a:avLst/>
              <a:gdLst/>
              <a:ahLst/>
              <a:cxnLst/>
              <a:rect l="l" t="t" r="r" b="b"/>
              <a:pathLst>
                <a:path w="3531" h="1458" extrusionOk="0">
                  <a:moveTo>
                    <a:pt x="3530" y="745"/>
                  </a:moveTo>
                  <a:cubicBezTo>
                    <a:pt x="3530" y="1133"/>
                    <a:pt x="2721" y="1457"/>
                    <a:pt x="1749" y="1457"/>
                  </a:cubicBezTo>
                  <a:cubicBezTo>
                    <a:pt x="810" y="1457"/>
                    <a:pt x="0" y="1133"/>
                    <a:pt x="0" y="745"/>
                  </a:cubicBezTo>
                  <a:cubicBezTo>
                    <a:pt x="0" y="324"/>
                    <a:pt x="810" y="0"/>
                    <a:pt x="1749" y="0"/>
                  </a:cubicBezTo>
                  <a:cubicBezTo>
                    <a:pt x="2721" y="0"/>
                    <a:pt x="3530" y="324"/>
                    <a:pt x="3530" y="745"/>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56" name="Google Shape;1556;p47"/>
            <p:cNvSpPr/>
            <p:nvPr/>
          </p:nvSpPr>
          <p:spPr>
            <a:xfrm>
              <a:off x="3533875" y="4829162"/>
              <a:ext cx="21724" cy="6300"/>
            </a:xfrm>
            <a:custGeom>
              <a:avLst/>
              <a:gdLst/>
              <a:ahLst/>
              <a:cxnLst/>
              <a:rect l="l" t="t" r="r" b="b"/>
              <a:pathLst>
                <a:path w="1231" h="357" extrusionOk="0">
                  <a:moveTo>
                    <a:pt x="1231" y="194"/>
                  </a:moveTo>
                  <a:cubicBezTo>
                    <a:pt x="1231" y="292"/>
                    <a:pt x="972" y="356"/>
                    <a:pt x="615" y="356"/>
                  </a:cubicBezTo>
                  <a:cubicBezTo>
                    <a:pt x="259" y="356"/>
                    <a:pt x="0" y="292"/>
                    <a:pt x="0" y="194"/>
                  </a:cubicBezTo>
                  <a:cubicBezTo>
                    <a:pt x="0" y="97"/>
                    <a:pt x="259" y="0"/>
                    <a:pt x="615" y="0"/>
                  </a:cubicBezTo>
                  <a:cubicBezTo>
                    <a:pt x="972" y="0"/>
                    <a:pt x="1231" y="97"/>
                    <a:pt x="1231" y="194"/>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60" name="Google Shape;1560;p47"/>
            <p:cNvSpPr/>
            <p:nvPr/>
          </p:nvSpPr>
          <p:spPr>
            <a:xfrm>
              <a:off x="1543978" y="3312447"/>
              <a:ext cx="68031" cy="21742"/>
            </a:xfrm>
            <a:custGeom>
              <a:avLst/>
              <a:gdLst/>
              <a:ahLst/>
              <a:cxnLst/>
              <a:rect l="l" t="t" r="r" b="b"/>
              <a:pathLst>
                <a:path w="3855" h="1232" extrusionOk="0">
                  <a:moveTo>
                    <a:pt x="260" y="1231"/>
                  </a:moveTo>
                  <a:lnTo>
                    <a:pt x="130" y="1134"/>
                  </a:lnTo>
                  <a:cubicBezTo>
                    <a:pt x="98" y="1102"/>
                    <a:pt x="65" y="1037"/>
                    <a:pt x="65" y="1005"/>
                  </a:cubicBezTo>
                  <a:cubicBezTo>
                    <a:pt x="33" y="940"/>
                    <a:pt x="1" y="907"/>
                    <a:pt x="1" y="843"/>
                  </a:cubicBezTo>
                  <a:cubicBezTo>
                    <a:pt x="1" y="810"/>
                    <a:pt x="1" y="746"/>
                    <a:pt x="1" y="713"/>
                  </a:cubicBezTo>
                  <a:lnTo>
                    <a:pt x="1" y="616"/>
                  </a:lnTo>
                  <a:lnTo>
                    <a:pt x="65" y="551"/>
                  </a:lnTo>
                  <a:cubicBezTo>
                    <a:pt x="65" y="519"/>
                    <a:pt x="130" y="454"/>
                    <a:pt x="163" y="422"/>
                  </a:cubicBezTo>
                  <a:cubicBezTo>
                    <a:pt x="227" y="389"/>
                    <a:pt x="260" y="357"/>
                    <a:pt x="324" y="325"/>
                  </a:cubicBezTo>
                  <a:cubicBezTo>
                    <a:pt x="389" y="292"/>
                    <a:pt x="454" y="292"/>
                    <a:pt x="519" y="260"/>
                  </a:cubicBezTo>
                  <a:cubicBezTo>
                    <a:pt x="551" y="260"/>
                    <a:pt x="648" y="260"/>
                    <a:pt x="681" y="260"/>
                  </a:cubicBezTo>
                  <a:cubicBezTo>
                    <a:pt x="745" y="260"/>
                    <a:pt x="843" y="260"/>
                    <a:pt x="907" y="260"/>
                  </a:cubicBezTo>
                  <a:cubicBezTo>
                    <a:pt x="972" y="292"/>
                    <a:pt x="1005" y="292"/>
                    <a:pt x="1069" y="325"/>
                  </a:cubicBezTo>
                  <a:lnTo>
                    <a:pt x="1166" y="357"/>
                  </a:lnTo>
                  <a:lnTo>
                    <a:pt x="1264" y="422"/>
                  </a:lnTo>
                  <a:lnTo>
                    <a:pt x="1328" y="454"/>
                  </a:lnTo>
                  <a:lnTo>
                    <a:pt x="1393" y="519"/>
                  </a:lnTo>
                  <a:lnTo>
                    <a:pt x="1458" y="584"/>
                  </a:lnTo>
                  <a:lnTo>
                    <a:pt x="1490" y="648"/>
                  </a:lnTo>
                  <a:cubicBezTo>
                    <a:pt x="1523" y="713"/>
                    <a:pt x="1555" y="746"/>
                    <a:pt x="1555" y="810"/>
                  </a:cubicBezTo>
                  <a:lnTo>
                    <a:pt x="1587" y="972"/>
                  </a:lnTo>
                  <a:lnTo>
                    <a:pt x="1361" y="972"/>
                  </a:lnTo>
                  <a:cubicBezTo>
                    <a:pt x="1361" y="810"/>
                    <a:pt x="1361" y="648"/>
                    <a:pt x="1393" y="519"/>
                  </a:cubicBezTo>
                  <a:cubicBezTo>
                    <a:pt x="1425" y="422"/>
                    <a:pt x="1458" y="357"/>
                    <a:pt x="1490" y="260"/>
                  </a:cubicBezTo>
                  <a:cubicBezTo>
                    <a:pt x="1523" y="227"/>
                    <a:pt x="1555" y="195"/>
                    <a:pt x="1587" y="163"/>
                  </a:cubicBezTo>
                  <a:cubicBezTo>
                    <a:pt x="1652" y="130"/>
                    <a:pt x="1717" y="98"/>
                    <a:pt x="1782" y="66"/>
                  </a:cubicBezTo>
                  <a:lnTo>
                    <a:pt x="1879" y="66"/>
                  </a:lnTo>
                  <a:cubicBezTo>
                    <a:pt x="1911" y="66"/>
                    <a:pt x="1944" y="66"/>
                    <a:pt x="1976" y="66"/>
                  </a:cubicBezTo>
                  <a:cubicBezTo>
                    <a:pt x="2041" y="98"/>
                    <a:pt x="2073" y="98"/>
                    <a:pt x="2138" y="130"/>
                  </a:cubicBezTo>
                  <a:cubicBezTo>
                    <a:pt x="2170" y="163"/>
                    <a:pt x="2203" y="195"/>
                    <a:pt x="2267" y="227"/>
                  </a:cubicBezTo>
                  <a:cubicBezTo>
                    <a:pt x="2300" y="260"/>
                    <a:pt x="2332" y="292"/>
                    <a:pt x="2365" y="325"/>
                  </a:cubicBezTo>
                  <a:cubicBezTo>
                    <a:pt x="2397" y="389"/>
                    <a:pt x="2462" y="454"/>
                    <a:pt x="2494" y="519"/>
                  </a:cubicBezTo>
                  <a:cubicBezTo>
                    <a:pt x="2559" y="584"/>
                    <a:pt x="2591" y="648"/>
                    <a:pt x="2624" y="713"/>
                  </a:cubicBezTo>
                  <a:lnTo>
                    <a:pt x="2429" y="746"/>
                  </a:lnTo>
                  <a:cubicBezTo>
                    <a:pt x="2429" y="648"/>
                    <a:pt x="2462" y="584"/>
                    <a:pt x="2494" y="487"/>
                  </a:cubicBezTo>
                  <a:cubicBezTo>
                    <a:pt x="2494" y="454"/>
                    <a:pt x="2526" y="389"/>
                    <a:pt x="2559" y="357"/>
                  </a:cubicBezTo>
                  <a:cubicBezTo>
                    <a:pt x="2591" y="325"/>
                    <a:pt x="2624" y="292"/>
                    <a:pt x="2656" y="260"/>
                  </a:cubicBezTo>
                  <a:cubicBezTo>
                    <a:pt x="2688" y="195"/>
                    <a:pt x="2721" y="163"/>
                    <a:pt x="2753" y="130"/>
                  </a:cubicBezTo>
                  <a:cubicBezTo>
                    <a:pt x="2818" y="98"/>
                    <a:pt x="2850" y="66"/>
                    <a:pt x="2883" y="66"/>
                  </a:cubicBezTo>
                  <a:cubicBezTo>
                    <a:pt x="2947" y="33"/>
                    <a:pt x="3012" y="1"/>
                    <a:pt x="3045" y="1"/>
                  </a:cubicBezTo>
                  <a:cubicBezTo>
                    <a:pt x="3109" y="1"/>
                    <a:pt x="3174" y="1"/>
                    <a:pt x="3239" y="1"/>
                  </a:cubicBezTo>
                  <a:cubicBezTo>
                    <a:pt x="3304" y="1"/>
                    <a:pt x="3336" y="1"/>
                    <a:pt x="3401" y="33"/>
                  </a:cubicBezTo>
                  <a:lnTo>
                    <a:pt x="3498" y="66"/>
                  </a:lnTo>
                  <a:lnTo>
                    <a:pt x="3563" y="98"/>
                  </a:lnTo>
                  <a:cubicBezTo>
                    <a:pt x="3595" y="130"/>
                    <a:pt x="3628" y="163"/>
                    <a:pt x="3660" y="195"/>
                  </a:cubicBezTo>
                  <a:cubicBezTo>
                    <a:pt x="3692" y="227"/>
                    <a:pt x="3725" y="260"/>
                    <a:pt x="3757" y="325"/>
                  </a:cubicBezTo>
                  <a:cubicBezTo>
                    <a:pt x="3789" y="357"/>
                    <a:pt x="3789" y="389"/>
                    <a:pt x="3822" y="422"/>
                  </a:cubicBezTo>
                  <a:cubicBezTo>
                    <a:pt x="3822" y="487"/>
                    <a:pt x="3854" y="519"/>
                    <a:pt x="3854" y="551"/>
                  </a:cubicBezTo>
                  <a:cubicBezTo>
                    <a:pt x="3854" y="648"/>
                    <a:pt x="3854" y="713"/>
                    <a:pt x="3854" y="810"/>
                  </a:cubicBezTo>
                  <a:cubicBezTo>
                    <a:pt x="3822" y="713"/>
                    <a:pt x="3822" y="648"/>
                    <a:pt x="3789" y="584"/>
                  </a:cubicBezTo>
                  <a:cubicBezTo>
                    <a:pt x="3757" y="519"/>
                    <a:pt x="3757" y="487"/>
                    <a:pt x="3725" y="454"/>
                  </a:cubicBezTo>
                  <a:cubicBezTo>
                    <a:pt x="3725" y="422"/>
                    <a:pt x="3692" y="389"/>
                    <a:pt x="3660" y="357"/>
                  </a:cubicBezTo>
                  <a:cubicBezTo>
                    <a:pt x="3628" y="325"/>
                    <a:pt x="3595" y="292"/>
                    <a:pt x="3563" y="260"/>
                  </a:cubicBezTo>
                  <a:cubicBezTo>
                    <a:pt x="3530" y="227"/>
                    <a:pt x="3498" y="195"/>
                    <a:pt x="3466" y="195"/>
                  </a:cubicBezTo>
                  <a:lnTo>
                    <a:pt x="3401" y="163"/>
                  </a:lnTo>
                  <a:lnTo>
                    <a:pt x="3336" y="163"/>
                  </a:lnTo>
                  <a:cubicBezTo>
                    <a:pt x="3304" y="163"/>
                    <a:pt x="3271" y="163"/>
                    <a:pt x="3207" y="163"/>
                  </a:cubicBezTo>
                  <a:cubicBezTo>
                    <a:pt x="3174" y="163"/>
                    <a:pt x="3142" y="163"/>
                    <a:pt x="3077" y="163"/>
                  </a:cubicBezTo>
                  <a:cubicBezTo>
                    <a:pt x="3045" y="195"/>
                    <a:pt x="3012" y="195"/>
                    <a:pt x="2980" y="227"/>
                  </a:cubicBezTo>
                  <a:cubicBezTo>
                    <a:pt x="2915" y="227"/>
                    <a:pt x="2883" y="260"/>
                    <a:pt x="2850" y="292"/>
                  </a:cubicBezTo>
                  <a:cubicBezTo>
                    <a:pt x="2850" y="325"/>
                    <a:pt x="2818" y="357"/>
                    <a:pt x="2786" y="389"/>
                  </a:cubicBezTo>
                  <a:cubicBezTo>
                    <a:pt x="2753" y="422"/>
                    <a:pt x="2753" y="454"/>
                    <a:pt x="2721" y="487"/>
                  </a:cubicBezTo>
                  <a:cubicBezTo>
                    <a:pt x="2688" y="519"/>
                    <a:pt x="2688" y="551"/>
                    <a:pt x="2656" y="584"/>
                  </a:cubicBezTo>
                  <a:cubicBezTo>
                    <a:pt x="2656" y="681"/>
                    <a:pt x="2624" y="746"/>
                    <a:pt x="2624" y="810"/>
                  </a:cubicBezTo>
                  <a:cubicBezTo>
                    <a:pt x="2591" y="907"/>
                    <a:pt x="2462" y="940"/>
                    <a:pt x="2397" y="843"/>
                  </a:cubicBezTo>
                  <a:cubicBezTo>
                    <a:pt x="2365" y="778"/>
                    <a:pt x="2332" y="713"/>
                    <a:pt x="2267" y="681"/>
                  </a:cubicBezTo>
                  <a:cubicBezTo>
                    <a:pt x="2235" y="616"/>
                    <a:pt x="2170" y="551"/>
                    <a:pt x="2138" y="487"/>
                  </a:cubicBezTo>
                  <a:cubicBezTo>
                    <a:pt x="2106" y="454"/>
                    <a:pt x="2073" y="454"/>
                    <a:pt x="2041" y="422"/>
                  </a:cubicBezTo>
                  <a:cubicBezTo>
                    <a:pt x="2041" y="389"/>
                    <a:pt x="2008" y="389"/>
                    <a:pt x="1976" y="357"/>
                  </a:cubicBezTo>
                  <a:cubicBezTo>
                    <a:pt x="1944" y="357"/>
                    <a:pt x="1911" y="325"/>
                    <a:pt x="1879" y="325"/>
                  </a:cubicBezTo>
                  <a:lnTo>
                    <a:pt x="1846" y="325"/>
                  </a:lnTo>
                  <a:lnTo>
                    <a:pt x="1814" y="325"/>
                  </a:lnTo>
                  <a:cubicBezTo>
                    <a:pt x="1782" y="325"/>
                    <a:pt x="1782" y="357"/>
                    <a:pt x="1749" y="357"/>
                  </a:cubicBezTo>
                  <a:cubicBezTo>
                    <a:pt x="1717" y="357"/>
                    <a:pt x="1717" y="389"/>
                    <a:pt x="1685" y="422"/>
                  </a:cubicBezTo>
                  <a:cubicBezTo>
                    <a:pt x="1652" y="487"/>
                    <a:pt x="1652" y="551"/>
                    <a:pt x="1620" y="616"/>
                  </a:cubicBezTo>
                  <a:cubicBezTo>
                    <a:pt x="1587" y="681"/>
                    <a:pt x="1587" y="746"/>
                    <a:pt x="1587" y="810"/>
                  </a:cubicBezTo>
                  <a:lnTo>
                    <a:pt x="1587" y="1037"/>
                  </a:lnTo>
                  <a:cubicBezTo>
                    <a:pt x="1587" y="1069"/>
                    <a:pt x="1523" y="1134"/>
                    <a:pt x="1458" y="1102"/>
                  </a:cubicBezTo>
                  <a:cubicBezTo>
                    <a:pt x="1425" y="1102"/>
                    <a:pt x="1361" y="1069"/>
                    <a:pt x="1361" y="1037"/>
                  </a:cubicBezTo>
                  <a:lnTo>
                    <a:pt x="1328" y="907"/>
                  </a:lnTo>
                  <a:cubicBezTo>
                    <a:pt x="1328" y="875"/>
                    <a:pt x="1296" y="810"/>
                    <a:pt x="1264" y="778"/>
                  </a:cubicBezTo>
                  <a:lnTo>
                    <a:pt x="1231" y="746"/>
                  </a:lnTo>
                  <a:lnTo>
                    <a:pt x="1199" y="681"/>
                  </a:lnTo>
                  <a:lnTo>
                    <a:pt x="1166" y="616"/>
                  </a:lnTo>
                  <a:lnTo>
                    <a:pt x="1102" y="584"/>
                  </a:lnTo>
                  <a:lnTo>
                    <a:pt x="1037" y="551"/>
                  </a:lnTo>
                  <a:lnTo>
                    <a:pt x="972" y="519"/>
                  </a:lnTo>
                  <a:cubicBezTo>
                    <a:pt x="940" y="487"/>
                    <a:pt x="875" y="487"/>
                    <a:pt x="843" y="454"/>
                  </a:cubicBezTo>
                  <a:cubicBezTo>
                    <a:pt x="778" y="454"/>
                    <a:pt x="745" y="454"/>
                    <a:pt x="681" y="454"/>
                  </a:cubicBezTo>
                  <a:cubicBezTo>
                    <a:pt x="616" y="454"/>
                    <a:pt x="584" y="454"/>
                    <a:pt x="519" y="454"/>
                  </a:cubicBezTo>
                  <a:cubicBezTo>
                    <a:pt x="454" y="454"/>
                    <a:pt x="422" y="487"/>
                    <a:pt x="357" y="487"/>
                  </a:cubicBezTo>
                  <a:cubicBezTo>
                    <a:pt x="324" y="487"/>
                    <a:pt x="292" y="519"/>
                    <a:pt x="227" y="551"/>
                  </a:cubicBezTo>
                  <a:cubicBezTo>
                    <a:pt x="195" y="584"/>
                    <a:pt x="163" y="616"/>
                    <a:pt x="130" y="648"/>
                  </a:cubicBezTo>
                  <a:lnTo>
                    <a:pt x="98" y="713"/>
                  </a:lnTo>
                  <a:lnTo>
                    <a:pt x="65" y="778"/>
                  </a:lnTo>
                  <a:cubicBezTo>
                    <a:pt x="65" y="810"/>
                    <a:pt x="65" y="843"/>
                    <a:pt x="65" y="907"/>
                  </a:cubicBezTo>
                  <a:cubicBezTo>
                    <a:pt x="65" y="940"/>
                    <a:pt x="65" y="1005"/>
                    <a:pt x="98" y="1037"/>
                  </a:cubicBezTo>
                  <a:cubicBezTo>
                    <a:pt x="98" y="1069"/>
                    <a:pt x="130" y="1134"/>
                    <a:pt x="163" y="1167"/>
                  </a:cubicBezTo>
                  <a:close/>
                </a:path>
              </a:pathLst>
            </a:custGeom>
            <a:solidFill>
              <a:srgbClr val="9FBA4A"/>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63" name="Google Shape;1563;p47"/>
            <p:cNvSpPr/>
            <p:nvPr/>
          </p:nvSpPr>
          <p:spPr>
            <a:xfrm>
              <a:off x="1271960" y="3291870"/>
              <a:ext cx="20012" cy="10889"/>
            </a:xfrm>
            <a:custGeom>
              <a:avLst/>
              <a:gdLst/>
              <a:ahLst/>
              <a:cxnLst/>
              <a:rect l="l" t="t" r="r" b="b"/>
              <a:pathLst>
                <a:path w="1134" h="617" extrusionOk="0">
                  <a:moveTo>
                    <a:pt x="162" y="422"/>
                  </a:moveTo>
                  <a:cubicBezTo>
                    <a:pt x="324" y="616"/>
                    <a:pt x="1134" y="552"/>
                    <a:pt x="1101" y="292"/>
                  </a:cubicBezTo>
                  <a:cubicBezTo>
                    <a:pt x="1037" y="1"/>
                    <a:pt x="454" y="1"/>
                    <a:pt x="259" y="66"/>
                  </a:cubicBezTo>
                  <a:cubicBezTo>
                    <a:pt x="65" y="131"/>
                    <a:pt x="0" y="228"/>
                    <a:pt x="162" y="422"/>
                  </a:cubicBezTo>
                  <a:close/>
                </a:path>
              </a:pathLst>
            </a:custGeom>
            <a:solidFill>
              <a:srgbClr val="F0CA3C"/>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64" name="Google Shape;1564;p47"/>
            <p:cNvSpPr/>
            <p:nvPr/>
          </p:nvSpPr>
          <p:spPr>
            <a:xfrm>
              <a:off x="1285672" y="3645632"/>
              <a:ext cx="94308" cy="54866"/>
            </a:xfrm>
            <a:custGeom>
              <a:avLst/>
              <a:gdLst/>
              <a:ahLst/>
              <a:cxnLst/>
              <a:rect l="l" t="t" r="r" b="b"/>
              <a:pathLst>
                <a:path w="5344" h="3109" extrusionOk="0">
                  <a:moveTo>
                    <a:pt x="2364" y="1231"/>
                  </a:moveTo>
                  <a:cubicBezTo>
                    <a:pt x="2235" y="1069"/>
                    <a:pt x="2397" y="259"/>
                    <a:pt x="2850" y="194"/>
                  </a:cubicBezTo>
                  <a:cubicBezTo>
                    <a:pt x="3919" y="0"/>
                    <a:pt x="3142" y="1101"/>
                    <a:pt x="2980" y="1392"/>
                  </a:cubicBezTo>
                  <a:cubicBezTo>
                    <a:pt x="3174" y="1069"/>
                    <a:pt x="3951" y="712"/>
                    <a:pt x="4761" y="939"/>
                  </a:cubicBezTo>
                  <a:cubicBezTo>
                    <a:pt x="5344" y="1295"/>
                    <a:pt x="3725" y="1587"/>
                    <a:pt x="3206" y="1684"/>
                  </a:cubicBezTo>
                  <a:cubicBezTo>
                    <a:pt x="3692" y="1716"/>
                    <a:pt x="4988" y="1684"/>
                    <a:pt x="4664" y="2073"/>
                  </a:cubicBezTo>
                  <a:cubicBezTo>
                    <a:pt x="4243" y="2655"/>
                    <a:pt x="3142" y="2299"/>
                    <a:pt x="2850" y="1975"/>
                  </a:cubicBezTo>
                  <a:cubicBezTo>
                    <a:pt x="2980" y="2267"/>
                    <a:pt x="2526" y="3109"/>
                    <a:pt x="1944" y="2947"/>
                  </a:cubicBezTo>
                  <a:cubicBezTo>
                    <a:pt x="1555" y="2850"/>
                    <a:pt x="1652" y="1975"/>
                    <a:pt x="1879" y="1781"/>
                  </a:cubicBezTo>
                  <a:cubicBezTo>
                    <a:pt x="1684" y="2008"/>
                    <a:pt x="65" y="2591"/>
                    <a:pt x="130" y="1846"/>
                  </a:cubicBezTo>
                  <a:cubicBezTo>
                    <a:pt x="162" y="1587"/>
                    <a:pt x="842" y="1392"/>
                    <a:pt x="1587" y="1392"/>
                  </a:cubicBezTo>
                  <a:lnTo>
                    <a:pt x="1458" y="1328"/>
                  </a:lnTo>
                  <a:cubicBezTo>
                    <a:pt x="1134" y="1198"/>
                    <a:pt x="1" y="1069"/>
                    <a:pt x="519" y="712"/>
                  </a:cubicBezTo>
                  <a:cubicBezTo>
                    <a:pt x="940" y="389"/>
                    <a:pt x="2397" y="842"/>
                    <a:pt x="2364" y="1231"/>
                  </a:cubicBezTo>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65" name="Google Shape;1565;p47"/>
            <p:cNvSpPr/>
            <p:nvPr/>
          </p:nvSpPr>
          <p:spPr>
            <a:xfrm>
              <a:off x="1317102" y="3666192"/>
              <a:ext cx="25165" cy="13730"/>
            </a:xfrm>
            <a:custGeom>
              <a:avLst/>
              <a:gdLst/>
              <a:ahLst/>
              <a:cxnLst/>
              <a:rect l="l" t="t" r="r" b="b"/>
              <a:pathLst>
                <a:path w="1426" h="778" extrusionOk="0">
                  <a:moveTo>
                    <a:pt x="227" y="551"/>
                  </a:moveTo>
                  <a:cubicBezTo>
                    <a:pt x="422" y="778"/>
                    <a:pt x="1425" y="713"/>
                    <a:pt x="1361" y="357"/>
                  </a:cubicBezTo>
                  <a:cubicBezTo>
                    <a:pt x="1328" y="33"/>
                    <a:pt x="551" y="1"/>
                    <a:pt x="324" y="98"/>
                  </a:cubicBezTo>
                  <a:cubicBezTo>
                    <a:pt x="98" y="163"/>
                    <a:pt x="1" y="292"/>
                    <a:pt x="227" y="551"/>
                  </a:cubicBezTo>
                  <a:close/>
                </a:path>
              </a:pathLst>
            </a:custGeom>
            <a:solidFill>
              <a:srgbClr val="F0CA3C"/>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68" name="Google Shape;1568;p47"/>
            <p:cNvSpPr/>
            <p:nvPr/>
          </p:nvSpPr>
          <p:spPr>
            <a:xfrm>
              <a:off x="1389686" y="3392461"/>
              <a:ext cx="79449" cy="45742"/>
            </a:xfrm>
            <a:custGeom>
              <a:avLst/>
              <a:gdLst/>
              <a:ahLst/>
              <a:cxnLst/>
              <a:rect l="l" t="t" r="r" b="b"/>
              <a:pathLst>
                <a:path w="4502" h="2592" extrusionOk="0">
                  <a:moveTo>
                    <a:pt x="1976" y="1037"/>
                  </a:moveTo>
                  <a:cubicBezTo>
                    <a:pt x="1878" y="907"/>
                    <a:pt x="2008" y="227"/>
                    <a:pt x="2397" y="162"/>
                  </a:cubicBezTo>
                  <a:cubicBezTo>
                    <a:pt x="3271" y="0"/>
                    <a:pt x="2656" y="907"/>
                    <a:pt x="2494" y="1166"/>
                  </a:cubicBezTo>
                  <a:cubicBezTo>
                    <a:pt x="2656" y="907"/>
                    <a:pt x="3303" y="616"/>
                    <a:pt x="4016" y="778"/>
                  </a:cubicBezTo>
                  <a:cubicBezTo>
                    <a:pt x="4501" y="1069"/>
                    <a:pt x="3141" y="1296"/>
                    <a:pt x="2688" y="1393"/>
                  </a:cubicBezTo>
                  <a:cubicBezTo>
                    <a:pt x="3109" y="1425"/>
                    <a:pt x="4178" y="1393"/>
                    <a:pt x="3919" y="1749"/>
                  </a:cubicBezTo>
                  <a:cubicBezTo>
                    <a:pt x="3562" y="2235"/>
                    <a:pt x="2623" y="1943"/>
                    <a:pt x="2397" y="1652"/>
                  </a:cubicBezTo>
                  <a:cubicBezTo>
                    <a:pt x="2494" y="1911"/>
                    <a:pt x="2138" y="2591"/>
                    <a:pt x="1652" y="2461"/>
                  </a:cubicBezTo>
                  <a:cubicBezTo>
                    <a:pt x="1296" y="2364"/>
                    <a:pt x="1393" y="1652"/>
                    <a:pt x="1587" y="1490"/>
                  </a:cubicBezTo>
                  <a:cubicBezTo>
                    <a:pt x="1393" y="1652"/>
                    <a:pt x="65" y="2138"/>
                    <a:pt x="130" y="1522"/>
                  </a:cubicBezTo>
                  <a:cubicBezTo>
                    <a:pt x="130" y="1328"/>
                    <a:pt x="713" y="1166"/>
                    <a:pt x="1328" y="1134"/>
                  </a:cubicBezTo>
                  <a:lnTo>
                    <a:pt x="1231" y="1101"/>
                  </a:lnTo>
                  <a:cubicBezTo>
                    <a:pt x="939" y="1004"/>
                    <a:pt x="0" y="907"/>
                    <a:pt x="454" y="583"/>
                  </a:cubicBezTo>
                  <a:cubicBezTo>
                    <a:pt x="810" y="324"/>
                    <a:pt x="2008" y="680"/>
                    <a:pt x="1976" y="1004"/>
                  </a:cubicBezTo>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69" name="Google Shape;1569;p47"/>
            <p:cNvSpPr/>
            <p:nvPr/>
          </p:nvSpPr>
          <p:spPr>
            <a:xfrm>
              <a:off x="1416546" y="3409597"/>
              <a:ext cx="20595" cy="11453"/>
            </a:xfrm>
            <a:custGeom>
              <a:avLst/>
              <a:gdLst/>
              <a:ahLst/>
              <a:cxnLst/>
              <a:rect l="l" t="t" r="r" b="b"/>
              <a:pathLst>
                <a:path w="1167" h="649" extrusionOk="0">
                  <a:moveTo>
                    <a:pt x="162" y="454"/>
                  </a:moveTo>
                  <a:cubicBezTo>
                    <a:pt x="324" y="649"/>
                    <a:pt x="1166" y="584"/>
                    <a:pt x="1134" y="292"/>
                  </a:cubicBezTo>
                  <a:cubicBezTo>
                    <a:pt x="1069" y="1"/>
                    <a:pt x="454" y="1"/>
                    <a:pt x="227" y="98"/>
                  </a:cubicBezTo>
                  <a:cubicBezTo>
                    <a:pt x="33" y="163"/>
                    <a:pt x="0" y="260"/>
                    <a:pt x="162" y="454"/>
                  </a:cubicBezTo>
                  <a:close/>
                </a:path>
              </a:pathLst>
            </a:custGeom>
            <a:solidFill>
              <a:srgbClr val="F0CA3C"/>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71" name="Google Shape;1571;p47"/>
            <p:cNvSpPr/>
            <p:nvPr/>
          </p:nvSpPr>
          <p:spPr>
            <a:xfrm>
              <a:off x="1257665" y="3383885"/>
              <a:ext cx="19448" cy="10306"/>
            </a:xfrm>
            <a:custGeom>
              <a:avLst/>
              <a:gdLst/>
              <a:ahLst/>
              <a:cxnLst/>
              <a:rect l="l" t="t" r="r" b="b"/>
              <a:pathLst>
                <a:path w="1102" h="584" extrusionOk="0">
                  <a:moveTo>
                    <a:pt x="940" y="422"/>
                  </a:moveTo>
                  <a:cubicBezTo>
                    <a:pt x="810" y="584"/>
                    <a:pt x="1" y="519"/>
                    <a:pt x="66" y="260"/>
                  </a:cubicBezTo>
                  <a:cubicBezTo>
                    <a:pt x="98" y="1"/>
                    <a:pt x="681" y="1"/>
                    <a:pt x="875" y="65"/>
                  </a:cubicBezTo>
                  <a:cubicBezTo>
                    <a:pt x="1037" y="130"/>
                    <a:pt x="1102" y="227"/>
                    <a:pt x="940" y="422"/>
                  </a:cubicBezTo>
                  <a:close/>
                </a:path>
              </a:pathLst>
            </a:custGeom>
            <a:solidFill>
              <a:srgbClr val="F2C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72" name="Google Shape;1572;p47"/>
            <p:cNvSpPr/>
            <p:nvPr/>
          </p:nvSpPr>
          <p:spPr>
            <a:xfrm>
              <a:off x="1599992" y="3232451"/>
              <a:ext cx="92596" cy="59437"/>
            </a:xfrm>
            <a:custGeom>
              <a:avLst/>
              <a:gdLst/>
              <a:ahLst/>
              <a:cxnLst/>
              <a:rect l="l" t="t" r="r" b="b"/>
              <a:pathLst>
                <a:path w="5247" h="3368" extrusionOk="0">
                  <a:moveTo>
                    <a:pt x="2105" y="1457"/>
                  </a:moveTo>
                  <a:cubicBezTo>
                    <a:pt x="1684" y="1619"/>
                    <a:pt x="0" y="1036"/>
                    <a:pt x="551" y="648"/>
                  </a:cubicBezTo>
                  <a:cubicBezTo>
                    <a:pt x="1004" y="324"/>
                    <a:pt x="2591" y="1036"/>
                    <a:pt x="2558" y="1457"/>
                  </a:cubicBezTo>
                  <a:cubicBezTo>
                    <a:pt x="2137" y="1360"/>
                    <a:pt x="518" y="1684"/>
                    <a:pt x="486" y="2105"/>
                  </a:cubicBezTo>
                  <a:cubicBezTo>
                    <a:pt x="421" y="2915"/>
                    <a:pt x="2267" y="1976"/>
                    <a:pt x="2494" y="1749"/>
                  </a:cubicBezTo>
                  <a:cubicBezTo>
                    <a:pt x="2235" y="1943"/>
                    <a:pt x="2235" y="3077"/>
                    <a:pt x="2656" y="3206"/>
                  </a:cubicBezTo>
                  <a:cubicBezTo>
                    <a:pt x="3303" y="3368"/>
                    <a:pt x="3044" y="2364"/>
                    <a:pt x="2882" y="2170"/>
                  </a:cubicBezTo>
                  <a:cubicBezTo>
                    <a:pt x="3303" y="2332"/>
                    <a:pt x="5084" y="3077"/>
                    <a:pt x="5181" y="2267"/>
                  </a:cubicBezTo>
                  <a:cubicBezTo>
                    <a:pt x="5246" y="1749"/>
                    <a:pt x="4113" y="1846"/>
                    <a:pt x="3595" y="1814"/>
                  </a:cubicBezTo>
                  <a:cubicBezTo>
                    <a:pt x="4178" y="1716"/>
                    <a:pt x="4955" y="1134"/>
                    <a:pt x="4793" y="648"/>
                  </a:cubicBezTo>
                  <a:cubicBezTo>
                    <a:pt x="4210" y="551"/>
                    <a:pt x="3562" y="1166"/>
                    <a:pt x="3368" y="1522"/>
                  </a:cubicBezTo>
                  <a:cubicBezTo>
                    <a:pt x="3530" y="1198"/>
                    <a:pt x="3886" y="0"/>
                    <a:pt x="2915" y="259"/>
                  </a:cubicBezTo>
                  <a:cubicBezTo>
                    <a:pt x="2396" y="389"/>
                    <a:pt x="2526" y="1166"/>
                    <a:pt x="2688" y="1360"/>
                  </a:cubicBezTo>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73" name="Google Shape;1573;p47"/>
            <p:cNvSpPr/>
            <p:nvPr/>
          </p:nvSpPr>
          <p:spPr>
            <a:xfrm>
              <a:off x="1636557" y="3255305"/>
              <a:ext cx="26877" cy="14312"/>
            </a:xfrm>
            <a:custGeom>
              <a:avLst/>
              <a:gdLst/>
              <a:ahLst/>
              <a:cxnLst/>
              <a:rect l="l" t="t" r="r" b="b"/>
              <a:pathLst>
                <a:path w="1523" h="811" extrusionOk="0">
                  <a:moveTo>
                    <a:pt x="227" y="583"/>
                  </a:moveTo>
                  <a:cubicBezTo>
                    <a:pt x="422" y="810"/>
                    <a:pt x="1523" y="745"/>
                    <a:pt x="1458" y="357"/>
                  </a:cubicBezTo>
                  <a:cubicBezTo>
                    <a:pt x="1393" y="0"/>
                    <a:pt x="616" y="0"/>
                    <a:pt x="324" y="98"/>
                  </a:cubicBezTo>
                  <a:cubicBezTo>
                    <a:pt x="98" y="162"/>
                    <a:pt x="1" y="324"/>
                    <a:pt x="227" y="583"/>
                  </a:cubicBezTo>
                  <a:close/>
                </a:path>
              </a:pathLst>
            </a:custGeom>
            <a:solidFill>
              <a:srgbClr val="F0CA3C"/>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90" name="Google Shape;1590;p47"/>
            <p:cNvSpPr/>
            <p:nvPr/>
          </p:nvSpPr>
          <p:spPr>
            <a:xfrm>
              <a:off x="1282248" y="2259227"/>
              <a:ext cx="20595" cy="61149"/>
            </a:xfrm>
            <a:custGeom>
              <a:avLst/>
              <a:gdLst/>
              <a:ahLst/>
              <a:cxnLst/>
              <a:rect l="l" t="t" r="r" b="b"/>
              <a:pathLst>
                <a:path w="1167" h="3465" extrusionOk="0">
                  <a:moveTo>
                    <a:pt x="0" y="0"/>
                  </a:moveTo>
                  <a:lnTo>
                    <a:pt x="616" y="0"/>
                  </a:lnTo>
                  <a:cubicBezTo>
                    <a:pt x="907" y="0"/>
                    <a:pt x="1166" y="259"/>
                    <a:pt x="1166" y="551"/>
                  </a:cubicBezTo>
                  <a:lnTo>
                    <a:pt x="1166" y="2914"/>
                  </a:lnTo>
                  <a:cubicBezTo>
                    <a:pt x="1166" y="3076"/>
                    <a:pt x="1101" y="3238"/>
                    <a:pt x="972" y="3335"/>
                  </a:cubicBezTo>
                  <a:cubicBezTo>
                    <a:pt x="875" y="3400"/>
                    <a:pt x="713" y="3465"/>
                    <a:pt x="583" y="3465"/>
                  </a:cubicBezTo>
                  <a:lnTo>
                    <a:pt x="0" y="3465"/>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691" name="Google Shape;1691;p47"/>
            <p:cNvSpPr/>
            <p:nvPr/>
          </p:nvSpPr>
          <p:spPr>
            <a:xfrm>
              <a:off x="1326244" y="2595253"/>
              <a:ext cx="314337" cy="546914"/>
            </a:xfrm>
            <a:custGeom>
              <a:avLst/>
              <a:gdLst/>
              <a:ahLst/>
              <a:cxnLst/>
              <a:rect l="l" t="t" r="r" b="b"/>
              <a:pathLst>
                <a:path w="17812" h="30991" extrusionOk="0">
                  <a:moveTo>
                    <a:pt x="7190" y="0"/>
                  </a:moveTo>
                  <a:lnTo>
                    <a:pt x="10590" y="0"/>
                  </a:lnTo>
                  <a:cubicBezTo>
                    <a:pt x="14605" y="0"/>
                    <a:pt x="17811" y="3206"/>
                    <a:pt x="17811" y="7222"/>
                  </a:cubicBezTo>
                  <a:lnTo>
                    <a:pt x="17811" y="23769"/>
                  </a:lnTo>
                  <a:cubicBezTo>
                    <a:pt x="17811" y="27785"/>
                    <a:pt x="14605" y="30991"/>
                    <a:pt x="10590" y="30991"/>
                  </a:cubicBezTo>
                  <a:lnTo>
                    <a:pt x="7190" y="30991"/>
                  </a:lnTo>
                  <a:cubicBezTo>
                    <a:pt x="3207" y="30991"/>
                    <a:pt x="1" y="27785"/>
                    <a:pt x="1" y="23769"/>
                  </a:cubicBezTo>
                  <a:lnTo>
                    <a:pt x="1" y="7222"/>
                  </a:lnTo>
                  <a:cubicBezTo>
                    <a:pt x="1" y="3206"/>
                    <a:pt x="3207" y="0"/>
                    <a:pt x="7190" y="0"/>
                  </a:cubicBezTo>
                  <a:close/>
                </a:path>
              </a:pathLst>
            </a:custGeom>
            <a:solidFill>
              <a:srgbClr val="F0B01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692" name="Google Shape;1692;p47"/>
            <p:cNvSpPr/>
            <p:nvPr/>
          </p:nvSpPr>
          <p:spPr>
            <a:xfrm>
              <a:off x="1414834" y="2809547"/>
              <a:ext cx="341761" cy="42883"/>
            </a:xfrm>
            <a:custGeom>
              <a:avLst/>
              <a:gdLst/>
              <a:ahLst/>
              <a:cxnLst/>
              <a:rect l="l" t="t" r="r" b="b"/>
              <a:pathLst>
                <a:path w="19366" h="2430" extrusionOk="0">
                  <a:moveTo>
                    <a:pt x="19365" y="1199"/>
                  </a:moveTo>
                  <a:cubicBezTo>
                    <a:pt x="19365" y="1879"/>
                    <a:pt x="18847" y="2430"/>
                    <a:pt x="18167" y="2430"/>
                  </a:cubicBezTo>
                  <a:lnTo>
                    <a:pt x="1231" y="2430"/>
                  </a:lnTo>
                  <a:cubicBezTo>
                    <a:pt x="551" y="2430"/>
                    <a:pt x="0" y="1879"/>
                    <a:pt x="0" y="1199"/>
                  </a:cubicBezTo>
                  <a:lnTo>
                    <a:pt x="0" y="1199"/>
                  </a:lnTo>
                  <a:cubicBezTo>
                    <a:pt x="0" y="551"/>
                    <a:pt x="551" y="1"/>
                    <a:pt x="1231" y="1"/>
                  </a:cubicBezTo>
                  <a:lnTo>
                    <a:pt x="18167" y="1"/>
                  </a:lnTo>
                  <a:cubicBezTo>
                    <a:pt x="18847" y="1"/>
                    <a:pt x="19365" y="551"/>
                    <a:pt x="19365" y="1199"/>
                  </a:cubicBezTo>
                  <a:close/>
                </a:path>
              </a:pathLst>
            </a:custGeom>
            <a:solidFill>
              <a:schemeClr val="accent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693" name="Google Shape;1693;p47"/>
            <p:cNvSpPr/>
            <p:nvPr/>
          </p:nvSpPr>
          <p:spPr>
            <a:xfrm>
              <a:off x="1414834" y="2953568"/>
              <a:ext cx="341761" cy="42883"/>
            </a:xfrm>
            <a:custGeom>
              <a:avLst/>
              <a:gdLst/>
              <a:ahLst/>
              <a:cxnLst/>
              <a:rect l="l" t="t" r="r" b="b"/>
              <a:pathLst>
                <a:path w="19366" h="2430" extrusionOk="0">
                  <a:moveTo>
                    <a:pt x="19365" y="1231"/>
                  </a:moveTo>
                  <a:cubicBezTo>
                    <a:pt x="19365" y="1911"/>
                    <a:pt x="18847" y="2429"/>
                    <a:pt x="18167" y="2429"/>
                  </a:cubicBezTo>
                  <a:lnTo>
                    <a:pt x="1231" y="2429"/>
                  </a:lnTo>
                  <a:cubicBezTo>
                    <a:pt x="551" y="2429"/>
                    <a:pt x="0" y="1911"/>
                    <a:pt x="0" y="1231"/>
                  </a:cubicBezTo>
                  <a:lnTo>
                    <a:pt x="0" y="1231"/>
                  </a:lnTo>
                  <a:cubicBezTo>
                    <a:pt x="0" y="551"/>
                    <a:pt x="551" y="0"/>
                    <a:pt x="1231" y="0"/>
                  </a:cubicBezTo>
                  <a:lnTo>
                    <a:pt x="18167" y="0"/>
                  </a:lnTo>
                  <a:cubicBezTo>
                    <a:pt x="18847" y="0"/>
                    <a:pt x="19365" y="551"/>
                    <a:pt x="19365" y="1231"/>
                  </a:cubicBezTo>
                  <a:close/>
                </a:path>
              </a:pathLst>
            </a:custGeom>
            <a:solidFill>
              <a:schemeClr val="accent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694" name="Google Shape;1694;p47"/>
            <p:cNvSpPr/>
            <p:nvPr/>
          </p:nvSpPr>
          <p:spPr>
            <a:xfrm>
              <a:off x="3723603" y="2595253"/>
              <a:ext cx="314902" cy="546914"/>
            </a:xfrm>
            <a:custGeom>
              <a:avLst/>
              <a:gdLst/>
              <a:ahLst/>
              <a:cxnLst/>
              <a:rect l="l" t="t" r="r" b="b"/>
              <a:pathLst>
                <a:path w="17844" h="30991" extrusionOk="0">
                  <a:moveTo>
                    <a:pt x="7222" y="0"/>
                  </a:moveTo>
                  <a:lnTo>
                    <a:pt x="10622" y="0"/>
                  </a:lnTo>
                  <a:cubicBezTo>
                    <a:pt x="14605" y="0"/>
                    <a:pt x="17843" y="3206"/>
                    <a:pt x="17843" y="7222"/>
                  </a:cubicBezTo>
                  <a:lnTo>
                    <a:pt x="17843" y="23769"/>
                  </a:lnTo>
                  <a:cubicBezTo>
                    <a:pt x="17843" y="27785"/>
                    <a:pt x="14605" y="30991"/>
                    <a:pt x="10622" y="30991"/>
                  </a:cubicBezTo>
                  <a:lnTo>
                    <a:pt x="7222" y="30991"/>
                  </a:lnTo>
                  <a:cubicBezTo>
                    <a:pt x="3238" y="30991"/>
                    <a:pt x="0" y="27785"/>
                    <a:pt x="0" y="23769"/>
                  </a:cubicBezTo>
                  <a:lnTo>
                    <a:pt x="0" y="7222"/>
                  </a:lnTo>
                  <a:cubicBezTo>
                    <a:pt x="0" y="3206"/>
                    <a:pt x="3238" y="0"/>
                    <a:pt x="7222" y="0"/>
                  </a:cubicBezTo>
                  <a:close/>
                </a:path>
              </a:pathLst>
            </a:custGeom>
            <a:solidFill>
              <a:srgbClr val="F0B01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695" name="Google Shape;1695;p47"/>
            <p:cNvSpPr/>
            <p:nvPr/>
          </p:nvSpPr>
          <p:spPr>
            <a:xfrm>
              <a:off x="3607589" y="2809547"/>
              <a:ext cx="342326" cy="42883"/>
            </a:xfrm>
            <a:custGeom>
              <a:avLst/>
              <a:gdLst/>
              <a:ahLst/>
              <a:cxnLst/>
              <a:rect l="l" t="t" r="r" b="b"/>
              <a:pathLst>
                <a:path w="19398" h="2430" extrusionOk="0">
                  <a:moveTo>
                    <a:pt x="0" y="1199"/>
                  </a:moveTo>
                  <a:cubicBezTo>
                    <a:pt x="0" y="1879"/>
                    <a:pt x="551" y="2430"/>
                    <a:pt x="1231" y="2430"/>
                  </a:cubicBezTo>
                  <a:lnTo>
                    <a:pt x="18167" y="2430"/>
                  </a:lnTo>
                  <a:cubicBezTo>
                    <a:pt x="18847" y="2430"/>
                    <a:pt x="19398" y="1879"/>
                    <a:pt x="19398" y="1199"/>
                  </a:cubicBezTo>
                  <a:lnTo>
                    <a:pt x="19398" y="1199"/>
                  </a:lnTo>
                  <a:cubicBezTo>
                    <a:pt x="19398" y="551"/>
                    <a:pt x="18847" y="1"/>
                    <a:pt x="18167" y="1"/>
                  </a:cubicBezTo>
                  <a:lnTo>
                    <a:pt x="1199" y="1"/>
                  </a:lnTo>
                  <a:cubicBezTo>
                    <a:pt x="551" y="1"/>
                    <a:pt x="0" y="551"/>
                    <a:pt x="0" y="1199"/>
                  </a:cubicBezTo>
                  <a:close/>
                </a:path>
              </a:pathLst>
            </a:custGeom>
            <a:solidFill>
              <a:schemeClr val="accent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696" name="Google Shape;1696;p47"/>
            <p:cNvSpPr/>
            <p:nvPr/>
          </p:nvSpPr>
          <p:spPr>
            <a:xfrm>
              <a:off x="3607589" y="2953568"/>
              <a:ext cx="342326" cy="42883"/>
            </a:xfrm>
            <a:custGeom>
              <a:avLst/>
              <a:gdLst/>
              <a:ahLst/>
              <a:cxnLst/>
              <a:rect l="l" t="t" r="r" b="b"/>
              <a:pathLst>
                <a:path w="19398" h="2430" extrusionOk="0">
                  <a:moveTo>
                    <a:pt x="0" y="1231"/>
                  </a:moveTo>
                  <a:cubicBezTo>
                    <a:pt x="0" y="1911"/>
                    <a:pt x="551" y="2429"/>
                    <a:pt x="1231" y="2429"/>
                  </a:cubicBezTo>
                  <a:lnTo>
                    <a:pt x="18167" y="2429"/>
                  </a:lnTo>
                  <a:cubicBezTo>
                    <a:pt x="18847" y="2429"/>
                    <a:pt x="19398" y="1911"/>
                    <a:pt x="19398" y="1231"/>
                  </a:cubicBezTo>
                  <a:lnTo>
                    <a:pt x="19398" y="1231"/>
                  </a:lnTo>
                  <a:cubicBezTo>
                    <a:pt x="19398" y="551"/>
                    <a:pt x="18847" y="0"/>
                    <a:pt x="18167" y="0"/>
                  </a:cubicBezTo>
                  <a:lnTo>
                    <a:pt x="1199" y="0"/>
                  </a:lnTo>
                  <a:cubicBezTo>
                    <a:pt x="551" y="0"/>
                    <a:pt x="0" y="551"/>
                    <a:pt x="0" y="1231"/>
                  </a:cubicBezTo>
                  <a:close/>
                </a:path>
              </a:pathLst>
            </a:custGeom>
            <a:solidFill>
              <a:schemeClr val="accent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697" name="Google Shape;1697;p47"/>
            <p:cNvSpPr/>
            <p:nvPr/>
          </p:nvSpPr>
          <p:spPr>
            <a:xfrm>
              <a:off x="1654840" y="2255786"/>
              <a:ext cx="2055051" cy="1080680"/>
            </a:xfrm>
            <a:custGeom>
              <a:avLst/>
              <a:gdLst/>
              <a:ahLst/>
              <a:cxnLst/>
              <a:rect l="l" t="t" r="r" b="b"/>
              <a:pathLst>
                <a:path w="116450" h="61237" extrusionOk="0">
                  <a:moveTo>
                    <a:pt x="114928" y="19690"/>
                  </a:moveTo>
                  <a:cubicBezTo>
                    <a:pt x="114345" y="14379"/>
                    <a:pt x="113471" y="9100"/>
                    <a:pt x="112305" y="3887"/>
                  </a:cubicBezTo>
                  <a:cubicBezTo>
                    <a:pt x="112143" y="3142"/>
                    <a:pt x="111172" y="33"/>
                    <a:pt x="110589" y="1"/>
                  </a:cubicBezTo>
                  <a:lnTo>
                    <a:pt x="5830" y="1"/>
                  </a:lnTo>
                  <a:cubicBezTo>
                    <a:pt x="5247" y="1"/>
                    <a:pt x="4308" y="3142"/>
                    <a:pt x="4114" y="3887"/>
                  </a:cubicBezTo>
                  <a:cubicBezTo>
                    <a:pt x="2948" y="9100"/>
                    <a:pt x="2106" y="14379"/>
                    <a:pt x="1523" y="19690"/>
                  </a:cubicBezTo>
                  <a:cubicBezTo>
                    <a:pt x="422" y="30829"/>
                    <a:pt x="1" y="42066"/>
                    <a:pt x="940" y="53271"/>
                  </a:cubicBezTo>
                  <a:cubicBezTo>
                    <a:pt x="1134" y="55926"/>
                    <a:pt x="1491" y="58614"/>
                    <a:pt x="2073" y="61237"/>
                  </a:cubicBezTo>
                  <a:cubicBezTo>
                    <a:pt x="23640" y="58743"/>
                    <a:pt x="92810" y="58743"/>
                    <a:pt x="114377" y="61237"/>
                  </a:cubicBezTo>
                  <a:cubicBezTo>
                    <a:pt x="114928" y="58614"/>
                    <a:pt x="115317" y="55926"/>
                    <a:pt x="115511" y="53271"/>
                  </a:cubicBezTo>
                  <a:cubicBezTo>
                    <a:pt x="116450" y="42066"/>
                    <a:pt x="115997" y="30829"/>
                    <a:pt x="114928" y="19690"/>
                  </a:cubicBezTo>
                  <a:close/>
                </a:path>
              </a:pathLst>
            </a:custGeom>
            <a:solidFill>
              <a:srgbClr val="F0B01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698" name="Google Shape;1698;p47"/>
            <p:cNvSpPr/>
            <p:nvPr/>
          </p:nvSpPr>
          <p:spPr>
            <a:xfrm>
              <a:off x="1726859" y="2356377"/>
              <a:ext cx="924658" cy="795514"/>
            </a:xfrm>
            <a:custGeom>
              <a:avLst/>
              <a:gdLst/>
              <a:ahLst/>
              <a:cxnLst/>
              <a:rect l="l" t="t" r="r" b="b"/>
              <a:pathLst>
                <a:path w="52396" h="45078" extrusionOk="0">
                  <a:moveTo>
                    <a:pt x="39766" y="32"/>
                  </a:moveTo>
                  <a:cubicBezTo>
                    <a:pt x="30473" y="32"/>
                    <a:pt x="19559" y="227"/>
                    <a:pt x="10104" y="551"/>
                  </a:cubicBezTo>
                  <a:cubicBezTo>
                    <a:pt x="7934" y="680"/>
                    <a:pt x="5667" y="1004"/>
                    <a:pt x="3465" y="972"/>
                  </a:cubicBezTo>
                  <a:cubicBezTo>
                    <a:pt x="2688" y="4890"/>
                    <a:pt x="1846" y="10201"/>
                    <a:pt x="1457" y="13990"/>
                  </a:cubicBezTo>
                  <a:cubicBezTo>
                    <a:pt x="454" y="24320"/>
                    <a:pt x="0" y="34715"/>
                    <a:pt x="713" y="45077"/>
                  </a:cubicBezTo>
                  <a:cubicBezTo>
                    <a:pt x="13666" y="44915"/>
                    <a:pt x="26651" y="43005"/>
                    <a:pt x="39443" y="42875"/>
                  </a:cubicBezTo>
                  <a:cubicBezTo>
                    <a:pt x="43782" y="42810"/>
                    <a:pt x="48089" y="42810"/>
                    <a:pt x="52396" y="42843"/>
                  </a:cubicBezTo>
                  <a:cubicBezTo>
                    <a:pt x="51910" y="27461"/>
                    <a:pt x="52201" y="14767"/>
                    <a:pt x="51942" y="0"/>
                  </a:cubicBezTo>
                  <a:cubicBezTo>
                    <a:pt x="48251" y="32"/>
                    <a:pt x="44268" y="32"/>
                    <a:pt x="39766" y="32"/>
                  </a:cubicBezTo>
                  <a:close/>
                </a:path>
              </a:pathLst>
            </a:custGeom>
            <a:solidFill>
              <a:schemeClr val="dk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699" name="Google Shape;1699;p47"/>
            <p:cNvSpPr/>
            <p:nvPr/>
          </p:nvSpPr>
          <p:spPr>
            <a:xfrm>
              <a:off x="2713796" y="2355794"/>
              <a:ext cx="923529" cy="786372"/>
            </a:xfrm>
            <a:custGeom>
              <a:avLst/>
              <a:gdLst/>
              <a:ahLst/>
              <a:cxnLst/>
              <a:rect l="l" t="t" r="r" b="b"/>
              <a:pathLst>
                <a:path w="52332" h="44560" extrusionOk="0">
                  <a:moveTo>
                    <a:pt x="50874" y="14023"/>
                  </a:moveTo>
                  <a:cubicBezTo>
                    <a:pt x="50518" y="10299"/>
                    <a:pt x="49708" y="5117"/>
                    <a:pt x="48899" y="1167"/>
                  </a:cubicBezTo>
                  <a:cubicBezTo>
                    <a:pt x="25518" y="98"/>
                    <a:pt x="14961" y="1"/>
                    <a:pt x="1" y="33"/>
                  </a:cubicBezTo>
                  <a:cubicBezTo>
                    <a:pt x="227" y="14832"/>
                    <a:pt x="1" y="27494"/>
                    <a:pt x="454" y="42908"/>
                  </a:cubicBezTo>
                  <a:cubicBezTo>
                    <a:pt x="17584" y="43070"/>
                    <a:pt x="34618" y="43750"/>
                    <a:pt x="51684" y="44560"/>
                  </a:cubicBezTo>
                  <a:cubicBezTo>
                    <a:pt x="52331" y="34391"/>
                    <a:pt x="51878" y="24158"/>
                    <a:pt x="50874" y="14023"/>
                  </a:cubicBezTo>
                  <a:close/>
                </a:path>
              </a:pathLst>
            </a:custGeom>
            <a:solidFill>
              <a:schemeClr val="dk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00" name="Google Shape;1700;p47"/>
            <p:cNvSpPr/>
            <p:nvPr/>
          </p:nvSpPr>
          <p:spPr>
            <a:xfrm>
              <a:off x="1753137" y="3124431"/>
              <a:ext cx="18" cy="18"/>
            </a:xfrm>
            <a:custGeom>
              <a:avLst/>
              <a:gdLst/>
              <a:ahLst/>
              <a:cxnLst/>
              <a:rect l="l" t="t" r="r" b="b"/>
              <a:pathLst>
                <a:path w="1" h="1" extrusionOk="0">
                  <a:moveTo>
                    <a:pt x="1" y="1"/>
                  </a:moveTo>
                  <a:close/>
                </a:path>
              </a:pathLst>
            </a:custGeom>
            <a:solidFill>
              <a:srgbClr val="A9E3D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01" name="Google Shape;1701;p47"/>
            <p:cNvSpPr/>
            <p:nvPr/>
          </p:nvSpPr>
          <p:spPr>
            <a:xfrm>
              <a:off x="2642359" y="2356377"/>
              <a:ext cx="78884" cy="756072"/>
            </a:xfrm>
            <a:custGeom>
              <a:avLst/>
              <a:gdLst/>
              <a:ahLst/>
              <a:cxnLst/>
              <a:rect l="l" t="t" r="r" b="b"/>
              <a:pathLst>
                <a:path w="4470" h="42843" extrusionOk="0">
                  <a:moveTo>
                    <a:pt x="1" y="32"/>
                  </a:moveTo>
                  <a:cubicBezTo>
                    <a:pt x="260" y="14799"/>
                    <a:pt x="1" y="27461"/>
                    <a:pt x="486" y="42843"/>
                  </a:cubicBezTo>
                  <a:lnTo>
                    <a:pt x="4469" y="42843"/>
                  </a:lnTo>
                  <a:cubicBezTo>
                    <a:pt x="3984" y="27428"/>
                    <a:pt x="4243" y="14767"/>
                    <a:pt x="3984" y="0"/>
                  </a:cubicBezTo>
                  <a:close/>
                </a:path>
              </a:pathLst>
            </a:custGeom>
            <a:solidFill>
              <a:srgbClr val="E2B73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02" name="Google Shape;1702;p47"/>
            <p:cNvSpPr/>
            <p:nvPr/>
          </p:nvSpPr>
          <p:spPr>
            <a:xfrm>
              <a:off x="1929153" y="1932325"/>
              <a:ext cx="1505861" cy="383480"/>
            </a:xfrm>
            <a:custGeom>
              <a:avLst/>
              <a:gdLst/>
              <a:ahLst/>
              <a:cxnLst/>
              <a:rect l="l" t="t" r="r" b="b"/>
              <a:pathLst>
                <a:path w="85330" h="21730" extrusionOk="0">
                  <a:moveTo>
                    <a:pt x="84747" y="616"/>
                  </a:moveTo>
                  <a:cubicBezTo>
                    <a:pt x="74773" y="325"/>
                    <a:pt x="59262" y="1"/>
                    <a:pt x="41839" y="1"/>
                  </a:cubicBezTo>
                  <a:cubicBezTo>
                    <a:pt x="25033" y="1"/>
                    <a:pt x="10234" y="325"/>
                    <a:pt x="584" y="584"/>
                  </a:cubicBezTo>
                  <a:cubicBezTo>
                    <a:pt x="1" y="7546"/>
                    <a:pt x="130" y="14930"/>
                    <a:pt x="1426" y="21730"/>
                  </a:cubicBezTo>
                  <a:lnTo>
                    <a:pt x="83905" y="21730"/>
                  </a:lnTo>
                  <a:cubicBezTo>
                    <a:pt x="85200" y="14930"/>
                    <a:pt x="85330" y="7546"/>
                    <a:pt x="84747" y="616"/>
                  </a:cubicBezTo>
                  <a:close/>
                </a:path>
              </a:pathLst>
            </a:custGeom>
            <a:solidFill>
              <a:schemeClr val="accent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03" name="Google Shape;1703;p47"/>
            <p:cNvSpPr/>
            <p:nvPr/>
          </p:nvSpPr>
          <p:spPr>
            <a:xfrm>
              <a:off x="1912582" y="1942613"/>
              <a:ext cx="41736" cy="373192"/>
            </a:xfrm>
            <a:custGeom>
              <a:avLst/>
              <a:gdLst/>
              <a:ahLst/>
              <a:cxnLst/>
              <a:rect l="l" t="t" r="r" b="b"/>
              <a:pathLst>
                <a:path w="2365" h="21147" extrusionOk="0">
                  <a:moveTo>
                    <a:pt x="1523" y="1"/>
                  </a:moveTo>
                  <a:lnTo>
                    <a:pt x="551" y="33"/>
                  </a:lnTo>
                  <a:cubicBezTo>
                    <a:pt x="1" y="6996"/>
                    <a:pt x="130" y="14379"/>
                    <a:pt x="1425" y="21147"/>
                  </a:cubicBezTo>
                  <a:lnTo>
                    <a:pt x="2365" y="21147"/>
                  </a:lnTo>
                  <a:cubicBezTo>
                    <a:pt x="1069" y="14347"/>
                    <a:pt x="940" y="6963"/>
                    <a:pt x="1523" y="1"/>
                  </a:cubicBezTo>
                  <a:close/>
                </a:path>
              </a:pathLst>
            </a:custGeom>
            <a:solidFill>
              <a:srgbClr val="60606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04" name="Google Shape;1704;p47"/>
            <p:cNvSpPr/>
            <p:nvPr/>
          </p:nvSpPr>
          <p:spPr>
            <a:xfrm>
              <a:off x="1537696" y="1943196"/>
              <a:ext cx="400051" cy="372609"/>
            </a:xfrm>
            <a:custGeom>
              <a:avLst/>
              <a:gdLst/>
              <a:ahLst/>
              <a:cxnLst/>
              <a:rect l="l" t="t" r="r" b="b"/>
              <a:pathLst>
                <a:path w="22669" h="21114" extrusionOk="0">
                  <a:moveTo>
                    <a:pt x="21794" y="0"/>
                  </a:moveTo>
                  <a:cubicBezTo>
                    <a:pt x="15058" y="195"/>
                    <a:pt x="11075" y="356"/>
                    <a:pt x="11075" y="356"/>
                  </a:cubicBezTo>
                  <a:cubicBezTo>
                    <a:pt x="2818" y="356"/>
                    <a:pt x="0" y="11464"/>
                    <a:pt x="4016" y="17390"/>
                  </a:cubicBezTo>
                  <a:cubicBezTo>
                    <a:pt x="5635" y="19689"/>
                    <a:pt x="8258" y="21082"/>
                    <a:pt x="11075" y="21114"/>
                  </a:cubicBezTo>
                  <a:lnTo>
                    <a:pt x="22668" y="21114"/>
                  </a:lnTo>
                  <a:cubicBezTo>
                    <a:pt x="21373" y="14346"/>
                    <a:pt x="21244" y="6963"/>
                    <a:pt x="21794" y="0"/>
                  </a:cubicBezTo>
                  <a:close/>
                </a:path>
              </a:pathLst>
            </a:custGeom>
            <a:solidFill>
              <a:srgbClr val="F0B01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05" name="Google Shape;1705;p47"/>
            <p:cNvSpPr/>
            <p:nvPr/>
          </p:nvSpPr>
          <p:spPr>
            <a:xfrm>
              <a:off x="3409848" y="1943196"/>
              <a:ext cx="42319" cy="372609"/>
            </a:xfrm>
            <a:custGeom>
              <a:avLst/>
              <a:gdLst/>
              <a:ahLst/>
              <a:cxnLst/>
              <a:rect l="l" t="t" r="r" b="b"/>
              <a:pathLst>
                <a:path w="2398" h="21114" extrusionOk="0">
                  <a:moveTo>
                    <a:pt x="1814" y="33"/>
                  </a:moveTo>
                  <a:lnTo>
                    <a:pt x="843" y="0"/>
                  </a:lnTo>
                  <a:cubicBezTo>
                    <a:pt x="1426" y="6930"/>
                    <a:pt x="1296" y="14314"/>
                    <a:pt x="1" y="21114"/>
                  </a:cubicBezTo>
                  <a:lnTo>
                    <a:pt x="972" y="21114"/>
                  </a:lnTo>
                  <a:cubicBezTo>
                    <a:pt x="2268" y="14346"/>
                    <a:pt x="2397" y="6963"/>
                    <a:pt x="1814" y="33"/>
                  </a:cubicBezTo>
                  <a:close/>
                </a:path>
              </a:pathLst>
            </a:custGeom>
            <a:solidFill>
              <a:srgbClr val="60606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06" name="Google Shape;1706;p47"/>
            <p:cNvSpPr/>
            <p:nvPr/>
          </p:nvSpPr>
          <p:spPr>
            <a:xfrm>
              <a:off x="3427002" y="1943761"/>
              <a:ext cx="381768" cy="372045"/>
            </a:xfrm>
            <a:custGeom>
              <a:avLst/>
              <a:gdLst/>
              <a:ahLst/>
              <a:cxnLst/>
              <a:rect l="l" t="t" r="r" b="b"/>
              <a:pathLst>
                <a:path w="21633" h="21082" extrusionOk="0">
                  <a:moveTo>
                    <a:pt x="11594" y="324"/>
                  </a:moveTo>
                  <a:cubicBezTo>
                    <a:pt x="11561" y="324"/>
                    <a:pt x="7578" y="163"/>
                    <a:pt x="842" y="1"/>
                  </a:cubicBezTo>
                  <a:cubicBezTo>
                    <a:pt x="1425" y="6931"/>
                    <a:pt x="1296" y="14314"/>
                    <a:pt x="0" y="21082"/>
                  </a:cubicBezTo>
                  <a:lnTo>
                    <a:pt x="11594" y="21082"/>
                  </a:lnTo>
                  <a:cubicBezTo>
                    <a:pt x="16095" y="21082"/>
                    <a:pt x="18977" y="17844"/>
                    <a:pt x="20013" y="13958"/>
                  </a:cubicBezTo>
                  <a:cubicBezTo>
                    <a:pt x="21632" y="7837"/>
                    <a:pt x="18523" y="584"/>
                    <a:pt x="11594" y="324"/>
                  </a:cubicBezTo>
                  <a:close/>
                </a:path>
              </a:pathLst>
            </a:custGeom>
            <a:solidFill>
              <a:srgbClr val="F0B01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07" name="Google Shape;1707;p47"/>
            <p:cNvSpPr/>
            <p:nvPr/>
          </p:nvSpPr>
          <p:spPr>
            <a:xfrm>
              <a:off x="1633698" y="2029492"/>
              <a:ext cx="259471" cy="189746"/>
            </a:xfrm>
            <a:custGeom>
              <a:avLst/>
              <a:gdLst/>
              <a:ahLst/>
              <a:cxnLst/>
              <a:rect l="l" t="t" r="r" b="b"/>
              <a:pathLst>
                <a:path w="14703" h="10752" extrusionOk="0">
                  <a:moveTo>
                    <a:pt x="14703" y="5376"/>
                  </a:moveTo>
                  <a:cubicBezTo>
                    <a:pt x="14703" y="8322"/>
                    <a:pt x="12662" y="10751"/>
                    <a:pt x="10201" y="10751"/>
                  </a:cubicBezTo>
                  <a:lnTo>
                    <a:pt x="4470" y="10751"/>
                  </a:lnTo>
                  <a:cubicBezTo>
                    <a:pt x="2008" y="10751"/>
                    <a:pt x="1" y="8322"/>
                    <a:pt x="1" y="5376"/>
                  </a:cubicBezTo>
                  <a:lnTo>
                    <a:pt x="1" y="5376"/>
                  </a:lnTo>
                  <a:cubicBezTo>
                    <a:pt x="1" y="2396"/>
                    <a:pt x="2008" y="0"/>
                    <a:pt x="4470" y="0"/>
                  </a:cubicBezTo>
                  <a:lnTo>
                    <a:pt x="10201" y="0"/>
                  </a:lnTo>
                  <a:cubicBezTo>
                    <a:pt x="12695" y="0"/>
                    <a:pt x="14703" y="2396"/>
                    <a:pt x="14703" y="5376"/>
                  </a:cubicBezTo>
                  <a:close/>
                </a:path>
              </a:pathLst>
            </a:custGeom>
            <a:solidFill>
              <a:srgbClr val="60606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08" name="Google Shape;1708;p47"/>
            <p:cNvSpPr/>
            <p:nvPr/>
          </p:nvSpPr>
          <p:spPr>
            <a:xfrm>
              <a:off x="3470997" y="2029492"/>
              <a:ext cx="259471" cy="189746"/>
            </a:xfrm>
            <a:custGeom>
              <a:avLst/>
              <a:gdLst/>
              <a:ahLst/>
              <a:cxnLst/>
              <a:rect l="l" t="t" r="r" b="b"/>
              <a:pathLst>
                <a:path w="14703" h="10752" extrusionOk="0">
                  <a:moveTo>
                    <a:pt x="1" y="5376"/>
                  </a:moveTo>
                  <a:cubicBezTo>
                    <a:pt x="1" y="8322"/>
                    <a:pt x="2041" y="10751"/>
                    <a:pt x="4502" y="10751"/>
                  </a:cubicBezTo>
                  <a:lnTo>
                    <a:pt x="10234" y="10751"/>
                  </a:lnTo>
                  <a:cubicBezTo>
                    <a:pt x="12727" y="10751"/>
                    <a:pt x="14703" y="8322"/>
                    <a:pt x="14703" y="5376"/>
                  </a:cubicBezTo>
                  <a:lnTo>
                    <a:pt x="14703" y="5376"/>
                  </a:lnTo>
                  <a:cubicBezTo>
                    <a:pt x="14703" y="2396"/>
                    <a:pt x="12695" y="0"/>
                    <a:pt x="10234" y="0"/>
                  </a:cubicBezTo>
                  <a:lnTo>
                    <a:pt x="4502" y="0"/>
                  </a:lnTo>
                  <a:cubicBezTo>
                    <a:pt x="2041" y="0"/>
                    <a:pt x="1" y="2396"/>
                    <a:pt x="1" y="5376"/>
                  </a:cubicBezTo>
                  <a:close/>
                </a:path>
              </a:pathLst>
            </a:custGeom>
            <a:solidFill>
              <a:srgbClr val="60606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09" name="Google Shape;1709;p47"/>
            <p:cNvSpPr/>
            <p:nvPr/>
          </p:nvSpPr>
          <p:spPr>
            <a:xfrm>
              <a:off x="1658281" y="2068917"/>
              <a:ext cx="110315" cy="110315"/>
            </a:xfrm>
            <a:custGeom>
              <a:avLst/>
              <a:gdLst/>
              <a:ahLst/>
              <a:cxnLst/>
              <a:rect l="l" t="t" r="r" b="b"/>
              <a:pathLst>
                <a:path w="6251" h="6251" extrusionOk="0">
                  <a:moveTo>
                    <a:pt x="6250" y="3142"/>
                  </a:moveTo>
                  <a:cubicBezTo>
                    <a:pt x="6250" y="4858"/>
                    <a:pt x="4858" y="6250"/>
                    <a:pt x="3141" y="6250"/>
                  </a:cubicBezTo>
                  <a:cubicBezTo>
                    <a:pt x="1425" y="6250"/>
                    <a:pt x="0" y="4858"/>
                    <a:pt x="0" y="3142"/>
                  </a:cubicBezTo>
                  <a:cubicBezTo>
                    <a:pt x="0" y="1393"/>
                    <a:pt x="1425" y="0"/>
                    <a:pt x="3141" y="0"/>
                  </a:cubicBezTo>
                  <a:cubicBezTo>
                    <a:pt x="4858" y="0"/>
                    <a:pt x="6250" y="1393"/>
                    <a:pt x="6250" y="3142"/>
                  </a:cubicBezTo>
                  <a:close/>
                </a:path>
              </a:pathLst>
            </a:custGeom>
            <a:solidFill>
              <a:schemeClr val="accent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10" name="Google Shape;1710;p47"/>
            <p:cNvSpPr/>
            <p:nvPr/>
          </p:nvSpPr>
          <p:spPr>
            <a:xfrm>
              <a:off x="1791432" y="2086052"/>
              <a:ext cx="76590" cy="76608"/>
            </a:xfrm>
            <a:custGeom>
              <a:avLst/>
              <a:gdLst/>
              <a:ahLst/>
              <a:cxnLst/>
              <a:rect l="l" t="t" r="r" b="b"/>
              <a:pathLst>
                <a:path w="4340" h="4341" extrusionOk="0">
                  <a:moveTo>
                    <a:pt x="4340" y="2171"/>
                  </a:moveTo>
                  <a:cubicBezTo>
                    <a:pt x="4340" y="3369"/>
                    <a:pt x="3368" y="4340"/>
                    <a:pt x="2170" y="4340"/>
                  </a:cubicBezTo>
                  <a:cubicBezTo>
                    <a:pt x="972" y="4340"/>
                    <a:pt x="0" y="3369"/>
                    <a:pt x="0" y="2171"/>
                  </a:cubicBezTo>
                  <a:cubicBezTo>
                    <a:pt x="0" y="972"/>
                    <a:pt x="972" y="1"/>
                    <a:pt x="2170" y="1"/>
                  </a:cubicBezTo>
                  <a:cubicBezTo>
                    <a:pt x="3368" y="1"/>
                    <a:pt x="4340" y="972"/>
                    <a:pt x="4340" y="2171"/>
                  </a:cubicBezTo>
                  <a:close/>
                </a:path>
              </a:pathLst>
            </a:custGeom>
            <a:solidFill>
              <a:schemeClr val="accent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11" name="Google Shape;1711;p47"/>
            <p:cNvSpPr/>
            <p:nvPr/>
          </p:nvSpPr>
          <p:spPr>
            <a:xfrm>
              <a:off x="3595588" y="2068917"/>
              <a:ext cx="110315" cy="110315"/>
            </a:xfrm>
            <a:custGeom>
              <a:avLst/>
              <a:gdLst/>
              <a:ahLst/>
              <a:cxnLst/>
              <a:rect l="l" t="t" r="r" b="b"/>
              <a:pathLst>
                <a:path w="6251" h="6251" extrusionOk="0">
                  <a:moveTo>
                    <a:pt x="6250" y="3142"/>
                  </a:moveTo>
                  <a:cubicBezTo>
                    <a:pt x="6250" y="4858"/>
                    <a:pt x="4858" y="6250"/>
                    <a:pt x="3109" y="6250"/>
                  </a:cubicBezTo>
                  <a:cubicBezTo>
                    <a:pt x="1393" y="6250"/>
                    <a:pt x="0" y="4858"/>
                    <a:pt x="0" y="3142"/>
                  </a:cubicBezTo>
                  <a:cubicBezTo>
                    <a:pt x="0" y="1393"/>
                    <a:pt x="1393" y="0"/>
                    <a:pt x="3109" y="0"/>
                  </a:cubicBezTo>
                  <a:cubicBezTo>
                    <a:pt x="4858" y="0"/>
                    <a:pt x="6250" y="1393"/>
                    <a:pt x="6250" y="3142"/>
                  </a:cubicBezTo>
                  <a:close/>
                </a:path>
              </a:pathLst>
            </a:custGeom>
            <a:solidFill>
              <a:schemeClr val="accent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12" name="Google Shape;1712;p47"/>
            <p:cNvSpPr/>
            <p:nvPr/>
          </p:nvSpPr>
          <p:spPr>
            <a:xfrm>
              <a:off x="3496727" y="2086052"/>
              <a:ext cx="76025" cy="76608"/>
            </a:xfrm>
            <a:custGeom>
              <a:avLst/>
              <a:gdLst/>
              <a:ahLst/>
              <a:cxnLst/>
              <a:rect l="l" t="t" r="r" b="b"/>
              <a:pathLst>
                <a:path w="4308" h="4341" extrusionOk="0">
                  <a:moveTo>
                    <a:pt x="4307" y="2171"/>
                  </a:moveTo>
                  <a:cubicBezTo>
                    <a:pt x="4307" y="3369"/>
                    <a:pt x="3336" y="4340"/>
                    <a:pt x="2170" y="4340"/>
                  </a:cubicBezTo>
                  <a:cubicBezTo>
                    <a:pt x="972" y="4340"/>
                    <a:pt x="0" y="3369"/>
                    <a:pt x="0" y="2171"/>
                  </a:cubicBezTo>
                  <a:cubicBezTo>
                    <a:pt x="0" y="972"/>
                    <a:pt x="972" y="1"/>
                    <a:pt x="2170" y="1"/>
                  </a:cubicBezTo>
                  <a:cubicBezTo>
                    <a:pt x="3336" y="1"/>
                    <a:pt x="4307" y="972"/>
                    <a:pt x="4307" y="2171"/>
                  </a:cubicBezTo>
                  <a:close/>
                </a:path>
              </a:pathLst>
            </a:custGeom>
            <a:solidFill>
              <a:schemeClr val="accent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14" name="Google Shape;1714;p47"/>
            <p:cNvSpPr/>
            <p:nvPr/>
          </p:nvSpPr>
          <p:spPr>
            <a:xfrm>
              <a:off x="1985166" y="2020915"/>
              <a:ext cx="1394417" cy="206882"/>
            </a:xfrm>
            <a:custGeom>
              <a:avLst/>
              <a:gdLst/>
              <a:ahLst/>
              <a:cxnLst/>
              <a:rect l="l" t="t" r="r" b="b"/>
              <a:pathLst>
                <a:path w="79015" h="11723" extrusionOk="0">
                  <a:moveTo>
                    <a:pt x="73089" y="11626"/>
                  </a:moveTo>
                  <a:lnTo>
                    <a:pt x="5926" y="11626"/>
                  </a:lnTo>
                  <a:cubicBezTo>
                    <a:pt x="2656" y="11723"/>
                    <a:pt x="0" y="9100"/>
                    <a:pt x="0" y="5862"/>
                  </a:cubicBezTo>
                  <a:cubicBezTo>
                    <a:pt x="0" y="2591"/>
                    <a:pt x="2656" y="0"/>
                    <a:pt x="5926" y="65"/>
                  </a:cubicBezTo>
                  <a:lnTo>
                    <a:pt x="73089" y="65"/>
                  </a:lnTo>
                  <a:cubicBezTo>
                    <a:pt x="76327" y="0"/>
                    <a:pt x="79015" y="2591"/>
                    <a:pt x="79015" y="5862"/>
                  </a:cubicBezTo>
                  <a:cubicBezTo>
                    <a:pt x="79015" y="9100"/>
                    <a:pt x="76327" y="11723"/>
                    <a:pt x="73089" y="11626"/>
                  </a:cubicBezTo>
                  <a:close/>
                  <a:moveTo>
                    <a:pt x="5926" y="875"/>
                  </a:moveTo>
                  <a:cubicBezTo>
                    <a:pt x="3109" y="810"/>
                    <a:pt x="810" y="3044"/>
                    <a:pt x="810" y="5862"/>
                  </a:cubicBezTo>
                  <a:cubicBezTo>
                    <a:pt x="810" y="8647"/>
                    <a:pt x="3109" y="10913"/>
                    <a:pt x="5926" y="10816"/>
                  </a:cubicBezTo>
                  <a:lnTo>
                    <a:pt x="73089" y="10816"/>
                  </a:lnTo>
                  <a:cubicBezTo>
                    <a:pt x="75873" y="10913"/>
                    <a:pt x="78205" y="8647"/>
                    <a:pt x="78205" y="5862"/>
                  </a:cubicBezTo>
                  <a:cubicBezTo>
                    <a:pt x="78205" y="3044"/>
                    <a:pt x="75873" y="810"/>
                    <a:pt x="73089" y="875"/>
                  </a:cubicBezTo>
                  <a:close/>
                </a:path>
              </a:pathLst>
            </a:custGeom>
            <a:solidFill>
              <a:srgbClr val="60606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15" name="Google Shape;1715;p47"/>
            <p:cNvSpPr/>
            <p:nvPr/>
          </p:nvSpPr>
          <p:spPr>
            <a:xfrm>
              <a:off x="1994872" y="1972914"/>
              <a:ext cx="1375005" cy="27442"/>
            </a:xfrm>
            <a:custGeom>
              <a:avLst/>
              <a:gdLst/>
              <a:ahLst/>
              <a:cxnLst/>
              <a:rect l="l" t="t" r="r" b="b"/>
              <a:pathLst>
                <a:path w="77915" h="1555" extrusionOk="0">
                  <a:moveTo>
                    <a:pt x="77914" y="777"/>
                  </a:moveTo>
                  <a:cubicBezTo>
                    <a:pt x="77882" y="1198"/>
                    <a:pt x="77558" y="1555"/>
                    <a:pt x="77137" y="1555"/>
                  </a:cubicBezTo>
                  <a:lnTo>
                    <a:pt x="778" y="1555"/>
                  </a:lnTo>
                  <a:cubicBezTo>
                    <a:pt x="325" y="1555"/>
                    <a:pt x="1" y="1198"/>
                    <a:pt x="1" y="777"/>
                  </a:cubicBezTo>
                  <a:lnTo>
                    <a:pt x="1" y="777"/>
                  </a:lnTo>
                  <a:cubicBezTo>
                    <a:pt x="1" y="356"/>
                    <a:pt x="325" y="0"/>
                    <a:pt x="778" y="33"/>
                  </a:cubicBezTo>
                  <a:lnTo>
                    <a:pt x="77137" y="33"/>
                  </a:lnTo>
                  <a:cubicBezTo>
                    <a:pt x="77558" y="0"/>
                    <a:pt x="77914" y="356"/>
                    <a:pt x="77914" y="777"/>
                  </a:cubicBezTo>
                  <a:close/>
                </a:path>
              </a:pathLst>
            </a:custGeom>
            <a:solidFill>
              <a:srgbClr val="60606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16" name="Google Shape;1716;p47"/>
            <p:cNvSpPr/>
            <p:nvPr/>
          </p:nvSpPr>
          <p:spPr>
            <a:xfrm>
              <a:off x="1994872" y="2248356"/>
              <a:ext cx="1375005" cy="26877"/>
            </a:xfrm>
            <a:custGeom>
              <a:avLst/>
              <a:gdLst/>
              <a:ahLst/>
              <a:cxnLst/>
              <a:rect l="l" t="t" r="r" b="b"/>
              <a:pathLst>
                <a:path w="77915" h="1523" extrusionOk="0">
                  <a:moveTo>
                    <a:pt x="77914" y="746"/>
                  </a:moveTo>
                  <a:cubicBezTo>
                    <a:pt x="77914" y="1199"/>
                    <a:pt x="77558" y="1523"/>
                    <a:pt x="77137" y="1523"/>
                  </a:cubicBezTo>
                  <a:lnTo>
                    <a:pt x="778" y="1523"/>
                  </a:lnTo>
                  <a:cubicBezTo>
                    <a:pt x="325" y="1523"/>
                    <a:pt x="1" y="1199"/>
                    <a:pt x="1" y="746"/>
                  </a:cubicBezTo>
                  <a:lnTo>
                    <a:pt x="1" y="746"/>
                  </a:lnTo>
                  <a:cubicBezTo>
                    <a:pt x="1" y="325"/>
                    <a:pt x="325" y="1"/>
                    <a:pt x="778" y="1"/>
                  </a:cubicBezTo>
                  <a:lnTo>
                    <a:pt x="77137" y="1"/>
                  </a:lnTo>
                  <a:cubicBezTo>
                    <a:pt x="77558" y="1"/>
                    <a:pt x="77914" y="325"/>
                    <a:pt x="77914" y="746"/>
                  </a:cubicBezTo>
                  <a:close/>
                </a:path>
              </a:pathLst>
            </a:custGeom>
            <a:solidFill>
              <a:srgbClr val="60606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26" name="Google Shape;1726;p47"/>
            <p:cNvSpPr/>
            <p:nvPr/>
          </p:nvSpPr>
          <p:spPr>
            <a:xfrm>
              <a:off x="1705718" y="3959934"/>
              <a:ext cx="533766" cy="787520"/>
            </a:xfrm>
            <a:custGeom>
              <a:avLst/>
              <a:gdLst/>
              <a:ahLst/>
              <a:cxnLst/>
              <a:rect l="l" t="t" r="r" b="b"/>
              <a:pathLst>
                <a:path w="30246" h="44625" extrusionOk="0">
                  <a:moveTo>
                    <a:pt x="28691" y="35525"/>
                  </a:moveTo>
                  <a:cubicBezTo>
                    <a:pt x="28367" y="36626"/>
                    <a:pt x="27979" y="37662"/>
                    <a:pt x="27428" y="38666"/>
                  </a:cubicBezTo>
                  <a:cubicBezTo>
                    <a:pt x="26554" y="40285"/>
                    <a:pt x="24967" y="42001"/>
                    <a:pt x="23348" y="42811"/>
                  </a:cubicBezTo>
                  <a:cubicBezTo>
                    <a:pt x="20110" y="44430"/>
                    <a:pt x="15350" y="44624"/>
                    <a:pt x="11885" y="44106"/>
                  </a:cubicBezTo>
                  <a:cubicBezTo>
                    <a:pt x="7869" y="43459"/>
                    <a:pt x="4404" y="40965"/>
                    <a:pt x="2493" y="37403"/>
                  </a:cubicBezTo>
                  <a:cubicBezTo>
                    <a:pt x="874" y="34294"/>
                    <a:pt x="518" y="30700"/>
                    <a:pt x="291" y="27202"/>
                  </a:cubicBezTo>
                  <a:cubicBezTo>
                    <a:pt x="32" y="23608"/>
                    <a:pt x="0" y="20046"/>
                    <a:pt x="130" y="16451"/>
                  </a:cubicBezTo>
                  <a:cubicBezTo>
                    <a:pt x="356" y="12824"/>
                    <a:pt x="777" y="8841"/>
                    <a:pt x="2591" y="5700"/>
                  </a:cubicBezTo>
                  <a:cubicBezTo>
                    <a:pt x="4793" y="1879"/>
                    <a:pt x="9197" y="195"/>
                    <a:pt x="13245" y="98"/>
                  </a:cubicBezTo>
                  <a:cubicBezTo>
                    <a:pt x="16515" y="1"/>
                    <a:pt x="20822" y="195"/>
                    <a:pt x="23737" y="1944"/>
                  </a:cubicBezTo>
                  <a:cubicBezTo>
                    <a:pt x="27105" y="3984"/>
                    <a:pt x="28691" y="7967"/>
                    <a:pt x="29242" y="11756"/>
                  </a:cubicBezTo>
                  <a:cubicBezTo>
                    <a:pt x="29987" y="16419"/>
                    <a:pt x="30246" y="21147"/>
                    <a:pt x="29987" y="25842"/>
                  </a:cubicBezTo>
                  <a:cubicBezTo>
                    <a:pt x="29760" y="28886"/>
                    <a:pt x="29566" y="32416"/>
                    <a:pt x="28691" y="35525"/>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27" name="Google Shape;1727;p47"/>
            <p:cNvSpPr/>
            <p:nvPr/>
          </p:nvSpPr>
          <p:spPr>
            <a:xfrm>
              <a:off x="1756578" y="4250253"/>
              <a:ext cx="100026" cy="445758"/>
            </a:xfrm>
            <a:custGeom>
              <a:avLst/>
              <a:gdLst/>
              <a:ahLst/>
              <a:cxnLst/>
              <a:rect l="l" t="t" r="r" b="b"/>
              <a:pathLst>
                <a:path w="5668" h="25259" extrusionOk="0">
                  <a:moveTo>
                    <a:pt x="0" y="0"/>
                  </a:moveTo>
                  <a:lnTo>
                    <a:pt x="162" y="1101"/>
                  </a:lnTo>
                  <a:lnTo>
                    <a:pt x="292" y="2397"/>
                  </a:lnTo>
                  <a:lnTo>
                    <a:pt x="356" y="3174"/>
                  </a:lnTo>
                  <a:lnTo>
                    <a:pt x="486" y="4048"/>
                  </a:lnTo>
                  <a:lnTo>
                    <a:pt x="745" y="5991"/>
                  </a:lnTo>
                  <a:cubicBezTo>
                    <a:pt x="842" y="6671"/>
                    <a:pt x="1004" y="7383"/>
                    <a:pt x="1101" y="8128"/>
                  </a:cubicBezTo>
                  <a:cubicBezTo>
                    <a:pt x="1231" y="8873"/>
                    <a:pt x="1360" y="9650"/>
                    <a:pt x="1522" y="10427"/>
                  </a:cubicBezTo>
                  <a:lnTo>
                    <a:pt x="2008" y="12824"/>
                  </a:lnTo>
                  <a:lnTo>
                    <a:pt x="2558" y="15155"/>
                  </a:lnTo>
                  <a:cubicBezTo>
                    <a:pt x="2720" y="15933"/>
                    <a:pt x="2979" y="16710"/>
                    <a:pt x="3141" y="17422"/>
                  </a:cubicBezTo>
                  <a:cubicBezTo>
                    <a:pt x="3336" y="18135"/>
                    <a:pt x="3530" y="18879"/>
                    <a:pt x="3757" y="19527"/>
                  </a:cubicBezTo>
                  <a:lnTo>
                    <a:pt x="4339" y="21405"/>
                  </a:lnTo>
                  <a:lnTo>
                    <a:pt x="4598" y="22247"/>
                  </a:lnTo>
                  <a:lnTo>
                    <a:pt x="4858" y="22960"/>
                  </a:lnTo>
                  <a:lnTo>
                    <a:pt x="5279" y="24190"/>
                  </a:lnTo>
                  <a:lnTo>
                    <a:pt x="5667" y="25259"/>
                  </a:lnTo>
                  <a:lnTo>
                    <a:pt x="5181" y="24223"/>
                  </a:lnTo>
                  <a:lnTo>
                    <a:pt x="4663" y="23057"/>
                  </a:lnTo>
                  <a:lnTo>
                    <a:pt x="4339" y="22344"/>
                  </a:lnTo>
                  <a:lnTo>
                    <a:pt x="4016" y="21535"/>
                  </a:lnTo>
                  <a:lnTo>
                    <a:pt x="3303" y="19689"/>
                  </a:lnTo>
                  <a:cubicBezTo>
                    <a:pt x="3076" y="19041"/>
                    <a:pt x="2882" y="18329"/>
                    <a:pt x="2655" y="17584"/>
                  </a:cubicBezTo>
                  <a:cubicBezTo>
                    <a:pt x="2396" y="16872"/>
                    <a:pt x="2170" y="16095"/>
                    <a:pt x="2008" y="15317"/>
                  </a:cubicBezTo>
                  <a:lnTo>
                    <a:pt x="1393" y="12953"/>
                  </a:lnTo>
                  <a:lnTo>
                    <a:pt x="939" y="10557"/>
                  </a:lnTo>
                  <a:cubicBezTo>
                    <a:pt x="777" y="9780"/>
                    <a:pt x="680" y="9003"/>
                    <a:pt x="583" y="8225"/>
                  </a:cubicBezTo>
                  <a:cubicBezTo>
                    <a:pt x="453" y="7481"/>
                    <a:pt x="356" y="6768"/>
                    <a:pt x="292" y="6056"/>
                  </a:cubicBezTo>
                  <a:lnTo>
                    <a:pt x="130" y="4080"/>
                  </a:lnTo>
                  <a:lnTo>
                    <a:pt x="65" y="3206"/>
                  </a:lnTo>
                  <a:lnTo>
                    <a:pt x="65" y="2397"/>
                  </a:lnTo>
                  <a:lnTo>
                    <a:pt x="32" y="1101"/>
                  </a:lnTo>
                  <a:close/>
                </a:path>
              </a:pathLst>
            </a:custGeom>
            <a:solidFill>
              <a:srgbClr val="F9F3E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28" name="Google Shape;1728;p47"/>
            <p:cNvSpPr/>
            <p:nvPr/>
          </p:nvSpPr>
          <p:spPr>
            <a:xfrm>
              <a:off x="1829727" y="4199393"/>
              <a:ext cx="58872" cy="416040"/>
            </a:xfrm>
            <a:custGeom>
              <a:avLst/>
              <a:gdLst/>
              <a:ahLst/>
              <a:cxnLst/>
              <a:rect l="l" t="t" r="r" b="b"/>
              <a:pathLst>
                <a:path w="3336" h="23575" extrusionOk="0">
                  <a:moveTo>
                    <a:pt x="97" y="0"/>
                  </a:moveTo>
                  <a:cubicBezTo>
                    <a:pt x="97" y="0"/>
                    <a:pt x="130" y="356"/>
                    <a:pt x="162" y="1036"/>
                  </a:cubicBezTo>
                  <a:lnTo>
                    <a:pt x="227" y="2202"/>
                  </a:lnTo>
                  <a:lnTo>
                    <a:pt x="259" y="2915"/>
                  </a:lnTo>
                  <a:lnTo>
                    <a:pt x="356" y="3724"/>
                  </a:lnTo>
                  <a:lnTo>
                    <a:pt x="518" y="5505"/>
                  </a:lnTo>
                  <a:cubicBezTo>
                    <a:pt x="551" y="6153"/>
                    <a:pt x="680" y="6833"/>
                    <a:pt x="745" y="7513"/>
                  </a:cubicBezTo>
                  <a:cubicBezTo>
                    <a:pt x="810" y="8193"/>
                    <a:pt x="907" y="8905"/>
                    <a:pt x="1036" y="9650"/>
                  </a:cubicBezTo>
                  <a:lnTo>
                    <a:pt x="1328" y="11820"/>
                  </a:lnTo>
                  <a:cubicBezTo>
                    <a:pt x="1587" y="13309"/>
                    <a:pt x="1814" y="14767"/>
                    <a:pt x="2040" y="16127"/>
                  </a:cubicBezTo>
                  <a:lnTo>
                    <a:pt x="2396" y="18135"/>
                  </a:lnTo>
                  <a:lnTo>
                    <a:pt x="2720" y="19916"/>
                  </a:lnTo>
                  <a:lnTo>
                    <a:pt x="3174" y="22571"/>
                  </a:lnTo>
                  <a:cubicBezTo>
                    <a:pt x="3271" y="23219"/>
                    <a:pt x="3336" y="23575"/>
                    <a:pt x="3336" y="23575"/>
                  </a:cubicBezTo>
                  <a:cubicBezTo>
                    <a:pt x="3336" y="23575"/>
                    <a:pt x="3238" y="23219"/>
                    <a:pt x="3044" y="22571"/>
                  </a:cubicBezTo>
                  <a:cubicBezTo>
                    <a:pt x="2882" y="21956"/>
                    <a:pt x="2623" y="21049"/>
                    <a:pt x="2364" y="19980"/>
                  </a:cubicBezTo>
                  <a:cubicBezTo>
                    <a:pt x="2105" y="18879"/>
                    <a:pt x="1814" y="17616"/>
                    <a:pt x="1522" y="16256"/>
                  </a:cubicBezTo>
                  <a:cubicBezTo>
                    <a:pt x="1393" y="15576"/>
                    <a:pt x="1231" y="14864"/>
                    <a:pt x="1134" y="14119"/>
                  </a:cubicBezTo>
                  <a:lnTo>
                    <a:pt x="745" y="11917"/>
                  </a:lnTo>
                  <a:lnTo>
                    <a:pt x="453" y="9715"/>
                  </a:lnTo>
                  <a:cubicBezTo>
                    <a:pt x="356" y="9003"/>
                    <a:pt x="292" y="8258"/>
                    <a:pt x="227" y="7578"/>
                  </a:cubicBezTo>
                  <a:cubicBezTo>
                    <a:pt x="162" y="6865"/>
                    <a:pt x="97" y="6185"/>
                    <a:pt x="65" y="5538"/>
                  </a:cubicBezTo>
                  <a:lnTo>
                    <a:pt x="0" y="3724"/>
                  </a:lnTo>
                  <a:lnTo>
                    <a:pt x="0" y="2915"/>
                  </a:lnTo>
                  <a:lnTo>
                    <a:pt x="32" y="2202"/>
                  </a:lnTo>
                  <a:lnTo>
                    <a:pt x="65" y="1004"/>
                  </a:lnTo>
                  <a:cubicBezTo>
                    <a:pt x="65" y="356"/>
                    <a:pt x="97" y="0"/>
                    <a:pt x="97" y="0"/>
                  </a:cubicBezTo>
                  <a:close/>
                </a:path>
              </a:pathLst>
            </a:custGeom>
            <a:solidFill>
              <a:srgbClr val="F9F3E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29" name="Google Shape;1729;p47"/>
            <p:cNvSpPr/>
            <p:nvPr/>
          </p:nvSpPr>
          <p:spPr>
            <a:xfrm>
              <a:off x="1894864" y="4237670"/>
              <a:ext cx="46889" cy="436634"/>
            </a:xfrm>
            <a:custGeom>
              <a:avLst/>
              <a:gdLst/>
              <a:ahLst/>
              <a:cxnLst/>
              <a:rect l="l" t="t" r="r" b="b"/>
              <a:pathLst>
                <a:path w="2657" h="24742" extrusionOk="0">
                  <a:moveTo>
                    <a:pt x="1" y="1"/>
                  </a:moveTo>
                  <a:lnTo>
                    <a:pt x="130" y="1069"/>
                  </a:lnTo>
                  <a:cubicBezTo>
                    <a:pt x="195" y="1749"/>
                    <a:pt x="325" y="2689"/>
                    <a:pt x="422" y="3854"/>
                  </a:cubicBezTo>
                  <a:lnTo>
                    <a:pt x="584" y="5733"/>
                  </a:lnTo>
                  <a:cubicBezTo>
                    <a:pt x="648" y="6413"/>
                    <a:pt x="746" y="7093"/>
                    <a:pt x="810" y="7837"/>
                  </a:cubicBezTo>
                  <a:cubicBezTo>
                    <a:pt x="972" y="9295"/>
                    <a:pt x="1134" y="10817"/>
                    <a:pt x="1264" y="12371"/>
                  </a:cubicBezTo>
                  <a:cubicBezTo>
                    <a:pt x="1426" y="13925"/>
                    <a:pt x="1652" y="15480"/>
                    <a:pt x="1814" y="16905"/>
                  </a:cubicBezTo>
                  <a:cubicBezTo>
                    <a:pt x="1879" y="17649"/>
                    <a:pt x="1944" y="18330"/>
                    <a:pt x="2041" y="19010"/>
                  </a:cubicBezTo>
                  <a:lnTo>
                    <a:pt x="2268" y="20888"/>
                  </a:lnTo>
                  <a:cubicBezTo>
                    <a:pt x="2397" y="22021"/>
                    <a:pt x="2494" y="22993"/>
                    <a:pt x="2559" y="23673"/>
                  </a:cubicBezTo>
                  <a:lnTo>
                    <a:pt x="2656" y="24741"/>
                  </a:lnTo>
                  <a:lnTo>
                    <a:pt x="2429" y="23705"/>
                  </a:lnTo>
                  <a:cubicBezTo>
                    <a:pt x="2332" y="23025"/>
                    <a:pt x="2106" y="22086"/>
                    <a:pt x="1911" y="20920"/>
                  </a:cubicBezTo>
                  <a:lnTo>
                    <a:pt x="1588" y="19074"/>
                  </a:lnTo>
                  <a:cubicBezTo>
                    <a:pt x="1458" y="18427"/>
                    <a:pt x="1361" y="17714"/>
                    <a:pt x="1264" y="17002"/>
                  </a:cubicBezTo>
                  <a:cubicBezTo>
                    <a:pt x="1069" y="15545"/>
                    <a:pt x="875" y="13990"/>
                    <a:pt x="681" y="12436"/>
                  </a:cubicBezTo>
                  <a:cubicBezTo>
                    <a:pt x="487" y="10914"/>
                    <a:pt x="389" y="9327"/>
                    <a:pt x="260" y="7870"/>
                  </a:cubicBezTo>
                  <a:cubicBezTo>
                    <a:pt x="227" y="7157"/>
                    <a:pt x="163" y="6445"/>
                    <a:pt x="130" y="5765"/>
                  </a:cubicBezTo>
                  <a:lnTo>
                    <a:pt x="66" y="3887"/>
                  </a:lnTo>
                  <a:cubicBezTo>
                    <a:pt x="33" y="2721"/>
                    <a:pt x="33" y="1749"/>
                    <a:pt x="1" y="1037"/>
                  </a:cubicBezTo>
                  <a:cubicBezTo>
                    <a:pt x="1" y="357"/>
                    <a:pt x="1" y="1"/>
                    <a:pt x="1" y="1"/>
                  </a:cubicBezTo>
                  <a:close/>
                </a:path>
              </a:pathLst>
            </a:custGeom>
            <a:solidFill>
              <a:srgbClr val="F9F3E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30" name="Google Shape;1730;p47"/>
            <p:cNvSpPr/>
            <p:nvPr/>
          </p:nvSpPr>
          <p:spPr>
            <a:xfrm>
              <a:off x="1977154" y="4201670"/>
              <a:ext cx="20030" cy="478918"/>
            </a:xfrm>
            <a:custGeom>
              <a:avLst/>
              <a:gdLst/>
              <a:ahLst/>
              <a:cxnLst/>
              <a:rect l="l" t="t" r="r" b="b"/>
              <a:pathLst>
                <a:path w="1135" h="27138" extrusionOk="0">
                  <a:moveTo>
                    <a:pt x="33" y="1"/>
                  </a:moveTo>
                  <a:lnTo>
                    <a:pt x="130" y="1166"/>
                  </a:lnTo>
                  <a:cubicBezTo>
                    <a:pt x="195" y="1879"/>
                    <a:pt x="292" y="2947"/>
                    <a:pt x="389" y="4210"/>
                  </a:cubicBezTo>
                  <a:cubicBezTo>
                    <a:pt x="454" y="5506"/>
                    <a:pt x="551" y="6963"/>
                    <a:pt x="649" y="8582"/>
                  </a:cubicBezTo>
                  <a:cubicBezTo>
                    <a:pt x="746" y="10169"/>
                    <a:pt x="810" y="11853"/>
                    <a:pt x="875" y="13569"/>
                  </a:cubicBezTo>
                  <a:cubicBezTo>
                    <a:pt x="940" y="15253"/>
                    <a:pt x="1005" y="16937"/>
                    <a:pt x="1037" y="18556"/>
                  </a:cubicBezTo>
                  <a:cubicBezTo>
                    <a:pt x="1070" y="20143"/>
                    <a:pt x="1102" y="21632"/>
                    <a:pt x="1102" y="22895"/>
                  </a:cubicBezTo>
                  <a:cubicBezTo>
                    <a:pt x="1134" y="24191"/>
                    <a:pt x="1102" y="25227"/>
                    <a:pt x="1102" y="25972"/>
                  </a:cubicBezTo>
                  <a:lnTo>
                    <a:pt x="1102" y="27138"/>
                  </a:lnTo>
                  <a:lnTo>
                    <a:pt x="1005" y="25972"/>
                  </a:lnTo>
                  <a:cubicBezTo>
                    <a:pt x="972" y="25259"/>
                    <a:pt x="843" y="24191"/>
                    <a:pt x="778" y="22895"/>
                  </a:cubicBezTo>
                  <a:cubicBezTo>
                    <a:pt x="713" y="21632"/>
                    <a:pt x="584" y="20143"/>
                    <a:pt x="519" y="18556"/>
                  </a:cubicBezTo>
                  <a:cubicBezTo>
                    <a:pt x="422" y="16969"/>
                    <a:pt x="357" y="15285"/>
                    <a:pt x="260" y="13569"/>
                  </a:cubicBezTo>
                  <a:cubicBezTo>
                    <a:pt x="195" y="11885"/>
                    <a:pt x="163" y="10169"/>
                    <a:pt x="98" y="8582"/>
                  </a:cubicBezTo>
                  <a:cubicBezTo>
                    <a:pt x="66" y="6995"/>
                    <a:pt x="66" y="5506"/>
                    <a:pt x="33" y="4243"/>
                  </a:cubicBezTo>
                  <a:cubicBezTo>
                    <a:pt x="1" y="2947"/>
                    <a:pt x="33" y="1879"/>
                    <a:pt x="33" y="1134"/>
                  </a:cubicBezTo>
                  <a:close/>
                </a:path>
              </a:pathLst>
            </a:custGeom>
            <a:solidFill>
              <a:srgbClr val="F9F3E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31" name="Google Shape;1731;p47"/>
            <p:cNvSpPr/>
            <p:nvPr/>
          </p:nvSpPr>
          <p:spPr>
            <a:xfrm>
              <a:off x="2058315" y="4194822"/>
              <a:ext cx="21724" cy="473200"/>
            </a:xfrm>
            <a:custGeom>
              <a:avLst/>
              <a:gdLst/>
              <a:ahLst/>
              <a:cxnLst/>
              <a:rect l="l" t="t" r="r" b="b"/>
              <a:pathLst>
                <a:path w="1231" h="26814" extrusionOk="0">
                  <a:moveTo>
                    <a:pt x="0" y="0"/>
                  </a:moveTo>
                  <a:lnTo>
                    <a:pt x="162" y="1166"/>
                  </a:lnTo>
                  <a:cubicBezTo>
                    <a:pt x="227" y="1878"/>
                    <a:pt x="389" y="2915"/>
                    <a:pt x="518" y="4177"/>
                  </a:cubicBezTo>
                  <a:lnTo>
                    <a:pt x="745" y="6185"/>
                  </a:lnTo>
                  <a:cubicBezTo>
                    <a:pt x="842" y="6930"/>
                    <a:pt x="875" y="7675"/>
                    <a:pt x="939" y="8452"/>
                  </a:cubicBezTo>
                  <a:cubicBezTo>
                    <a:pt x="1037" y="10039"/>
                    <a:pt x="1101" y="11690"/>
                    <a:pt x="1198" y="13407"/>
                  </a:cubicBezTo>
                  <a:cubicBezTo>
                    <a:pt x="1198" y="15090"/>
                    <a:pt x="1231" y="16742"/>
                    <a:pt x="1231" y="18329"/>
                  </a:cubicBezTo>
                  <a:lnTo>
                    <a:pt x="1231" y="20596"/>
                  </a:lnTo>
                  <a:lnTo>
                    <a:pt x="1166" y="22636"/>
                  </a:lnTo>
                  <a:cubicBezTo>
                    <a:pt x="1134" y="23899"/>
                    <a:pt x="1069" y="24935"/>
                    <a:pt x="1037" y="25680"/>
                  </a:cubicBezTo>
                  <a:lnTo>
                    <a:pt x="972" y="26813"/>
                  </a:lnTo>
                  <a:lnTo>
                    <a:pt x="939" y="25680"/>
                  </a:lnTo>
                  <a:cubicBezTo>
                    <a:pt x="907" y="24935"/>
                    <a:pt x="842" y="23899"/>
                    <a:pt x="842" y="22636"/>
                  </a:cubicBezTo>
                  <a:cubicBezTo>
                    <a:pt x="842" y="21988"/>
                    <a:pt x="810" y="21308"/>
                    <a:pt x="777" y="20596"/>
                  </a:cubicBezTo>
                  <a:cubicBezTo>
                    <a:pt x="777" y="19883"/>
                    <a:pt x="745" y="19106"/>
                    <a:pt x="713" y="18329"/>
                  </a:cubicBezTo>
                  <a:cubicBezTo>
                    <a:pt x="680" y="16774"/>
                    <a:pt x="648" y="15090"/>
                    <a:pt x="616" y="13407"/>
                  </a:cubicBezTo>
                  <a:cubicBezTo>
                    <a:pt x="551" y="11723"/>
                    <a:pt x="454" y="10071"/>
                    <a:pt x="421" y="8484"/>
                  </a:cubicBezTo>
                  <a:cubicBezTo>
                    <a:pt x="356" y="7707"/>
                    <a:pt x="389" y="6962"/>
                    <a:pt x="324" y="6250"/>
                  </a:cubicBezTo>
                  <a:lnTo>
                    <a:pt x="195" y="4210"/>
                  </a:lnTo>
                  <a:cubicBezTo>
                    <a:pt x="130" y="2947"/>
                    <a:pt x="97" y="1911"/>
                    <a:pt x="65" y="1166"/>
                  </a:cubicBezTo>
                  <a:close/>
                </a:path>
              </a:pathLst>
            </a:custGeom>
            <a:solidFill>
              <a:srgbClr val="F9F3E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32" name="Google Shape;1732;p47"/>
            <p:cNvSpPr/>
            <p:nvPr/>
          </p:nvSpPr>
          <p:spPr>
            <a:xfrm>
              <a:off x="2138893" y="4247959"/>
              <a:ext cx="25165" cy="379474"/>
            </a:xfrm>
            <a:custGeom>
              <a:avLst/>
              <a:gdLst/>
              <a:ahLst/>
              <a:cxnLst/>
              <a:rect l="l" t="t" r="r" b="b"/>
              <a:pathLst>
                <a:path w="1426" h="21503" extrusionOk="0">
                  <a:moveTo>
                    <a:pt x="486" y="1"/>
                  </a:moveTo>
                  <a:cubicBezTo>
                    <a:pt x="486" y="1"/>
                    <a:pt x="551" y="357"/>
                    <a:pt x="648" y="940"/>
                  </a:cubicBezTo>
                  <a:lnTo>
                    <a:pt x="777" y="1976"/>
                  </a:lnTo>
                  <a:cubicBezTo>
                    <a:pt x="842" y="2397"/>
                    <a:pt x="907" y="2850"/>
                    <a:pt x="972" y="3368"/>
                  </a:cubicBezTo>
                  <a:lnTo>
                    <a:pt x="1134" y="4988"/>
                  </a:lnTo>
                  <a:cubicBezTo>
                    <a:pt x="1198" y="5571"/>
                    <a:pt x="1231" y="6186"/>
                    <a:pt x="1263" y="6801"/>
                  </a:cubicBezTo>
                  <a:cubicBezTo>
                    <a:pt x="1328" y="7449"/>
                    <a:pt x="1360" y="8096"/>
                    <a:pt x="1360" y="8744"/>
                  </a:cubicBezTo>
                  <a:cubicBezTo>
                    <a:pt x="1360" y="9424"/>
                    <a:pt x="1393" y="10104"/>
                    <a:pt x="1425" y="10784"/>
                  </a:cubicBezTo>
                  <a:cubicBezTo>
                    <a:pt x="1425" y="11464"/>
                    <a:pt x="1360" y="12144"/>
                    <a:pt x="1360" y="12792"/>
                  </a:cubicBezTo>
                  <a:cubicBezTo>
                    <a:pt x="1328" y="13472"/>
                    <a:pt x="1263" y="14120"/>
                    <a:pt x="1231" y="14767"/>
                  </a:cubicBezTo>
                  <a:cubicBezTo>
                    <a:pt x="1166" y="15383"/>
                    <a:pt x="1134" y="15998"/>
                    <a:pt x="1037" y="16581"/>
                  </a:cubicBezTo>
                  <a:lnTo>
                    <a:pt x="777" y="18200"/>
                  </a:lnTo>
                  <a:lnTo>
                    <a:pt x="648" y="18912"/>
                  </a:lnTo>
                  <a:lnTo>
                    <a:pt x="486" y="19560"/>
                  </a:lnTo>
                  <a:lnTo>
                    <a:pt x="227" y="20596"/>
                  </a:lnTo>
                  <a:cubicBezTo>
                    <a:pt x="97" y="21179"/>
                    <a:pt x="0" y="21503"/>
                    <a:pt x="0" y="21503"/>
                  </a:cubicBezTo>
                  <a:cubicBezTo>
                    <a:pt x="0" y="21503"/>
                    <a:pt x="33" y="21179"/>
                    <a:pt x="130" y="20596"/>
                  </a:cubicBezTo>
                  <a:lnTo>
                    <a:pt x="259" y="19528"/>
                  </a:lnTo>
                  <a:lnTo>
                    <a:pt x="356" y="18880"/>
                  </a:lnTo>
                  <a:lnTo>
                    <a:pt x="421" y="18167"/>
                  </a:lnTo>
                  <a:lnTo>
                    <a:pt x="583" y="16548"/>
                  </a:lnTo>
                  <a:cubicBezTo>
                    <a:pt x="648" y="15965"/>
                    <a:pt x="648" y="15350"/>
                    <a:pt x="680" y="14735"/>
                  </a:cubicBezTo>
                  <a:cubicBezTo>
                    <a:pt x="713" y="14087"/>
                    <a:pt x="745" y="13440"/>
                    <a:pt x="745" y="12792"/>
                  </a:cubicBezTo>
                  <a:cubicBezTo>
                    <a:pt x="745" y="12112"/>
                    <a:pt x="777" y="11432"/>
                    <a:pt x="810" y="10752"/>
                  </a:cubicBezTo>
                  <a:cubicBezTo>
                    <a:pt x="810" y="10072"/>
                    <a:pt x="810" y="9392"/>
                    <a:pt x="810" y="8744"/>
                  </a:cubicBezTo>
                  <a:cubicBezTo>
                    <a:pt x="810" y="8064"/>
                    <a:pt x="777" y="7416"/>
                    <a:pt x="745" y="6769"/>
                  </a:cubicBezTo>
                  <a:cubicBezTo>
                    <a:pt x="745" y="6153"/>
                    <a:pt x="745" y="5538"/>
                    <a:pt x="713" y="4955"/>
                  </a:cubicBezTo>
                  <a:lnTo>
                    <a:pt x="648" y="3336"/>
                  </a:lnTo>
                  <a:cubicBezTo>
                    <a:pt x="616" y="2332"/>
                    <a:pt x="551" y="1490"/>
                    <a:pt x="551" y="907"/>
                  </a:cubicBezTo>
                  <a:cubicBezTo>
                    <a:pt x="518" y="357"/>
                    <a:pt x="486" y="1"/>
                    <a:pt x="486" y="1"/>
                  </a:cubicBezTo>
                  <a:close/>
                </a:path>
              </a:pathLst>
            </a:custGeom>
            <a:solidFill>
              <a:srgbClr val="F9F3E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33" name="Google Shape;1733;p47"/>
            <p:cNvSpPr/>
            <p:nvPr/>
          </p:nvSpPr>
          <p:spPr>
            <a:xfrm>
              <a:off x="3125265" y="3960516"/>
              <a:ext cx="533766" cy="786937"/>
            </a:xfrm>
            <a:custGeom>
              <a:avLst/>
              <a:gdLst/>
              <a:ahLst/>
              <a:cxnLst/>
              <a:rect l="l" t="t" r="r" b="b"/>
              <a:pathLst>
                <a:path w="30246" h="44592" extrusionOk="0">
                  <a:moveTo>
                    <a:pt x="1555" y="35492"/>
                  </a:moveTo>
                  <a:cubicBezTo>
                    <a:pt x="1846" y="36593"/>
                    <a:pt x="2267" y="37629"/>
                    <a:pt x="2785" y="38633"/>
                  </a:cubicBezTo>
                  <a:cubicBezTo>
                    <a:pt x="3659" y="40252"/>
                    <a:pt x="5279" y="41968"/>
                    <a:pt x="6898" y="42778"/>
                  </a:cubicBezTo>
                  <a:cubicBezTo>
                    <a:pt x="10136" y="44397"/>
                    <a:pt x="14864" y="44591"/>
                    <a:pt x="18361" y="44073"/>
                  </a:cubicBezTo>
                  <a:cubicBezTo>
                    <a:pt x="22344" y="43426"/>
                    <a:pt x="25809" y="40932"/>
                    <a:pt x="27752" y="37370"/>
                  </a:cubicBezTo>
                  <a:cubicBezTo>
                    <a:pt x="29372" y="34261"/>
                    <a:pt x="29728" y="30667"/>
                    <a:pt x="29922" y="27169"/>
                  </a:cubicBezTo>
                  <a:cubicBezTo>
                    <a:pt x="30181" y="23607"/>
                    <a:pt x="30246" y="20013"/>
                    <a:pt x="30084" y="16418"/>
                  </a:cubicBezTo>
                  <a:cubicBezTo>
                    <a:pt x="29890" y="12824"/>
                    <a:pt x="29469" y="8808"/>
                    <a:pt x="27623" y="5667"/>
                  </a:cubicBezTo>
                  <a:cubicBezTo>
                    <a:pt x="25421" y="1846"/>
                    <a:pt x="21017" y="162"/>
                    <a:pt x="17001" y="65"/>
                  </a:cubicBezTo>
                  <a:cubicBezTo>
                    <a:pt x="13731" y="0"/>
                    <a:pt x="9424" y="162"/>
                    <a:pt x="6509" y="1943"/>
                  </a:cubicBezTo>
                  <a:cubicBezTo>
                    <a:pt x="3141" y="3951"/>
                    <a:pt x="1555" y="7934"/>
                    <a:pt x="1004" y="11723"/>
                  </a:cubicBezTo>
                  <a:cubicBezTo>
                    <a:pt x="259" y="16386"/>
                    <a:pt x="0" y="21114"/>
                    <a:pt x="259" y="25809"/>
                  </a:cubicBezTo>
                  <a:cubicBezTo>
                    <a:pt x="486" y="28853"/>
                    <a:pt x="680" y="32383"/>
                    <a:pt x="1555" y="35492"/>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34" name="Google Shape;1734;p47"/>
            <p:cNvSpPr/>
            <p:nvPr/>
          </p:nvSpPr>
          <p:spPr>
            <a:xfrm>
              <a:off x="3508145" y="4250253"/>
              <a:ext cx="99461" cy="445758"/>
            </a:xfrm>
            <a:custGeom>
              <a:avLst/>
              <a:gdLst/>
              <a:ahLst/>
              <a:cxnLst/>
              <a:rect l="l" t="t" r="r" b="b"/>
              <a:pathLst>
                <a:path w="5636" h="25259" extrusionOk="0">
                  <a:moveTo>
                    <a:pt x="5635" y="0"/>
                  </a:moveTo>
                  <a:lnTo>
                    <a:pt x="5635" y="1101"/>
                  </a:lnTo>
                  <a:cubicBezTo>
                    <a:pt x="5635" y="1457"/>
                    <a:pt x="5635" y="1911"/>
                    <a:pt x="5603" y="2397"/>
                  </a:cubicBezTo>
                  <a:lnTo>
                    <a:pt x="5603" y="3206"/>
                  </a:lnTo>
                  <a:lnTo>
                    <a:pt x="5538" y="4080"/>
                  </a:lnTo>
                  <a:lnTo>
                    <a:pt x="5376" y="6056"/>
                  </a:lnTo>
                  <a:cubicBezTo>
                    <a:pt x="5312" y="6768"/>
                    <a:pt x="5182" y="7481"/>
                    <a:pt x="5085" y="8225"/>
                  </a:cubicBezTo>
                  <a:cubicBezTo>
                    <a:pt x="4988" y="9003"/>
                    <a:pt x="4891" y="9780"/>
                    <a:pt x="4729" y="10557"/>
                  </a:cubicBezTo>
                  <a:lnTo>
                    <a:pt x="4243" y="12953"/>
                  </a:lnTo>
                  <a:lnTo>
                    <a:pt x="3660" y="15317"/>
                  </a:lnTo>
                  <a:cubicBezTo>
                    <a:pt x="3498" y="16095"/>
                    <a:pt x="3239" y="16872"/>
                    <a:pt x="3012" y="17584"/>
                  </a:cubicBezTo>
                  <a:cubicBezTo>
                    <a:pt x="2786" y="18329"/>
                    <a:pt x="2591" y="19041"/>
                    <a:pt x="2332" y="19689"/>
                  </a:cubicBezTo>
                  <a:lnTo>
                    <a:pt x="1652" y="21535"/>
                  </a:lnTo>
                  <a:lnTo>
                    <a:pt x="1328" y="22344"/>
                  </a:lnTo>
                  <a:lnTo>
                    <a:pt x="1005" y="23057"/>
                  </a:lnTo>
                  <a:lnTo>
                    <a:pt x="487" y="24223"/>
                  </a:lnTo>
                  <a:lnTo>
                    <a:pt x="1" y="25259"/>
                  </a:lnTo>
                  <a:lnTo>
                    <a:pt x="357" y="24190"/>
                  </a:lnTo>
                  <a:lnTo>
                    <a:pt x="810" y="22960"/>
                  </a:lnTo>
                  <a:lnTo>
                    <a:pt x="1069" y="22247"/>
                  </a:lnTo>
                  <a:lnTo>
                    <a:pt x="1328" y="21405"/>
                  </a:lnTo>
                  <a:lnTo>
                    <a:pt x="1911" y="19527"/>
                  </a:lnTo>
                  <a:cubicBezTo>
                    <a:pt x="2138" y="18879"/>
                    <a:pt x="2300" y="18135"/>
                    <a:pt x="2494" y="17422"/>
                  </a:cubicBezTo>
                  <a:cubicBezTo>
                    <a:pt x="2721" y="16677"/>
                    <a:pt x="2915" y="15933"/>
                    <a:pt x="3110" y="15155"/>
                  </a:cubicBezTo>
                  <a:lnTo>
                    <a:pt x="3660" y="12824"/>
                  </a:lnTo>
                  <a:lnTo>
                    <a:pt x="4146" y="10427"/>
                  </a:lnTo>
                  <a:cubicBezTo>
                    <a:pt x="4308" y="9650"/>
                    <a:pt x="4437" y="8873"/>
                    <a:pt x="4534" y="8128"/>
                  </a:cubicBezTo>
                  <a:cubicBezTo>
                    <a:pt x="4664" y="7383"/>
                    <a:pt x="4826" y="6671"/>
                    <a:pt x="4891" y="5991"/>
                  </a:cubicBezTo>
                  <a:lnTo>
                    <a:pt x="5182" y="4048"/>
                  </a:lnTo>
                  <a:lnTo>
                    <a:pt x="5279" y="3174"/>
                  </a:lnTo>
                  <a:lnTo>
                    <a:pt x="5376" y="2397"/>
                  </a:lnTo>
                  <a:lnTo>
                    <a:pt x="5506" y="1101"/>
                  </a:lnTo>
                  <a:close/>
                </a:path>
              </a:pathLst>
            </a:custGeom>
            <a:solidFill>
              <a:srgbClr val="F9F3E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35" name="Google Shape;1735;p47"/>
            <p:cNvSpPr/>
            <p:nvPr/>
          </p:nvSpPr>
          <p:spPr>
            <a:xfrm>
              <a:off x="3476150" y="4199393"/>
              <a:ext cx="59454" cy="416040"/>
            </a:xfrm>
            <a:custGeom>
              <a:avLst/>
              <a:gdLst/>
              <a:ahLst/>
              <a:cxnLst/>
              <a:rect l="l" t="t" r="r" b="b"/>
              <a:pathLst>
                <a:path w="3369" h="23575" extrusionOk="0">
                  <a:moveTo>
                    <a:pt x="3239" y="0"/>
                  </a:moveTo>
                  <a:cubicBezTo>
                    <a:pt x="3239" y="0"/>
                    <a:pt x="3239" y="356"/>
                    <a:pt x="3271" y="1036"/>
                  </a:cubicBezTo>
                  <a:cubicBezTo>
                    <a:pt x="3271" y="1360"/>
                    <a:pt x="3303" y="1749"/>
                    <a:pt x="3303" y="2202"/>
                  </a:cubicBezTo>
                  <a:cubicBezTo>
                    <a:pt x="3303" y="2429"/>
                    <a:pt x="3336" y="2656"/>
                    <a:pt x="3336" y="2915"/>
                  </a:cubicBezTo>
                  <a:cubicBezTo>
                    <a:pt x="3368" y="3174"/>
                    <a:pt x="3336" y="3465"/>
                    <a:pt x="3303" y="3724"/>
                  </a:cubicBezTo>
                  <a:lnTo>
                    <a:pt x="3271" y="5538"/>
                  </a:lnTo>
                  <a:cubicBezTo>
                    <a:pt x="3239" y="6185"/>
                    <a:pt x="3174" y="6865"/>
                    <a:pt x="3109" y="7578"/>
                  </a:cubicBezTo>
                  <a:cubicBezTo>
                    <a:pt x="3044" y="8290"/>
                    <a:pt x="2980" y="9003"/>
                    <a:pt x="2882" y="9715"/>
                  </a:cubicBezTo>
                  <a:lnTo>
                    <a:pt x="2591" y="11917"/>
                  </a:lnTo>
                  <a:lnTo>
                    <a:pt x="2202" y="14119"/>
                  </a:lnTo>
                  <a:cubicBezTo>
                    <a:pt x="2105" y="14864"/>
                    <a:pt x="1943" y="15576"/>
                    <a:pt x="1814" y="16256"/>
                  </a:cubicBezTo>
                  <a:cubicBezTo>
                    <a:pt x="1522" y="17616"/>
                    <a:pt x="1231" y="18879"/>
                    <a:pt x="972" y="19980"/>
                  </a:cubicBezTo>
                  <a:cubicBezTo>
                    <a:pt x="680" y="21049"/>
                    <a:pt x="421" y="21956"/>
                    <a:pt x="259" y="22603"/>
                  </a:cubicBezTo>
                  <a:cubicBezTo>
                    <a:pt x="97" y="23219"/>
                    <a:pt x="0" y="23575"/>
                    <a:pt x="0" y="23575"/>
                  </a:cubicBezTo>
                  <a:cubicBezTo>
                    <a:pt x="0" y="23575"/>
                    <a:pt x="33" y="23219"/>
                    <a:pt x="162" y="22571"/>
                  </a:cubicBezTo>
                  <a:lnTo>
                    <a:pt x="616" y="19916"/>
                  </a:lnTo>
                  <a:lnTo>
                    <a:pt x="939" y="18135"/>
                  </a:lnTo>
                  <a:lnTo>
                    <a:pt x="1263" y="16127"/>
                  </a:lnTo>
                  <a:cubicBezTo>
                    <a:pt x="1522" y="14767"/>
                    <a:pt x="1749" y="13309"/>
                    <a:pt x="1976" y="11820"/>
                  </a:cubicBezTo>
                  <a:lnTo>
                    <a:pt x="2300" y="9650"/>
                  </a:lnTo>
                  <a:cubicBezTo>
                    <a:pt x="2429" y="8905"/>
                    <a:pt x="2494" y="8193"/>
                    <a:pt x="2591" y="7513"/>
                  </a:cubicBezTo>
                  <a:cubicBezTo>
                    <a:pt x="2656" y="6833"/>
                    <a:pt x="2753" y="6153"/>
                    <a:pt x="2818" y="5505"/>
                  </a:cubicBezTo>
                  <a:lnTo>
                    <a:pt x="2980" y="3724"/>
                  </a:lnTo>
                  <a:lnTo>
                    <a:pt x="3044" y="2915"/>
                  </a:lnTo>
                  <a:cubicBezTo>
                    <a:pt x="3044" y="2656"/>
                    <a:pt x="3077" y="2429"/>
                    <a:pt x="3077" y="2202"/>
                  </a:cubicBezTo>
                  <a:cubicBezTo>
                    <a:pt x="3109" y="1749"/>
                    <a:pt x="3141" y="1360"/>
                    <a:pt x="3174" y="1036"/>
                  </a:cubicBezTo>
                  <a:cubicBezTo>
                    <a:pt x="3206" y="356"/>
                    <a:pt x="3239" y="0"/>
                    <a:pt x="3239" y="0"/>
                  </a:cubicBezTo>
                  <a:close/>
                </a:path>
              </a:pathLst>
            </a:custGeom>
            <a:solidFill>
              <a:srgbClr val="F9F3E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36" name="Google Shape;1736;p47"/>
            <p:cNvSpPr/>
            <p:nvPr/>
          </p:nvSpPr>
          <p:spPr>
            <a:xfrm>
              <a:off x="3422996" y="4237670"/>
              <a:ext cx="46307" cy="437199"/>
            </a:xfrm>
            <a:custGeom>
              <a:avLst/>
              <a:gdLst/>
              <a:ahLst/>
              <a:cxnLst/>
              <a:rect l="l" t="t" r="r" b="b"/>
              <a:pathLst>
                <a:path w="2624" h="24774" extrusionOk="0">
                  <a:moveTo>
                    <a:pt x="2624" y="1"/>
                  </a:moveTo>
                  <a:lnTo>
                    <a:pt x="2624" y="1069"/>
                  </a:lnTo>
                  <a:cubicBezTo>
                    <a:pt x="2624" y="1717"/>
                    <a:pt x="2624" y="2721"/>
                    <a:pt x="2591" y="3887"/>
                  </a:cubicBezTo>
                  <a:lnTo>
                    <a:pt x="2527" y="5797"/>
                  </a:lnTo>
                  <a:cubicBezTo>
                    <a:pt x="2494" y="6445"/>
                    <a:pt x="2429" y="7157"/>
                    <a:pt x="2365" y="7902"/>
                  </a:cubicBezTo>
                  <a:cubicBezTo>
                    <a:pt x="2268" y="9359"/>
                    <a:pt x="2106" y="10914"/>
                    <a:pt x="1976" y="12468"/>
                  </a:cubicBezTo>
                  <a:cubicBezTo>
                    <a:pt x="1814" y="14023"/>
                    <a:pt x="1555" y="15545"/>
                    <a:pt x="1361" y="17002"/>
                  </a:cubicBezTo>
                  <a:cubicBezTo>
                    <a:pt x="1264" y="17714"/>
                    <a:pt x="1167" y="18427"/>
                    <a:pt x="1069" y="19074"/>
                  </a:cubicBezTo>
                  <a:lnTo>
                    <a:pt x="746" y="20953"/>
                  </a:lnTo>
                  <a:cubicBezTo>
                    <a:pt x="519" y="22086"/>
                    <a:pt x="325" y="23057"/>
                    <a:pt x="195" y="23705"/>
                  </a:cubicBezTo>
                  <a:lnTo>
                    <a:pt x="1" y="24774"/>
                  </a:lnTo>
                  <a:lnTo>
                    <a:pt x="98" y="23705"/>
                  </a:lnTo>
                  <a:cubicBezTo>
                    <a:pt x="163" y="23025"/>
                    <a:pt x="260" y="22054"/>
                    <a:pt x="389" y="20888"/>
                  </a:cubicBezTo>
                  <a:lnTo>
                    <a:pt x="616" y="19010"/>
                  </a:lnTo>
                  <a:cubicBezTo>
                    <a:pt x="713" y="18362"/>
                    <a:pt x="746" y="17649"/>
                    <a:pt x="843" y="16937"/>
                  </a:cubicBezTo>
                  <a:cubicBezTo>
                    <a:pt x="1005" y="15480"/>
                    <a:pt x="1167" y="13925"/>
                    <a:pt x="1361" y="12403"/>
                  </a:cubicBezTo>
                  <a:cubicBezTo>
                    <a:pt x="1555" y="10849"/>
                    <a:pt x="1685" y="9295"/>
                    <a:pt x="1847" y="7837"/>
                  </a:cubicBezTo>
                  <a:cubicBezTo>
                    <a:pt x="1911" y="7125"/>
                    <a:pt x="2008" y="6413"/>
                    <a:pt x="2041" y="5765"/>
                  </a:cubicBezTo>
                  <a:lnTo>
                    <a:pt x="2235" y="3887"/>
                  </a:lnTo>
                  <a:cubicBezTo>
                    <a:pt x="2332" y="2721"/>
                    <a:pt x="2429" y="1749"/>
                    <a:pt x="2527" y="1069"/>
                  </a:cubicBezTo>
                  <a:close/>
                </a:path>
              </a:pathLst>
            </a:custGeom>
            <a:solidFill>
              <a:srgbClr val="F9F3E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37" name="Google Shape;1737;p47"/>
            <p:cNvSpPr/>
            <p:nvPr/>
          </p:nvSpPr>
          <p:spPr>
            <a:xfrm>
              <a:off x="3367565" y="4201670"/>
              <a:ext cx="19448" cy="479482"/>
            </a:xfrm>
            <a:custGeom>
              <a:avLst/>
              <a:gdLst/>
              <a:ahLst/>
              <a:cxnLst/>
              <a:rect l="l" t="t" r="r" b="b"/>
              <a:pathLst>
                <a:path w="1102" h="27170" extrusionOk="0">
                  <a:moveTo>
                    <a:pt x="1102" y="1"/>
                  </a:moveTo>
                  <a:lnTo>
                    <a:pt x="1102" y="1166"/>
                  </a:lnTo>
                  <a:lnTo>
                    <a:pt x="1102" y="4243"/>
                  </a:lnTo>
                  <a:cubicBezTo>
                    <a:pt x="1102" y="5506"/>
                    <a:pt x="1069" y="6995"/>
                    <a:pt x="1004" y="8582"/>
                  </a:cubicBezTo>
                  <a:cubicBezTo>
                    <a:pt x="972" y="10169"/>
                    <a:pt x="907" y="11885"/>
                    <a:pt x="843" y="13569"/>
                  </a:cubicBezTo>
                  <a:cubicBezTo>
                    <a:pt x="778" y="15285"/>
                    <a:pt x="713" y="16969"/>
                    <a:pt x="616" y="18556"/>
                  </a:cubicBezTo>
                  <a:cubicBezTo>
                    <a:pt x="519" y="20143"/>
                    <a:pt x="422" y="21632"/>
                    <a:pt x="357" y="22928"/>
                  </a:cubicBezTo>
                  <a:cubicBezTo>
                    <a:pt x="260" y="24191"/>
                    <a:pt x="163" y="25259"/>
                    <a:pt x="98" y="26004"/>
                  </a:cubicBezTo>
                  <a:lnTo>
                    <a:pt x="1" y="27170"/>
                  </a:lnTo>
                  <a:lnTo>
                    <a:pt x="1" y="26004"/>
                  </a:lnTo>
                  <a:lnTo>
                    <a:pt x="1" y="22895"/>
                  </a:lnTo>
                  <a:cubicBezTo>
                    <a:pt x="1" y="21632"/>
                    <a:pt x="33" y="20143"/>
                    <a:pt x="65" y="18556"/>
                  </a:cubicBezTo>
                  <a:cubicBezTo>
                    <a:pt x="130" y="16969"/>
                    <a:pt x="195" y="15253"/>
                    <a:pt x="227" y="13569"/>
                  </a:cubicBezTo>
                  <a:cubicBezTo>
                    <a:pt x="292" y="11853"/>
                    <a:pt x="389" y="10169"/>
                    <a:pt x="486" y="8582"/>
                  </a:cubicBezTo>
                  <a:cubicBezTo>
                    <a:pt x="551" y="6995"/>
                    <a:pt x="681" y="5506"/>
                    <a:pt x="745" y="4243"/>
                  </a:cubicBezTo>
                  <a:cubicBezTo>
                    <a:pt x="810" y="2947"/>
                    <a:pt x="907" y="1911"/>
                    <a:pt x="972" y="1166"/>
                  </a:cubicBezTo>
                  <a:close/>
                </a:path>
              </a:pathLst>
            </a:custGeom>
            <a:solidFill>
              <a:srgbClr val="F9F3E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38" name="Google Shape;1738;p47"/>
            <p:cNvSpPr/>
            <p:nvPr/>
          </p:nvSpPr>
          <p:spPr>
            <a:xfrm>
              <a:off x="3284128" y="4194822"/>
              <a:ext cx="21742" cy="473200"/>
            </a:xfrm>
            <a:custGeom>
              <a:avLst/>
              <a:gdLst/>
              <a:ahLst/>
              <a:cxnLst/>
              <a:rect l="l" t="t" r="r" b="b"/>
              <a:pathLst>
                <a:path w="1232" h="26814" extrusionOk="0">
                  <a:moveTo>
                    <a:pt x="1231" y="0"/>
                  </a:moveTo>
                  <a:lnTo>
                    <a:pt x="1199" y="1166"/>
                  </a:lnTo>
                  <a:cubicBezTo>
                    <a:pt x="1166" y="1911"/>
                    <a:pt x="1134" y="2947"/>
                    <a:pt x="1069" y="4210"/>
                  </a:cubicBezTo>
                  <a:lnTo>
                    <a:pt x="940" y="6218"/>
                  </a:lnTo>
                  <a:cubicBezTo>
                    <a:pt x="875" y="6962"/>
                    <a:pt x="875" y="7707"/>
                    <a:pt x="843" y="8484"/>
                  </a:cubicBezTo>
                  <a:cubicBezTo>
                    <a:pt x="810" y="10071"/>
                    <a:pt x="745" y="11723"/>
                    <a:pt x="648" y="13407"/>
                  </a:cubicBezTo>
                  <a:cubicBezTo>
                    <a:pt x="584" y="15090"/>
                    <a:pt x="584" y="16742"/>
                    <a:pt x="551" y="18329"/>
                  </a:cubicBezTo>
                  <a:cubicBezTo>
                    <a:pt x="551" y="19106"/>
                    <a:pt x="486" y="19883"/>
                    <a:pt x="454" y="20596"/>
                  </a:cubicBezTo>
                  <a:cubicBezTo>
                    <a:pt x="454" y="21308"/>
                    <a:pt x="454" y="21988"/>
                    <a:pt x="422" y="22636"/>
                  </a:cubicBezTo>
                  <a:cubicBezTo>
                    <a:pt x="422" y="23866"/>
                    <a:pt x="357" y="24935"/>
                    <a:pt x="325" y="25647"/>
                  </a:cubicBezTo>
                  <a:lnTo>
                    <a:pt x="292" y="26813"/>
                  </a:lnTo>
                  <a:lnTo>
                    <a:pt x="227" y="25647"/>
                  </a:lnTo>
                  <a:cubicBezTo>
                    <a:pt x="195" y="24935"/>
                    <a:pt x="130" y="23866"/>
                    <a:pt x="98" y="22636"/>
                  </a:cubicBezTo>
                  <a:lnTo>
                    <a:pt x="33" y="20596"/>
                  </a:lnTo>
                  <a:cubicBezTo>
                    <a:pt x="1" y="19883"/>
                    <a:pt x="1" y="19106"/>
                    <a:pt x="33" y="18329"/>
                  </a:cubicBezTo>
                  <a:cubicBezTo>
                    <a:pt x="33" y="16742"/>
                    <a:pt x="33" y="15090"/>
                    <a:pt x="65" y="13407"/>
                  </a:cubicBezTo>
                  <a:cubicBezTo>
                    <a:pt x="163" y="11723"/>
                    <a:pt x="227" y="10039"/>
                    <a:pt x="325" y="8452"/>
                  </a:cubicBezTo>
                  <a:cubicBezTo>
                    <a:pt x="389" y="7675"/>
                    <a:pt x="422" y="6898"/>
                    <a:pt x="519" y="6185"/>
                  </a:cubicBezTo>
                  <a:lnTo>
                    <a:pt x="745" y="4177"/>
                  </a:lnTo>
                  <a:cubicBezTo>
                    <a:pt x="875" y="2915"/>
                    <a:pt x="1005" y="1878"/>
                    <a:pt x="1102" y="1166"/>
                  </a:cubicBezTo>
                  <a:close/>
                </a:path>
              </a:pathLst>
            </a:custGeom>
            <a:solidFill>
              <a:srgbClr val="F9F3E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39" name="Google Shape;1739;p47"/>
            <p:cNvSpPr/>
            <p:nvPr/>
          </p:nvSpPr>
          <p:spPr>
            <a:xfrm>
              <a:off x="3200126" y="4247959"/>
              <a:ext cx="25730" cy="380056"/>
            </a:xfrm>
            <a:custGeom>
              <a:avLst/>
              <a:gdLst/>
              <a:ahLst/>
              <a:cxnLst/>
              <a:rect l="l" t="t" r="r" b="b"/>
              <a:pathLst>
                <a:path w="1458" h="21536" extrusionOk="0">
                  <a:moveTo>
                    <a:pt x="972" y="1"/>
                  </a:moveTo>
                  <a:cubicBezTo>
                    <a:pt x="972" y="1"/>
                    <a:pt x="972" y="357"/>
                    <a:pt x="939" y="940"/>
                  </a:cubicBezTo>
                  <a:cubicBezTo>
                    <a:pt x="907" y="1523"/>
                    <a:pt x="875" y="2365"/>
                    <a:pt x="842" y="3368"/>
                  </a:cubicBezTo>
                  <a:lnTo>
                    <a:pt x="745" y="4988"/>
                  </a:lnTo>
                  <a:cubicBezTo>
                    <a:pt x="713" y="5571"/>
                    <a:pt x="745" y="6186"/>
                    <a:pt x="713" y="6801"/>
                  </a:cubicBezTo>
                  <a:cubicBezTo>
                    <a:pt x="680" y="7449"/>
                    <a:pt x="648" y="8096"/>
                    <a:pt x="680" y="8744"/>
                  </a:cubicBezTo>
                  <a:cubicBezTo>
                    <a:pt x="680" y="9424"/>
                    <a:pt x="680" y="10104"/>
                    <a:pt x="680" y="10784"/>
                  </a:cubicBezTo>
                  <a:cubicBezTo>
                    <a:pt x="680" y="11464"/>
                    <a:pt x="680" y="12112"/>
                    <a:pt x="713" y="12792"/>
                  </a:cubicBezTo>
                  <a:cubicBezTo>
                    <a:pt x="713" y="13472"/>
                    <a:pt x="745" y="14120"/>
                    <a:pt x="778" y="14735"/>
                  </a:cubicBezTo>
                  <a:cubicBezTo>
                    <a:pt x="810" y="15383"/>
                    <a:pt x="842" y="15998"/>
                    <a:pt x="875" y="16548"/>
                  </a:cubicBezTo>
                  <a:lnTo>
                    <a:pt x="1037" y="18167"/>
                  </a:lnTo>
                  <a:lnTo>
                    <a:pt x="1101" y="18912"/>
                  </a:lnTo>
                  <a:lnTo>
                    <a:pt x="1199" y="19560"/>
                  </a:lnTo>
                  <a:lnTo>
                    <a:pt x="1328" y="20596"/>
                  </a:lnTo>
                  <a:cubicBezTo>
                    <a:pt x="1425" y="21211"/>
                    <a:pt x="1458" y="21535"/>
                    <a:pt x="1458" y="21535"/>
                  </a:cubicBezTo>
                  <a:cubicBezTo>
                    <a:pt x="1458" y="21535"/>
                    <a:pt x="1360" y="21211"/>
                    <a:pt x="1231" y="20629"/>
                  </a:cubicBezTo>
                  <a:lnTo>
                    <a:pt x="972" y="19592"/>
                  </a:lnTo>
                  <a:lnTo>
                    <a:pt x="778" y="18945"/>
                  </a:lnTo>
                  <a:lnTo>
                    <a:pt x="680" y="18232"/>
                  </a:lnTo>
                  <a:lnTo>
                    <a:pt x="421" y="16613"/>
                  </a:lnTo>
                  <a:cubicBezTo>
                    <a:pt x="324" y="16030"/>
                    <a:pt x="292" y="15415"/>
                    <a:pt x="227" y="14800"/>
                  </a:cubicBezTo>
                  <a:cubicBezTo>
                    <a:pt x="162" y="14152"/>
                    <a:pt x="98" y="13504"/>
                    <a:pt x="98" y="12824"/>
                  </a:cubicBezTo>
                  <a:cubicBezTo>
                    <a:pt x="98" y="12177"/>
                    <a:pt x="65" y="11497"/>
                    <a:pt x="33" y="10817"/>
                  </a:cubicBezTo>
                  <a:cubicBezTo>
                    <a:pt x="0" y="10137"/>
                    <a:pt x="65" y="9456"/>
                    <a:pt x="65" y="8776"/>
                  </a:cubicBezTo>
                  <a:cubicBezTo>
                    <a:pt x="98" y="8129"/>
                    <a:pt x="130" y="7449"/>
                    <a:pt x="162" y="6833"/>
                  </a:cubicBezTo>
                  <a:cubicBezTo>
                    <a:pt x="195" y="6186"/>
                    <a:pt x="259" y="5571"/>
                    <a:pt x="292" y="5020"/>
                  </a:cubicBezTo>
                  <a:lnTo>
                    <a:pt x="486" y="3401"/>
                  </a:lnTo>
                  <a:cubicBezTo>
                    <a:pt x="519" y="2883"/>
                    <a:pt x="583" y="2429"/>
                    <a:pt x="648" y="2008"/>
                  </a:cubicBezTo>
                  <a:lnTo>
                    <a:pt x="810" y="972"/>
                  </a:lnTo>
                  <a:cubicBezTo>
                    <a:pt x="907" y="324"/>
                    <a:pt x="972" y="1"/>
                    <a:pt x="972" y="1"/>
                  </a:cubicBezTo>
                  <a:close/>
                </a:path>
              </a:pathLst>
            </a:custGeom>
            <a:solidFill>
              <a:srgbClr val="F9F3E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40" name="Google Shape;1740;p47"/>
            <p:cNvSpPr/>
            <p:nvPr/>
          </p:nvSpPr>
          <p:spPr>
            <a:xfrm>
              <a:off x="1493683" y="3940504"/>
              <a:ext cx="2377365" cy="576650"/>
            </a:xfrm>
            <a:custGeom>
              <a:avLst/>
              <a:gdLst/>
              <a:ahLst/>
              <a:cxnLst/>
              <a:rect l="l" t="t" r="r" b="b"/>
              <a:pathLst>
                <a:path w="134714" h="32676" extrusionOk="0">
                  <a:moveTo>
                    <a:pt x="134293" y="5506"/>
                  </a:moveTo>
                  <a:cubicBezTo>
                    <a:pt x="133678" y="1"/>
                    <a:pt x="128464" y="1911"/>
                    <a:pt x="128464" y="1911"/>
                  </a:cubicBezTo>
                  <a:lnTo>
                    <a:pt x="6218" y="1911"/>
                  </a:lnTo>
                  <a:cubicBezTo>
                    <a:pt x="6218" y="1911"/>
                    <a:pt x="1037" y="1"/>
                    <a:pt x="422" y="5506"/>
                  </a:cubicBezTo>
                  <a:cubicBezTo>
                    <a:pt x="1" y="9295"/>
                    <a:pt x="681" y="13310"/>
                    <a:pt x="1296" y="17034"/>
                  </a:cubicBezTo>
                  <a:cubicBezTo>
                    <a:pt x="1847" y="20661"/>
                    <a:pt x="2171" y="23770"/>
                    <a:pt x="5668" y="25680"/>
                  </a:cubicBezTo>
                  <a:cubicBezTo>
                    <a:pt x="8161" y="26976"/>
                    <a:pt x="10882" y="27818"/>
                    <a:pt x="13569" y="28562"/>
                  </a:cubicBezTo>
                  <a:cubicBezTo>
                    <a:pt x="25972" y="31865"/>
                    <a:pt x="39152" y="32448"/>
                    <a:pt x="51911" y="32675"/>
                  </a:cubicBezTo>
                  <a:cubicBezTo>
                    <a:pt x="51587" y="30894"/>
                    <a:pt x="51360" y="28724"/>
                    <a:pt x="51749" y="27818"/>
                  </a:cubicBezTo>
                  <a:lnTo>
                    <a:pt x="86366" y="27818"/>
                  </a:lnTo>
                  <a:cubicBezTo>
                    <a:pt x="86755" y="28692"/>
                    <a:pt x="86496" y="30829"/>
                    <a:pt x="86204" y="32610"/>
                  </a:cubicBezTo>
                  <a:lnTo>
                    <a:pt x="88536" y="32545"/>
                  </a:lnTo>
                  <a:cubicBezTo>
                    <a:pt x="99481" y="32222"/>
                    <a:pt x="110621" y="31380"/>
                    <a:pt x="121146" y="28562"/>
                  </a:cubicBezTo>
                  <a:cubicBezTo>
                    <a:pt x="123833" y="27818"/>
                    <a:pt x="126586" y="26976"/>
                    <a:pt x="129047" y="25648"/>
                  </a:cubicBezTo>
                  <a:cubicBezTo>
                    <a:pt x="132577" y="23770"/>
                    <a:pt x="132868" y="20661"/>
                    <a:pt x="133451" y="17034"/>
                  </a:cubicBezTo>
                  <a:cubicBezTo>
                    <a:pt x="134034" y="13310"/>
                    <a:pt x="134714" y="9295"/>
                    <a:pt x="134293" y="5506"/>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41" name="Google Shape;1741;p47"/>
            <p:cNvSpPr/>
            <p:nvPr/>
          </p:nvSpPr>
          <p:spPr>
            <a:xfrm>
              <a:off x="2399476" y="4431405"/>
              <a:ext cx="624651" cy="90320"/>
            </a:xfrm>
            <a:custGeom>
              <a:avLst/>
              <a:gdLst/>
              <a:ahLst/>
              <a:cxnLst/>
              <a:rect l="l" t="t" r="r" b="b"/>
              <a:pathLst>
                <a:path w="35396" h="5118" extrusionOk="0">
                  <a:moveTo>
                    <a:pt x="35007" y="1"/>
                  </a:moveTo>
                  <a:lnTo>
                    <a:pt x="389" y="1"/>
                  </a:lnTo>
                  <a:cubicBezTo>
                    <a:pt x="1" y="907"/>
                    <a:pt x="260" y="3077"/>
                    <a:pt x="584" y="4858"/>
                  </a:cubicBezTo>
                  <a:lnTo>
                    <a:pt x="1588" y="4858"/>
                  </a:lnTo>
                  <a:cubicBezTo>
                    <a:pt x="8777" y="4988"/>
                    <a:pt x="14962" y="5052"/>
                    <a:pt x="20370" y="5117"/>
                  </a:cubicBezTo>
                  <a:lnTo>
                    <a:pt x="34845" y="4793"/>
                  </a:lnTo>
                  <a:cubicBezTo>
                    <a:pt x="35169" y="3012"/>
                    <a:pt x="35395" y="875"/>
                    <a:pt x="35007" y="1"/>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42" name="Google Shape;1742;p47"/>
            <p:cNvSpPr/>
            <p:nvPr/>
          </p:nvSpPr>
          <p:spPr>
            <a:xfrm>
              <a:off x="1473688" y="3194156"/>
              <a:ext cx="2416790" cy="1038961"/>
            </a:xfrm>
            <a:custGeom>
              <a:avLst/>
              <a:gdLst/>
              <a:ahLst/>
              <a:cxnLst/>
              <a:rect l="l" t="t" r="r" b="b"/>
              <a:pathLst>
                <a:path w="136948" h="58873" extrusionOk="0">
                  <a:moveTo>
                    <a:pt x="131896" y="17746"/>
                  </a:moveTo>
                  <a:cubicBezTo>
                    <a:pt x="130730" y="8744"/>
                    <a:pt x="127557" y="2591"/>
                    <a:pt x="117907" y="1425"/>
                  </a:cubicBezTo>
                  <a:cubicBezTo>
                    <a:pt x="110944" y="583"/>
                    <a:pt x="95433" y="227"/>
                    <a:pt x="81573" y="98"/>
                  </a:cubicBezTo>
                  <a:lnTo>
                    <a:pt x="81573" y="33"/>
                  </a:lnTo>
                  <a:cubicBezTo>
                    <a:pt x="81573" y="33"/>
                    <a:pt x="76198" y="1"/>
                    <a:pt x="68490" y="33"/>
                  </a:cubicBezTo>
                  <a:cubicBezTo>
                    <a:pt x="60783" y="33"/>
                    <a:pt x="55375" y="33"/>
                    <a:pt x="55375" y="33"/>
                  </a:cubicBezTo>
                  <a:lnTo>
                    <a:pt x="55375" y="98"/>
                  </a:lnTo>
                  <a:cubicBezTo>
                    <a:pt x="41515" y="227"/>
                    <a:pt x="26004" y="583"/>
                    <a:pt x="19042" y="1425"/>
                  </a:cubicBezTo>
                  <a:cubicBezTo>
                    <a:pt x="9392" y="2591"/>
                    <a:pt x="6218" y="8744"/>
                    <a:pt x="5052" y="17746"/>
                  </a:cubicBezTo>
                  <a:cubicBezTo>
                    <a:pt x="3595" y="28854"/>
                    <a:pt x="1" y="43458"/>
                    <a:pt x="9910" y="51910"/>
                  </a:cubicBezTo>
                  <a:cubicBezTo>
                    <a:pt x="18038" y="58873"/>
                    <a:pt x="31315" y="56703"/>
                    <a:pt x="41386" y="56703"/>
                  </a:cubicBezTo>
                  <a:lnTo>
                    <a:pt x="95563" y="56703"/>
                  </a:lnTo>
                  <a:cubicBezTo>
                    <a:pt x="105634" y="56703"/>
                    <a:pt x="118911" y="58873"/>
                    <a:pt x="127071" y="51910"/>
                  </a:cubicBezTo>
                  <a:cubicBezTo>
                    <a:pt x="136948" y="43458"/>
                    <a:pt x="133353" y="28854"/>
                    <a:pt x="131896" y="17746"/>
                  </a:cubicBezTo>
                  <a:close/>
                </a:path>
              </a:pathLst>
            </a:custGeom>
            <a:solidFill>
              <a:srgbClr val="F0B01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43" name="Google Shape;1743;p47"/>
            <p:cNvSpPr/>
            <p:nvPr/>
          </p:nvSpPr>
          <p:spPr>
            <a:xfrm>
              <a:off x="2032602" y="3005575"/>
              <a:ext cx="1317262" cy="500059"/>
            </a:xfrm>
            <a:custGeom>
              <a:avLst/>
              <a:gdLst/>
              <a:ahLst/>
              <a:cxnLst/>
              <a:rect l="l" t="t" r="r" b="b"/>
              <a:pathLst>
                <a:path w="74643" h="28336" extrusionOk="0">
                  <a:moveTo>
                    <a:pt x="12467" y="26878"/>
                  </a:moveTo>
                  <a:cubicBezTo>
                    <a:pt x="5149" y="25486"/>
                    <a:pt x="0" y="22636"/>
                    <a:pt x="3562" y="16904"/>
                  </a:cubicBezTo>
                  <a:cubicBezTo>
                    <a:pt x="7999" y="9780"/>
                    <a:pt x="18782" y="4372"/>
                    <a:pt x="26781" y="2623"/>
                  </a:cubicBezTo>
                  <a:cubicBezTo>
                    <a:pt x="38827" y="0"/>
                    <a:pt x="53043" y="907"/>
                    <a:pt x="63114" y="8711"/>
                  </a:cubicBezTo>
                  <a:cubicBezTo>
                    <a:pt x="66612" y="11399"/>
                    <a:pt x="74643" y="19818"/>
                    <a:pt x="69591" y="23834"/>
                  </a:cubicBezTo>
                  <a:cubicBezTo>
                    <a:pt x="65284" y="27267"/>
                    <a:pt x="59585" y="27720"/>
                    <a:pt x="54306" y="27882"/>
                  </a:cubicBezTo>
                  <a:cubicBezTo>
                    <a:pt x="48283" y="28011"/>
                    <a:pt x="42227" y="28076"/>
                    <a:pt x="36204" y="28173"/>
                  </a:cubicBezTo>
                  <a:cubicBezTo>
                    <a:pt x="28335" y="28238"/>
                    <a:pt x="20239" y="28335"/>
                    <a:pt x="12467" y="26878"/>
                  </a:cubicBezTo>
                  <a:close/>
                </a:path>
              </a:pathLst>
            </a:custGeom>
            <a:solidFill>
              <a:srgbClr val="F0B01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44" name="Google Shape;1744;p47"/>
            <p:cNvSpPr/>
            <p:nvPr/>
          </p:nvSpPr>
          <p:spPr>
            <a:xfrm>
              <a:off x="2675501" y="3032999"/>
              <a:ext cx="13747" cy="437199"/>
            </a:xfrm>
            <a:custGeom>
              <a:avLst/>
              <a:gdLst/>
              <a:ahLst/>
              <a:cxnLst/>
              <a:rect l="l" t="t" r="r" b="b"/>
              <a:pathLst>
                <a:path w="779" h="24774" extrusionOk="0">
                  <a:moveTo>
                    <a:pt x="389" y="1"/>
                  </a:moveTo>
                  <a:cubicBezTo>
                    <a:pt x="389" y="1"/>
                    <a:pt x="519" y="1555"/>
                    <a:pt x="616" y="3854"/>
                  </a:cubicBezTo>
                  <a:cubicBezTo>
                    <a:pt x="681" y="5020"/>
                    <a:pt x="713" y="6380"/>
                    <a:pt x="746" y="7837"/>
                  </a:cubicBezTo>
                  <a:cubicBezTo>
                    <a:pt x="746" y="8550"/>
                    <a:pt x="778" y="9327"/>
                    <a:pt x="778" y="10072"/>
                  </a:cubicBezTo>
                  <a:cubicBezTo>
                    <a:pt x="778" y="10849"/>
                    <a:pt x="778" y="11626"/>
                    <a:pt x="778" y="12371"/>
                  </a:cubicBezTo>
                  <a:lnTo>
                    <a:pt x="778" y="14702"/>
                  </a:lnTo>
                  <a:cubicBezTo>
                    <a:pt x="778" y="15447"/>
                    <a:pt x="746" y="16224"/>
                    <a:pt x="746" y="16937"/>
                  </a:cubicBezTo>
                  <a:cubicBezTo>
                    <a:pt x="713" y="18394"/>
                    <a:pt x="681" y="19754"/>
                    <a:pt x="616" y="20920"/>
                  </a:cubicBezTo>
                  <a:cubicBezTo>
                    <a:pt x="519" y="23219"/>
                    <a:pt x="389" y="24773"/>
                    <a:pt x="389" y="24773"/>
                  </a:cubicBezTo>
                  <a:cubicBezTo>
                    <a:pt x="389" y="24773"/>
                    <a:pt x="260" y="23219"/>
                    <a:pt x="163" y="20920"/>
                  </a:cubicBezTo>
                  <a:cubicBezTo>
                    <a:pt x="98" y="19754"/>
                    <a:pt x="66" y="18394"/>
                    <a:pt x="33" y="16937"/>
                  </a:cubicBezTo>
                  <a:cubicBezTo>
                    <a:pt x="33" y="16224"/>
                    <a:pt x="1" y="15447"/>
                    <a:pt x="1" y="14702"/>
                  </a:cubicBezTo>
                  <a:lnTo>
                    <a:pt x="1" y="12371"/>
                  </a:lnTo>
                  <a:lnTo>
                    <a:pt x="1" y="10072"/>
                  </a:lnTo>
                  <a:cubicBezTo>
                    <a:pt x="1" y="9327"/>
                    <a:pt x="33" y="8550"/>
                    <a:pt x="33" y="7837"/>
                  </a:cubicBezTo>
                  <a:cubicBezTo>
                    <a:pt x="66" y="6380"/>
                    <a:pt x="98" y="5020"/>
                    <a:pt x="163" y="3854"/>
                  </a:cubicBezTo>
                  <a:cubicBezTo>
                    <a:pt x="260" y="1555"/>
                    <a:pt x="389" y="1"/>
                    <a:pt x="389" y="1"/>
                  </a:cubicBezTo>
                  <a:close/>
                </a:path>
              </a:pathLst>
            </a:custGeom>
            <a:solidFill>
              <a:schemeClr val="accent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45" name="Google Shape;1745;p47"/>
            <p:cNvSpPr/>
            <p:nvPr/>
          </p:nvSpPr>
          <p:spPr>
            <a:xfrm>
              <a:off x="2097175" y="3456469"/>
              <a:ext cx="1170400" cy="764084"/>
            </a:xfrm>
            <a:custGeom>
              <a:avLst/>
              <a:gdLst/>
              <a:ahLst/>
              <a:cxnLst/>
              <a:rect l="l" t="t" r="r" b="b"/>
              <a:pathLst>
                <a:path w="66321" h="43297" extrusionOk="0">
                  <a:moveTo>
                    <a:pt x="66321" y="36334"/>
                  </a:moveTo>
                  <a:cubicBezTo>
                    <a:pt x="66321" y="40188"/>
                    <a:pt x="63082" y="43296"/>
                    <a:pt x="59099" y="43296"/>
                  </a:cubicBezTo>
                  <a:lnTo>
                    <a:pt x="7222" y="43296"/>
                  </a:lnTo>
                  <a:cubicBezTo>
                    <a:pt x="3239" y="43296"/>
                    <a:pt x="0" y="40188"/>
                    <a:pt x="0" y="36334"/>
                  </a:cubicBezTo>
                  <a:lnTo>
                    <a:pt x="0" y="6963"/>
                  </a:lnTo>
                  <a:cubicBezTo>
                    <a:pt x="0" y="3141"/>
                    <a:pt x="3239" y="0"/>
                    <a:pt x="7222" y="0"/>
                  </a:cubicBezTo>
                  <a:lnTo>
                    <a:pt x="59099" y="0"/>
                  </a:lnTo>
                  <a:cubicBezTo>
                    <a:pt x="63082" y="0"/>
                    <a:pt x="66321" y="3141"/>
                    <a:pt x="66321" y="6963"/>
                  </a:cubicBezTo>
                  <a:close/>
                </a:path>
              </a:pathLst>
            </a:custGeom>
            <a:solidFill>
              <a:schemeClr val="accent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46" name="Google Shape;1746;p47"/>
            <p:cNvSpPr/>
            <p:nvPr/>
          </p:nvSpPr>
          <p:spPr>
            <a:xfrm>
              <a:off x="2226901" y="3545624"/>
              <a:ext cx="910381" cy="68013"/>
            </a:xfrm>
            <a:custGeom>
              <a:avLst/>
              <a:gdLst/>
              <a:ahLst/>
              <a:cxnLst/>
              <a:rect l="l" t="t" r="r" b="b"/>
              <a:pathLst>
                <a:path w="51587" h="3854" extrusionOk="0">
                  <a:moveTo>
                    <a:pt x="51586" y="1943"/>
                  </a:moveTo>
                  <a:cubicBezTo>
                    <a:pt x="51586" y="3012"/>
                    <a:pt x="50712" y="3854"/>
                    <a:pt x="49676" y="3854"/>
                  </a:cubicBezTo>
                  <a:lnTo>
                    <a:pt x="1943" y="3854"/>
                  </a:lnTo>
                  <a:cubicBezTo>
                    <a:pt x="875" y="3854"/>
                    <a:pt x="0" y="3012"/>
                    <a:pt x="0" y="1943"/>
                  </a:cubicBezTo>
                  <a:lnTo>
                    <a:pt x="0" y="1943"/>
                  </a:lnTo>
                  <a:cubicBezTo>
                    <a:pt x="0" y="874"/>
                    <a:pt x="875" y="0"/>
                    <a:pt x="1943" y="0"/>
                  </a:cubicBezTo>
                  <a:lnTo>
                    <a:pt x="49676" y="0"/>
                  </a:lnTo>
                  <a:cubicBezTo>
                    <a:pt x="50712" y="0"/>
                    <a:pt x="51586" y="874"/>
                    <a:pt x="51586" y="1943"/>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47" name="Google Shape;1747;p47"/>
            <p:cNvSpPr/>
            <p:nvPr/>
          </p:nvSpPr>
          <p:spPr>
            <a:xfrm>
              <a:off x="2226901" y="3655903"/>
              <a:ext cx="910381" cy="68031"/>
            </a:xfrm>
            <a:custGeom>
              <a:avLst/>
              <a:gdLst/>
              <a:ahLst/>
              <a:cxnLst/>
              <a:rect l="l" t="t" r="r" b="b"/>
              <a:pathLst>
                <a:path w="51587" h="3855" extrusionOk="0">
                  <a:moveTo>
                    <a:pt x="51586" y="1944"/>
                  </a:moveTo>
                  <a:cubicBezTo>
                    <a:pt x="51586" y="3013"/>
                    <a:pt x="50712" y="3854"/>
                    <a:pt x="49676" y="3854"/>
                  </a:cubicBezTo>
                  <a:lnTo>
                    <a:pt x="1943" y="3854"/>
                  </a:lnTo>
                  <a:cubicBezTo>
                    <a:pt x="875" y="3854"/>
                    <a:pt x="0" y="3013"/>
                    <a:pt x="0" y="1944"/>
                  </a:cubicBezTo>
                  <a:lnTo>
                    <a:pt x="0" y="1944"/>
                  </a:lnTo>
                  <a:cubicBezTo>
                    <a:pt x="0" y="875"/>
                    <a:pt x="875" y="1"/>
                    <a:pt x="1943" y="1"/>
                  </a:cubicBezTo>
                  <a:lnTo>
                    <a:pt x="49676" y="1"/>
                  </a:lnTo>
                  <a:cubicBezTo>
                    <a:pt x="50712" y="1"/>
                    <a:pt x="51586" y="875"/>
                    <a:pt x="51586" y="1944"/>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48" name="Google Shape;1748;p47"/>
            <p:cNvSpPr/>
            <p:nvPr/>
          </p:nvSpPr>
          <p:spPr>
            <a:xfrm>
              <a:off x="2226901" y="3758206"/>
              <a:ext cx="910381" cy="67449"/>
            </a:xfrm>
            <a:custGeom>
              <a:avLst/>
              <a:gdLst/>
              <a:ahLst/>
              <a:cxnLst/>
              <a:rect l="l" t="t" r="r" b="b"/>
              <a:pathLst>
                <a:path w="51587" h="3822" extrusionOk="0">
                  <a:moveTo>
                    <a:pt x="51586" y="1911"/>
                  </a:moveTo>
                  <a:cubicBezTo>
                    <a:pt x="51586" y="2980"/>
                    <a:pt x="50712" y="3822"/>
                    <a:pt x="49676" y="3822"/>
                  </a:cubicBezTo>
                  <a:lnTo>
                    <a:pt x="1943" y="3822"/>
                  </a:lnTo>
                  <a:cubicBezTo>
                    <a:pt x="875" y="3822"/>
                    <a:pt x="0" y="2980"/>
                    <a:pt x="0" y="1911"/>
                  </a:cubicBezTo>
                  <a:lnTo>
                    <a:pt x="0" y="1911"/>
                  </a:lnTo>
                  <a:cubicBezTo>
                    <a:pt x="0" y="842"/>
                    <a:pt x="875" y="0"/>
                    <a:pt x="1943" y="0"/>
                  </a:cubicBezTo>
                  <a:lnTo>
                    <a:pt x="49676" y="0"/>
                  </a:lnTo>
                  <a:cubicBezTo>
                    <a:pt x="50712" y="0"/>
                    <a:pt x="51586" y="842"/>
                    <a:pt x="51586" y="1911"/>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49" name="Google Shape;1749;p47"/>
            <p:cNvSpPr/>
            <p:nvPr/>
          </p:nvSpPr>
          <p:spPr>
            <a:xfrm>
              <a:off x="2226901" y="3859926"/>
              <a:ext cx="910381" cy="68031"/>
            </a:xfrm>
            <a:custGeom>
              <a:avLst/>
              <a:gdLst/>
              <a:ahLst/>
              <a:cxnLst/>
              <a:rect l="l" t="t" r="r" b="b"/>
              <a:pathLst>
                <a:path w="51587" h="3855" extrusionOk="0">
                  <a:moveTo>
                    <a:pt x="51586" y="1911"/>
                  </a:moveTo>
                  <a:cubicBezTo>
                    <a:pt x="51586" y="2980"/>
                    <a:pt x="50712" y="3854"/>
                    <a:pt x="49676" y="3854"/>
                  </a:cubicBezTo>
                  <a:lnTo>
                    <a:pt x="1943" y="3854"/>
                  </a:lnTo>
                  <a:cubicBezTo>
                    <a:pt x="875" y="3854"/>
                    <a:pt x="0" y="2980"/>
                    <a:pt x="0" y="1911"/>
                  </a:cubicBezTo>
                  <a:lnTo>
                    <a:pt x="0" y="1911"/>
                  </a:lnTo>
                  <a:cubicBezTo>
                    <a:pt x="0" y="843"/>
                    <a:pt x="875" y="1"/>
                    <a:pt x="1943" y="1"/>
                  </a:cubicBezTo>
                  <a:lnTo>
                    <a:pt x="49676" y="1"/>
                  </a:lnTo>
                  <a:cubicBezTo>
                    <a:pt x="50712" y="1"/>
                    <a:pt x="51586" y="843"/>
                    <a:pt x="51586" y="1911"/>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50" name="Google Shape;1750;p47"/>
            <p:cNvSpPr/>
            <p:nvPr/>
          </p:nvSpPr>
          <p:spPr>
            <a:xfrm>
              <a:off x="2226901" y="3966217"/>
              <a:ext cx="910381" cy="67466"/>
            </a:xfrm>
            <a:custGeom>
              <a:avLst/>
              <a:gdLst/>
              <a:ahLst/>
              <a:cxnLst/>
              <a:rect l="l" t="t" r="r" b="b"/>
              <a:pathLst>
                <a:path w="51587" h="3823" extrusionOk="0">
                  <a:moveTo>
                    <a:pt x="51586" y="1911"/>
                  </a:moveTo>
                  <a:cubicBezTo>
                    <a:pt x="51586" y="2980"/>
                    <a:pt x="50712" y="3822"/>
                    <a:pt x="49676" y="3822"/>
                  </a:cubicBezTo>
                  <a:lnTo>
                    <a:pt x="1943" y="3822"/>
                  </a:lnTo>
                  <a:cubicBezTo>
                    <a:pt x="875" y="3822"/>
                    <a:pt x="0" y="2980"/>
                    <a:pt x="0" y="1911"/>
                  </a:cubicBezTo>
                  <a:lnTo>
                    <a:pt x="0" y="1911"/>
                  </a:lnTo>
                  <a:cubicBezTo>
                    <a:pt x="0" y="843"/>
                    <a:pt x="875" y="1"/>
                    <a:pt x="1943" y="1"/>
                  </a:cubicBezTo>
                  <a:lnTo>
                    <a:pt x="49676" y="1"/>
                  </a:lnTo>
                  <a:cubicBezTo>
                    <a:pt x="50712" y="1"/>
                    <a:pt x="51586" y="843"/>
                    <a:pt x="51586" y="1911"/>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51" name="Google Shape;1751;p47"/>
            <p:cNvSpPr/>
            <p:nvPr/>
          </p:nvSpPr>
          <p:spPr>
            <a:xfrm>
              <a:off x="2226901" y="4067954"/>
              <a:ext cx="910381" cy="67449"/>
            </a:xfrm>
            <a:custGeom>
              <a:avLst/>
              <a:gdLst/>
              <a:ahLst/>
              <a:cxnLst/>
              <a:rect l="l" t="t" r="r" b="b"/>
              <a:pathLst>
                <a:path w="51587" h="3822" extrusionOk="0">
                  <a:moveTo>
                    <a:pt x="51586" y="1911"/>
                  </a:moveTo>
                  <a:cubicBezTo>
                    <a:pt x="51586" y="2979"/>
                    <a:pt x="50712" y="3821"/>
                    <a:pt x="49676" y="3821"/>
                  </a:cubicBezTo>
                  <a:lnTo>
                    <a:pt x="1943" y="3821"/>
                  </a:lnTo>
                  <a:cubicBezTo>
                    <a:pt x="875" y="3821"/>
                    <a:pt x="0" y="2979"/>
                    <a:pt x="0" y="1911"/>
                  </a:cubicBezTo>
                  <a:lnTo>
                    <a:pt x="0" y="1911"/>
                  </a:lnTo>
                  <a:cubicBezTo>
                    <a:pt x="0" y="842"/>
                    <a:pt x="875" y="0"/>
                    <a:pt x="1943" y="0"/>
                  </a:cubicBezTo>
                  <a:lnTo>
                    <a:pt x="49676" y="0"/>
                  </a:lnTo>
                  <a:cubicBezTo>
                    <a:pt x="50712" y="0"/>
                    <a:pt x="51586" y="842"/>
                    <a:pt x="51586" y="1911"/>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52" name="Google Shape;1752;p47"/>
            <p:cNvSpPr/>
            <p:nvPr/>
          </p:nvSpPr>
          <p:spPr>
            <a:xfrm>
              <a:off x="3617877" y="3623343"/>
              <a:ext cx="77155" cy="500624"/>
            </a:xfrm>
            <a:custGeom>
              <a:avLst/>
              <a:gdLst/>
              <a:ahLst/>
              <a:cxnLst/>
              <a:rect l="l" t="t" r="r" b="b"/>
              <a:pathLst>
                <a:path w="4372" h="28368" extrusionOk="0">
                  <a:moveTo>
                    <a:pt x="4113" y="0"/>
                  </a:moveTo>
                  <a:cubicBezTo>
                    <a:pt x="4113" y="0"/>
                    <a:pt x="4145" y="453"/>
                    <a:pt x="4210" y="1231"/>
                  </a:cubicBezTo>
                  <a:cubicBezTo>
                    <a:pt x="4242" y="2040"/>
                    <a:pt x="4307" y="3174"/>
                    <a:pt x="4340" y="4534"/>
                  </a:cubicBezTo>
                  <a:cubicBezTo>
                    <a:pt x="4372" y="5894"/>
                    <a:pt x="4372" y="7481"/>
                    <a:pt x="4340" y="9164"/>
                  </a:cubicBezTo>
                  <a:cubicBezTo>
                    <a:pt x="4307" y="10006"/>
                    <a:pt x="4275" y="10881"/>
                    <a:pt x="4210" y="11787"/>
                  </a:cubicBezTo>
                  <a:cubicBezTo>
                    <a:pt x="4145" y="12662"/>
                    <a:pt x="4081" y="13569"/>
                    <a:pt x="4016" y="14475"/>
                  </a:cubicBezTo>
                  <a:cubicBezTo>
                    <a:pt x="3919" y="15382"/>
                    <a:pt x="3789" y="16289"/>
                    <a:pt x="3627" y="17163"/>
                  </a:cubicBezTo>
                  <a:cubicBezTo>
                    <a:pt x="3465" y="18070"/>
                    <a:pt x="3303" y="18912"/>
                    <a:pt x="3141" y="19754"/>
                  </a:cubicBezTo>
                  <a:cubicBezTo>
                    <a:pt x="2980" y="20596"/>
                    <a:pt x="2753" y="21373"/>
                    <a:pt x="2526" y="22150"/>
                  </a:cubicBezTo>
                  <a:lnTo>
                    <a:pt x="2202" y="23219"/>
                  </a:lnTo>
                  <a:cubicBezTo>
                    <a:pt x="2073" y="23575"/>
                    <a:pt x="1943" y="23899"/>
                    <a:pt x="1846" y="24223"/>
                  </a:cubicBezTo>
                  <a:cubicBezTo>
                    <a:pt x="1717" y="24546"/>
                    <a:pt x="1619" y="24870"/>
                    <a:pt x="1490" y="25162"/>
                  </a:cubicBezTo>
                  <a:lnTo>
                    <a:pt x="1134" y="25971"/>
                  </a:lnTo>
                  <a:lnTo>
                    <a:pt x="842" y="26684"/>
                  </a:lnTo>
                  <a:lnTo>
                    <a:pt x="551" y="27267"/>
                  </a:lnTo>
                  <a:cubicBezTo>
                    <a:pt x="195" y="27979"/>
                    <a:pt x="0" y="28368"/>
                    <a:pt x="0" y="28368"/>
                  </a:cubicBezTo>
                  <a:cubicBezTo>
                    <a:pt x="0" y="28368"/>
                    <a:pt x="130" y="27947"/>
                    <a:pt x="389" y="27202"/>
                  </a:cubicBezTo>
                  <a:lnTo>
                    <a:pt x="616" y="26586"/>
                  </a:lnTo>
                  <a:lnTo>
                    <a:pt x="842" y="25842"/>
                  </a:lnTo>
                  <a:cubicBezTo>
                    <a:pt x="1037" y="25324"/>
                    <a:pt x="1198" y="24741"/>
                    <a:pt x="1393" y="24093"/>
                  </a:cubicBezTo>
                  <a:cubicBezTo>
                    <a:pt x="1458" y="23769"/>
                    <a:pt x="1587" y="23413"/>
                    <a:pt x="1652" y="23057"/>
                  </a:cubicBezTo>
                  <a:lnTo>
                    <a:pt x="1911" y="21988"/>
                  </a:lnTo>
                  <a:cubicBezTo>
                    <a:pt x="2008" y="21600"/>
                    <a:pt x="2105" y="21211"/>
                    <a:pt x="2170" y="20822"/>
                  </a:cubicBezTo>
                  <a:lnTo>
                    <a:pt x="2429" y="19592"/>
                  </a:lnTo>
                  <a:cubicBezTo>
                    <a:pt x="2591" y="18782"/>
                    <a:pt x="2720" y="17908"/>
                    <a:pt x="2850" y="17034"/>
                  </a:cubicBezTo>
                  <a:cubicBezTo>
                    <a:pt x="2947" y="16159"/>
                    <a:pt x="3077" y="15285"/>
                    <a:pt x="3174" y="14378"/>
                  </a:cubicBezTo>
                  <a:cubicBezTo>
                    <a:pt x="3271" y="13504"/>
                    <a:pt x="3368" y="12597"/>
                    <a:pt x="3433" y="11723"/>
                  </a:cubicBezTo>
                  <a:cubicBezTo>
                    <a:pt x="3498" y="10848"/>
                    <a:pt x="3562" y="9974"/>
                    <a:pt x="3595" y="9132"/>
                  </a:cubicBezTo>
                  <a:cubicBezTo>
                    <a:pt x="3660" y="8290"/>
                    <a:pt x="3692" y="7481"/>
                    <a:pt x="3724" y="6703"/>
                  </a:cubicBezTo>
                  <a:cubicBezTo>
                    <a:pt x="3757" y="5926"/>
                    <a:pt x="3822" y="5181"/>
                    <a:pt x="3822" y="4501"/>
                  </a:cubicBezTo>
                  <a:lnTo>
                    <a:pt x="4016" y="1231"/>
                  </a:lnTo>
                  <a:cubicBezTo>
                    <a:pt x="4081" y="453"/>
                    <a:pt x="4113" y="0"/>
                    <a:pt x="4113" y="0"/>
                  </a:cubicBezTo>
                  <a:close/>
                </a:path>
              </a:pathLst>
            </a:custGeom>
            <a:solidFill>
              <a:schemeClr val="accent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53" name="Google Shape;1753;p47"/>
            <p:cNvSpPr/>
            <p:nvPr/>
          </p:nvSpPr>
          <p:spPr>
            <a:xfrm>
              <a:off x="1669135" y="3623343"/>
              <a:ext cx="77173" cy="500624"/>
            </a:xfrm>
            <a:custGeom>
              <a:avLst/>
              <a:gdLst/>
              <a:ahLst/>
              <a:cxnLst/>
              <a:rect l="l" t="t" r="r" b="b"/>
              <a:pathLst>
                <a:path w="4373" h="28368" extrusionOk="0">
                  <a:moveTo>
                    <a:pt x="260" y="0"/>
                  </a:moveTo>
                  <a:cubicBezTo>
                    <a:pt x="260" y="0"/>
                    <a:pt x="292" y="453"/>
                    <a:pt x="357" y="1231"/>
                  </a:cubicBezTo>
                  <a:lnTo>
                    <a:pt x="519" y="4501"/>
                  </a:lnTo>
                  <a:lnTo>
                    <a:pt x="616" y="6703"/>
                  </a:lnTo>
                  <a:lnTo>
                    <a:pt x="745" y="9132"/>
                  </a:lnTo>
                  <a:cubicBezTo>
                    <a:pt x="810" y="9974"/>
                    <a:pt x="875" y="10848"/>
                    <a:pt x="940" y="11723"/>
                  </a:cubicBezTo>
                  <a:cubicBezTo>
                    <a:pt x="1004" y="12597"/>
                    <a:pt x="1102" y="13504"/>
                    <a:pt x="1166" y="14378"/>
                  </a:cubicBezTo>
                  <a:cubicBezTo>
                    <a:pt x="1263" y="15285"/>
                    <a:pt x="1361" y="16192"/>
                    <a:pt x="1522" y="17034"/>
                  </a:cubicBezTo>
                  <a:cubicBezTo>
                    <a:pt x="1652" y="17908"/>
                    <a:pt x="1782" y="18782"/>
                    <a:pt x="1911" y="19592"/>
                  </a:cubicBezTo>
                  <a:lnTo>
                    <a:pt x="2170" y="20822"/>
                  </a:lnTo>
                  <a:cubicBezTo>
                    <a:pt x="2267" y="21211"/>
                    <a:pt x="2332" y="21600"/>
                    <a:pt x="2429" y="21988"/>
                  </a:cubicBezTo>
                  <a:lnTo>
                    <a:pt x="2688" y="23057"/>
                  </a:lnTo>
                  <a:cubicBezTo>
                    <a:pt x="2785" y="23413"/>
                    <a:pt x="2883" y="23769"/>
                    <a:pt x="2980" y="24093"/>
                  </a:cubicBezTo>
                  <a:cubicBezTo>
                    <a:pt x="3142" y="24741"/>
                    <a:pt x="3336" y="25324"/>
                    <a:pt x="3498" y="25842"/>
                  </a:cubicBezTo>
                  <a:lnTo>
                    <a:pt x="3725" y="26586"/>
                  </a:lnTo>
                  <a:lnTo>
                    <a:pt x="3951" y="27202"/>
                  </a:lnTo>
                  <a:cubicBezTo>
                    <a:pt x="4210" y="27947"/>
                    <a:pt x="4372" y="28368"/>
                    <a:pt x="4372" y="28368"/>
                  </a:cubicBezTo>
                  <a:cubicBezTo>
                    <a:pt x="4372" y="28368"/>
                    <a:pt x="4146" y="27979"/>
                    <a:pt x="3789" y="27267"/>
                  </a:cubicBezTo>
                  <a:lnTo>
                    <a:pt x="3530" y="26684"/>
                  </a:lnTo>
                  <a:lnTo>
                    <a:pt x="3206" y="25971"/>
                  </a:lnTo>
                  <a:lnTo>
                    <a:pt x="2850" y="25162"/>
                  </a:lnTo>
                  <a:cubicBezTo>
                    <a:pt x="2753" y="24870"/>
                    <a:pt x="2656" y="24546"/>
                    <a:pt x="2526" y="24223"/>
                  </a:cubicBezTo>
                  <a:cubicBezTo>
                    <a:pt x="2397" y="23899"/>
                    <a:pt x="2267" y="23575"/>
                    <a:pt x="2170" y="23219"/>
                  </a:cubicBezTo>
                  <a:lnTo>
                    <a:pt x="1846" y="22150"/>
                  </a:lnTo>
                  <a:cubicBezTo>
                    <a:pt x="1587" y="21405"/>
                    <a:pt x="1425" y="20596"/>
                    <a:pt x="1231" y="19754"/>
                  </a:cubicBezTo>
                  <a:cubicBezTo>
                    <a:pt x="1004" y="18912"/>
                    <a:pt x="842" y="18070"/>
                    <a:pt x="713" y="17163"/>
                  </a:cubicBezTo>
                  <a:cubicBezTo>
                    <a:pt x="583" y="16289"/>
                    <a:pt x="454" y="15382"/>
                    <a:pt x="357" y="14475"/>
                  </a:cubicBezTo>
                  <a:cubicBezTo>
                    <a:pt x="227" y="13569"/>
                    <a:pt x="195" y="12662"/>
                    <a:pt x="130" y="11787"/>
                  </a:cubicBezTo>
                  <a:cubicBezTo>
                    <a:pt x="98" y="10881"/>
                    <a:pt x="65" y="10006"/>
                    <a:pt x="33" y="9164"/>
                  </a:cubicBezTo>
                  <a:cubicBezTo>
                    <a:pt x="0" y="7481"/>
                    <a:pt x="0" y="5894"/>
                    <a:pt x="33" y="4534"/>
                  </a:cubicBezTo>
                  <a:cubicBezTo>
                    <a:pt x="65" y="3174"/>
                    <a:pt x="130" y="2040"/>
                    <a:pt x="162" y="1231"/>
                  </a:cubicBezTo>
                  <a:cubicBezTo>
                    <a:pt x="195" y="453"/>
                    <a:pt x="260" y="0"/>
                    <a:pt x="260" y="0"/>
                  </a:cubicBezTo>
                  <a:close/>
                </a:path>
              </a:pathLst>
            </a:custGeom>
            <a:solidFill>
              <a:schemeClr val="accent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54" name="Google Shape;1754;p47"/>
            <p:cNvSpPr/>
            <p:nvPr/>
          </p:nvSpPr>
          <p:spPr>
            <a:xfrm>
              <a:off x="1529119" y="3379314"/>
              <a:ext cx="412051" cy="412051"/>
            </a:xfrm>
            <a:custGeom>
              <a:avLst/>
              <a:gdLst/>
              <a:ahLst/>
              <a:cxnLst/>
              <a:rect l="l" t="t" r="r" b="b"/>
              <a:pathLst>
                <a:path w="23349" h="23349" extrusionOk="0">
                  <a:moveTo>
                    <a:pt x="23349" y="11691"/>
                  </a:moveTo>
                  <a:cubicBezTo>
                    <a:pt x="23349" y="18135"/>
                    <a:pt x="18135" y="23349"/>
                    <a:pt x="11659" y="23349"/>
                  </a:cubicBezTo>
                  <a:cubicBezTo>
                    <a:pt x="5214" y="23349"/>
                    <a:pt x="1" y="18135"/>
                    <a:pt x="1" y="11691"/>
                  </a:cubicBezTo>
                  <a:cubicBezTo>
                    <a:pt x="1" y="5247"/>
                    <a:pt x="5214" y="1"/>
                    <a:pt x="11659" y="1"/>
                  </a:cubicBezTo>
                  <a:cubicBezTo>
                    <a:pt x="18135" y="1"/>
                    <a:pt x="23349" y="5247"/>
                    <a:pt x="23349" y="11691"/>
                  </a:cubicBezTo>
                  <a:close/>
                </a:path>
              </a:pathLst>
            </a:custGeom>
            <a:solidFill>
              <a:srgbClr val="F7DA7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55" name="Google Shape;1755;p47"/>
            <p:cNvSpPr/>
            <p:nvPr/>
          </p:nvSpPr>
          <p:spPr>
            <a:xfrm>
              <a:off x="1537131" y="3387891"/>
              <a:ext cx="395480" cy="395480"/>
            </a:xfrm>
            <a:custGeom>
              <a:avLst/>
              <a:gdLst/>
              <a:ahLst/>
              <a:cxnLst/>
              <a:rect l="l" t="t" r="r" b="b"/>
              <a:pathLst>
                <a:path w="22410" h="22410" extrusionOk="0">
                  <a:moveTo>
                    <a:pt x="22409" y="11205"/>
                  </a:moveTo>
                  <a:cubicBezTo>
                    <a:pt x="22409" y="17390"/>
                    <a:pt x="17422" y="22409"/>
                    <a:pt x="11205" y="22409"/>
                  </a:cubicBezTo>
                  <a:cubicBezTo>
                    <a:pt x="5019" y="22409"/>
                    <a:pt x="0" y="17390"/>
                    <a:pt x="0" y="11205"/>
                  </a:cubicBezTo>
                  <a:cubicBezTo>
                    <a:pt x="0" y="5020"/>
                    <a:pt x="5019" y="0"/>
                    <a:pt x="11205" y="0"/>
                  </a:cubicBezTo>
                  <a:cubicBezTo>
                    <a:pt x="17422" y="0"/>
                    <a:pt x="22409" y="5020"/>
                    <a:pt x="22409" y="11205"/>
                  </a:cubicBezTo>
                  <a:close/>
                </a:path>
              </a:pathLst>
            </a:custGeom>
            <a:solidFill>
              <a:srgbClr val="F7DB8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56" name="Google Shape;1756;p47"/>
            <p:cNvSpPr/>
            <p:nvPr/>
          </p:nvSpPr>
          <p:spPr>
            <a:xfrm>
              <a:off x="1545690" y="3395885"/>
              <a:ext cx="378909" cy="379474"/>
            </a:xfrm>
            <a:custGeom>
              <a:avLst/>
              <a:gdLst/>
              <a:ahLst/>
              <a:cxnLst/>
              <a:rect l="l" t="t" r="r" b="b"/>
              <a:pathLst>
                <a:path w="21471" h="21503" extrusionOk="0">
                  <a:moveTo>
                    <a:pt x="21471" y="10752"/>
                  </a:moveTo>
                  <a:cubicBezTo>
                    <a:pt x="21471" y="16678"/>
                    <a:pt x="16678" y="21503"/>
                    <a:pt x="10720" y="21503"/>
                  </a:cubicBezTo>
                  <a:cubicBezTo>
                    <a:pt x="4793" y="21503"/>
                    <a:pt x="1" y="16678"/>
                    <a:pt x="1" y="10752"/>
                  </a:cubicBezTo>
                  <a:cubicBezTo>
                    <a:pt x="1" y="4826"/>
                    <a:pt x="4793" y="1"/>
                    <a:pt x="10720" y="1"/>
                  </a:cubicBezTo>
                  <a:cubicBezTo>
                    <a:pt x="16678" y="1"/>
                    <a:pt x="21471" y="4826"/>
                    <a:pt x="21471" y="10752"/>
                  </a:cubicBezTo>
                  <a:close/>
                </a:path>
              </a:pathLst>
            </a:custGeom>
            <a:solidFill>
              <a:srgbClr val="F8DC8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57" name="Google Shape;1757;p47"/>
            <p:cNvSpPr/>
            <p:nvPr/>
          </p:nvSpPr>
          <p:spPr>
            <a:xfrm>
              <a:off x="1553702" y="3404462"/>
              <a:ext cx="362903" cy="362338"/>
            </a:xfrm>
            <a:custGeom>
              <a:avLst/>
              <a:gdLst/>
              <a:ahLst/>
              <a:cxnLst/>
              <a:rect l="l" t="t" r="r" b="b"/>
              <a:pathLst>
                <a:path w="20564" h="20532" extrusionOk="0">
                  <a:moveTo>
                    <a:pt x="20563" y="10266"/>
                  </a:moveTo>
                  <a:cubicBezTo>
                    <a:pt x="20563" y="15933"/>
                    <a:pt x="15965" y="20531"/>
                    <a:pt x="10266" y="20531"/>
                  </a:cubicBezTo>
                  <a:cubicBezTo>
                    <a:pt x="4599" y="20531"/>
                    <a:pt x="0" y="15933"/>
                    <a:pt x="0" y="10266"/>
                  </a:cubicBezTo>
                  <a:cubicBezTo>
                    <a:pt x="0" y="4599"/>
                    <a:pt x="4599" y="0"/>
                    <a:pt x="10266" y="0"/>
                  </a:cubicBezTo>
                  <a:cubicBezTo>
                    <a:pt x="15965" y="0"/>
                    <a:pt x="20563" y="4599"/>
                    <a:pt x="20563" y="10266"/>
                  </a:cubicBezTo>
                  <a:close/>
                </a:path>
              </a:pathLst>
            </a:custGeom>
            <a:solidFill>
              <a:srgbClr val="F8DD8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58" name="Google Shape;1758;p47"/>
            <p:cNvSpPr/>
            <p:nvPr/>
          </p:nvSpPr>
          <p:spPr>
            <a:xfrm>
              <a:off x="1562261" y="3412456"/>
              <a:ext cx="345767" cy="346332"/>
            </a:xfrm>
            <a:custGeom>
              <a:avLst/>
              <a:gdLst/>
              <a:ahLst/>
              <a:cxnLst/>
              <a:rect l="l" t="t" r="r" b="b"/>
              <a:pathLst>
                <a:path w="19593" h="19625" extrusionOk="0">
                  <a:moveTo>
                    <a:pt x="19593" y="9813"/>
                  </a:moveTo>
                  <a:cubicBezTo>
                    <a:pt x="19593" y="15221"/>
                    <a:pt x="15221" y="19625"/>
                    <a:pt x="9781" y="19625"/>
                  </a:cubicBezTo>
                  <a:cubicBezTo>
                    <a:pt x="4373" y="19625"/>
                    <a:pt x="1" y="15221"/>
                    <a:pt x="1" y="9813"/>
                  </a:cubicBezTo>
                  <a:cubicBezTo>
                    <a:pt x="1" y="4405"/>
                    <a:pt x="4373" y="1"/>
                    <a:pt x="9781" y="1"/>
                  </a:cubicBezTo>
                  <a:cubicBezTo>
                    <a:pt x="15221" y="1"/>
                    <a:pt x="19593" y="4405"/>
                    <a:pt x="19593" y="9813"/>
                  </a:cubicBezTo>
                  <a:close/>
                </a:path>
              </a:pathLst>
            </a:custGeom>
            <a:solidFill>
              <a:srgbClr val="F8DE8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59" name="Google Shape;1759;p47"/>
            <p:cNvSpPr/>
            <p:nvPr/>
          </p:nvSpPr>
          <p:spPr>
            <a:xfrm>
              <a:off x="1570273" y="3421033"/>
              <a:ext cx="329761" cy="329196"/>
            </a:xfrm>
            <a:custGeom>
              <a:avLst/>
              <a:gdLst/>
              <a:ahLst/>
              <a:cxnLst/>
              <a:rect l="l" t="t" r="r" b="b"/>
              <a:pathLst>
                <a:path w="18686" h="18654" extrusionOk="0">
                  <a:moveTo>
                    <a:pt x="18685" y="9327"/>
                  </a:moveTo>
                  <a:cubicBezTo>
                    <a:pt x="18685" y="14476"/>
                    <a:pt x="14508" y="18653"/>
                    <a:pt x="9327" y="18653"/>
                  </a:cubicBezTo>
                  <a:cubicBezTo>
                    <a:pt x="4178" y="18653"/>
                    <a:pt x="0" y="14476"/>
                    <a:pt x="0" y="9327"/>
                  </a:cubicBezTo>
                  <a:cubicBezTo>
                    <a:pt x="0" y="4178"/>
                    <a:pt x="4178" y="1"/>
                    <a:pt x="9327" y="1"/>
                  </a:cubicBezTo>
                  <a:cubicBezTo>
                    <a:pt x="14508" y="1"/>
                    <a:pt x="18685" y="4178"/>
                    <a:pt x="18685" y="9327"/>
                  </a:cubicBezTo>
                  <a:close/>
                </a:path>
              </a:pathLst>
            </a:custGeom>
            <a:solidFill>
              <a:srgbClr val="F9DF8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60" name="Google Shape;1760;p47"/>
            <p:cNvSpPr/>
            <p:nvPr/>
          </p:nvSpPr>
          <p:spPr>
            <a:xfrm>
              <a:off x="1578268" y="3429027"/>
              <a:ext cx="313190" cy="313190"/>
            </a:xfrm>
            <a:custGeom>
              <a:avLst/>
              <a:gdLst/>
              <a:ahLst/>
              <a:cxnLst/>
              <a:rect l="l" t="t" r="r" b="b"/>
              <a:pathLst>
                <a:path w="17747" h="17747" extrusionOk="0">
                  <a:moveTo>
                    <a:pt x="17746" y="8874"/>
                  </a:moveTo>
                  <a:cubicBezTo>
                    <a:pt x="17746" y="13764"/>
                    <a:pt x="13796" y="17747"/>
                    <a:pt x="8874" y="17747"/>
                  </a:cubicBezTo>
                  <a:cubicBezTo>
                    <a:pt x="3984" y="17747"/>
                    <a:pt x="1" y="13764"/>
                    <a:pt x="1" y="8874"/>
                  </a:cubicBezTo>
                  <a:cubicBezTo>
                    <a:pt x="1" y="3984"/>
                    <a:pt x="3984" y="1"/>
                    <a:pt x="8874" y="1"/>
                  </a:cubicBezTo>
                  <a:cubicBezTo>
                    <a:pt x="13796" y="1"/>
                    <a:pt x="17746" y="3984"/>
                    <a:pt x="17746" y="8874"/>
                  </a:cubicBezTo>
                  <a:close/>
                </a:path>
              </a:pathLst>
            </a:custGeom>
            <a:solidFill>
              <a:srgbClr val="F9E08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61" name="Google Shape;1761;p47"/>
            <p:cNvSpPr/>
            <p:nvPr/>
          </p:nvSpPr>
          <p:spPr>
            <a:xfrm>
              <a:off x="1586844" y="3437039"/>
              <a:ext cx="296619" cy="296601"/>
            </a:xfrm>
            <a:custGeom>
              <a:avLst/>
              <a:gdLst/>
              <a:ahLst/>
              <a:cxnLst/>
              <a:rect l="l" t="t" r="r" b="b"/>
              <a:pathLst>
                <a:path w="16808" h="16807" extrusionOk="0">
                  <a:moveTo>
                    <a:pt x="16807" y="8420"/>
                  </a:moveTo>
                  <a:cubicBezTo>
                    <a:pt x="16807" y="13051"/>
                    <a:pt x="13051" y="16807"/>
                    <a:pt x="8388" y="16807"/>
                  </a:cubicBezTo>
                  <a:cubicBezTo>
                    <a:pt x="3757" y="16807"/>
                    <a:pt x="0" y="13051"/>
                    <a:pt x="0" y="8420"/>
                  </a:cubicBezTo>
                  <a:cubicBezTo>
                    <a:pt x="0" y="3789"/>
                    <a:pt x="3757" y="0"/>
                    <a:pt x="8388" y="0"/>
                  </a:cubicBezTo>
                  <a:cubicBezTo>
                    <a:pt x="13051" y="0"/>
                    <a:pt x="16807" y="3789"/>
                    <a:pt x="16807" y="8420"/>
                  </a:cubicBezTo>
                  <a:close/>
                </a:path>
              </a:pathLst>
            </a:custGeom>
            <a:solidFill>
              <a:srgbClr val="F9E18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62" name="Google Shape;1762;p47"/>
            <p:cNvSpPr/>
            <p:nvPr/>
          </p:nvSpPr>
          <p:spPr>
            <a:xfrm>
              <a:off x="1594839" y="3445615"/>
              <a:ext cx="280613" cy="280030"/>
            </a:xfrm>
            <a:custGeom>
              <a:avLst/>
              <a:gdLst/>
              <a:ahLst/>
              <a:cxnLst/>
              <a:rect l="l" t="t" r="r" b="b"/>
              <a:pathLst>
                <a:path w="15901" h="15868" extrusionOk="0">
                  <a:moveTo>
                    <a:pt x="15901" y="7934"/>
                  </a:moveTo>
                  <a:cubicBezTo>
                    <a:pt x="15901" y="12306"/>
                    <a:pt x="12339" y="15868"/>
                    <a:pt x="7935" y="15868"/>
                  </a:cubicBezTo>
                  <a:cubicBezTo>
                    <a:pt x="3563" y="15868"/>
                    <a:pt x="1" y="12306"/>
                    <a:pt x="1" y="7934"/>
                  </a:cubicBezTo>
                  <a:cubicBezTo>
                    <a:pt x="1" y="3562"/>
                    <a:pt x="3563" y="0"/>
                    <a:pt x="7935" y="0"/>
                  </a:cubicBezTo>
                  <a:cubicBezTo>
                    <a:pt x="12339" y="0"/>
                    <a:pt x="15901" y="3562"/>
                    <a:pt x="15901" y="7934"/>
                  </a:cubicBezTo>
                  <a:close/>
                </a:path>
              </a:pathLst>
            </a:custGeom>
            <a:solidFill>
              <a:srgbClr val="FAE287"/>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63" name="Google Shape;1763;p47"/>
            <p:cNvSpPr/>
            <p:nvPr/>
          </p:nvSpPr>
          <p:spPr>
            <a:xfrm>
              <a:off x="1603415" y="3453610"/>
              <a:ext cx="263459" cy="264042"/>
            </a:xfrm>
            <a:custGeom>
              <a:avLst/>
              <a:gdLst/>
              <a:ahLst/>
              <a:cxnLst/>
              <a:rect l="l" t="t" r="r" b="b"/>
              <a:pathLst>
                <a:path w="14929" h="14962" extrusionOk="0">
                  <a:moveTo>
                    <a:pt x="14929" y="7481"/>
                  </a:moveTo>
                  <a:cubicBezTo>
                    <a:pt x="14929" y="11593"/>
                    <a:pt x="11594" y="14961"/>
                    <a:pt x="7449" y="14961"/>
                  </a:cubicBezTo>
                  <a:cubicBezTo>
                    <a:pt x="3336" y="14961"/>
                    <a:pt x="0" y="11593"/>
                    <a:pt x="0" y="7481"/>
                  </a:cubicBezTo>
                  <a:cubicBezTo>
                    <a:pt x="0" y="3368"/>
                    <a:pt x="3336" y="0"/>
                    <a:pt x="7449" y="0"/>
                  </a:cubicBezTo>
                  <a:cubicBezTo>
                    <a:pt x="11594" y="0"/>
                    <a:pt x="14929" y="3368"/>
                    <a:pt x="14929" y="7481"/>
                  </a:cubicBezTo>
                  <a:close/>
                </a:path>
              </a:pathLst>
            </a:custGeom>
            <a:solidFill>
              <a:srgbClr val="FAE388"/>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64" name="Google Shape;1764;p47"/>
            <p:cNvSpPr/>
            <p:nvPr/>
          </p:nvSpPr>
          <p:spPr>
            <a:xfrm>
              <a:off x="1611410" y="3462186"/>
              <a:ext cx="247471" cy="246888"/>
            </a:xfrm>
            <a:custGeom>
              <a:avLst/>
              <a:gdLst/>
              <a:ahLst/>
              <a:cxnLst/>
              <a:rect l="l" t="t" r="r" b="b"/>
              <a:pathLst>
                <a:path w="14023" h="13990" extrusionOk="0">
                  <a:moveTo>
                    <a:pt x="14023" y="6995"/>
                  </a:moveTo>
                  <a:cubicBezTo>
                    <a:pt x="14023" y="10848"/>
                    <a:pt x="10881" y="13990"/>
                    <a:pt x="6996" y="13990"/>
                  </a:cubicBezTo>
                  <a:cubicBezTo>
                    <a:pt x="3142" y="13990"/>
                    <a:pt x="1" y="10848"/>
                    <a:pt x="1" y="6995"/>
                  </a:cubicBezTo>
                  <a:cubicBezTo>
                    <a:pt x="1" y="3141"/>
                    <a:pt x="3142" y="0"/>
                    <a:pt x="6996" y="0"/>
                  </a:cubicBezTo>
                  <a:cubicBezTo>
                    <a:pt x="10881" y="0"/>
                    <a:pt x="14023" y="3141"/>
                    <a:pt x="14023" y="6995"/>
                  </a:cubicBezTo>
                  <a:close/>
                </a:path>
              </a:pathLst>
            </a:custGeom>
            <a:solidFill>
              <a:srgbClr val="FAE489"/>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65" name="Google Shape;1765;p47"/>
            <p:cNvSpPr/>
            <p:nvPr/>
          </p:nvSpPr>
          <p:spPr>
            <a:xfrm>
              <a:off x="1619986" y="3470181"/>
              <a:ext cx="230317" cy="230900"/>
            </a:xfrm>
            <a:custGeom>
              <a:avLst/>
              <a:gdLst/>
              <a:ahLst/>
              <a:cxnLst/>
              <a:rect l="l" t="t" r="r" b="b"/>
              <a:pathLst>
                <a:path w="13051" h="13084" extrusionOk="0">
                  <a:moveTo>
                    <a:pt x="13051" y="6542"/>
                  </a:moveTo>
                  <a:cubicBezTo>
                    <a:pt x="13051" y="10136"/>
                    <a:pt x="10136" y="13083"/>
                    <a:pt x="6510" y="13083"/>
                  </a:cubicBezTo>
                  <a:cubicBezTo>
                    <a:pt x="2915" y="13083"/>
                    <a:pt x="1" y="10136"/>
                    <a:pt x="1" y="6542"/>
                  </a:cubicBezTo>
                  <a:cubicBezTo>
                    <a:pt x="1" y="2947"/>
                    <a:pt x="2915" y="0"/>
                    <a:pt x="6510" y="0"/>
                  </a:cubicBezTo>
                  <a:cubicBezTo>
                    <a:pt x="10136" y="0"/>
                    <a:pt x="13051" y="2947"/>
                    <a:pt x="13051" y="6542"/>
                  </a:cubicBezTo>
                  <a:close/>
                </a:path>
              </a:pathLst>
            </a:custGeom>
            <a:solidFill>
              <a:srgbClr val="FBE58A"/>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66" name="Google Shape;1766;p47"/>
            <p:cNvSpPr/>
            <p:nvPr/>
          </p:nvSpPr>
          <p:spPr>
            <a:xfrm>
              <a:off x="1627981" y="3478175"/>
              <a:ext cx="214329" cy="214329"/>
            </a:xfrm>
            <a:custGeom>
              <a:avLst/>
              <a:gdLst/>
              <a:ahLst/>
              <a:cxnLst/>
              <a:rect l="l" t="t" r="r" b="b"/>
              <a:pathLst>
                <a:path w="12145" h="12145" extrusionOk="0">
                  <a:moveTo>
                    <a:pt x="12145" y="6089"/>
                  </a:moveTo>
                  <a:cubicBezTo>
                    <a:pt x="12145" y="9457"/>
                    <a:pt x="9424" y="12144"/>
                    <a:pt x="6057" y="12144"/>
                  </a:cubicBezTo>
                  <a:cubicBezTo>
                    <a:pt x="2721" y="12144"/>
                    <a:pt x="1" y="9457"/>
                    <a:pt x="1" y="6089"/>
                  </a:cubicBezTo>
                  <a:cubicBezTo>
                    <a:pt x="1" y="2721"/>
                    <a:pt x="2721" y="1"/>
                    <a:pt x="6057" y="1"/>
                  </a:cubicBezTo>
                  <a:cubicBezTo>
                    <a:pt x="9424" y="1"/>
                    <a:pt x="12145" y="2721"/>
                    <a:pt x="12145" y="6089"/>
                  </a:cubicBezTo>
                  <a:close/>
                </a:path>
              </a:pathLst>
            </a:custGeom>
            <a:solidFill>
              <a:srgbClr val="FBE78C"/>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67" name="Google Shape;1767;p47"/>
            <p:cNvSpPr/>
            <p:nvPr/>
          </p:nvSpPr>
          <p:spPr>
            <a:xfrm>
              <a:off x="1635993" y="3486752"/>
              <a:ext cx="197740" cy="197758"/>
            </a:xfrm>
            <a:custGeom>
              <a:avLst/>
              <a:gdLst/>
              <a:ahLst/>
              <a:cxnLst/>
              <a:rect l="l" t="t" r="r" b="b"/>
              <a:pathLst>
                <a:path w="11205" h="11206" extrusionOk="0">
                  <a:moveTo>
                    <a:pt x="11205" y="5603"/>
                  </a:moveTo>
                  <a:cubicBezTo>
                    <a:pt x="11205" y="8712"/>
                    <a:pt x="8711" y="11205"/>
                    <a:pt x="5603" y="11205"/>
                  </a:cubicBezTo>
                  <a:cubicBezTo>
                    <a:pt x="2526" y="11205"/>
                    <a:pt x="0" y="8712"/>
                    <a:pt x="0" y="5603"/>
                  </a:cubicBezTo>
                  <a:cubicBezTo>
                    <a:pt x="0" y="2494"/>
                    <a:pt x="2526" y="1"/>
                    <a:pt x="5603" y="1"/>
                  </a:cubicBezTo>
                  <a:cubicBezTo>
                    <a:pt x="8711" y="1"/>
                    <a:pt x="11205" y="2494"/>
                    <a:pt x="11205" y="5603"/>
                  </a:cubicBezTo>
                  <a:close/>
                </a:path>
              </a:pathLst>
            </a:custGeom>
            <a:solidFill>
              <a:srgbClr val="FBE88D"/>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68" name="Google Shape;1768;p47"/>
            <p:cNvSpPr/>
            <p:nvPr/>
          </p:nvSpPr>
          <p:spPr>
            <a:xfrm>
              <a:off x="1644569" y="3494746"/>
              <a:ext cx="181169" cy="181752"/>
            </a:xfrm>
            <a:custGeom>
              <a:avLst/>
              <a:gdLst/>
              <a:ahLst/>
              <a:cxnLst/>
              <a:rect l="l" t="t" r="r" b="b"/>
              <a:pathLst>
                <a:path w="10266" h="10299" extrusionOk="0">
                  <a:moveTo>
                    <a:pt x="10265" y="5150"/>
                  </a:moveTo>
                  <a:cubicBezTo>
                    <a:pt x="10265" y="8000"/>
                    <a:pt x="7966" y="10299"/>
                    <a:pt x="5117" y="10299"/>
                  </a:cubicBezTo>
                  <a:cubicBezTo>
                    <a:pt x="2299" y="10299"/>
                    <a:pt x="0" y="8000"/>
                    <a:pt x="0" y="5150"/>
                  </a:cubicBezTo>
                  <a:cubicBezTo>
                    <a:pt x="0" y="2300"/>
                    <a:pt x="2299" y="1"/>
                    <a:pt x="5117" y="1"/>
                  </a:cubicBezTo>
                  <a:cubicBezTo>
                    <a:pt x="7966" y="1"/>
                    <a:pt x="10265" y="2300"/>
                    <a:pt x="10265" y="5150"/>
                  </a:cubicBezTo>
                  <a:close/>
                </a:path>
              </a:pathLst>
            </a:custGeom>
            <a:solidFill>
              <a:srgbClr val="FCE98E"/>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69" name="Google Shape;1769;p47"/>
            <p:cNvSpPr/>
            <p:nvPr/>
          </p:nvSpPr>
          <p:spPr>
            <a:xfrm>
              <a:off x="1652564" y="3503323"/>
              <a:ext cx="165181" cy="164598"/>
            </a:xfrm>
            <a:custGeom>
              <a:avLst/>
              <a:gdLst/>
              <a:ahLst/>
              <a:cxnLst/>
              <a:rect l="l" t="t" r="r" b="b"/>
              <a:pathLst>
                <a:path w="9360" h="9327" extrusionOk="0">
                  <a:moveTo>
                    <a:pt x="9359" y="4664"/>
                  </a:moveTo>
                  <a:cubicBezTo>
                    <a:pt x="9359" y="7254"/>
                    <a:pt x="7254" y="9327"/>
                    <a:pt x="4664" y="9327"/>
                  </a:cubicBezTo>
                  <a:cubicBezTo>
                    <a:pt x="2105" y="9327"/>
                    <a:pt x="0" y="7254"/>
                    <a:pt x="0" y="4664"/>
                  </a:cubicBezTo>
                  <a:cubicBezTo>
                    <a:pt x="0" y="2073"/>
                    <a:pt x="2105" y="1"/>
                    <a:pt x="4664" y="1"/>
                  </a:cubicBezTo>
                  <a:cubicBezTo>
                    <a:pt x="7254" y="1"/>
                    <a:pt x="9359" y="2073"/>
                    <a:pt x="9359" y="4664"/>
                  </a:cubicBezTo>
                  <a:close/>
                </a:path>
              </a:pathLst>
            </a:custGeom>
            <a:solidFill>
              <a:srgbClr val="FCEA8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70" name="Google Shape;1770;p47"/>
            <p:cNvSpPr/>
            <p:nvPr/>
          </p:nvSpPr>
          <p:spPr>
            <a:xfrm>
              <a:off x="1661140" y="3511335"/>
              <a:ext cx="148027" cy="148592"/>
            </a:xfrm>
            <a:custGeom>
              <a:avLst/>
              <a:gdLst/>
              <a:ahLst/>
              <a:cxnLst/>
              <a:rect l="l" t="t" r="r" b="b"/>
              <a:pathLst>
                <a:path w="8388" h="8420" extrusionOk="0">
                  <a:moveTo>
                    <a:pt x="8387" y="4210"/>
                  </a:moveTo>
                  <a:cubicBezTo>
                    <a:pt x="8387" y="6541"/>
                    <a:pt x="6509" y="8420"/>
                    <a:pt x="4178" y="8420"/>
                  </a:cubicBezTo>
                  <a:cubicBezTo>
                    <a:pt x="1878" y="8420"/>
                    <a:pt x="0" y="6541"/>
                    <a:pt x="0" y="4210"/>
                  </a:cubicBezTo>
                  <a:cubicBezTo>
                    <a:pt x="0" y="1878"/>
                    <a:pt x="1878" y="0"/>
                    <a:pt x="4178" y="0"/>
                  </a:cubicBezTo>
                  <a:cubicBezTo>
                    <a:pt x="6509" y="0"/>
                    <a:pt x="8387" y="1878"/>
                    <a:pt x="8387" y="4210"/>
                  </a:cubicBezTo>
                  <a:close/>
                </a:path>
              </a:pathLst>
            </a:custGeom>
            <a:solidFill>
              <a:srgbClr val="FCEB9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71" name="Google Shape;1771;p47"/>
            <p:cNvSpPr/>
            <p:nvPr/>
          </p:nvSpPr>
          <p:spPr>
            <a:xfrm>
              <a:off x="1669135" y="3519894"/>
              <a:ext cx="132021" cy="131456"/>
            </a:xfrm>
            <a:custGeom>
              <a:avLst/>
              <a:gdLst/>
              <a:ahLst/>
              <a:cxnLst/>
              <a:rect l="l" t="t" r="r" b="b"/>
              <a:pathLst>
                <a:path w="7481" h="7449" extrusionOk="0">
                  <a:moveTo>
                    <a:pt x="7481" y="3725"/>
                  </a:moveTo>
                  <a:cubicBezTo>
                    <a:pt x="7481" y="5797"/>
                    <a:pt x="5797" y="7449"/>
                    <a:pt x="3725" y="7449"/>
                  </a:cubicBezTo>
                  <a:cubicBezTo>
                    <a:pt x="1684" y="7449"/>
                    <a:pt x="0" y="5797"/>
                    <a:pt x="0" y="3725"/>
                  </a:cubicBezTo>
                  <a:cubicBezTo>
                    <a:pt x="0" y="1652"/>
                    <a:pt x="1684" y="1"/>
                    <a:pt x="3725" y="1"/>
                  </a:cubicBezTo>
                  <a:cubicBezTo>
                    <a:pt x="5797" y="1"/>
                    <a:pt x="7481" y="1652"/>
                    <a:pt x="7481" y="3725"/>
                  </a:cubicBezTo>
                  <a:close/>
                </a:path>
              </a:pathLst>
            </a:custGeom>
            <a:solidFill>
              <a:srgbClr val="FDEC9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72" name="Google Shape;1772;p47"/>
            <p:cNvSpPr/>
            <p:nvPr/>
          </p:nvSpPr>
          <p:spPr>
            <a:xfrm>
              <a:off x="1677711" y="3527906"/>
              <a:ext cx="114885" cy="115450"/>
            </a:xfrm>
            <a:custGeom>
              <a:avLst/>
              <a:gdLst/>
              <a:ahLst/>
              <a:cxnLst/>
              <a:rect l="l" t="t" r="r" b="b"/>
              <a:pathLst>
                <a:path w="6510" h="6542" extrusionOk="0">
                  <a:moveTo>
                    <a:pt x="6509" y="3271"/>
                  </a:moveTo>
                  <a:cubicBezTo>
                    <a:pt x="6509" y="5084"/>
                    <a:pt x="5052" y="6541"/>
                    <a:pt x="3239" y="6541"/>
                  </a:cubicBezTo>
                  <a:cubicBezTo>
                    <a:pt x="1457" y="6541"/>
                    <a:pt x="0" y="5084"/>
                    <a:pt x="0" y="3271"/>
                  </a:cubicBezTo>
                  <a:cubicBezTo>
                    <a:pt x="0" y="1457"/>
                    <a:pt x="1457" y="0"/>
                    <a:pt x="3239" y="0"/>
                  </a:cubicBezTo>
                  <a:cubicBezTo>
                    <a:pt x="5052" y="0"/>
                    <a:pt x="6509" y="1457"/>
                    <a:pt x="6509" y="3271"/>
                  </a:cubicBezTo>
                  <a:close/>
                </a:path>
              </a:pathLst>
            </a:custGeom>
            <a:solidFill>
              <a:srgbClr val="FDED9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73" name="Google Shape;1773;p47"/>
            <p:cNvSpPr/>
            <p:nvPr/>
          </p:nvSpPr>
          <p:spPr>
            <a:xfrm>
              <a:off x="1685706" y="3535900"/>
              <a:ext cx="98879" cy="98879"/>
            </a:xfrm>
            <a:custGeom>
              <a:avLst/>
              <a:gdLst/>
              <a:ahLst/>
              <a:cxnLst/>
              <a:rect l="l" t="t" r="r" b="b"/>
              <a:pathLst>
                <a:path w="5603" h="5603" extrusionOk="0">
                  <a:moveTo>
                    <a:pt x="5603" y="2818"/>
                  </a:moveTo>
                  <a:cubicBezTo>
                    <a:pt x="5603" y="4372"/>
                    <a:pt x="4340" y="5603"/>
                    <a:pt x="2786" y="5603"/>
                  </a:cubicBezTo>
                  <a:cubicBezTo>
                    <a:pt x="1264" y="5603"/>
                    <a:pt x="1" y="4372"/>
                    <a:pt x="1" y="2818"/>
                  </a:cubicBezTo>
                  <a:cubicBezTo>
                    <a:pt x="1" y="1263"/>
                    <a:pt x="1264" y="1"/>
                    <a:pt x="2786" y="1"/>
                  </a:cubicBezTo>
                  <a:cubicBezTo>
                    <a:pt x="4340" y="1"/>
                    <a:pt x="5603" y="1263"/>
                    <a:pt x="5603" y="2818"/>
                  </a:cubicBezTo>
                  <a:close/>
                </a:path>
              </a:pathLst>
            </a:custGeom>
            <a:solidFill>
              <a:srgbClr val="FDEE9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74" name="Google Shape;1774;p47"/>
            <p:cNvSpPr/>
            <p:nvPr/>
          </p:nvSpPr>
          <p:spPr>
            <a:xfrm>
              <a:off x="1693700" y="3544477"/>
              <a:ext cx="82890" cy="82308"/>
            </a:xfrm>
            <a:custGeom>
              <a:avLst/>
              <a:gdLst/>
              <a:ahLst/>
              <a:cxnLst/>
              <a:rect l="l" t="t" r="r" b="b"/>
              <a:pathLst>
                <a:path w="4697" h="4664" extrusionOk="0">
                  <a:moveTo>
                    <a:pt x="4696" y="2332"/>
                  </a:moveTo>
                  <a:cubicBezTo>
                    <a:pt x="4696" y="3627"/>
                    <a:pt x="3628" y="4663"/>
                    <a:pt x="2333" y="4663"/>
                  </a:cubicBezTo>
                  <a:cubicBezTo>
                    <a:pt x="1070" y="4663"/>
                    <a:pt x="1" y="3627"/>
                    <a:pt x="1" y="2332"/>
                  </a:cubicBezTo>
                  <a:cubicBezTo>
                    <a:pt x="1" y="1037"/>
                    <a:pt x="1070" y="0"/>
                    <a:pt x="2333" y="0"/>
                  </a:cubicBezTo>
                  <a:cubicBezTo>
                    <a:pt x="3628" y="0"/>
                    <a:pt x="4696" y="1037"/>
                    <a:pt x="4696" y="2332"/>
                  </a:cubicBezTo>
                  <a:close/>
                </a:path>
              </a:pathLst>
            </a:custGeom>
            <a:solidFill>
              <a:srgbClr val="FEEF9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75" name="Google Shape;1775;p47"/>
            <p:cNvSpPr/>
            <p:nvPr/>
          </p:nvSpPr>
          <p:spPr>
            <a:xfrm>
              <a:off x="1702277" y="3552471"/>
              <a:ext cx="65737" cy="66319"/>
            </a:xfrm>
            <a:custGeom>
              <a:avLst/>
              <a:gdLst/>
              <a:ahLst/>
              <a:cxnLst/>
              <a:rect l="l" t="t" r="r" b="b"/>
              <a:pathLst>
                <a:path w="3725" h="3758" extrusionOk="0">
                  <a:moveTo>
                    <a:pt x="3725" y="1879"/>
                  </a:moveTo>
                  <a:cubicBezTo>
                    <a:pt x="3725" y="2915"/>
                    <a:pt x="2883" y="3757"/>
                    <a:pt x="1847" y="3757"/>
                  </a:cubicBezTo>
                  <a:cubicBezTo>
                    <a:pt x="843" y="3757"/>
                    <a:pt x="1" y="2915"/>
                    <a:pt x="1" y="1879"/>
                  </a:cubicBezTo>
                  <a:cubicBezTo>
                    <a:pt x="1" y="843"/>
                    <a:pt x="843" y="1"/>
                    <a:pt x="1847" y="1"/>
                  </a:cubicBezTo>
                  <a:cubicBezTo>
                    <a:pt x="2883" y="1"/>
                    <a:pt x="3725" y="843"/>
                    <a:pt x="3725" y="1879"/>
                  </a:cubicBezTo>
                  <a:close/>
                </a:path>
              </a:pathLst>
            </a:custGeom>
            <a:solidFill>
              <a:srgbClr val="FEF09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76" name="Google Shape;1776;p47"/>
            <p:cNvSpPr/>
            <p:nvPr/>
          </p:nvSpPr>
          <p:spPr>
            <a:xfrm>
              <a:off x="1710288" y="3561048"/>
              <a:ext cx="49731" cy="49166"/>
            </a:xfrm>
            <a:custGeom>
              <a:avLst/>
              <a:gdLst/>
              <a:ahLst/>
              <a:cxnLst/>
              <a:rect l="l" t="t" r="r" b="b"/>
              <a:pathLst>
                <a:path w="2818" h="2786" extrusionOk="0">
                  <a:moveTo>
                    <a:pt x="2817" y="1393"/>
                  </a:moveTo>
                  <a:cubicBezTo>
                    <a:pt x="2817" y="2170"/>
                    <a:pt x="2170" y="2785"/>
                    <a:pt x="1393" y="2785"/>
                  </a:cubicBezTo>
                  <a:cubicBezTo>
                    <a:pt x="648" y="2785"/>
                    <a:pt x="0" y="2170"/>
                    <a:pt x="0" y="1393"/>
                  </a:cubicBezTo>
                  <a:cubicBezTo>
                    <a:pt x="0" y="616"/>
                    <a:pt x="648" y="0"/>
                    <a:pt x="1393" y="0"/>
                  </a:cubicBezTo>
                  <a:cubicBezTo>
                    <a:pt x="2170" y="0"/>
                    <a:pt x="2817" y="616"/>
                    <a:pt x="2817" y="1393"/>
                  </a:cubicBezTo>
                  <a:close/>
                </a:path>
              </a:pathLst>
            </a:custGeom>
            <a:solidFill>
              <a:srgbClr val="FEF19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77" name="Google Shape;1777;p47"/>
            <p:cNvSpPr/>
            <p:nvPr/>
          </p:nvSpPr>
          <p:spPr>
            <a:xfrm>
              <a:off x="1718848" y="3569042"/>
              <a:ext cx="32595" cy="33160"/>
            </a:xfrm>
            <a:custGeom>
              <a:avLst/>
              <a:gdLst/>
              <a:ahLst/>
              <a:cxnLst/>
              <a:rect l="l" t="t" r="r" b="b"/>
              <a:pathLst>
                <a:path w="1847" h="1879" extrusionOk="0">
                  <a:moveTo>
                    <a:pt x="1847" y="940"/>
                  </a:moveTo>
                  <a:cubicBezTo>
                    <a:pt x="1847" y="1458"/>
                    <a:pt x="1426" y="1879"/>
                    <a:pt x="908" y="1879"/>
                  </a:cubicBezTo>
                  <a:cubicBezTo>
                    <a:pt x="422" y="1879"/>
                    <a:pt x="1" y="1458"/>
                    <a:pt x="1" y="940"/>
                  </a:cubicBezTo>
                  <a:cubicBezTo>
                    <a:pt x="1" y="422"/>
                    <a:pt x="422" y="1"/>
                    <a:pt x="908" y="1"/>
                  </a:cubicBezTo>
                  <a:cubicBezTo>
                    <a:pt x="1426" y="1"/>
                    <a:pt x="1847" y="422"/>
                    <a:pt x="1847" y="940"/>
                  </a:cubicBezTo>
                  <a:close/>
                </a:path>
              </a:pathLst>
            </a:custGeom>
            <a:solidFill>
              <a:srgbClr val="FFF297"/>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78" name="Google Shape;1778;p47"/>
            <p:cNvSpPr/>
            <p:nvPr/>
          </p:nvSpPr>
          <p:spPr>
            <a:xfrm>
              <a:off x="1726859" y="3577619"/>
              <a:ext cx="16589" cy="16024"/>
            </a:xfrm>
            <a:custGeom>
              <a:avLst/>
              <a:gdLst/>
              <a:ahLst/>
              <a:cxnLst/>
              <a:rect l="l" t="t" r="r" b="b"/>
              <a:pathLst>
                <a:path w="940" h="908" extrusionOk="0">
                  <a:moveTo>
                    <a:pt x="939" y="454"/>
                  </a:moveTo>
                  <a:cubicBezTo>
                    <a:pt x="939" y="713"/>
                    <a:pt x="713" y="907"/>
                    <a:pt x="454" y="907"/>
                  </a:cubicBezTo>
                  <a:cubicBezTo>
                    <a:pt x="227" y="907"/>
                    <a:pt x="0" y="713"/>
                    <a:pt x="0" y="454"/>
                  </a:cubicBezTo>
                  <a:cubicBezTo>
                    <a:pt x="0" y="195"/>
                    <a:pt x="227" y="0"/>
                    <a:pt x="454" y="0"/>
                  </a:cubicBezTo>
                  <a:cubicBezTo>
                    <a:pt x="713" y="0"/>
                    <a:pt x="939" y="195"/>
                    <a:pt x="939" y="454"/>
                  </a:cubicBezTo>
                  <a:close/>
                </a:path>
              </a:pathLst>
            </a:custGeom>
            <a:solidFill>
              <a:srgbClr val="FFF398"/>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79" name="Google Shape;1779;p47"/>
            <p:cNvSpPr/>
            <p:nvPr/>
          </p:nvSpPr>
          <p:spPr>
            <a:xfrm>
              <a:off x="3422996" y="3379314"/>
              <a:ext cx="412051" cy="412051"/>
            </a:xfrm>
            <a:custGeom>
              <a:avLst/>
              <a:gdLst/>
              <a:ahLst/>
              <a:cxnLst/>
              <a:rect l="l" t="t" r="r" b="b"/>
              <a:pathLst>
                <a:path w="23349" h="23349" extrusionOk="0">
                  <a:moveTo>
                    <a:pt x="23349" y="11691"/>
                  </a:moveTo>
                  <a:cubicBezTo>
                    <a:pt x="23349" y="18135"/>
                    <a:pt x="18135" y="23349"/>
                    <a:pt x="11691" y="23349"/>
                  </a:cubicBezTo>
                  <a:cubicBezTo>
                    <a:pt x="5247" y="23349"/>
                    <a:pt x="1" y="18135"/>
                    <a:pt x="1" y="11691"/>
                  </a:cubicBezTo>
                  <a:cubicBezTo>
                    <a:pt x="1" y="5247"/>
                    <a:pt x="5247" y="1"/>
                    <a:pt x="11691" y="1"/>
                  </a:cubicBezTo>
                  <a:cubicBezTo>
                    <a:pt x="18135" y="1"/>
                    <a:pt x="23349" y="5247"/>
                    <a:pt x="23349" y="11691"/>
                  </a:cubicBezTo>
                  <a:close/>
                </a:path>
              </a:pathLst>
            </a:custGeom>
            <a:solidFill>
              <a:srgbClr val="F7DA7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80" name="Google Shape;1780;p47"/>
            <p:cNvSpPr/>
            <p:nvPr/>
          </p:nvSpPr>
          <p:spPr>
            <a:xfrm>
              <a:off x="3431573" y="3387891"/>
              <a:ext cx="395480" cy="395480"/>
            </a:xfrm>
            <a:custGeom>
              <a:avLst/>
              <a:gdLst/>
              <a:ahLst/>
              <a:cxnLst/>
              <a:rect l="l" t="t" r="r" b="b"/>
              <a:pathLst>
                <a:path w="22410" h="22410" extrusionOk="0">
                  <a:moveTo>
                    <a:pt x="22409" y="11205"/>
                  </a:moveTo>
                  <a:cubicBezTo>
                    <a:pt x="22409" y="17390"/>
                    <a:pt x="17390" y="22409"/>
                    <a:pt x="11205" y="22409"/>
                  </a:cubicBezTo>
                  <a:cubicBezTo>
                    <a:pt x="5020" y="22409"/>
                    <a:pt x="0" y="17390"/>
                    <a:pt x="0" y="11205"/>
                  </a:cubicBezTo>
                  <a:cubicBezTo>
                    <a:pt x="0" y="5020"/>
                    <a:pt x="5020" y="0"/>
                    <a:pt x="11205" y="0"/>
                  </a:cubicBezTo>
                  <a:cubicBezTo>
                    <a:pt x="17390" y="0"/>
                    <a:pt x="22409" y="5020"/>
                    <a:pt x="22409" y="11205"/>
                  </a:cubicBezTo>
                  <a:close/>
                </a:path>
              </a:pathLst>
            </a:custGeom>
            <a:solidFill>
              <a:srgbClr val="F7DB8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81" name="Google Shape;1781;p47"/>
            <p:cNvSpPr/>
            <p:nvPr/>
          </p:nvSpPr>
          <p:spPr>
            <a:xfrm>
              <a:off x="3439567" y="3395885"/>
              <a:ext cx="378909" cy="379474"/>
            </a:xfrm>
            <a:custGeom>
              <a:avLst/>
              <a:gdLst/>
              <a:ahLst/>
              <a:cxnLst/>
              <a:rect l="l" t="t" r="r" b="b"/>
              <a:pathLst>
                <a:path w="21471" h="21503" extrusionOk="0">
                  <a:moveTo>
                    <a:pt x="21471" y="10752"/>
                  </a:moveTo>
                  <a:cubicBezTo>
                    <a:pt x="21471" y="16678"/>
                    <a:pt x="16678" y="21503"/>
                    <a:pt x="10752" y="21503"/>
                  </a:cubicBezTo>
                  <a:cubicBezTo>
                    <a:pt x="4826" y="21503"/>
                    <a:pt x="1" y="16678"/>
                    <a:pt x="1" y="10752"/>
                  </a:cubicBezTo>
                  <a:cubicBezTo>
                    <a:pt x="1" y="4826"/>
                    <a:pt x="4826" y="1"/>
                    <a:pt x="10752" y="1"/>
                  </a:cubicBezTo>
                  <a:cubicBezTo>
                    <a:pt x="16678" y="1"/>
                    <a:pt x="21471" y="4826"/>
                    <a:pt x="21471" y="10752"/>
                  </a:cubicBezTo>
                  <a:close/>
                </a:path>
              </a:pathLst>
            </a:custGeom>
            <a:solidFill>
              <a:srgbClr val="F8DC8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82" name="Google Shape;1782;p47"/>
            <p:cNvSpPr/>
            <p:nvPr/>
          </p:nvSpPr>
          <p:spPr>
            <a:xfrm>
              <a:off x="3448144" y="3404462"/>
              <a:ext cx="362338" cy="362338"/>
            </a:xfrm>
            <a:custGeom>
              <a:avLst/>
              <a:gdLst/>
              <a:ahLst/>
              <a:cxnLst/>
              <a:rect l="l" t="t" r="r" b="b"/>
              <a:pathLst>
                <a:path w="20532" h="20532" extrusionOk="0">
                  <a:moveTo>
                    <a:pt x="20531" y="10266"/>
                  </a:moveTo>
                  <a:cubicBezTo>
                    <a:pt x="20531" y="15933"/>
                    <a:pt x="15933" y="20531"/>
                    <a:pt x="10266" y="20531"/>
                  </a:cubicBezTo>
                  <a:cubicBezTo>
                    <a:pt x="4599" y="20531"/>
                    <a:pt x="1" y="15933"/>
                    <a:pt x="1" y="10266"/>
                  </a:cubicBezTo>
                  <a:cubicBezTo>
                    <a:pt x="1" y="4599"/>
                    <a:pt x="4599" y="0"/>
                    <a:pt x="10266" y="0"/>
                  </a:cubicBezTo>
                  <a:cubicBezTo>
                    <a:pt x="15933" y="0"/>
                    <a:pt x="20531" y="4599"/>
                    <a:pt x="20531" y="10266"/>
                  </a:cubicBezTo>
                  <a:close/>
                </a:path>
              </a:pathLst>
            </a:custGeom>
            <a:solidFill>
              <a:srgbClr val="F8DD8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83" name="Google Shape;1783;p47"/>
            <p:cNvSpPr/>
            <p:nvPr/>
          </p:nvSpPr>
          <p:spPr>
            <a:xfrm>
              <a:off x="3456138" y="3412456"/>
              <a:ext cx="346332" cy="346332"/>
            </a:xfrm>
            <a:custGeom>
              <a:avLst/>
              <a:gdLst/>
              <a:ahLst/>
              <a:cxnLst/>
              <a:rect l="l" t="t" r="r" b="b"/>
              <a:pathLst>
                <a:path w="19625" h="19625" extrusionOk="0">
                  <a:moveTo>
                    <a:pt x="19625" y="9813"/>
                  </a:moveTo>
                  <a:cubicBezTo>
                    <a:pt x="19625" y="15221"/>
                    <a:pt x="15221" y="19625"/>
                    <a:pt x="9813" y="19625"/>
                  </a:cubicBezTo>
                  <a:cubicBezTo>
                    <a:pt x="4405" y="19625"/>
                    <a:pt x="1" y="15221"/>
                    <a:pt x="1" y="9813"/>
                  </a:cubicBezTo>
                  <a:cubicBezTo>
                    <a:pt x="1" y="4405"/>
                    <a:pt x="4405" y="1"/>
                    <a:pt x="9813" y="1"/>
                  </a:cubicBezTo>
                  <a:cubicBezTo>
                    <a:pt x="15221" y="1"/>
                    <a:pt x="19625" y="4405"/>
                    <a:pt x="19625" y="9813"/>
                  </a:cubicBezTo>
                  <a:close/>
                </a:path>
              </a:pathLst>
            </a:custGeom>
            <a:solidFill>
              <a:srgbClr val="F8DE8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84" name="Google Shape;1784;p47"/>
            <p:cNvSpPr/>
            <p:nvPr/>
          </p:nvSpPr>
          <p:spPr>
            <a:xfrm>
              <a:off x="3464150" y="3421033"/>
              <a:ext cx="329761" cy="329196"/>
            </a:xfrm>
            <a:custGeom>
              <a:avLst/>
              <a:gdLst/>
              <a:ahLst/>
              <a:cxnLst/>
              <a:rect l="l" t="t" r="r" b="b"/>
              <a:pathLst>
                <a:path w="18686" h="18654" extrusionOk="0">
                  <a:moveTo>
                    <a:pt x="18685" y="9327"/>
                  </a:moveTo>
                  <a:cubicBezTo>
                    <a:pt x="18685" y="14476"/>
                    <a:pt x="14508" y="18653"/>
                    <a:pt x="9359" y="18653"/>
                  </a:cubicBezTo>
                  <a:cubicBezTo>
                    <a:pt x="4210" y="18653"/>
                    <a:pt x="0" y="14476"/>
                    <a:pt x="0" y="9327"/>
                  </a:cubicBezTo>
                  <a:cubicBezTo>
                    <a:pt x="0" y="4178"/>
                    <a:pt x="4210" y="1"/>
                    <a:pt x="9359" y="1"/>
                  </a:cubicBezTo>
                  <a:cubicBezTo>
                    <a:pt x="14508" y="1"/>
                    <a:pt x="18685" y="4178"/>
                    <a:pt x="18685" y="9327"/>
                  </a:cubicBezTo>
                  <a:close/>
                </a:path>
              </a:pathLst>
            </a:custGeom>
            <a:solidFill>
              <a:srgbClr val="F9DF8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85" name="Google Shape;1785;p47"/>
            <p:cNvSpPr/>
            <p:nvPr/>
          </p:nvSpPr>
          <p:spPr>
            <a:xfrm>
              <a:off x="3472726" y="3429027"/>
              <a:ext cx="313172" cy="313190"/>
            </a:xfrm>
            <a:custGeom>
              <a:avLst/>
              <a:gdLst/>
              <a:ahLst/>
              <a:cxnLst/>
              <a:rect l="l" t="t" r="r" b="b"/>
              <a:pathLst>
                <a:path w="17746" h="17747" extrusionOk="0">
                  <a:moveTo>
                    <a:pt x="17746" y="8874"/>
                  </a:moveTo>
                  <a:cubicBezTo>
                    <a:pt x="17746" y="13764"/>
                    <a:pt x="13763" y="17747"/>
                    <a:pt x="8873" y="17747"/>
                  </a:cubicBezTo>
                  <a:cubicBezTo>
                    <a:pt x="3983" y="17747"/>
                    <a:pt x="0" y="13764"/>
                    <a:pt x="0" y="8874"/>
                  </a:cubicBezTo>
                  <a:cubicBezTo>
                    <a:pt x="0" y="3984"/>
                    <a:pt x="3983" y="1"/>
                    <a:pt x="8873" y="1"/>
                  </a:cubicBezTo>
                  <a:cubicBezTo>
                    <a:pt x="13763" y="1"/>
                    <a:pt x="17746" y="3984"/>
                    <a:pt x="17746" y="8874"/>
                  </a:cubicBezTo>
                  <a:close/>
                </a:path>
              </a:pathLst>
            </a:custGeom>
            <a:solidFill>
              <a:srgbClr val="F9E08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86" name="Google Shape;1786;p47"/>
            <p:cNvSpPr/>
            <p:nvPr/>
          </p:nvSpPr>
          <p:spPr>
            <a:xfrm>
              <a:off x="3480721" y="3437039"/>
              <a:ext cx="296619" cy="296601"/>
            </a:xfrm>
            <a:custGeom>
              <a:avLst/>
              <a:gdLst/>
              <a:ahLst/>
              <a:cxnLst/>
              <a:rect l="l" t="t" r="r" b="b"/>
              <a:pathLst>
                <a:path w="16808" h="16807" extrusionOk="0">
                  <a:moveTo>
                    <a:pt x="16807" y="8420"/>
                  </a:moveTo>
                  <a:cubicBezTo>
                    <a:pt x="16807" y="13051"/>
                    <a:pt x="13051" y="16807"/>
                    <a:pt x="8420" y="16807"/>
                  </a:cubicBezTo>
                  <a:cubicBezTo>
                    <a:pt x="3789" y="16807"/>
                    <a:pt x="0" y="13051"/>
                    <a:pt x="0" y="8420"/>
                  </a:cubicBezTo>
                  <a:cubicBezTo>
                    <a:pt x="0" y="3789"/>
                    <a:pt x="3789" y="0"/>
                    <a:pt x="8420" y="0"/>
                  </a:cubicBezTo>
                  <a:cubicBezTo>
                    <a:pt x="13051" y="0"/>
                    <a:pt x="16807" y="3789"/>
                    <a:pt x="16807" y="8420"/>
                  </a:cubicBezTo>
                  <a:close/>
                </a:path>
              </a:pathLst>
            </a:custGeom>
            <a:solidFill>
              <a:srgbClr val="F9E18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87" name="Google Shape;1787;p47"/>
            <p:cNvSpPr/>
            <p:nvPr/>
          </p:nvSpPr>
          <p:spPr>
            <a:xfrm>
              <a:off x="3489297" y="3445615"/>
              <a:ext cx="280030" cy="280030"/>
            </a:xfrm>
            <a:custGeom>
              <a:avLst/>
              <a:gdLst/>
              <a:ahLst/>
              <a:cxnLst/>
              <a:rect l="l" t="t" r="r" b="b"/>
              <a:pathLst>
                <a:path w="15868" h="15868" extrusionOk="0">
                  <a:moveTo>
                    <a:pt x="15868" y="7934"/>
                  </a:moveTo>
                  <a:cubicBezTo>
                    <a:pt x="15868" y="12306"/>
                    <a:pt x="12306" y="15868"/>
                    <a:pt x="7934" y="15868"/>
                  </a:cubicBezTo>
                  <a:cubicBezTo>
                    <a:pt x="3530" y="15868"/>
                    <a:pt x="0" y="12306"/>
                    <a:pt x="0" y="7934"/>
                  </a:cubicBezTo>
                  <a:cubicBezTo>
                    <a:pt x="0" y="3562"/>
                    <a:pt x="3530" y="0"/>
                    <a:pt x="7934" y="0"/>
                  </a:cubicBezTo>
                  <a:cubicBezTo>
                    <a:pt x="12306" y="0"/>
                    <a:pt x="15868" y="3562"/>
                    <a:pt x="15868" y="7934"/>
                  </a:cubicBezTo>
                  <a:close/>
                </a:path>
              </a:pathLst>
            </a:custGeom>
            <a:solidFill>
              <a:srgbClr val="FAE287"/>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88" name="Google Shape;1788;p47"/>
            <p:cNvSpPr/>
            <p:nvPr/>
          </p:nvSpPr>
          <p:spPr>
            <a:xfrm>
              <a:off x="3497292" y="3453610"/>
              <a:ext cx="264042" cy="264042"/>
            </a:xfrm>
            <a:custGeom>
              <a:avLst/>
              <a:gdLst/>
              <a:ahLst/>
              <a:cxnLst/>
              <a:rect l="l" t="t" r="r" b="b"/>
              <a:pathLst>
                <a:path w="14962" h="14962" extrusionOk="0">
                  <a:moveTo>
                    <a:pt x="14961" y="7481"/>
                  </a:moveTo>
                  <a:cubicBezTo>
                    <a:pt x="14961" y="11593"/>
                    <a:pt x="11594" y="14961"/>
                    <a:pt x="7481" y="14961"/>
                  </a:cubicBezTo>
                  <a:cubicBezTo>
                    <a:pt x="3336" y="14961"/>
                    <a:pt x="1" y="11593"/>
                    <a:pt x="1" y="7481"/>
                  </a:cubicBezTo>
                  <a:cubicBezTo>
                    <a:pt x="1" y="3368"/>
                    <a:pt x="3336" y="0"/>
                    <a:pt x="7481" y="0"/>
                  </a:cubicBezTo>
                  <a:cubicBezTo>
                    <a:pt x="11594" y="0"/>
                    <a:pt x="14961" y="3368"/>
                    <a:pt x="14961" y="7481"/>
                  </a:cubicBezTo>
                  <a:close/>
                </a:path>
              </a:pathLst>
            </a:custGeom>
            <a:solidFill>
              <a:srgbClr val="FAE388"/>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89" name="Google Shape;1789;p47"/>
            <p:cNvSpPr/>
            <p:nvPr/>
          </p:nvSpPr>
          <p:spPr>
            <a:xfrm>
              <a:off x="3505868" y="3462186"/>
              <a:ext cx="246888" cy="246888"/>
            </a:xfrm>
            <a:custGeom>
              <a:avLst/>
              <a:gdLst/>
              <a:ahLst/>
              <a:cxnLst/>
              <a:rect l="l" t="t" r="r" b="b"/>
              <a:pathLst>
                <a:path w="13990" h="13990" extrusionOk="0">
                  <a:moveTo>
                    <a:pt x="13990" y="6995"/>
                  </a:moveTo>
                  <a:cubicBezTo>
                    <a:pt x="13990" y="10848"/>
                    <a:pt x="10849" y="13990"/>
                    <a:pt x="6995" y="13990"/>
                  </a:cubicBezTo>
                  <a:cubicBezTo>
                    <a:pt x="3109" y="13990"/>
                    <a:pt x="0" y="10848"/>
                    <a:pt x="0" y="6995"/>
                  </a:cubicBezTo>
                  <a:cubicBezTo>
                    <a:pt x="0" y="3141"/>
                    <a:pt x="3109" y="0"/>
                    <a:pt x="6995" y="0"/>
                  </a:cubicBezTo>
                  <a:cubicBezTo>
                    <a:pt x="10849" y="0"/>
                    <a:pt x="13990" y="3141"/>
                    <a:pt x="13990" y="6995"/>
                  </a:cubicBezTo>
                  <a:close/>
                </a:path>
              </a:pathLst>
            </a:custGeom>
            <a:solidFill>
              <a:srgbClr val="FAE489"/>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90" name="Google Shape;1790;p47"/>
            <p:cNvSpPr/>
            <p:nvPr/>
          </p:nvSpPr>
          <p:spPr>
            <a:xfrm>
              <a:off x="3513863" y="3470181"/>
              <a:ext cx="230900" cy="230900"/>
            </a:xfrm>
            <a:custGeom>
              <a:avLst/>
              <a:gdLst/>
              <a:ahLst/>
              <a:cxnLst/>
              <a:rect l="l" t="t" r="r" b="b"/>
              <a:pathLst>
                <a:path w="13084" h="13084" extrusionOk="0">
                  <a:moveTo>
                    <a:pt x="13083" y="6542"/>
                  </a:moveTo>
                  <a:cubicBezTo>
                    <a:pt x="13083" y="10136"/>
                    <a:pt x="10136" y="13083"/>
                    <a:pt x="6542" y="13083"/>
                  </a:cubicBezTo>
                  <a:cubicBezTo>
                    <a:pt x="2915" y="13083"/>
                    <a:pt x="1" y="10136"/>
                    <a:pt x="1" y="6542"/>
                  </a:cubicBezTo>
                  <a:cubicBezTo>
                    <a:pt x="1" y="2947"/>
                    <a:pt x="2915" y="0"/>
                    <a:pt x="6542" y="0"/>
                  </a:cubicBezTo>
                  <a:cubicBezTo>
                    <a:pt x="10136" y="0"/>
                    <a:pt x="13083" y="2947"/>
                    <a:pt x="13083" y="6542"/>
                  </a:cubicBezTo>
                  <a:close/>
                </a:path>
              </a:pathLst>
            </a:custGeom>
            <a:solidFill>
              <a:srgbClr val="FBE58A"/>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91" name="Google Shape;1791;p47"/>
            <p:cNvSpPr/>
            <p:nvPr/>
          </p:nvSpPr>
          <p:spPr>
            <a:xfrm>
              <a:off x="3521857" y="3478175"/>
              <a:ext cx="214329" cy="214329"/>
            </a:xfrm>
            <a:custGeom>
              <a:avLst/>
              <a:gdLst/>
              <a:ahLst/>
              <a:cxnLst/>
              <a:rect l="l" t="t" r="r" b="b"/>
              <a:pathLst>
                <a:path w="12145" h="12145" extrusionOk="0">
                  <a:moveTo>
                    <a:pt x="12145" y="6089"/>
                  </a:moveTo>
                  <a:cubicBezTo>
                    <a:pt x="12145" y="9457"/>
                    <a:pt x="9424" y="12144"/>
                    <a:pt x="6089" y="12144"/>
                  </a:cubicBezTo>
                  <a:cubicBezTo>
                    <a:pt x="2721" y="12144"/>
                    <a:pt x="1" y="9457"/>
                    <a:pt x="1" y="6089"/>
                  </a:cubicBezTo>
                  <a:cubicBezTo>
                    <a:pt x="1" y="2721"/>
                    <a:pt x="2721" y="1"/>
                    <a:pt x="6089" y="1"/>
                  </a:cubicBezTo>
                  <a:cubicBezTo>
                    <a:pt x="9424" y="1"/>
                    <a:pt x="12145" y="2721"/>
                    <a:pt x="12145" y="6089"/>
                  </a:cubicBezTo>
                  <a:close/>
                </a:path>
              </a:pathLst>
            </a:custGeom>
            <a:solidFill>
              <a:srgbClr val="FBE78C"/>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92" name="Google Shape;1792;p47"/>
            <p:cNvSpPr/>
            <p:nvPr/>
          </p:nvSpPr>
          <p:spPr>
            <a:xfrm>
              <a:off x="3530434" y="3486752"/>
              <a:ext cx="197758" cy="197758"/>
            </a:xfrm>
            <a:custGeom>
              <a:avLst/>
              <a:gdLst/>
              <a:ahLst/>
              <a:cxnLst/>
              <a:rect l="l" t="t" r="r" b="b"/>
              <a:pathLst>
                <a:path w="11206" h="11206" extrusionOk="0">
                  <a:moveTo>
                    <a:pt x="11205" y="5603"/>
                  </a:moveTo>
                  <a:cubicBezTo>
                    <a:pt x="11205" y="8712"/>
                    <a:pt x="8679" y="11205"/>
                    <a:pt x="5603" y="11205"/>
                  </a:cubicBezTo>
                  <a:cubicBezTo>
                    <a:pt x="2494" y="11205"/>
                    <a:pt x="1" y="8712"/>
                    <a:pt x="1" y="5603"/>
                  </a:cubicBezTo>
                  <a:cubicBezTo>
                    <a:pt x="1" y="2494"/>
                    <a:pt x="2494" y="1"/>
                    <a:pt x="5603" y="1"/>
                  </a:cubicBezTo>
                  <a:cubicBezTo>
                    <a:pt x="8679" y="1"/>
                    <a:pt x="11205" y="2494"/>
                    <a:pt x="11205" y="5603"/>
                  </a:cubicBezTo>
                  <a:close/>
                </a:path>
              </a:pathLst>
            </a:custGeom>
            <a:solidFill>
              <a:srgbClr val="FBE88D"/>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93" name="Google Shape;1793;p47"/>
            <p:cNvSpPr/>
            <p:nvPr/>
          </p:nvSpPr>
          <p:spPr>
            <a:xfrm>
              <a:off x="3538446" y="3494746"/>
              <a:ext cx="181169" cy="181752"/>
            </a:xfrm>
            <a:custGeom>
              <a:avLst/>
              <a:gdLst/>
              <a:ahLst/>
              <a:cxnLst/>
              <a:rect l="l" t="t" r="r" b="b"/>
              <a:pathLst>
                <a:path w="10266" h="10299" extrusionOk="0">
                  <a:moveTo>
                    <a:pt x="10265" y="5150"/>
                  </a:moveTo>
                  <a:cubicBezTo>
                    <a:pt x="10265" y="8000"/>
                    <a:pt x="7966" y="10299"/>
                    <a:pt x="5149" y="10299"/>
                  </a:cubicBezTo>
                  <a:cubicBezTo>
                    <a:pt x="2299" y="10299"/>
                    <a:pt x="0" y="8000"/>
                    <a:pt x="0" y="5150"/>
                  </a:cubicBezTo>
                  <a:cubicBezTo>
                    <a:pt x="0" y="2300"/>
                    <a:pt x="2299" y="1"/>
                    <a:pt x="5149" y="1"/>
                  </a:cubicBezTo>
                  <a:cubicBezTo>
                    <a:pt x="7966" y="1"/>
                    <a:pt x="10265" y="2300"/>
                    <a:pt x="10265" y="5150"/>
                  </a:cubicBezTo>
                  <a:close/>
                </a:path>
              </a:pathLst>
            </a:custGeom>
            <a:solidFill>
              <a:srgbClr val="FCE98E"/>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94" name="Google Shape;1794;p47"/>
            <p:cNvSpPr/>
            <p:nvPr/>
          </p:nvSpPr>
          <p:spPr>
            <a:xfrm>
              <a:off x="3547005" y="3503323"/>
              <a:ext cx="164616" cy="164598"/>
            </a:xfrm>
            <a:custGeom>
              <a:avLst/>
              <a:gdLst/>
              <a:ahLst/>
              <a:cxnLst/>
              <a:rect l="l" t="t" r="r" b="b"/>
              <a:pathLst>
                <a:path w="9328" h="9327" extrusionOk="0">
                  <a:moveTo>
                    <a:pt x="9327" y="4664"/>
                  </a:moveTo>
                  <a:cubicBezTo>
                    <a:pt x="9327" y="7254"/>
                    <a:pt x="7255" y="9327"/>
                    <a:pt x="4664" y="9327"/>
                  </a:cubicBezTo>
                  <a:cubicBezTo>
                    <a:pt x="2073" y="9327"/>
                    <a:pt x="1" y="7254"/>
                    <a:pt x="1" y="4664"/>
                  </a:cubicBezTo>
                  <a:cubicBezTo>
                    <a:pt x="1" y="2073"/>
                    <a:pt x="2073" y="1"/>
                    <a:pt x="4664" y="1"/>
                  </a:cubicBezTo>
                  <a:cubicBezTo>
                    <a:pt x="7255" y="1"/>
                    <a:pt x="9327" y="2073"/>
                    <a:pt x="9327" y="4664"/>
                  </a:cubicBezTo>
                  <a:close/>
                </a:path>
              </a:pathLst>
            </a:custGeom>
            <a:solidFill>
              <a:srgbClr val="FCEA8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95" name="Google Shape;1795;p47"/>
            <p:cNvSpPr/>
            <p:nvPr/>
          </p:nvSpPr>
          <p:spPr>
            <a:xfrm>
              <a:off x="3555017" y="3511335"/>
              <a:ext cx="148592" cy="148592"/>
            </a:xfrm>
            <a:custGeom>
              <a:avLst/>
              <a:gdLst/>
              <a:ahLst/>
              <a:cxnLst/>
              <a:rect l="l" t="t" r="r" b="b"/>
              <a:pathLst>
                <a:path w="8420" h="8420" extrusionOk="0">
                  <a:moveTo>
                    <a:pt x="8420" y="4210"/>
                  </a:moveTo>
                  <a:cubicBezTo>
                    <a:pt x="8420" y="6541"/>
                    <a:pt x="6542" y="8420"/>
                    <a:pt x="4210" y="8420"/>
                  </a:cubicBezTo>
                  <a:cubicBezTo>
                    <a:pt x="1878" y="8420"/>
                    <a:pt x="0" y="6541"/>
                    <a:pt x="0" y="4210"/>
                  </a:cubicBezTo>
                  <a:cubicBezTo>
                    <a:pt x="0" y="1878"/>
                    <a:pt x="1878" y="0"/>
                    <a:pt x="4210" y="0"/>
                  </a:cubicBezTo>
                  <a:cubicBezTo>
                    <a:pt x="6542" y="0"/>
                    <a:pt x="8420" y="1878"/>
                    <a:pt x="8420" y="4210"/>
                  </a:cubicBezTo>
                  <a:close/>
                </a:path>
              </a:pathLst>
            </a:custGeom>
            <a:solidFill>
              <a:srgbClr val="FCEB9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96" name="Google Shape;1796;p47"/>
            <p:cNvSpPr/>
            <p:nvPr/>
          </p:nvSpPr>
          <p:spPr>
            <a:xfrm>
              <a:off x="3563011" y="3519894"/>
              <a:ext cx="132021" cy="131456"/>
            </a:xfrm>
            <a:custGeom>
              <a:avLst/>
              <a:gdLst/>
              <a:ahLst/>
              <a:cxnLst/>
              <a:rect l="l" t="t" r="r" b="b"/>
              <a:pathLst>
                <a:path w="7481" h="7449" extrusionOk="0">
                  <a:moveTo>
                    <a:pt x="7481" y="3725"/>
                  </a:moveTo>
                  <a:cubicBezTo>
                    <a:pt x="7481" y="5797"/>
                    <a:pt x="5829" y="7449"/>
                    <a:pt x="3757" y="7449"/>
                  </a:cubicBezTo>
                  <a:cubicBezTo>
                    <a:pt x="1684" y="7449"/>
                    <a:pt x="1" y="5797"/>
                    <a:pt x="1" y="3725"/>
                  </a:cubicBezTo>
                  <a:cubicBezTo>
                    <a:pt x="1" y="1652"/>
                    <a:pt x="1684" y="1"/>
                    <a:pt x="3757" y="1"/>
                  </a:cubicBezTo>
                  <a:cubicBezTo>
                    <a:pt x="5829" y="1"/>
                    <a:pt x="7481" y="1652"/>
                    <a:pt x="7481" y="3725"/>
                  </a:cubicBezTo>
                  <a:close/>
                </a:path>
              </a:pathLst>
            </a:custGeom>
            <a:solidFill>
              <a:srgbClr val="FDEC9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97" name="Google Shape;1797;p47"/>
            <p:cNvSpPr/>
            <p:nvPr/>
          </p:nvSpPr>
          <p:spPr>
            <a:xfrm>
              <a:off x="3571588" y="3527906"/>
              <a:ext cx="115450" cy="115450"/>
            </a:xfrm>
            <a:custGeom>
              <a:avLst/>
              <a:gdLst/>
              <a:ahLst/>
              <a:cxnLst/>
              <a:rect l="l" t="t" r="r" b="b"/>
              <a:pathLst>
                <a:path w="6542" h="6542" extrusionOk="0">
                  <a:moveTo>
                    <a:pt x="6542" y="3271"/>
                  </a:moveTo>
                  <a:cubicBezTo>
                    <a:pt x="6542" y="5084"/>
                    <a:pt x="5084" y="6541"/>
                    <a:pt x="3271" y="6541"/>
                  </a:cubicBezTo>
                  <a:cubicBezTo>
                    <a:pt x="1458" y="6541"/>
                    <a:pt x="0" y="5084"/>
                    <a:pt x="0" y="3271"/>
                  </a:cubicBezTo>
                  <a:cubicBezTo>
                    <a:pt x="0" y="1457"/>
                    <a:pt x="1458" y="0"/>
                    <a:pt x="3271" y="0"/>
                  </a:cubicBezTo>
                  <a:cubicBezTo>
                    <a:pt x="5084" y="0"/>
                    <a:pt x="6542" y="1457"/>
                    <a:pt x="6542" y="3271"/>
                  </a:cubicBezTo>
                  <a:close/>
                </a:path>
              </a:pathLst>
            </a:custGeom>
            <a:solidFill>
              <a:srgbClr val="FDED9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98" name="Google Shape;1798;p47"/>
            <p:cNvSpPr/>
            <p:nvPr/>
          </p:nvSpPr>
          <p:spPr>
            <a:xfrm>
              <a:off x="3579582" y="3535900"/>
              <a:ext cx="98879" cy="98879"/>
            </a:xfrm>
            <a:custGeom>
              <a:avLst/>
              <a:gdLst/>
              <a:ahLst/>
              <a:cxnLst/>
              <a:rect l="l" t="t" r="r" b="b"/>
              <a:pathLst>
                <a:path w="5603" h="5603" extrusionOk="0">
                  <a:moveTo>
                    <a:pt x="5603" y="2818"/>
                  </a:moveTo>
                  <a:cubicBezTo>
                    <a:pt x="5603" y="4372"/>
                    <a:pt x="4372" y="5603"/>
                    <a:pt x="2818" y="5603"/>
                  </a:cubicBezTo>
                  <a:cubicBezTo>
                    <a:pt x="1264" y="5603"/>
                    <a:pt x="1" y="4372"/>
                    <a:pt x="1" y="2818"/>
                  </a:cubicBezTo>
                  <a:cubicBezTo>
                    <a:pt x="1" y="1263"/>
                    <a:pt x="1264" y="1"/>
                    <a:pt x="2818" y="1"/>
                  </a:cubicBezTo>
                  <a:cubicBezTo>
                    <a:pt x="4372" y="1"/>
                    <a:pt x="5603" y="1263"/>
                    <a:pt x="5603" y="2818"/>
                  </a:cubicBezTo>
                  <a:close/>
                </a:path>
              </a:pathLst>
            </a:custGeom>
            <a:solidFill>
              <a:srgbClr val="FDEE9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99" name="Google Shape;1799;p47"/>
            <p:cNvSpPr/>
            <p:nvPr/>
          </p:nvSpPr>
          <p:spPr>
            <a:xfrm>
              <a:off x="3588159" y="3544477"/>
              <a:ext cx="82308" cy="82308"/>
            </a:xfrm>
            <a:custGeom>
              <a:avLst/>
              <a:gdLst/>
              <a:ahLst/>
              <a:cxnLst/>
              <a:rect l="l" t="t" r="r" b="b"/>
              <a:pathLst>
                <a:path w="4664" h="4664" extrusionOk="0">
                  <a:moveTo>
                    <a:pt x="4664" y="2332"/>
                  </a:moveTo>
                  <a:cubicBezTo>
                    <a:pt x="4664" y="3627"/>
                    <a:pt x="3627" y="4663"/>
                    <a:pt x="2332" y="4663"/>
                  </a:cubicBezTo>
                  <a:cubicBezTo>
                    <a:pt x="1037" y="4663"/>
                    <a:pt x="0" y="3627"/>
                    <a:pt x="0" y="2332"/>
                  </a:cubicBezTo>
                  <a:cubicBezTo>
                    <a:pt x="0" y="1037"/>
                    <a:pt x="1037" y="0"/>
                    <a:pt x="2332" y="0"/>
                  </a:cubicBezTo>
                  <a:cubicBezTo>
                    <a:pt x="3627" y="0"/>
                    <a:pt x="4664" y="1037"/>
                    <a:pt x="4664" y="2332"/>
                  </a:cubicBezTo>
                  <a:close/>
                </a:path>
              </a:pathLst>
            </a:custGeom>
            <a:solidFill>
              <a:srgbClr val="FEEF9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00" name="Google Shape;1800;p47"/>
            <p:cNvSpPr/>
            <p:nvPr/>
          </p:nvSpPr>
          <p:spPr>
            <a:xfrm>
              <a:off x="3596153" y="3552471"/>
              <a:ext cx="65737" cy="66319"/>
            </a:xfrm>
            <a:custGeom>
              <a:avLst/>
              <a:gdLst/>
              <a:ahLst/>
              <a:cxnLst/>
              <a:rect l="l" t="t" r="r" b="b"/>
              <a:pathLst>
                <a:path w="3725" h="3758" extrusionOk="0">
                  <a:moveTo>
                    <a:pt x="3725" y="1879"/>
                  </a:moveTo>
                  <a:cubicBezTo>
                    <a:pt x="3725" y="2915"/>
                    <a:pt x="2915" y="3757"/>
                    <a:pt x="1879" y="3757"/>
                  </a:cubicBezTo>
                  <a:cubicBezTo>
                    <a:pt x="843" y="3757"/>
                    <a:pt x="1" y="2915"/>
                    <a:pt x="1" y="1879"/>
                  </a:cubicBezTo>
                  <a:cubicBezTo>
                    <a:pt x="1" y="843"/>
                    <a:pt x="843" y="1"/>
                    <a:pt x="1879" y="1"/>
                  </a:cubicBezTo>
                  <a:cubicBezTo>
                    <a:pt x="2915" y="1"/>
                    <a:pt x="3725" y="843"/>
                    <a:pt x="3725" y="1879"/>
                  </a:cubicBezTo>
                  <a:close/>
                </a:path>
              </a:pathLst>
            </a:custGeom>
            <a:solidFill>
              <a:srgbClr val="FEF09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01" name="Google Shape;1801;p47"/>
            <p:cNvSpPr/>
            <p:nvPr/>
          </p:nvSpPr>
          <p:spPr>
            <a:xfrm>
              <a:off x="3604730" y="3561048"/>
              <a:ext cx="49166" cy="49166"/>
            </a:xfrm>
            <a:custGeom>
              <a:avLst/>
              <a:gdLst/>
              <a:ahLst/>
              <a:cxnLst/>
              <a:rect l="l" t="t" r="r" b="b"/>
              <a:pathLst>
                <a:path w="2786" h="2786" extrusionOk="0">
                  <a:moveTo>
                    <a:pt x="2785" y="1393"/>
                  </a:moveTo>
                  <a:cubicBezTo>
                    <a:pt x="2785" y="2170"/>
                    <a:pt x="2170" y="2785"/>
                    <a:pt x="1393" y="2785"/>
                  </a:cubicBezTo>
                  <a:cubicBezTo>
                    <a:pt x="616" y="2785"/>
                    <a:pt x="1" y="2170"/>
                    <a:pt x="1" y="1393"/>
                  </a:cubicBezTo>
                  <a:cubicBezTo>
                    <a:pt x="1" y="616"/>
                    <a:pt x="616" y="0"/>
                    <a:pt x="1393" y="0"/>
                  </a:cubicBezTo>
                  <a:cubicBezTo>
                    <a:pt x="2170" y="0"/>
                    <a:pt x="2785" y="616"/>
                    <a:pt x="2785" y="1393"/>
                  </a:cubicBezTo>
                  <a:close/>
                </a:path>
              </a:pathLst>
            </a:custGeom>
            <a:solidFill>
              <a:srgbClr val="FEF19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02" name="Google Shape;1802;p47"/>
            <p:cNvSpPr/>
            <p:nvPr/>
          </p:nvSpPr>
          <p:spPr>
            <a:xfrm>
              <a:off x="3612724" y="3569042"/>
              <a:ext cx="33177" cy="33160"/>
            </a:xfrm>
            <a:custGeom>
              <a:avLst/>
              <a:gdLst/>
              <a:ahLst/>
              <a:cxnLst/>
              <a:rect l="l" t="t" r="r" b="b"/>
              <a:pathLst>
                <a:path w="1880" h="1879" extrusionOk="0">
                  <a:moveTo>
                    <a:pt x="1879" y="940"/>
                  </a:moveTo>
                  <a:cubicBezTo>
                    <a:pt x="1879" y="1458"/>
                    <a:pt x="1458" y="1879"/>
                    <a:pt x="940" y="1879"/>
                  </a:cubicBezTo>
                  <a:cubicBezTo>
                    <a:pt x="422" y="1879"/>
                    <a:pt x="1" y="1458"/>
                    <a:pt x="1" y="940"/>
                  </a:cubicBezTo>
                  <a:cubicBezTo>
                    <a:pt x="1" y="422"/>
                    <a:pt x="422" y="1"/>
                    <a:pt x="940" y="1"/>
                  </a:cubicBezTo>
                  <a:cubicBezTo>
                    <a:pt x="1458" y="1"/>
                    <a:pt x="1879" y="422"/>
                    <a:pt x="1879" y="940"/>
                  </a:cubicBezTo>
                  <a:close/>
                </a:path>
              </a:pathLst>
            </a:custGeom>
            <a:solidFill>
              <a:srgbClr val="FFF297"/>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03" name="Google Shape;1803;p47"/>
            <p:cNvSpPr/>
            <p:nvPr/>
          </p:nvSpPr>
          <p:spPr>
            <a:xfrm>
              <a:off x="3620736" y="3577619"/>
              <a:ext cx="16589" cy="16024"/>
            </a:xfrm>
            <a:custGeom>
              <a:avLst/>
              <a:gdLst/>
              <a:ahLst/>
              <a:cxnLst/>
              <a:rect l="l" t="t" r="r" b="b"/>
              <a:pathLst>
                <a:path w="940" h="908" extrusionOk="0">
                  <a:moveTo>
                    <a:pt x="939" y="454"/>
                  </a:moveTo>
                  <a:cubicBezTo>
                    <a:pt x="939" y="713"/>
                    <a:pt x="745" y="907"/>
                    <a:pt x="486" y="907"/>
                  </a:cubicBezTo>
                  <a:cubicBezTo>
                    <a:pt x="227" y="907"/>
                    <a:pt x="0" y="713"/>
                    <a:pt x="0" y="454"/>
                  </a:cubicBezTo>
                  <a:cubicBezTo>
                    <a:pt x="0" y="195"/>
                    <a:pt x="227" y="0"/>
                    <a:pt x="486" y="0"/>
                  </a:cubicBezTo>
                  <a:cubicBezTo>
                    <a:pt x="745" y="0"/>
                    <a:pt x="939" y="195"/>
                    <a:pt x="939" y="454"/>
                  </a:cubicBezTo>
                  <a:close/>
                </a:path>
              </a:pathLst>
            </a:custGeom>
            <a:solidFill>
              <a:srgbClr val="FFF398"/>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04" name="Google Shape;1804;p47"/>
            <p:cNvSpPr/>
            <p:nvPr/>
          </p:nvSpPr>
          <p:spPr>
            <a:xfrm>
              <a:off x="1641128" y="3382737"/>
              <a:ext cx="310914" cy="250330"/>
            </a:xfrm>
            <a:custGeom>
              <a:avLst/>
              <a:gdLst/>
              <a:ahLst/>
              <a:cxnLst/>
              <a:rect l="l" t="t" r="r" b="b"/>
              <a:pathLst>
                <a:path w="17618" h="14185" extrusionOk="0">
                  <a:moveTo>
                    <a:pt x="1" y="325"/>
                  </a:moveTo>
                  <a:lnTo>
                    <a:pt x="260" y="1"/>
                  </a:lnTo>
                  <a:lnTo>
                    <a:pt x="17617" y="13861"/>
                  </a:lnTo>
                  <a:lnTo>
                    <a:pt x="17358" y="14185"/>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05" name="Google Shape;1805;p47"/>
            <p:cNvSpPr/>
            <p:nvPr/>
          </p:nvSpPr>
          <p:spPr>
            <a:xfrm>
              <a:off x="1710853" y="3375890"/>
              <a:ext cx="235471" cy="189746"/>
            </a:xfrm>
            <a:custGeom>
              <a:avLst/>
              <a:gdLst/>
              <a:ahLst/>
              <a:cxnLst/>
              <a:rect l="l" t="t" r="r" b="b"/>
              <a:pathLst>
                <a:path w="13343" h="10752" extrusionOk="0">
                  <a:moveTo>
                    <a:pt x="0" y="324"/>
                  </a:moveTo>
                  <a:lnTo>
                    <a:pt x="227" y="0"/>
                  </a:lnTo>
                  <a:lnTo>
                    <a:pt x="13342" y="10460"/>
                  </a:lnTo>
                  <a:lnTo>
                    <a:pt x="13083" y="10751"/>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06" name="Google Shape;1806;p47"/>
            <p:cNvSpPr/>
            <p:nvPr/>
          </p:nvSpPr>
          <p:spPr>
            <a:xfrm>
              <a:off x="1603980" y="3417609"/>
              <a:ext cx="310914" cy="250312"/>
            </a:xfrm>
            <a:custGeom>
              <a:avLst/>
              <a:gdLst/>
              <a:ahLst/>
              <a:cxnLst/>
              <a:rect l="l" t="t" r="r" b="b"/>
              <a:pathLst>
                <a:path w="17618" h="14184" extrusionOk="0">
                  <a:moveTo>
                    <a:pt x="1" y="324"/>
                  </a:moveTo>
                  <a:lnTo>
                    <a:pt x="260" y="0"/>
                  </a:lnTo>
                  <a:lnTo>
                    <a:pt x="17617" y="13860"/>
                  </a:lnTo>
                  <a:lnTo>
                    <a:pt x="17358" y="14184"/>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07" name="Google Shape;1807;p47"/>
            <p:cNvSpPr/>
            <p:nvPr/>
          </p:nvSpPr>
          <p:spPr>
            <a:xfrm>
              <a:off x="1523984" y="3555895"/>
              <a:ext cx="286895" cy="230900"/>
            </a:xfrm>
            <a:custGeom>
              <a:avLst/>
              <a:gdLst/>
              <a:ahLst/>
              <a:cxnLst/>
              <a:rect l="l" t="t" r="r" b="b"/>
              <a:pathLst>
                <a:path w="16257" h="13084" extrusionOk="0">
                  <a:moveTo>
                    <a:pt x="0" y="325"/>
                  </a:moveTo>
                  <a:lnTo>
                    <a:pt x="259" y="1"/>
                  </a:lnTo>
                  <a:lnTo>
                    <a:pt x="16256" y="12760"/>
                  </a:lnTo>
                  <a:lnTo>
                    <a:pt x="15997" y="13084"/>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08" name="Google Shape;1808;p47"/>
            <p:cNvSpPr/>
            <p:nvPr/>
          </p:nvSpPr>
          <p:spPr>
            <a:xfrm>
              <a:off x="1526843" y="3624473"/>
              <a:ext cx="215458" cy="177746"/>
            </a:xfrm>
            <a:custGeom>
              <a:avLst/>
              <a:gdLst/>
              <a:ahLst/>
              <a:cxnLst/>
              <a:rect l="l" t="t" r="r" b="b"/>
              <a:pathLst>
                <a:path w="12209" h="10072" extrusionOk="0">
                  <a:moveTo>
                    <a:pt x="0" y="292"/>
                  </a:moveTo>
                  <a:lnTo>
                    <a:pt x="259" y="1"/>
                  </a:lnTo>
                  <a:lnTo>
                    <a:pt x="12209" y="9748"/>
                  </a:lnTo>
                  <a:lnTo>
                    <a:pt x="11949" y="10072"/>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09" name="Google Shape;1809;p47"/>
            <p:cNvSpPr/>
            <p:nvPr/>
          </p:nvSpPr>
          <p:spPr>
            <a:xfrm>
              <a:off x="1574844" y="3462186"/>
              <a:ext cx="322332" cy="258889"/>
            </a:xfrm>
            <a:custGeom>
              <a:avLst/>
              <a:gdLst/>
              <a:ahLst/>
              <a:cxnLst/>
              <a:rect l="l" t="t" r="r" b="b"/>
              <a:pathLst>
                <a:path w="18265" h="14670" extrusionOk="0">
                  <a:moveTo>
                    <a:pt x="0" y="324"/>
                  </a:moveTo>
                  <a:lnTo>
                    <a:pt x="259" y="0"/>
                  </a:lnTo>
                  <a:lnTo>
                    <a:pt x="18264" y="14378"/>
                  </a:lnTo>
                  <a:lnTo>
                    <a:pt x="18005" y="1467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10" name="Google Shape;1810;p47"/>
            <p:cNvSpPr/>
            <p:nvPr/>
          </p:nvSpPr>
          <p:spPr>
            <a:xfrm>
              <a:off x="1539408" y="3495893"/>
              <a:ext cx="321767" cy="258906"/>
            </a:xfrm>
            <a:custGeom>
              <a:avLst/>
              <a:gdLst/>
              <a:ahLst/>
              <a:cxnLst/>
              <a:rect l="l" t="t" r="r" b="b"/>
              <a:pathLst>
                <a:path w="18233" h="14671" extrusionOk="0">
                  <a:moveTo>
                    <a:pt x="1" y="325"/>
                  </a:moveTo>
                  <a:lnTo>
                    <a:pt x="260" y="1"/>
                  </a:lnTo>
                  <a:lnTo>
                    <a:pt x="18232" y="14346"/>
                  </a:lnTo>
                  <a:lnTo>
                    <a:pt x="18005" y="1467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11" name="Google Shape;1811;p47"/>
            <p:cNvSpPr/>
            <p:nvPr/>
          </p:nvSpPr>
          <p:spPr>
            <a:xfrm>
              <a:off x="1526843" y="3377602"/>
              <a:ext cx="296601" cy="267465"/>
            </a:xfrm>
            <a:custGeom>
              <a:avLst/>
              <a:gdLst/>
              <a:ahLst/>
              <a:cxnLst/>
              <a:rect l="l" t="t" r="r" b="b"/>
              <a:pathLst>
                <a:path w="16807" h="15156" extrusionOk="0">
                  <a:moveTo>
                    <a:pt x="0" y="14832"/>
                  </a:moveTo>
                  <a:lnTo>
                    <a:pt x="16548" y="0"/>
                  </a:lnTo>
                  <a:lnTo>
                    <a:pt x="16807" y="292"/>
                  </a:lnTo>
                  <a:lnTo>
                    <a:pt x="292" y="15156"/>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12" name="Google Shape;1812;p47"/>
            <p:cNvSpPr/>
            <p:nvPr/>
          </p:nvSpPr>
          <p:spPr>
            <a:xfrm>
              <a:off x="1528555" y="3374743"/>
              <a:ext cx="225182" cy="202893"/>
            </a:xfrm>
            <a:custGeom>
              <a:avLst/>
              <a:gdLst/>
              <a:ahLst/>
              <a:cxnLst/>
              <a:rect l="l" t="t" r="r" b="b"/>
              <a:pathLst>
                <a:path w="12760" h="11497" extrusionOk="0">
                  <a:moveTo>
                    <a:pt x="0" y="11173"/>
                  </a:moveTo>
                  <a:lnTo>
                    <a:pt x="12500" y="1"/>
                  </a:lnTo>
                  <a:lnTo>
                    <a:pt x="12759" y="292"/>
                  </a:lnTo>
                  <a:lnTo>
                    <a:pt x="292" y="11496"/>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13" name="Google Shape;1813;p47"/>
            <p:cNvSpPr/>
            <p:nvPr/>
          </p:nvSpPr>
          <p:spPr>
            <a:xfrm>
              <a:off x="1566267" y="3410179"/>
              <a:ext cx="296037" cy="267465"/>
            </a:xfrm>
            <a:custGeom>
              <a:avLst/>
              <a:gdLst/>
              <a:ahLst/>
              <a:cxnLst/>
              <a:rect l="l" t="t" r="r" b="b"/>
              <a:pathLst>
                <a:path w="16775" h="15156" extrusionOk="0">
                  <a:moveTo>
                    <a:pt x="1" y="14832"/>
                  </a:moveTo>
                  <a:lnTo>
                    <a:pt x="16516" y="0"/>
                  </a:lnTo>
                  <a:lnTo>
                    <a:pt x="16775" y="324"/>
                  </a:lnTo>
                  <a:lnTo>
                    <a:pt x="260" y="15155"/>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14" name="Google Shape;1814;p47"/>
            <p:cNvSpPr/>
            <p:nvPr/>
          </p:nvSpPr>
          <p:spPr>
            <a:xfrm>
              <a:off x="1677129" y="3543894"/>
              <a:ext cx="273183" cy="246324"/>
            </a:xfrm>
            <a:custGeom>
              <a:avLst/>
              <a:gdLst/>
              <a:ahLst/>
              <a:cxnLst/>
              <a:rect l="l" t="t" r="r" b="b"/>
              <a:pathLst>
                <a:path w="15480" h="13958" extrusionOk="0">
                  <a:moveTo>
                    <a:pt x="1" y="13666"/>
                  </a:moveTo>
                  <a:lnTo>
                    <a:pt x="15221" y="1"/>
                  </a:lnTo>
                  <a:lnTo>
                    <a:pt x="15480" y="292"/>
                  </a:lnTo>
                  <a:lnTo>
                    <a:pt x="260" y="13958"/>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15" name="Google Shape;1815;p47"/>
            <p:cNvSpPr/>
            <p:nvPr/>
          </p:nvSpPr>
          <p:spPr>
            <a:xfrm>
              <a:off x="1746289" y="3612473"/>
              <a:ext cx="205170" cy="189181"/>
            </a:xfrm>
            <a:custGeom>
              <a:avLst/>
              <a:gdLst/>
              <a:ahLst/>
              <a:cxnLst/>
              <a:rect l="l" t="t" r="r" b="b"/>
              <a:pathLst>
                <a:path w="11626" h="10720" extrusionOk="0">
                  <a:moveTo>
                    <a:pt x="0" y="10428"/>
                  </a:moveTo>
                  <a:lnTo>
                    <a:pt x="11367" y="1"/>
                  </a:lnTo>
                  <a:lnTo>
                    <a:pt x="11626" y="292"/>
                  </a:lnTo>
                  <a:lnTo>
                    <a:pt x="259" y="1072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16" name="Google Shape;1816;p47"/>
            <p:cNvSpPr/>
            <p:nvPr/>
          </p:nvSpPr>
          <p:spPr>
            <a:xfrm>
              <a:off x="1586844" y="3453610"/>
              <a:ext cx="307472" cy="276607"/>
            </a:xfrm>
            <a:custGeom>
              <a:avLst/>
              <a:gdLst/>
              <a:ahLst/>
              <a:cxnLst/>
              <a:rect l="l" t="t" r="r" b="b"/>
              <a:pathLst>
                <a:path w="17423" h="15674" extrusionOk="0">
                  <a:moveTo>
                    <a:pt x="0" y="15382"/>
                  </a:moveTo>
                  <a:lnTo>
                    <a:pt x="17163" y="0"/>
                  </a:lnTo>
                  <a:lnTo>
                    <a:pt x="17422" y="292"/>
                  </a:lnTo>
                  <a:lnTo>
                    <a:pt x="259" y="15674"/>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17" name="Google Shape;1817;p47"/>
            <p:cNvSpPr/>
            <p:nvPr/>
          </p:nvSpPr>
          <p:spPr>
            <a:xfrm>
              <a:off x="1624557" y="3485040"/>
              <a:ext cx="307472" cy="276607"/>
            </a:xfrm>
            <a:custGeom>
              <a:avLst/>
              <a:gdLst/>
              <a:ahLst/>
              <a:cxnLst/>
              <a:rect l="l" t="t" r="r" b="b"/>
              <a:pathLst>
                <a:path w="17423" h="15674" extrusionOk="0">
                  <a:moveTo>
                    <a:pt x="1" y="15382"/>
                  </a:moveTo>
                  <a:lnTo>
                    <a:pt x="17131" y="0"/>
                  </a:lnTo>
                  <a:lnTo>
                    <a:pt x="17423" y="292"/>
                  </a:lnTo>
                  <a:lnTo>
                    <a:pt x="260" y="15674"/>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18" name="Google Shape;1818;p47"/>
            <p:cNvSpPr/>
            <p:nvPr/>
          </p:nvSpPr>
          <p:spPr>
            <a:xfrm>
              <a:off x="3532728" y="3382737"/>
              <a:ext cx="310331" cy="250330"/>
            </a:xfrm>
            <a:custGeom>
              <a:avLst/>
              <a:gdLst/>
              <a:ahLst/>
              <a:cxnLst/>
              <a:rect l="l" t="t" r="r" b="b"/>
              <a:pathLst>
                <a:path w="17585" h="14185" extrusionOk="0">
                  <a:moveTo>
                    <a:pt x="0" y="325"/>
                  </a:moveTo>
                  <a:lnTo>
                    <a:pt x="227" y="1"/>
                  </a:lnTo>
                  <a:lnTo>
                    <a:pt x="17584" y="13861"/>
                  </a:lnTo>
                  <a:lnTo>
                    <a:pt x="17358" y="14185"/>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19" name="Google Shape;1819;p47"/>
            <p:cNvSpPr/>
            <p:nvPr/>
          </p:nvSpPr>
          <p:spPr>
            <a:xfrm>
              <a:off x="3601871" y="3375890"/>
              <a:ext cx="235471" cy="189746"/>
            </a:xfrm>
            <a:custGeom>
              <a:avLst/>
              <a:gdLst/>
              <a:ahLst/>
              <a:cxnLst/>
              <a:rect l="l" t="t" r="r" b="b"/>
              <a:pathLst>
                <a:path w="13343" h="10752" extrusionOk="0">
                  <a:moveTo>
                    <a:pt x="1" y="324"/>
                  </a:moveTo>
                  <a:lnTo>
                    <a:pt x="260" y="0"/>
                  </a:lnTo>
                  <a:lnTo>
                    <a:pt x="13342" y="10460"/>
                  </a:lnTo>
                  <a:lnTo>
                    <a:pt x="13116" y="10751"/>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20" name="Google Shape;1820;p47"/>
            <p:cNvSpPr/>
            <p:nvPr/>
          </p:nvSpPr>
          <p:spPr>
            <a:xfrm>
              <a:off x="3495580" y="3417609"/>
              <a:ext cx="310331" cy="250312"/>
            </a:xfrm>
            <a:custGeom>
              <a:avLst/>
              <a:gdLst/>
              <a:ahLst/>
              <a:cxnLst/>
              <a:rect l="l" t="t" r="r" b="b"/>
              <a:pathLst>
                <a:path w="17585" h="14184" extrusionOk="0">
                  <a:moveTo>
                    <a:pt x="0" y="324"/>
                  </a:moveTo>
                  <a:lnTo>
                    <a:pt x="227" y="0"/>
                  </a:lnTo>
                  <a:lnTo>
                    <a:pt x="17584" y="13860"/>
                  </a:lnTo>
                  <a:lnTo>
                    <a:pt x="17358" y="14184"/>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21" name="Google Shape;1821;p47"/>
            <p:cNvSpPr/>
            <p:nvPr/>
          </p:nvSpPr>
          <p:spPr>
            <a:xfrm>
              <a:off x="3415566" y="3555895"/>
              <a:ext cx="286331" cy="230900"/>
            </a:xfrm>
            <a:custGeom>
              <a:avLst/>
              <a:gdLst/>
              <a:ahLst/>
              <a:cxnLst/>
              <a:rect l="l" t="t" r="r" b="b"/>
              <a:pathLst>
                <a:path w="16225" h="13084" extrusionOk="0">
                  <a:moveTo>
                    <a:pt x="1" y="325"/>
                  </a:moveTo>
                  <a:lnTo>
                    <a:pt x="260" y="1"/>
                  </a:lnTo>
                  <a:lnTo>
                    <a:pt x="16225" y="12760"/>
                  </a:lnTo>
                  <a:lnTo>
                    <a:pt x="15998" y="13084"/>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22" name="Google Shape;1822;p47"/>
            <p:cNvSpPr/>
            <p:nvPr/>
          </p:nvSpPr>
          <p:spPr>
            <a:xfrm>
              <a:off x="3417860" y="3624473"/>
              <a:ext cx="215458" cy="177746"/>
            </a:xfrm>
            <a:custGeom>
              <a:avLst/>
              <a:gdLst/>
              <a:ahLst/>
              <a:cxnLst/>
              <a:rect l="l" t="t" r="r" b="b"/>
              <a:pathLst>
                <a:path w="12209" h="10072" extrusionOk="0">
                  <a:moveTo>
                    <a:pt x="0" y="292"/>
                  </a:moveTo>
                  <a:lnTo>
                    <a:pt x="259" y="1"/>
                  </a:lnTo>
                  <a:lnTo>
                    <a:pt x="12209" y="9748"/>
                  </a:lnTo>
                  <a:lnTo>
                    <a:pt x="11950" y="10072"/>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23" name="Google Shape;1823;p47"/>
            <p:cNvSpPr/>
            <p:nvPr/>
          </p:nvSpPr>
          <p:spPr>
            <a:xfrm>
              <a:off x="3465862" y="3462186"/>
              <a:ext cx="322332" cy="258889"/>
            </a:xfrm>
            <a:custGeom>
              <a:avLst/>
              <a:gdLst/>
              <a:ahLst/>
              <a:cxnLst/>
              <a:rect l="l" t="t" r="r" b="b"/>
              <a:pathLst>
                <a:path w="18265" h="14670" extrusionOk="0">
                  <a:moveTo>
                    <a:pt x="0" y="324"/>
                  </a:moveTo>
                  <a:lnTo>
                    <a:pt x="260" y="0"/>
                  </a:lnTo>
                  <a:lnTo>
                    <a:pt x="18264" y="14378"/>
                  </a:lnTo>
                  <a:lnTo>
                    <a:pt x="18005" y="1467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24" name="Google Shape;1824;p47"/>
            <p:cNvSpPr/>
            <p:nvPr/>
          </p:nvSpPr>
          <p:spPr>
            <a:xfrm>
              <a:off x="3414419" y="3495893"/>
              <a:ext cx="321767" cy="257195"/>
            </a:xfrm>
            <a:custGeom>
              <a:avLst/>
              <a:gdLst/>
              <a:ahLst/>
              <a:cxnLst/>
              <a:rect l="l" t="t" r="r" b="b"/>
              <a:pathLst>
                <a:path w="18233" h="14574" extrusionOk="0">
                  <a:moveTo>
                    <a:pt x="1" y="292"/>
                  </a:moveTo>
                  <a:lnTo>
                    <a:pt x="260" y="1"/>
                  </a:lnTo>
                  <a:lnTo>
                    <a:pt x="18233" y="14249"/>
                  </a:lnTo>
                  <a:lnTo>
                    <a:pt x="17974" y="14573"/>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25" name="Google Shape;1825;p47"/>
            <p:cNvSpPr/>
            <p:nvPr/>
          </p:nvSpPr>
          <p:spPr>
            <a:xfrm>
              <a:off x="3408137" y="3362743"/>
              <a:ext cx="294907" cy="268048"/>
            </a:xfrm>
            <a:custGeom>
              <a:avLst/>
              <a:gdLst/>
              <a:ahLst/>
              <a:cxnLst/>
              <a:rect l="l" t="t" r="r" b="b"/>
              <a:pathLst>
                <a:path w="16711" h="15189" extrusionOk="0">
                  <a:moveTo>
                    <a:pt x="1" y="14864"/>
                  </a:moveTo>
                  <a:lnTo>
                    <a:pt x="16451" y="0"/>
                  </a:lnTo>
                  <a:lnTo>
                    <a:pt x="16710" y="292"/>
                  </a:lnTo>
                  <a:lnTo>
                    <a:pt x="292" y="15188"/>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26" name="Google Shape;1826;p47"/>
            <p:cNvSpPr/>
            <p:nvPr/>
          </p:nvSpPr>
          <p:spPr>
            <a:xfrm>
              <a:off x="3457285" y="3410179"/>
              <a:ext cx="296619" cy="266901"/>
            </a:xfrm>
            <a:custGeom>
              <a:avLst/>
              <a:gdLst/>
              <a:ahLst/>
              <a:cxnLst/>
              <a:rect l="l" t="t" r="r" b="b"/>
              <a:pathLst>
                <a:path w="16808" h="15124" extrusionOk="0">
                  <a:moveTo>
                    <a:pt x="1" y="14832"/>
                  </a:moveTo>
                  <a:lnTo>
                    <a:pt x="16516" y="0"/>
                  </a:lnTo>
                  <a:lnTo>
                    <a:pt x="16807" y="292"/>
                  </a:lnTo>
                  <a:lnTo>
                    <a:pt x="260" y="15123"/>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27" name="Google Shape;1827;p47"/>
            <p:cNvSpPr/>
            <p:nvPr/>
          </p:nvSpPr>
          <p:spPr>
            <a:xfrm>
              <a:off x="3568146" y="3543894"/>
              <a:ext cx="273201" cy="246324"/>
            </a:xfrm>
            <a:custGeom>
              <a:avLst/>
              <a:gdLst/>
              <a:ahLst/>
              <a:cxnLst/>
              <a:rect l="l" t="t" r="r" b="b"/>
              <a:pathLst>
                <a:path w="15481" h="13958" extrusionOk="0">
                  <a:moveTo>
                    <a:pt x="1" y="13666"/>
                  </a:moveTo>
                  <a:lnTo>
                    <a:pt x="15221" y="1"/>
                  </a:lnTo>
                  <a:lnTo>
                    <a:pt x="15480" y="292"/>
                  </a:lnTo>
                  <a:lnTo>
                    <a:pt x="260" y="13958"/>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28" name="Google Shape;1828;p47"/>
            <p:cNvSpPr/>
            <p:nvPr/>
          </p:nvSpPr>
          <p:spPr>
            <a:xfrm>
              <a:off x="3637307" y="3612473"/>
              <a:ext cx="205170" cy="189181"/>
            </a:xfrm>
            <a:custGeom>
              <a:avLst/>
              <a:gdLst/>
              <a:ahLst/>
              <a:cxnLst/>
              <a:rect l="l" t="t" r="r" b="b"/>
              <a:pathLst>
                <a:path w="11626" h="10720" extrusionOk="0">
                  <a:moveTo>
                    <a:pt x="0" y="10428"/>
                  </a:moveTo>
                  <a:lnTo>
                    <a:pt x="11367" y="1"/>
                  </a:lnTo>
                  <a:lnTo>
                    <a:pt x="11626" y="292"/>
                  </a:lnTo>
                  <a:lnTo>
                    <a:pt x="259" y="1072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29" name="Google Shape;1829;p47"/>
            <p:cNvSpPr/>
            <p:nvPr/>
          </p:nvSpPr>
          <p:spPr>
            <a:xfrm>
              <a:off x="3478427" y="3453027"/>
              <a:ext cx="306908" cy="277189"/>
            </a:xfrm>
            <a:custGeom>
              <a:avLst/>
              <a:gdLst/>
              <a:ahLst/>
              <a:cxnLst/>
              <a:rect l="l" t="t" r="r" b="b"/>
              <a:pathLst>
                <a:path w="17391" h="15707" extrusionOk="0">
                  <a:moveTo>
                    <a:pt x="1" y="15383"/>
                  </a:moveTo>
                  <a:lnTo>
                    <a:pt x="17131" y="1"/>
                  </a:lnTo>
                  <a:lnTo>
                    <a:pt x="17391" y="292"/>
                  </a:lnTo>
                  <a:lnTo>
                    <a:pt x="260" y="15707"/>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30" name="Google Shape;1830;p47"/>
            <p:cNvSpPr/>
            <p:nvPr/>
          </p:nvSpPr>
          <p:spPr>
            <a:xfrm>
              <a:off x="3515575" y="3485040"/>
              <a:ext cx="307472" cy="276607"/>
            </a:xfrm>
            <a:custGeom>
              <a:avLst/>
              <a:gdLst/>
              <a:ahLst/>
              <a:cxnLst/>
              <a:rect l="l" t="t" r="r" b="b"/>
              <a:pathLst>
                <a:path w="17423" h="15674" extrusionOk="0">
                  <a:moveTo>
                    <a:pt x="1" y="15382"/>
                  </a:moveTo>
                  <a:lnTo>
                    <a:pt x="17131" y="0"/>
                  </a:lnTo>
                  <a:lnTo>
                    <a:pt x="17423" y="292"/>
                  </a:lnTo>
                  <a:lnTo>
                    <a:pt x="292" y="15674"/>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31" name="Google Shape;1831;p47"/>
            <p:cNvSpPr/>
            <p:nvPr/>
          </p:nvSpPr>
          <p:spPr>
            <a:xfrm>
              <a:off x="1483412" y="3343878"/>
              <a:ext cx="476059" cy="465770"/>
            </a:xfrm>
            <a:custGeom>
              <a:avLst/>
              <a:gdLst/>
              <a:ahLst/>
              <a:cxnLst/>
              <a:rect l="l" t="t" r="r" b="b"/>
              <a:pathLst>
                <a:path w="26976" h="26393" extrusionOk="0">
                  <a:moveTo>
                    <a:pt x="14281" y="26393"/>
                  </a:moveTo>
                  <a:cubicBezTo>
                    <a:pt x="9132" y="26393"/>
                    <a:pt x="4501" y="23317"/>
                    <a:pt x="2526" y="18556"/>
                  </a:cubicBezTo>
                  <a:cubicBezTo>
                    <a:pt x="583" y="13828"/>
                    <a:pt x="1652" y="8356"/>
                    <a:pt x="5311" y="4729"/>
                  </a:cubicBezTo>
                  <a:cubicBezTo>
                    <a:pt x="8938" y="1069"/>
                    <a:pt x="14378" y="1"/>
                    <a:pt x="19138" y="1976"/>
                  </a:cubicBezTo>
                  <a:cubicBezTo>
                    <a:pt x="23899" y="3919"/>
                    <a:pt x="26975" y="8550"/>
                    <a:pt x="26975" y="13699"/>
                  </a:cubicBezTo>
                  <a:cubicBezTo>
                    <a:pt x="26975" y="20726"/>
                    <a:pt x="21276" y="26393"/>
                    <a:pt x="14281" y="26393"/>
                  </a:cubicBezTo>
                  <a:close/>
                  <a:moveTo>
                    <a:pt x="14281" y="3012"/>
                  </a:moveTo>
                  <a:cubicBezTo>
                    <a:pt x="4760" y="3012"/>
                    <a:pt x="0" y="14541"/>
                    <a:pt x="6736" y="21244"/>
                  </a:cubicBezTo>
                  <a:cubicBezTo>
                    <a:pt x="9780" y="24320"/>
                    <a:pt x="14378" y="25227"/>
                    <a:pt x="18361" y="23576"/>
                  </a:cubicBezTo>
                  <a:cubicBezTo>
                    <a:pt x="22344" y="21924"/>
                    <a:pt x="24967" y="18006"/>
                    <a:pt x="24967" y="13699"/>
                  </a:cubicBezTo>
                  <a:cubicBezTo>
                    <a:pt x="24935" y="7805"/>
                    <a:pt x="20175" y="3045"/>
                    <a:pt x="14281" y="3012"/>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32" name="Google Shape;1832;p47"/>
            <p:cNvSpPr/>
            <p:nvPr/>
          </p:nvSpPr>
          <p:spPr>
            <a:xfrm>
              <a:off x="3377289" y="3343878"/>
              <a:ext cx="476059" cy="465770"/>
            </a:xfrm>
            <a:custGeom>
              <a:avLst/>
              <a:gdLst/>
              <a:ahLst/>
              <a:cxnLst/>
              <a:rect l="l" t="t" r="r" b="b"/>
              <a:pathLst>
                <a:path w="26976" h="26393" extrusionOk="0">
                  <a:moveTo>
                    <a:pt x="14281" y="26393"/>
                  </a:moveTo>
                  <a:cubicBezTo>
                    <a:pt x="9132" y="26393"/>
                    <a:pt x="4501" y="23317"/>
                    <a:pt x="2526" y="18556"/>
                  </a:cubicBezTo>
                  <a:cubicBezTo>
                    <a:pt x="583" y="13828"/>
                    <a:pt x="1652" y="8356"/>
                    <a:pt x="5311" y="4729"/>
                  </a:cubicBezTo>
                  <a:cubicBezTo>
                    <a:pt x="8938" y="1069"/>
                    <a:pt x="14378" y="1"/>
                    <a:pt x="19138" y="1976"/>
                  </a:cubicBezTo>
                  <a:cubicBezTo>
                    <a:pt x="23899" y="3919"/>
                    <a:pt x="26975" y="8550"/>
                    <a:pt x="26975" y="13699"/>
                  </a:cubicBezTo>
                  <a:cubicBezTo>
                    <a:pt x="26975" y="20726"/>
                    <a:pt x="21276" y="26393"/>
                    <a:pt x="14281" y="26393"/>
                  </a:cubicBezTo>
                  <a:close/>
                  <a:moveTo>
                    <a:pt x="14281" y="3012"/>
                  </a:moveTo>
                  <a:cubicBezTo>
                    <a:pt x="4760" y="3012"/>
                    <a:pt x="0" y="14541"/>
                    <a:pt x="6736" y="21244"/>
                  </a:cubicBezTo>
                  <a:cubicBezTo>
                    <a:pt x="9780" y="24320"/>
                    <a:pt x="14378" y="25227"/>
                    <a:pt x="18361" y="23576"/>
                  </a:cubicBezTo>
                  <a:cubicBezTo>
                    <a:pt x="22344" y="21924"/>
                    <a:pt x="24967" y="18006"/>
                    <a:pt x="24967" y="13699"/>
                  </a:cubicBezTo>
                  <a:cubicBezTo>
                    <a:pt x="24935" y="7805"/>
                    <a:pt x="20175" y="3045"/>
                    <a:pt x="14281" y="3012"/>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33" name="Google Shape;1833;p47"/>
            <p:cNvSpPr/>
            <p:nvPr/>
          </p:nvSpPr>
          <p:spPr>
            <a:xfrm>
              <a:off x="1747455" y="2368450"/>
              <a:ext cx="912025" cy="797700"/>
            </a:xfrm>
            <a:custGeom>
              <a:avLst/>
              <a:gdLst/>
              <a:ahLst/>
              <a:cxnLst/>
              <a:rect l="l" t="t" r="r" b="b"/>
              <a:pathLst>
                <a:path w="36481" h="31908" extrusionOk="0">
                  <a:moveTo>
                    <a:pt x="36481" y="285"/>
                  </a:moveTo>
                  <a:lnTo>
                    <a:pt x="381" y="31908"/>
                  </a:lnTo>
                  <a:lnTo>
                    <a:pt x="0" y="25146"/>
                  </a:lnTo>
                  <a:lnTo>
                    <a:pt x="0" y="18097"/>
                  </a:lnTo>
                  <a:lnTo>
                    <a:pt x="762" y="9525"/>
                  </a:lnTo>
                  <a:lnTo>
                    <a:pt x="2191" y="762"/>
                  </a:lnTo>
                  <a:lnTo>
                    <a:pt x="15716" y="190"/>
                  </a:lnTo>
                  <a:lnTo>
                    <a:pt x="31813" y="0"/>
                  </a:lnTo>
                  <a:close/>
                </a:path>
              </a:pathLst>
            </a:custGeom>
            <a:solidFill>
              <a:srgbClr val="FFFFFF"/>
            </a:solidFill>
            <a:ln>
              <a:noFill/>
            </a:ln>
          </p:spPr>
          <p:txBody>
            <a:bodyPr/>
            <a:lstStyle/>
            <a:p>
              <a:endParaRPr lang="en-US"/>
            </a:p>
          </p:txBody>
        </p:sp>
        <p:sp>
          <p:nvSpPr>
            <p:cNvPr id="1834" name="Google Shape;1834;p47"/>
            <p:cNvSpPr/>
            <p:nvPr/>
          </p:nvSpPr>
          <p:spPr>
            <a:xfrm>
              <a:off x="2704813" y="2352072"/>
              <a:ext cx="866775" cy="678650"/>
            </a:xfrm>
            <a:custGeom>
              <a:avLst/>
              <a:gdLst/>
              <a:ahLst/>
              <a:cxnLst/>
              <a:rect l="l" t="t" r="r" b="b"/>
              <a:pathLst>
                <a:path w="34671" h="27146" extrusionOk="0">
                  <a:moveTo>
                    <a:pt x="34671" y="762"/>
                  </a:moveTo>
                  <a:lnTo>
                    <a:pt x="5619" y="27146"/>
                  </a:lnTo>
                  <a:lnTo>
                    <a:pt x="2571" y="26956"/>
                  </a:lnTo>
                  <a:lnTo>
                    <a:pt x="285" y="27051"/>
                  </a:lnTo>
                  <a:lnTo>
                    <a:pt x="0" y="0"/>
                  </a:lnTo>
                  <a:lnTo>
                    <a:pt x="15811" y="95"/>
                  </a:lnTo>
                  <a:lnTo>
                    <a:pt x="31432" y="667"/>
                  </a:lnTo>
                  <a:close/>
                </a:path>
              </a:pathLst>
            </a:custGeom>
            <a:solidFill>
              <a:srgbClr val="FFFFFF"/>
            </a:solidFill>
            <a:ln>
              <a:noFill/>
            </a:ln>
          </p:spPr>
          <p:txBody>
            <a:bodyPr/>
            <a:lstStyle/>
            <a:p>
              <a:endParaRPr lang="en-US"/>
            </a:p>
          </p:txBody>
        </p:sp>
      </p:grpSp>
      <p:sp>
        <p:nvSpPr>
          <p:cNvPr id="743" name="Snip Diagonal Corner Rectangle 742"/>
          <p:cNvSpPr/>
          <p:nvPr/>
        </p:nvSpPr>
        <p:spPr>
          <a:xfrm>
            <a:off x="353295" y="61116"/>
            <a:ext cx="11572742" cy="2001792"/>
          </a:xfrm>
          <a:prstGeom prst="snip2DiagRect">
            <a:avLst/>
          </a:prstGeom>
          <a:noFill/>
          <a:ln w="38100" cap="flat" cmpd="sng" algn="ctr">
            <a:noFill/>
            <a:prstDash val="solid"/>
            <a:miter lim="800000"/>
          </a:ln>
          <a:effectLst/>
        </p:spPr>
        <p:txBody>
          <a:bodyPr lIns="121725" tIns="60862" rIns="121725" bIns="60862" rtlCol="0" anchor="ctr"/>
          <a:lstStyle/>
          <a:p>
            <a:pPr algn="ctr" fontAlgn="auto">
              <a:spcBef>
                <a:spcPts val="0"/>
              </a:spcBef>
              <a:spcAft>
                <a:spcPts val="0"/>
              </a:spcAft>
              <a:defRPr/>
            </a:pPr>
            <a:endParaRPr lang="vi-VN" sz="5300" b="1" dirty="0">
              <a:solidFill>
                <a:prstClr val="black"/>
              </a:solidFill>
              <a:latin typeface="Arial" pitchFamily="34" charset="0"/>
              <a:sym typeface="Arial"/>
            </a:endParaRPr>
          </a:p>
        </p:txBody>
      </p:sp>
      <p:sp>
        <p:nvSpPr>
          <p:cNvPr id="745" name="Rectangle 744"/>
          <p:cNvSpPr/>
          <p:nvPr/>
        </p:nvSpPr>
        <p:spPr>
          <a:xfrm>
            <a:off x="3807860" y="1885627"/>
            <a:ext cx="8118177" cy="4882989"/>
          </a:xfrm>
          <a:prstGeom prst="rect">
            <a:avLst/>
          </a:prstGeom>
          <a:solidFill>
            <a:srgbClr val="FFFFFF"/>
          </a:solidFill>
          <a:ln w="28575" cap="flat" cmpd="sng" algn="ctr">
            <a:noFill/>
            <a:prstDash val="solid"/>
            <a:miter lim="800000"/>
          </a:ln>
          <a:effectLst/>
        </p:spPr>
        <p:txBody>
          <a:bodyPr lIns="121725" tIns="60862" rIns="121725" bIns="60862" rtlCol="0" anchor="ctr"/>
          <a:lstStyle/>
          <a:p>
            <a:pPr algn="ctr" fontAlgn="auto">
              <a:spcBef>
                <a:spcPts val="0"/>
              </a:spcBef>
              <a:spcAft>
                <a:spcPts val="0"/>
              </a:spcAft>
              <a:buClr>
                <a:srgbClr val="000000"/>
              </a:buClr>
            </a:pPr>
            <a:r>
              <a:rPr lang="en-US" sz="8000" kern="0">
                <a:solidFill>
                  <a:srgbClr val="000000"/>
                </a:solidFill>
                <a:latin typeface="Arial-Rounded" pitchFamily="34" charset="0"/>
                <a:ea typeface="Arial-Rounded" pitchFamily="34" charset="0"/>
                <a:cs typeface="Arial-Rounded" pitchFamily="34" charset="0"/>
                <a:sym typeface="Arial"/>
              </a:rPr>
              <a:t>dãy núi</a:t>
            </a:r>
          </a:p>
          <a:p>
            <a:pPr algn="ctr" fontAlgn="auto">
              <a:spcBef>
                <a:spcPts val="0"/>
              </a:spcBef>
              <a:spcAft>
                <a:spcPts val="0"/>
              </a:spcAft>
              <a:buClr>
                <a:srgbClr val="000000"/>
              </a:buClr>
            </a:pPr>
            <a:r>
              <a:rPr lang="en-US" sz="8000" kern="0">
                <a:solidFill>
                  <a:srgbClr val="000000"/>
                </a:solidFill>
                <a:latin typeface="Arial-Rounded" pitchFamily="34" charset="0"/>
                <a:ea typeface="Arial-Rounded" pitchFamily="34" charset="0"/>
                <a:cs typeface="Arial-Rounded" pitchFamily="34" charset="0"/>
                <a:sym typeface="Arial"/>
              </a:rPr>
              <a:t>bụi cỏ</a:t>
            </a:r>
          </a:p>
          <a:p>
            <a:pPr algn="ctr" fontAlgn="auto">
              <a:spcBef>
                <a:spcPts val="0"/>
              </a:spcBef>
              <a:spcAft>
                <a:spcPts val="0"/>
              </a:spcAft>
              <a:buClr>
                <a:srgbClr val="000000"/>
              </a:buClr>
            </a:pPr>
            <a:r>
              <a:rPr lang="en-US" sz="8000" kern="0">
                <a:solidFill>
                  <a:srgbClr val="000000"/>
                </a:solidFill>
                <a:latin typeface="Arial-Rounded" pitchFamily="34" charset="0"/>
                <a:ea typeface="Arial-Rounded" pitchFamily="34" charset="0"/>
                <a:cs typeface="Arial-Rounded" pitchFamily="34" charset="0"/>
                <a:sym typeface="Arial"/>
              </a:rPr>
              <a:t>gửi thư</a:t>
            </a:r>
          </a:p>
        </p:txBody>
      </p:sp>
      <p:grpSp>
        <p:nvGrpSpPr>
          <p:cNvPr id="265" name="Group 264"/>
          <p:cNvGrpSpPr/>
          <p:nvPr/>
        </p:nvGrpSpPr>
        <p:grpSpPr>
          <a:xfrm>
            <a:off x="128659" y="4528146"/>
            <a:ext cx="1454835" cy="2086279"/>
            <a:chOff x="3348641" y="621811"/>
            <a:chExt cx="1410561" cy="1927234"/>
          </a:xfrm>
        </p:grpSpPr>
        <p:grpSp>
          <p:nvGrpSpPr>
            <p:cNvPr id="268" name="Group 267"/>
            <p:cNvGrpSpPr/>
            <p:nvPr/>
          </p:nvGrpSpPr>
          <p:grpSpPr>
            <a:xfrm>
              <a:off x="3383725" y="621811"/>
              <a:ext cx="1375477" cy="1927234"/>
              <a:chOff x="1749840" y="2676726"/>
              <a:chExt cx="1375477" cy="1927234"/>
            </a:xfrm>
          </p:grpSpPr>
          <p:pic>
            <p:nvPicPr>
              <p:cNvPr id="270" name="Picture 26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88776" y="3450691"/>
                <a:ext cx="173476" cy="99268"/>
              </a:xfrm>
              <a:prstGeom prst="rect">
                <a:avLst/>
              </a:prstGeom>
            </p:spPr>
          </p:pic>
          <p:sp>
            <p:nvSpPr>
              <p:cNvPr id="271" name="Google Shape;3702;p78"/>
              <p:cNvSpPr/>
              <p:nvPr/>
            </p:nvSpPr>
            <p:spPr>
              <a:xfrm>
                <a:off x="1762268" y="3666934"/>
                <a:ext cx="43732" cy="36841"/>
              </a:xfrm>
              <a:custGeom>
                <a:avLst/>
                <a:gdLst/>
                <a:ahLst/>
                <a:cxnLst/>
                <a:rect l="l" t="t" r="r" b="b"/>
                <a:pathLst>
                  <a:path w="3554" h="2994" extrusionOk="0">
                    <a:moveTo>
                      <a:pt x="3030" y="0"/>
                    </a:moveTo>
                    <a:lnTo>
                      <a:pt x="1" y="1443"/>
                    </a:lnTo>
                    <a:lnTo>
                      <a:pt x="91" y="2994"/>
                    </a:lnTo>
                    <a:cubicBezTo>
                      <a:pt x="91" y="2994"/>
                      <a:pt x="3553" y="2435"/>
                      <a:pt x="3535" y="2363"/>
                    </a:cubicBezTo>
                    <a:cubicBezTo>
                      <a:pt x="3535" y="2272"/>
                      <a:pt x="3030" y="0"/>
                      <a:pt x="3030" y="0"/>
                    </a:cubicBezTo>
                    <a:close/>
                  </a:path>
                </a:pathLst>
              </a:custGeom>
              <a:solidFill>
                <a:srgbClr val="F2AF9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72" name="Google Shape;3704;p78"/>
              <p:cNvSpPr/>
              <p:nvPr/>
            </p:nvSpPr>
            <p:spPr>
              <a:xfrm>
                <a:off x="1878488" y="4114467"/>
                <a:ext cx="203303" cy="451052"/>
              </a:xfrm>
              <a:custGeom>
                <a:avLst/>
                <a:gdLst/>
                <a:ahLst/>
                <a:cxnLst/>
                <a:rect l="l" t="t" r="r" b="b"/>
                <a:pathLst>
                  <a:path w="16522" h="36656" extrusionOk="0">
                    <a:moveTo>
                      <a:pt x="12573" y="1"/>
                    </a:moveTo>
                    <a:lnTo>
                      <a:pt x="5937" y="32278"/>
                    </a:lnTo>
                    <a:lnTo>
                      <a:pt x="3322" y="31737"/>
                    </a:lnTo>
                    <a:cubicBezTo>
                      <a:pt x="3164" y="31705"/>
                      <a:pt x="3011" y="31689"/>
                      <a:pt x="2866" y="31689"/>
                    </a:cubicBezTo>
                    <a:cubicBezTo>
                      <a:pt x="676" y="31689"/>
                      <a:pt x="1" y="35160"/>
                      <a:pt x="2385" y="35650"/>
                    </a:cubicBezTo>
                    <a:lnTo>
                      <a:pt x="7037" y="36606"/>
                    </a:lnTo>
                    <a:cubicBezTo>
                      <a:pt x="7186" y="36639"/>
                      <a:pt x="7338" y="36656"/>
                      <a:pt x="7488" y="36656"/>
                    </a:cubicBezTo>
                    <a:cubicBezTo>
                      <a:pt x="8393" y="36656"/>
                      <a:pt x="9268" y="36070"/>
                      <a:pt x="9453" y="35127"/>
                    </a:cubicBezTo>
                    <a:lnTo>
                      <a:pt x="16522" y="668"/>
                    </a:lnTo>
                    <a:cubicBezTo>
                      <a:pt x="15169" y="668"/>
                      <a:pt x="13835" y="434"/>
                      <a:pt x="12573" y="1"/>
                    </a:cubicBezTo>
                    <a:close/>
                  </a:path>
                </a:pathLst>
              </a:custGeom>
              <a:solidFill>
                <a:srgbClr val="F2AF9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73" name="Google Shape;3705;p78"/>
              <p:cNvSpPr/>
              <p:nvPr/>
            </p:nvSpPr>
            <p:spPr>
              <a:xfrm>
                <a:off x="2154785" y="4136665"/>
                <a:ext cx="132500" cy="434699"/>
              </a:xfrm>
              <a:custGeom>
                <a:avLst/>
                <a:gdLst/>
                <a:ahLst/>
                <a:cxnLst/>
                <a:rect l="l" t="t" r="r" b="b"/>
                <a:pathLst>
                  <a:path w="10768" h="35327" extrusionOk="0">
                    <a:moveTo>
                      <a:pt x="0" y="0"/>
                    </a:moveTo>
                    <a:lnTo>
                      <a:pt x="1317" y="33449"/>
                    </a:lnTo>
                    <a:cubicBezTo>
                      <a:pt x="1370" y="34560"/>
                      <a:pt x="2370" y="35326"/>
                      <a:pt x="3409" y="35326"/>
                    </a:cubicBezTo>
                    <a:cubicBezTo>
                      <a:pt x="3433" y="35326"/>
                      <a:pt x="3457" y="35326"/>
                      <a:pt x="3481" y="35325"/>
                    </a:cubicBezTo>
                    <a:lnTo>
                      <a:pt x="8205" y="35126"/>
                    </a:lnTo>
                    <a:cubicBezTo>
                      <a:pt x="10767" y="35038"/>
                      <a:pt x="10538" y="31121"/>
                      <a:pt x="8037" y="31121"/>
                    </a:cubicBezTo>
                    <a:cubicBezTo>
                      <a:pt x="8003" y="31121"/>
                      <a:pt x="7969" y="31122"/>
                      <a:pt x="7934" y="31123"/>
                    </a:cubicBezTo>
                    <a:lnTo>
                      <a:pt x="5266" y="31232"/>
                    </a:lnTo>
                    <a:lnTo>
                      <a:pt x="4040" y="307"/>
                    </a:lnTo>
                    <a:cubicBezTo>
                      <a:pt x="3661" y="343"/>
                      <a:pt x="3264" y="361"/>
                      <a:pt x="2885" y="361"/>
                    </a:cubicBezTo>
                    <a:cubicBezTo>
                      <a:pt x="1912" y="361"/>
                      <a:pt x="938" y="235"/>
                      <a:pt x="0" y="0"/>
                    </a:cubicBezTo>
                    <a:close/>
                  </a:path>
                </a:pathLst>
              </a:custGeom>
              <a:solidFill>
                <a:srgbClr val="F2AF9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74" name="Google Shape;3706;p78"/>
              <p:cNvSpPr/>
              <p:nvPr/>
            </p:nvSpPr>
            <p:spPr>
              <a:xfrm>
                <a:off x="1878488" y="4114246"/>
                <a:ext cx="179345" cy="451544"/>
              </a:xfrm>
              <a:custGeom>
                <a:avLst/>
                <a:gdLst/>
                <a:ahLst/>
                <a:cxnLst/>
                <a:rect l="l" t="t" r="r" b="b"/>
                <a:pathLst>
                  <a:path w="14575" h="36696" extrusionOk="0">
                    <a:moveTo>
                      <a:pt x="12573" y="1"/>
                    </a:moveTo>
                    <a:lnTo>
                      <a:pt x="5937" y="32296"/>
                    </a:lnTo>
                    <a:lnTo>
                      <a:pt x="3322" y="31755"/>
                    </a:lnTo>
                    <a:cubicBezTo>
                      <a:pt x="3164" y="31723"/>
                      <a:pt x="3011" y="31707"/>
                      <a:pt x="2866" y="31707"/>
                    </a:cubicBezTo>
                    <a:cubicBezTo>
                      <a:pt x="676" y="31707"/>
                      <a:pt x="1" y="35178"/>
                      <a:pt x="2385" y="35668"/>
                    </a:cubicBezTo>
                    <a:lnTo>
                      <a:pt x="7037" y="36624"/>
                    </a:lnTo>
                    <a:cubicBezTo>
                      <a:pt x="7248" y="36671"/>
                      <a:pt x="7341" y="36696"/>
                      <a:pt x="7357" y="36696"/>
                    </a:cubicBezTo>
                    <a:cubicBezTo>
                      <a:pt x="7418" y="36696"/>
                      <a:pt x="6273" y="36312"/>
                      <a:pt x="6460" y="35434"/>
                    </a:cubicBezTo>
                    <a:cubicBezTo>
                      <a:pt x="8804" y="23947"/>
                      <a:pt x="12212" y="12912"/>
                      <a:pt x="14574" y="1425"/>
                    </a:cubicBezTo>
                    <a:lnTo>
                      <a:pt x="14574" y="1425"/>
                    </a:lnTo>
                    <a:cubicBezTo>
                      <a:pt x="14310" y="1506"/>
                      <a:pt x="14107" y="1541"/>
                      <a:pt x="13949" y="1541"/>
                    </a:cubicBezTo>
                    <a:cubicBezTo>
                      <a:pt x="13044" y="1541"/>
                      <a:pt x="13633" y="385"/>
                      <a:pt x="12573" y="1"/>
                    </a:cubicBezTo>
                    <a:close/>
                  </a:path>
                </a:pathLst>
              </a:custGeom>
              <a:solidFill>
                <a:srgbClr val="E29779"/>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75" name="Google Shape;3707;p78"/>
              <p:cNvSpPr/>
              <p:nvPr/>
            </p:nvSpPr>
            <p:spPr>
              <a:xfrm>
                <a:off x="2154785" y="4136665"/>
                <a:ext cx="132500" cy="434490"/>
              </a:xfrm>
              <a:custGeom>
                <a:avLst/>
                <a:gdLst/>
                <a:ahLst/>
                <a:cxnLst/>
                <a:rect l="l" t="t" r="r" b="b"/>
                <a:pathLst>
                  <a:path w="10768" h="35310" extrusionOk="0">
                    <a:moveTo>
                      <a:pt x="0" y="0"/>
                    </a:moveTo>
                    <a:lnTo>
                      <a:pt x="1335" y="33449"/>
                    </a:lnTo>
                    <a:cubicBezTo>
                      <a:pt x="1370" y="34548"/>
                      <a:pt x="2349" y="35309"/>
                      <a:pt x="3376" y="35309"/>
                    </a:cubicBezTo>
                    <a:cubicBezTo>
                      <a:pt x="3411" y="35309"/>
                      <a:pt x="3446" y="35309"/>
                      <a:pt x="3481" y="35307"/>
                    </a:cubicBezTo>
                    <a:lnTo>
                      <a:pt x="8205" y="35126"/>
                    </a:lnTo>
                    <a:cubicBezTo>
                      <a:pt x="10767" y="35038"/>
                      <a:pt x="10538" y="31121"/>
                      <a:pt x="8037" y="31121"/>
                    </a:cubicBezTo>
                    <a:cubicBezTo>
                      <a:pt x="8003" y="31121"/>
                      <a:pt x="7969" y="31122"/>
                      <a:pt x="7934" y="31123"/>
                    </a:cubicBezTo>
                    <a:cubicBezTo>
                      <a:pt x="7033" y="31159"/>
                      <a:pt x="3751" y="31538"/>
                      <a:pt x="2849" y="31574"/>
                    </a:cubicBezTo>
                    <a:cubicBezTo>
                      <a:pt x="2453" y="21278"/>
                      <a:pt x="3282" y="10657"/>
                      <a:pt x="2885" y="361"/>
                    </a:cubicBezTo>
                    <a:cubicBezTo>
                      <a:pt x="1912" y="343"/>
                      <a:pt x="956" y="216"/>
                      <a:pt x="0" y="0"/>
                    </a:cubicBezTo>
                    <a:close/>
                  </a:path>
                </a:pathLst>
              </a:custGeom>
              <a:solidFill>
                <a:srgbClr val="E29779"/>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76" name="Google Shape;3708;p78"/>
              <p:cNvSpPr/>
              <p:nvPr/>
            </p:nvSpPr>
            <p:spPr>
              <a:xfrm>
                <a:off x="1826623" y="4544699"/>
                <a:ext cx="524316" cy="59261"/>
              </a:xfrm>
              <a:custGeom>
                <a:avLst/>
                <a:gdLst/>
                <a:ahLst/>
                <a:cxnLst/>
                <a:rect l="l" t="t" r="r" b="b"/>
                <a:pathLst>
                  <a:path w="42610" h="4816" extrusionOk="0">
                    <a:moveTo>
                      <a:pt x="21314" y="1"/>
                    </a:moveTo>
                    <a:cubicBezTo>
                      <a:pt x="9539" y="1"/>
                      <a:pt x="0" y="1083"/>
                      <a:pt x="0" y="2399"/>
                    </a:cubicBezTo>
                    <a:cubicBezTo>
                      <a:pt x="0" y="3734"/>
                      <a:pt x="9539" y="4816"/>
                      <a:pt x="21314" y="4816"/>
                    </a:cubicBezTo>
                    <a:cubicBezTo>
                      <a:pt x="33071" y="4816"/>
                      <a:pt x="42610" y="3734"/>
                      <a:pt x="42610" y="2399"/>
                    </a:cubicBezTo>
                    <a:cubicBezTo>
                      <a:pt x="42610" y="1083"/>
                      <a:pt x="33071" y="1"/>
                      <a:pt x="21314" y="1"/>
                    </a:cubicBezTo>
                    <a:close/>
                  </a:path>
                </a:pathLst>
              </a:custGeom>
              <a:solidFill>
                <a:srgbClr val="3B3B3B">
                  <a:alpha val="55310"/>
                </a:srgb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77" name="Google Shape;3709;p78"/>
              <p:cNvSpPr/>
              <p:nvPr/>
            </p:nvSpPr>
            <p:spPr>
              <a:xfrm>
                <a:off x="1877246" y="4336129"/>
                <a:ext cx="159067" cy="230953"/>
              </a:xfrm>
              <a:custGeom>
                <a:avLst/>
                <a:gdLst/>
                <a:ahLst/>
                <a:cxnLst/>
                <a:rect l="l" t="t" r="r" b="b"/>
                <a:pathLst>
                  <a:path w="12927" h="18769" extrusionOk="0">
                    <a:moveTo>
                      <a:pt x="8797" y="1"/>
                    </a:moveTo>
                    <a:lnTo>
                      <a:pt x="6110" y="13958"/>
                    </a:lnTo>
                    <a:lnTo>
                      <a:pt x="2774" y="13651"/>
                    </a:lnTo>
                    <a:cubicBezTo>
                      <a:pt x="2672" y="13640"/>
                      <a:pt x="2574" y="13634"/>
                      <a:pt x="2479" y="13634"/>
                    </a:cubicBezTo>
                    <a:cubicBezTo>
                      <a:pt x="1" y="13634"/>
                      <a:pt x="94" y="17366"/>
                      <a:pt x="2612" y="17835"/>
                    </a:cubicBezTo>
                    <a:lnTo>
                      <a:pt x="7372" y="18736"/>
                    </a:lnTo>
                    <a:cubicBezTo>
                      <a:pt x="7493" y="18758"/>
                      <a:pt x="7613" y="18768"/>
                      <a:pt x="7732" y="18768"/>
                    </a:cubicBezTo>
                    <a:cubicBezTo>
                      <a:pt x="8699" y="18768"/>
                      <a:pt x="9578" y="18075"/>
                      <a:pt x="9771" y="17095"/>
                    </a:cubicBezTo>
                    <a:lnTo>
                      <a:pt x="12926" y="289"/>
                    </a:lnTo>
                    <a:lnTo>
                      <a:pt x="12926" y="289"/>
                    </a:lnTo>
                    <a:cubicBezTo>
                      <a:pt x="12472" y="347"/>
                      <a:pt x="12017" y="376"/>
                      <a:pt x="11564" y="376"/>
                    </a:cubicBezTo>
                    <a:cubicBezTo>
                      <a:pt x="10884" y="376"/>
                      <a:pt x="10207" y="311"/>
                      <a:pt x="9536" y="181"/>
                    </a:cubicBezTo>
                    <a:cubicBezTo>
                      <a:pt x="9284" y="145"/>
                      <a:pt x="9049" y="73"/>
                      <a:pt x="8797" y="1"/>
                    </a:cubicBezTo>
                    <a:close/>
                  </a:path>
                </a:pathLst>
              </a:custGeom>
              <a:solidFill>
                <a:schemeClr val="tx1">
                  <a:lumMod val="20000"/>
                  <a:lumOff val="80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78" name="Google Shape;3710;p78"/>
              <p:cNvSpPr/>
              <p:nvPr/>
            </p:nvSpPr>
            <p:spPr>
              <a:xfrm>
                <a:off x="2163878" y="4337471"/>
                <a:ext cx="130704" cy="234989"/>
              </a:xfrm>
              <a:custGeom>
                <a:avLst/>
                <a:gdLst/>
                <a:ahLst/>
                <a:cxnLst/>
                <a:rect l="l" t="t" r="r" b="b"/>
                <a:pathLst>
                  <a:path w="10622" h="19097" extrusionOk="0">
                    <a:moveTo>
                      <a:pt x="1" y="0"/>
                    </a:moveTo>
                    <a:lnTo>
                      <a:pt x="379" y="17094"/>
                    </a:lnTo>
                    <a:cubicBezTo>
                      <a:pt x="415" y="18201"/>
                      <a:pt x="1335" y="19096"/>
                      <a:pt x="2456" y="19096"/>
                    </a:cubicBezTo>
                    <a:cubicBezTo>
                      <a:pt x="2467" y="19096"/>
                      <a:pt x="2478" y="19096"/>
                      <a:pt x="2489" y="19096"/>
                    </a:cubicBezTo>
                    <a:lnTo>
                      <a:pt x="7322" y="18988"/>
                    </a:lnTo>
                    <a:cubicBezTo>
                      <a:pt x="9972" y="18934"/>
                      <a:pt x="10622" y="14985"/>
                      <a:pt x="7845" y="14840"/>
                    </a:cubicBezTo>
                    <a:lnTo>
                      <a:pt x="4509" y="14588"/>
                    </a:lnTo>
                    <a:lnTo>
                      <a:pt x="4112" y="397"/>
                    </a:lnTo>
                    <a:cubicBezTo>
                      <a:pt x="3860" y="415"/>
                      <a:pt x="3607" y="451"/>
                      <a:pt x="3355" y="451"/>
                    </a:cubicBezTo>
                    <a:cubicBezTo>
                      <a:pt x="3292" y="452"/>
                      <a:pt x="3229" y="452"/>
                      <a:pt x="3166" y="452"/>
                    </a:cubicBezTo>
                    <a:cubicBezTo>
                      <a:pt x="2093" y="452"/>
                      <a:pt x="1023" y="307"/>
                      <a:pt x="1" y="0"/>
                    </a:cubicBezTo>
                    <a:close/>
                  </a:path>
                </a:pathLst>
              </a:custGeom>
              <a:solidFill>
                <a:schemeClr val="tx1">
                  <a:lumMod val="20000"/>
                  <a:lumOff val="80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79" name="Google Shape;3711;p78"/>
              <p:cNvSpPr/>
              <p:nvPr/>
            </p:nvSpPr>
            <p:spPr>
              <a:xfrm>
                <a:off x="1877246" y="4336129"/>
                <a:ext cx="131553" cy="219669"/>
              </a:xfrm>
              <a:custGeom>
                <a:avLst/>
                <a:gdLst/>
                <a:ahLst/>
                <a:cxnLst/>
                <a:rect l="l" t="t" r="r" b="b"/>
                <a:pathLst>
                  <a:path w="10691" h="17852" extrusionOk="0">
                    <a:moveTo>
                      <a:pt x="8797" y="1"/>
                    </a:moveTo>
                    <a:lnTo>
                      <a:pt x="6110" y="13958"/>
                    </a:lnTo>
                    <a:lnTo>
                      <a:pt x="2774" y="13651"/>
                    </a:lnTo>
                    <a:cubicBezTo>
                      <a:pt x="2672" y="13640"/>
                      <a:pt x="2574" y="13634"/>
                      <a:pt x="2479" y="13634"/>
                    </a:cubicBezTo>
                    <a:cubicBezTo>
                      <a:pt x="1" y="13634"/>
                      <a:pt x="94" y="17366"/>
                      <a:pt x="2612" y="17835"/>
                    </a:cubicBezTo>
                    <a:cubicBezTo>
                      <a:pt x="2612" y="17835"/>
                      <a:pt x="2930" y="17852"/>
                      <a:pt x="3390" y="17852"/>
                    </a:cubicBezTo>
                    <a:cubicBezTo>
                      <a:pt x="4560" y="17852"/>
                      <a:pt x="6653" y="17740"/>
                      <a:pt x="6795" y="16951"/>
                    </a:cubicBezTo>
                    <a:lnTo>
                      <a:pt x="10690" y="398"/>
                    </a:lnTo>
                    <a:lnTo>
                      <a:pt x="10690" y="398"/>
                    </a:lnTo>
                    <a:cubicBezTo>
                      <a:pt x="10378" y="438"/>
                      <a:pt x="10240" y="456"/>
                      <a:pt x="10179" y="456"/>
                    </a:cubicBezTo>
                    <a:cubicBezTo>
                      <a:pt x="10020" y="456"/>
                      <a:pt x="10368" y="337"/>
                      <a:pt x="9536" y="181"/>
                    </a:cubicBezTo>
                    <a:cubicBezTo>
                      <a:pt x="9284" y="145"/>
                      <a:pt x="9049" y="73"/>
                      <a:pt x="8797" y="1"/>
                    </a:cubicBezTo>
                    <a:close/>
                  </a:path>
                </a:pathLst>
              </a:custGeom>
              <a:solidFill>
                <a:schemeClr val="tx1">
                  <a:lumMod val="20000"/>
                  <a:lumOff val="80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80" name="Google Shape;3712;p78"/>
              <p:cNvSpPr/>
              <p:nvPr/>
            </p:nvSpPr>
            <p:spPr>
              <a:xfrm>
                <a:off x="2163878" y="4337471"/>
                <a:ext cx="130925" cy="234976"/>
              </a:xfrm>
              <a:custGeom>
                <a:avLst/>
                <a:gdLst/>
                <a:ahLst/>
                <a:cxnLst/>
                <a:rect l="l" t="t" r="r" b="b"/>
                <a:pathLst>
                  <a:path w="10640" h="19096" extrusionOk="0">
                    <a:moveTo>
                      <a:pt x="1" y="0"/>
                    </a:moveTo>
                    <a:lnTo>
                      <a:pt x="397" y="17076"/>
                    </a:lnTo>
                    <a:cubicBezTo>
                      <a:pt x="415" y="18212"/>
                      <a:pt x="1353" y="19096"/>
                      <a:pt x="2489" y="19096"/>
                    </a:cubicBezTo>
                    <a:lnTo>
                      <a:pt x="7340" y="18988"/>
                    </a:lnTo>
                    <a:cubicBezTo>
                      <a:pt x="9972" y="18916"/>
                      <a:pt x="10640" y="14985"/>
                      <a:pt x="7845" y="14840"/>
                    </a:cubicBezTo>
                    <a:lnTo>
                      <a:pt x="7845" y="14840"/>
                    </a:lnTo>
                    <a:lnTo>
                      <a:pt x="5356" y="17149"/>
                    </a:lnTo>
                    <a:lnTo>
                      <a:pt x="2183" y="17744"/>
                    </a:lnTo>
                    <a:cubicBezTo>
                      <a:pt x="2182" y="17744"/>
                      <a:pt x="2182" y="17744"/>
                      <a:pt x="2182" y="17744"/>
                    </a:cubicBezTo>
                    <a:cubicBezTo>
                      <a:pt x="1931" y="17744"/>
                      <a:pt x="2453" y="469"/>
                      <a:pt x="2183" y="469"/>
                    </a:cubicBezTo>
                    <a:cubicBezTo>
                      <a:pt x="2130" y="470"/>
                      <a:pt x="2079" y="470"/>
                      <a:pt x="2031" y="470"/>
                    </a:cubicBezTo>
                    <a:cubicBezTo>
                      <a:pt x="1029" y="470"/>
                      <a:pt x="1016" y="293"/>
                      <a:pt x="1" y="0"/>
                    </a:cubicBezTo>
                    <a:close/>
                  </a:path>
                </a:pathLst>
              </a:custGeom>
              <a:solidFill>
                <a:schemeClr val="tx1">
                  <a:lumMod val="20000"/>
                  <a:lumOff val="80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81" name="Google Shape;3713;p78"/>
              <p:cNvSpPr/>
              <p:nvPr/>
            </p:nvSpPr>
            <p:spPr>
              <a:xfrm>
                <a:off x="2168320" y="4516742"/>
                <a:ext cx="136019" cy="56160"/>
              </a:xfrm>
              <a:custGeom>
                <a:avLst/>
                <a:gdLst/>
                <a:ahLst/>
                <a:cxnLst/>
                <a:rect l="l" t="t" r="r" b="b"/>
                <a:pathLst>
                  <a:path w="11054" h="4564" extrusionOk="0">
                    <a:moveTo>
                      <a:pt x="4544" y="1"/>
                    </a:moveTo>
                    <a:lnTo>
                      <a:pt x="4454" y="1714"/>
                    </a:lnTo>
                    <a:lnTo>
                      <a:pt x="0" y="1804"/>
                    </a:lnTo>
                    <a:lnTo>
                      <a:pt x="72" y="4563"/>
                    </a:lnTo>
                    <a:lnTo>
                      <a:pt x="10910" y="4311"/>
                    </a:lnTo>
                    <a:cubicBezTo>
                      <a:pt x="11054" y="1462"/>
                      <a:pt x="9467" y="560"/>
                      <a:pt x="7736" y="344"/>
                    </a:cubicBezTo>
                    <a:lnTo>
                      <a:pt x="4544" y="1"/>
                    </a:ln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82" name="Google Shape;3714;p78"/>
              <p:cNvSpPr/>
              <p:nvPr/>
            </p:nvSpPr>
            <p:spPr>
              <a:xfrm>
                <a:off x="1996579" y="4011068"/>
                <a:ext cx="236539" cy="169760"/>
              </a:xfrm>
              <a:custGeom>
                <a:avLst/>
                <a:gdLst/>
                <a:ahLst/>
                <a:cxnLst/>
                <a:rect l="l" t="t" r="r" b="b"/>
                <a:pathLst>
                  <a:path w="19223" h="13796" extrusionOk="0">
                    <a:moveTo>
                      <a:pt x="18934" y="1"/>
                    </a:moveTo>
                    <a:lnTo>
                      <a:pt x="1443" y="1534"/>
                    </a:lnTo>
                    <a:lnTo>
                      <a:pt x="1" y="13795"/>
                    </a:lnTo>
                    <a:lnTo>
                      <a:pt x="7484" y="13795"/>
                    </a:lnTo>
                    <a:lnTo>
                      <a:pt x="8458" y="7773"/>
                    </a:lnTo>
                    <a:lnTo>
                      <a:pt x="11289" y="7773"/>
                    </a:lnTo>
                    <a:lnTo>
                      <a:pt x="11289" y="13795"/>
                    </a:lnTo>
                    <a:lnTo>
                      <a:pt x="19223" y="13795"/>
                    </a:lnTo>
                    <a:lnTo>
                      <a:pt x="18934" y="1"/>
                    </a:lnTo>
                    <a:close/>
                  </a:path>
                </a:pathLst>
              </a:custGeom>
              <a:solidFill>
                <a:schemeClr val="accent3">
                  <a:lumMod val="75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83" name="Google Shape;3715;p78"/>
              <p:cNvSpPr/>
              <p:nvPr/>
            </p:nvSpPr>
            <p:spPr>
              <a:xfrm>
                <a:off x="1996579" y="4027495"/>
                <a:ext cx="65696" cy="153333"/>
              </a:xfrm>
              <a:custGeom>
                <a:avLst/>
                <a:gdLst/>
                <a:ahLst/>
                <a:cxnLst/>
                <a:rect l="l" t="t" r="r" b="b"/>
                <a:pathLst>
                  <a:path w="5339" h="12461" extrusionOk="0">
                    <a:moveTo>
                      <a:pt x="3589" y="0"/>
                    </a:moveTo>
                    <a:lnTo>
                      <a:pt x="1443" y="199"/>
                    </a:lnTo>
                    <a:lnTo>
                      <a:pt x="1" y="12460"/>
                    </a:lnTo>
                    <a:lnTo>
                      <a:pt x="3986" y="12460"/>
                    </a:lnTo>
                    <a:lnTo>
                      <a:pt x="5338" y="920"/>
                    </a:lnTo>
                    <a:cubicBezTo>
                      <a:pt x="4725" y="668"/>
                      <a:pt x="4130" y="361"/>
                      <a:pt x="3589" y="0"/>
                    </a:cubicBezTo>
                    <a:close/>
                  </a:path>
                </a:pathLst>
              </a:custGeom>
              <a:solidFill>
                <a:schemeClr val="accent2">
                  <a:lumMod val="50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84" name="Google Shape;3716;p78"/>
              <p:cNvSpPr/>
              <p:nvPr/>
            </p:nvSpPr>
            <p:spPr>
              <a:xfrm>
                <a:off x="2127714" y="4106703"/>
                <a:ext cx="27083" cy="74125"/>
              </a:xfrm>
              <a:custGeom>
                <a:avLst/>
                <a:gdLst/>
                <a:ahLst/>
                <a:cxnLst/>
                <a:rect l="l" t="t" r="r" b="b"/>
                <a:pathLst>
                  <a:path w="2201" h="6024" extrusionOk="0">
                    <a:moveTo>
                      <a:pt x="632" y="1"/>
                    </a:moveTo>
                    <a:lnTo>
                      <a:pt x="0" y="6023"/>
                    </a:lnTo>
                    <a:lnTo>
                      <a:pt x="1930" y="6023"/>
                    </a:lnTo>
                    <a:lnTo>
                      <a:pt x="2200" y="1"/>
                    </a:ln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85" name="Google Shape;3717;p78"/>
              <p:cNvSpPr/>
              <p:nvPr/>
            </p:nvSpPr>
            <p:spPr>
              <a:xfrm>
                <a:off x="1996579" y="3700219"/>
                <a:ext cx="167311" cy="149616"/>
              </a:xfrm>
              <a:custGeom>
                <a:avLst/>
                <a:gdLst/>
                <a:ahLst/>
                <a:cxnLst/>
                <a:rect l="l" t="t" r="r" b="b"/>
                <a:pathLst>
                  <a:path w="13597" h="12159" extrusionOk="0">
                    <a:moveTo>
                      <a:pt x="6330" y="0"/>
                    </a:moveTo>
                    <a:lnTo>
                      <a:pt x="3102" y="595"/>
                    </a:lnTo>
                    <a:lnTo>
                      <a:pt x="3841" y="4688"/>
                    </a:lnTo>
                    <a:lnTo>
                      <a:pt x="1" y="5392"/>
                    </a:lnTo>
                    <a:cubicBezTo>
                      <a:pt x="1" y="5392"/>
                      <a:pt x="947" y="12159"/>
                      <a:pt x="6317" y="12159"/>
                    </a:cubicBezTo>
                    <a:cubicBezTo>
                      <a:pt x="6641" y="12159"/>
                      <a:pt x="6982" y="12134"/>
                      <a:pt x="7340" y="12082"/>
                    </a:cubicBezTo>
                    <a:cubicBezTo>
                      <a:pt x="13597" y="11162"/>
                      <a:pt x="11415" y="3535"/>
                      <a:pt x="11415" y="3534"/>
                    </a:cubicBezTo>
                    <a:lnTo>
                      <a:pt x="11415" y="3534"/>
                    </a:lnTo>
                    <a:lnTo>
                      <a:pt x="6726" y="3949"/>
                    </a:lnTo>
                    <a:lnTo>
                      <a:pt x="6330" y="0"/>
                    </a:lnTo>
                    <a:close/>
                  </a:path>
                </a:pathLst>
              </a:custGeom>
              <a:solidFill>
                <a:srgbClr val="E29779"/>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86" name="Google Shape;3718;p78"/>
              <p:cNvSpPr/>
              <p:nvPr/>
            </p:nvSpPr>
            <p:spPr>
              <a:xfrm>
                <a:off x="1802517" y="3361746"/>
                <a:ext cx="431672" cy="355897"/>
              </a:xfrm>
              <a:custGeom>
                <a:avLst/>
                <a:gdLst/>
                <a:ahLst/>
                <a:cxnLst/>
                <a:rect l="l" t="t" r="r" b="b"/>
                <a:pathLst>
                  <a:path w="35081" h="28923" extrusionOk="0">
                    <a:moveTo>
                      <a:pt x="17734" y="1"/>
                    </a:moveTo>
                    <a:cubicBezTo>
                      <a:pt x="16866" y="1"/>
                      <a:pt x="15986" y="80"/>
                      <a:pt x="15104" y="243"/>
                    </a:cubicBezTo>
                    <a:cubicBezTo>
                      <a:pt x="7675" y="1595"/>
                      <a:pt x="2536" y="8429"/>
                      <a:pt x="3329" y="15949"/>
                    </a:cubicBezTo>
                    <a:cubicBezTo>
                      <a:pt x="3240" y="15940"/>
                      <a:pt x="3151" y="15936"/>
                      <a:pt x="3063" y="15936"/>
                    </a:cubicBezTo>
                    <a:cubicBezTo>
                      <a:pt x="1302" y="15936"/>
                      <a:pt x="0" y="17622"/>
                      <a:pt x="498" y="19357"/>
                    </a:cubicBezTo>
                    <a:cubicBezTo>
                      <a:pt x="839" y="20572"/>
                      <a:pt x="1941" y="21304"/>
                      <a:pt x="3088" y="21304"/>
                    </a:cubicBezTo>
                    <a:cubicBezTo>
                      <a:pt x="3642" y="21304"/>
                      <a:pt x="4206" y="21133"/>
                      <a:pt x="4700" y="20763"/>
                    </a:cubicBezTo>
                    <a:cubicBezTo>
                      <a:pt x="7149" y="25819"/>
                      <a:pt x="12241" y="28923"/>
                      <a:pt x="17722" y="28923"/>
                    </a:cubicBezTo>
                    <a:cubicBezTo>
                      <a:pt x="18497" y="28923"/>
                      <a:pt x="19279" y="28861"/>
                      <a:pt x="20063" y="28733"/>
                    </a:cubicBezTo>
                    <a:cubicBezTo>
                      <a:pt x="26374" y="27687"/>
                      <a:pt x="31261" y="22602"/>
                      <a:pt x="32054" y="16255"/>
                    </a:cubicBezTo>
                    <a:cubicBezTo>
                      <a:pt x="32106" y="16258"/>
                      <a:pt x="32158" y="16259"/>
                      <a:pt x="32209" y="16259"/>
                    </a:cubicBezTo>
                    <a:cubicBezTo>
                      <a:pt x="33798" y="16259"/>
                      <a:pt x="35080" y="14923"/>
                      <a:pt x="34976" y="13316"/>
                    </a:cubicBezTo>
                    <a:cubicBezTo>
                      <a:pt x="34895" y="11825"/>
                      <a:pt x="33648" y="10712"/>
                      <a:pt x="32205" y="10712"/>
                    </a:cubicBezTo>
                    <a:cubicBezTo>
                      <a:pt x="32042" y="10712"/>
                      <a:pt x="31878" y="10726"/>
                      <a:pt x="31712" y="10755"/>
                    </a:cubicBezTo>
                    <a:lnTo>
                      <a:pt x="31676" y="10755"/>
                    </a:lnTo>
                    <a:cubicBezTo>
                      <a:pt x="29976" y="4321"/>
                      <a:pt x="24161" y="1"/>
                      <a:pt x="17734" y="1"/>
                    </a:cubicBezTo>
                    <a:close/>
                  </a:path>
                </a:pathLst>
              </a:custGeom>
              <a:solidFill>
                <a:schemeClr val="accent2">
                  <a:lumMod val="40000"/>
                  <a:lumOff val="60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87" name="Google Shape;3719;p78"/>
              <p:cNvSpPr/>
              <p:nvPr/>
            </p:nvSpPr>
            <p:spPr>
              <a:xfrm>
                <a:off x="1849695" y="3341873"/>
                <a:ext cx="47276" cy="56148"/>
              </a:xfrm>
              <a:custGeom>
                <a:avLst/>
                <a:gdLst/>
                <a:ahLst/>
                <a:cxnLst/>
                <a:rect l="l" t="t" r="r" b="b"/>
                <a:pathLst>
                  <a:path w="3842" h="4563" extrusionOk="0">
                    <a:moveTo>
                      <a:pt x="2020" y="0"/>
                    </a:moveTo>
                    <a:lnTo>
                      <a:pt x="1695" y="451"/>
                    </a:lnTo>
                    <a:cubicBezTo>
                      <a:pt x="2453" y="974"/>
                      <a:pt x="2940" y="1786"/>
                      <a:pt x="3084" y="2705"/>
                    </a:cubicBezTo>
                    <a:cubicBezTo>
                      <a:pt x="1930" y="1586"/>
                      <a:pt x="199" y="1569"/>
                      <a:pt x="13" y="1569"/>
                    </a:cubicBezTo>
                    <a:cubicBezTo>
                      <a:pt x="7" y="1569"/>
                      <a:pt x="3" y="1569"/>
                      <a:pt x="0" y="1569"/>
                    </a:cubicBezTo>
                    <a:lnTo>
                      <a:pt x="0" y="2110"/>
                    </a:lnTo>
                    <a:cubicBezTo>
                      <a:pt x="1" y="2110"/>
                      <a:pt x="2" y="2110"/>
                      <a:pt x="5" y="2110"/>
                    </a:cubicBezTo>
                    <a:cubicBezTo>
                      <a:pt x="116" y="2110"/>
                      <a:pt x="2327" y="2127"/>
                      <a:pt x="3174" y="3733"/>
                    </a:cubicBezTo>
                    <a:lnTo>
                      <a:pt x="3625" y="4563"/>
                    </a:lnTo>
                    <a:lnTo>
                      <a:pt x="3697" y="3607"/>
                    </a:lnTo>
                    <a:cubicBezTo>
                      <a:pt x="3697" y="3517"/>
                      <a:pt x="3841" y="1263"/>
                      <a:pt x="2020" y="0"/>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88" name="Google Shape;3720;p78"/>
              <p:cNvSpPr/>
              <p:nvPr/>
            </p:nvSpPr>
            <p:spPr>
              <a:xfrm>
                <a:off x="1803982" y="3298916"/>
                <a:ext cx="412722" cy="296255"/>
              </a:xfrm>
              <a:custGeom>
                <a:avLst/>
                <a:gdLst/>
                <a:ahLst/>
                <a:cxnLst/>
                <a:rect l="l" t="t" r="r" b="b"/>
                <a:pathLst>
                  <a:path w="33541" h="24076" extrusionOk="0">
                    <a:moveTo>
                      <a:pt x="19957" y="1"/>
                    </a:moveTo>
                    <a:cubicBezTo>
                      <a:pt x="15751" y="1"/>
                      <a:pt x="10840" y="1410"/>
                      <a:pt x="6925" y="6557"/>
                    </a:cubicBezTo>
                    <a:cubicBezTo>
                      <a:pt x="6925" y="6557"/>
                      <a:pt x="6893" y="6555"/>
                      <a:pt x="6833" y="6555"/>
                    </a:cubicBezTo>
                    <a:cubicBezTo>
                      <a:pt x="6172" y="6555"/>
                      <a:pt x="2115" y="6783"/>
                      <a:pt x="758" y="12291"/>
                    </a:cubicBezTo>
                    <a:cubicBezTo>
                      <a:pt x="1" y="15338"/>
                      <a:pt x="416" y="18566"/>
                      <a:pt x="1912" y="21307"/>
                    </a:cubicBezTo>
                    <a:cubicBezTo>
                      <a:pt x="1912" y="21307"/>
                      <a:pt x="2088" y="21261"/>
                      <a:pt x="2350" y="21261"/>
                    </a:cubicBezTo>
                    <a:cubicBezTo>
                      <a:pt x="3042" y="21261"/>
                      <a:pt x="4330" y="21584"/>
                      <a:pt x="4527" y="23940"/>
                    </a:cubicBezTo>
                    <a:cubicBezTo>
                      <a:pt x="4745" y="24038"/>
                      <a:pt x="4936" y="24076"/>
                      <a:pt x="5100" y="24076"/>
                    </a:cubicBezTo>
                    <a:cubicBezTo>
                      <a:pt x="5627" y="24076"/>
                      <a:pt x="5879" y="23687"/>
                      <a:pt x="5879" y="23687"/>
                    </a:cubicBezTo>
                    <a:lnTo>
                      <a:pt x="5284" y="20460"/>
                    </a:lnTo>
                    <a:lnTo>
                      <a:pt x="5284" y="20460"/>
                    </a:lnTo>
                    <a:cubicBezTo>
                      <a:pt x="5284" y="20460"/>
                      <a:pt x="5291" y="20460"/>
                      <a:pt x="5304" y="20460"/>
                    </a:cubicBezTo>
                    <a:cubicBezTo>
                      <a:pt x="5526" y="20460"/>
                      <a:pt x="7547" y="20315"/>
                      <a:pt x="8314" y="15104"/>
                    </a:cubicBezTo>
                    <a:cubicBezTo>
                      <a:pt x="10997" y="18776"/>
                      <a:pt x="14808" y="19174"/>
                      <a:pt x="16335" y="19174"/>
                    </a:cubicBezTo>
                    <a:cubicBezTo>
                      <a:pt x="16757" y="19174"/>
                      <a:pt x="17005" y="19143"/>
                      <a:pt x="17005" y="19143"/>
                    </a:cubicBezTo>
                    <a:cubicBezTo>
                      <a:pt x="17005" y="19143"/>
                      <a:pt x="12226" y="17250"/>
                      <a:pt x="10586" y="15375"/>
                    </a:cubicBezTo>
                    <a:cubicBezTo>
                      <a:pt x="10584" y="15373"/>
                      <a:pt x="10583" y="15372"/>
                      <a:pt x="10583" y="15372"/>
                    </a:cubicBezTo>
                    <a:lnTo>
                      <a:pt x="10583" y="15372"/>
                    </a:lnTo>
                    <a:cubicBezTo>
                      <a:pt x="10623" y="15372"/>
                      <a:pt x="16062" y="18978"/>
                      <a:pt x="20655" y="18978"/>
                    </a:cubicBezTo>
                    <a:cubicBezTo>
                      <a:pt x="21057" y="18978"/>
                      <a:pt x="21453" y="18951"/>
                      <a:pt x="21838" y="18891"/>
                    </a:cubicBezTo>
                    <a:cubicBezTo>
                      <a:pt x="21838" y="18891"/>
                      <a:pt x="21026" y="15302"/>
                      <a:pt x="19061" y="13680"/>
                    </a:cubicBezTo>
                    <a:lnTo>
                      <a:pt x="19061" y="13680"/>
                    </a:lnTo>
                    <a:cubicBezTo>
                      <a:pt x="19061" y="13680"/>
                      <a:pt x="22663" y="15599"/>
                      <a:pt x="26824" y="15599"/>
                    </a:cubicBezTo>
                    <a:cubicBezTo>
                      <a:pt x="27537" y="15599"/>
                      <a:pt x="28266" y="15542"/>
                      <a:pt x="28996" y="15411"/>
                    </a:cubicBezTo>
                    <a:lnTo>
                      <a:pt x="29213" y="19287"/>
                    </a:lnTo>
                    <a:cubicBezTo>
                      <a:pt x="29213" y="19287"/>
                      <a:pt x="29412" y="19430"/>
                      <a:pt x="29717" y="19430"/>
                    </a:cubicBezTo>
                    <a:cubicBezTo>
                      <a:pt x="29956" y="19430"/>
                      <a:pt x="30259" y="19343"/>
                      <a:pt x="30583" y="19035"/>
                    </a:cubicBezTo>
                    <a:cubicBezTo>
                      <a:pt x="29718" y="16006"/>
                      <a:pt x="32296" y="15843"/>
                      <a:pt x="32296" y="15843"/>
                    </a:cubicBezTo>
                    <a:cubicBezTo>
                      <a:pt x="32314" y="15302"/>
                      <a:pt x="32296" y="14761"/>
                      <a:pt x="32224" y="14239"/>
                    </a:cubicBezTo>
                    <a:cubicBezTo>
                      <a:pt x="32693" y="13968"/>
                      <a:pt x="33126" y="13680"/>
                      <a:pt x="33540" y="13337"/>
                    </a:cubicBezTo>
                    <a:cubicBezTo>
                      <a:pt x="33540" y="13337"/>
                      <a:pt x="32044" y="7873"/>
                      <a:pt x="26093" y="4808"/>
                    </a:cubicBezTo>
                    <a:lnTo>
                      <a:pt x="26093" y="4808"/>
                    </a:lnTo>
                    <a:cubicBezTo>
                      <a:pt x="26094" y="4808"/>
                      <a:pt x="31557" y="7260"/>
                      <a:pt x="33540" y="8558"/>
                    </a:cubicBezTo>
                    <a:cubicBezTo>
                      <a:pt x="33540" y="8558"/>
                      <a:pt x="30489" y="2155"/>
                      <a:pt x="22697" y="2155"/>
                    </a:cubicBezTo>
                    <a:cubicBezTo>
                      <a:pt x="22369" y="2155"/>
                      <a:pt x="22032" y="2166"/>
                      <a:pt x="21686" y="2190"/>
                    </a:cubicBezTo>
                    <a:lnTo>
                      <a:pt x="21686" y="2190"/>
                    </a:lnTo>
                    <a:cubicBezTo>
                      <a:pt x="22656" y="2109"/>
                      <a:pt x="24592" y="1973"/>
                      <a:pt x="26569" y="1973"/>
                    </a:cubicBezTo>
                    <a:cubicBezTo>
                      <a:pt x="27432" y="1973"/>
                      <a:pt x="28303" y="1999"/>
                      <a:pt x="29104" y="2067"/>
                    </a:cubicBezTo>
                    <a:cubicBezTo>
                      <a:pt x="29104" y="2067"/>
                      <a:pt x="25048" y="1"/>
                      <a:pt x="19957"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89" name="Google Shape;3721;p78"/>
              <p:cNvSpPr/>
              <p:nvPr/>
            </p:nvSpPr>
            <p:spPr>
              <a:xfrm>
                <a:off x="1803982" y="3298855"/>
                <a:ext cx="278253" cy="296354"/>
              </a:xfrm>
              <a:custGeom>
                <a:avLst/>
                <a:gdLst/>
                <a:ahLst/>
                <a:cxnLst/>
                <a:rect l="l" t="t" r="r" b="b"/>
                <a:pathLst>
                  <a:path w="22613" h="24084" extrusionOk="0">
                    <a:moveTo>
                      <a:pt x="19960" y="0"/>
                    </a:moveTo>
                    <a:cubicBezTo>
                      <a:pt x="15754" y="0"/>
                      <a:pt x="10843" y="1403"/>
                      <a:pt x="6925" y="6562"/>
                    </a:cubicBezTo>
                    <a:cubicBezTo>
                      <a:pt x="6925" y="6562"/>
                      <a:pt x="6897" y="6560"/>
                      <a:pt x="6844" y="6560"/>
                    </a:cubicBezTo>
                    <a:cubicBezTo>
                      <a:pt x="6217" y="6560"/>
                      <a:pt x="2122" y="6775"/>
                      <a:pt x="758" y="12314"/>
                    </a:cubicBezTo>
                    <a:cubicBezTo>
                      <a:pt x="1" y="15343"/>
                      <a:pt x="397" y="18571"/>
                      <a:pt x="1894" y="21330"/>
                    </a:cubicBezTo>
                    <a:cubicBezTo>
                      <a:pt x="1894" y="21330"/>
                      <a:pt x="2079" y="21281"/>
                      <a:pt x="2352" y="21281"/>
                    </a:cubicBezTo>
                    <a:cubicBezTo>
                      <a:pt x="3052" y="21281"/>
                      <a:pt x="4327" y="21608"/>
                      <a:pt x="4509" y="23945"/>
                    </a:cubicBezTo>
                    <a:cubicBezTo>
                      <a:pt x="4736" y="24045"/>
                      <a:pt x="4932" y="24083"/>
                      <a:pt x="5099" y="24083"/>
                    </a:cubicBezTo>
                    <a:cubicBezTo>
                      <a:pt x="5623" y="24083"/>
                      <a:pt x="5861" y="23710"/>
                      <a:pt x="5861" y="23710"/>
                    </a:cubicBezTo>
                    <a:lnTo>
                      <a:pt x="5284" y="20465"/>
                    </a:lnTo>
                    <a:lnTo>
                      <a:pt x="5284" y="20465"/>
                    </a:lnTo>
                    <a:cubicBezTo>
                      <a:pt x="5284" y="20465"/>
                      <a:pt x="5291" y="20465"/>
                      <a:pt x="5304" y="20465"/>
                    </a:cubicBezTo>
                    <a:cubicBezTo>
                      <a:pt x="5524" y="20465"/>
                      <a:pt x="7530" y="20320"/>
                      <a:pt x="8314" y="15109"/>
                    </a:cubicBezTo>
                    <a:cubicBezTo>
                      <a:pt x="9413" y="16642"/>
                      <a:pt x="10928" y="17814"/>
                      <a:pt x="12695" y="18481"/>
                    </a:cubicBezTo>
                    <a:cubicBezTo>
                      <a:pt x="12479" y="17904"/>
                      <a:pt x="12317" y="17309"/>
                      <a:pt x="12190" y="16696"/>
                    </a:cubicBezTo>
                    <a:cubicBezTo>
                      <a:pt x="11595" y="16317"/>
                      <a:pt x="11054" y="15884"/>
                      <a:pt x="10586" y="15380"/>
                    </a:cubicBezTo>
                    <a:cubicBezTo>
                      <a:pt x="10584" y="15378"/>
                      <a:pt x="10584" y="15377"/>
                      <a:pt x="10584" y="15377"/>
                    </a:cubicBezTo>
                    <a:lnTo>
                      <a:pt x="10584" y="15377"/>
                    </a:lnTo>
                    <a:cubicBezTo>
                      <a:pt x="10601" y="15377"/>
                      <a:pt x="11170" y="15746"/>
                      <a:pt x="12118" y="16263"/>
                    </a:cubicBezTo>
                    <a:cubicBezTo>
                      <a:pt x="10838" y="9140"/>
                      <a:pt x="15490" y="1783"/>
                      <a:pt x="22613" y="179"/>
                    </a:cubicBezTo>
                    <a:cubicBezTo>
                      <a:pt x="21775" y="68"/>
                      <a:pt x="20884" y="0"/>
                      <a:pt x="19960" y="0"/>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90" name="Google Shape;3722;p78"/>
              <p:cNvSpPr/>
              <p:nvPr/>
            </p:nvSpPr>
            <p:spPr>
              <a:xfrm>
                <a:off x="1971723" y="3728398"/>
                <a:ext cx="169095" cy="129362"/>
              </a:xfrm>
              <a:custGeom>
                <a:avLst/>
                <a:gdLst/>
                <a:ahLst/>
                <a:cxnLst/>
                <a:rect l="l" t="t" r="r" b="b"/>
                <a:pathLst>
                  <a:path w="13742" h="10513" extrusionOk="0">
                    <a:moveTo>
                      <a:pt x="9828" y="0"/>
                    </a:moveTo>
                    <a:lnTo>
                      <a:pt x="7610" y="1407"/>
                    </a:lnTo>
                    <a:lnTo>
                      <a:pt x="2940" y="1605"/>
                    </a:lnTo>
                    <a:lnTo>
                      <a:pt x="1" y="3372"/>
                    </a:lnTo>
                    <a:lnTo>
                      <a:pt x="7935" y="10513"/>
                    </a:lnTo>
                    <a:lnTo>
                      <a:pt x="11181" y="9413"/>
                    </a:lnTo>
                    <a:lnTo>
                      <a:pt x="13741" y="1389"/>
                    </a:lnTo>
                    <a:lnTo>
                      <a:pt x="9828" y="0"/>
                    </a:lnTo>
                    <a:close/>
                  </a:path>
                </a:pathLst>
              </a:custGeom>
              <a:solidFill>
                <a:schemeClr val="accent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91" name="Google Shape;3723;p78"/>
              <p:cNvSpPr/>
              <p:nvPr/>
            </p:nvSpPr>
            <p:spPr>
              <a:xfrm>
                <a:off x="1952208" y="3736384"/>
                <a:ext cx="286460" cy="325209"/>
              </a:xfrm>
              <a:custGeom>
                <a:avLst/>
                <a:gdLst/>
                <a:ahLst/>
                <a:cxnLst/>
                <a:rect l="l" t="t" r="r" b="b"/>
                <a:pathLst>
                  <a:path w="23280" h="26429" extrusionOk="0">
                    <a:moveTo>
                      <a:pt x="12532" y="0"/>
                    </a:moveTo>
                    <a:cubicBezTo>
                      <a:pt x="12532" y="0"/>
                      <a:pt x="12172" y="3372"/>
                      <a:pt x="8439" y="4022"/>
                    </a:cubicBezTo>
                    <a:cubicBezTo>
                      <a:pt x="8198" y="4066"/>
                      <a:pt x="7969" y="4086"/>
                      <a:pt x="7751" y="4086"/>
                    </a:cubicBezTo>
                    <a:cubicBezTo>
                      <a:pt x="5031" y="4086"/>
                      <a:pt x="4057" y="902"/>
                      <a:pt x="4057" y="902"/>
                    </a:cubicBezTo>
                    <a:lnTo>
                      <a:pt x="0" y="3066"/>
                    </a:lnTo>
                    <a:lnTo>
                      <a:pt x="2579" y="14300"/>
                    </a:lnTo>
                    <a:lnTo>
                      <a:pt x="3462" y="19475"/>
                    </a:lnTo>
                    <a:cubicBezTo>
                      <a:pt x="3516" y="20773"/>
                      <a:pt x="3444" y="22054"/>
                      <a:pt x="3264" y="23334"/>
                    </a:cubicBezTo>
                    <a:cubicBezTo>
                      <a:pt x="2975" y="25047"/>
                      <a:pt x="3589" y="25750"/>
                      <a:pt x="6834" y="26147"/>
                    </a:cubicBezTo>
                    <a:cubicBezTo>
                      <a:pt x="7915" y="26286"/>
                      <a:pt x="9631" y="26429"/>
                      <a:pt x="11543" y="26429"/>
                    </a:cubicBezTo>
                    <a:cubicBezTo>
                      <a:pt x="15339" y="26429"/>
                      <a:pt x="19906" y="25865"/>
                      <a:pt x="21801" y="23586"/>
                    </a:cubicBezTo>
                    <a:cubicBezTo>
                      <a:pt x="21801" y="23586"/>
                      <a:pt x="23279" y="21981"/>
                      <a:pt x="22414" y="20557"/>
                    </a:cubicBezTo>
                    <a:cubicBezTo>
                      <a:pt x="21530" y="19150"/>
                      <a:pt x="18988" y="11577"/>
                      <a:pt x="18826" y="10657"/>
                    </a:cubicBezTo>
                    <a:cubicBezTo>
                      <a:pt x="18663" y="9756"/>
                      <a:pt x="17834" y="487"/>
                      <a:pt x="17834" y="487"/>
                    </a:cubicBezTo>
                    <a:lnTo>
                      <a:pt x="12532" y="0"/>
                    </a:lnTo>
                    <a:close/>
                  </a:path>
                </a:pathLst>
              </a:custGeom>
              <a:solidFill>
                <a:srgbClr val="FC870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92" name="Google Shape;3724;p78"/>
              <p:cNvSpPr/>
              <p:nvPr/>
            </p:nvSpPr>
            <p:spPr>
              <a:xfrm>
                <a:off x="2003015" y="3719735"/>
                <a:ext cx="57477" cy="76119"/>
              </a:xfrm>
              <a:custGeom>
                <a:avLst/>
                <a:gdLst/>
                <a:ahLst/>
                <a:cxnLst/>
                <a:rect l="l" t="t" r="r" b="b"/>
                <a:pathLst>
                  <a:path w="4671" h="6186" extrusionOk="0">
                    <a:moveTo>
                      <a:pt x="2092" y="1"/>
                    </a:moveTo>
                    <a:lnTo>
                      <a:pt x="0" y="2363"/>
                    </a:lnTo>
                    <a:lnTo>
                      <a:pt x="1515" y="6186"/>
                    </a:lnTo>
                    <a:lnTo>
                      <a:pt x="4671" y="2201"/>
                    </a:lnTo>
                    <a:lnTo>
                      <a:pt x="2327" y="199"/>
                    </a:lnTo>
                    <a:lnTo>
                      <a:pt x="2092" y="1"/>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93" name="Google Shape;3725;p78"/>
              <p:cNvSpPr/>
              <p:nvPr/>
            </p:nvSpPr>
            <p:spPr>
              <a:xfrm>
                <a:off x="2060479" y="3713533"/>
                <a:ext cx="56591" cy="73006"/>
              </a:xfrm>
              <a:custGeom>
                <a:avLst/>
                <a:gdLst/>
                <a:ahLst/>
                <a:cxnLst/>
                <a:rect l="l" t="t" r="r" b="b"/>
                <a:pathLst>
                  <a:path w="4599" h="5933" extrusionOk="0">
                    <a:moveTo>
                      <a:pt x="2056" y="0"/>
                    </a:moveTo>
                    <a:lnTo>
                      <a:pt x="1894" y="271"/>
                    </a:lnTo>
                    <a:lnTo>
                      <a:pt x="1" y="2705"/>
                    </a:lnTo>
                    <a:lnTo>
                      <a:pt x="3932" y="5933"/>
                    </a:lnTo>
                    <a:lnTo>
                      <a:pt x="4599" y="1875"/>
                    </a:lnTo>
                    <a:lnTo>
                      <a:pt x="2056" y="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94" name="Google Shape;3726;p78"/>
              <p:cNvSpPr/>
              <p:nvPr/>
            </p:nvSpPr>
            <p:spPr>
              <a:xfrm>
                <a:off x="2171643" y="3742155"/>
                <a:ext cx="184846" cy="247798"/>
              </a:xfrm>
              <a:custGeom>
                <a:avLst/>
                <a:gdLst/>
                <a:ahLst/>
                <a:cxnLst/>
                <a:rect l="l" t="t" r="r" b="b"/>
                <a:pathLst>
                  <a:path w="15022" h="20138" extrusionOk="0">
                    <a:moveTo>
                      <a:pt x="30" y="0"/>
                    </a:moveTo>
                    <a:cubicBezTo>
                      <a:pt x="23" y="0"/>
                      <a:pt x="19" y="0"/>
                      <a:pt x="19" y="0"/>
                    </a:cubicBezTo>
                    <a:lnTo>
                      <a:pt x="1" y="9395"/>
                    </a:lnTo>
                    <a:cubicBezTo>
                      <a:pt x="2530" y="15157"/>
                      <a:pt x="4959" y="20138"/>
                      <a:pt x="7831" y="20138"/>
                    </a:cubicBezTo>
                    <a:cubicBezTo>
                      <a:pt x="8195" y="20138"/>
                      <a:pt x="8566" y="20058"/>
                      <a:pt x="8945" y="19890"/>
                    </a:cubicBezTo>
                    <a:cubicBezTo>
                      <a:pt x="10838" y="19060"/>
                      <a:pt x="15021" y="2669"/>
                      <a:pt x="13164" y="1767"/>
                    </a:cubicBezTo>
                    <a:cubicBezTo>
                      <a:pt x="11173" y="784"/>
                      <a:pt x="9752" y="538"/>
                      <a:pt x="9049" y="538"/>
                    </a:cubicBezTo>
                    <a:cubicBezTo>
                      <a:pt x="8720" y="538"/>
                      <a:pt x="8548" y="592"/>
                      <a:pt x="8548" y="649"/>
                    </a:cubicBezTo>
                    <a:cubicBezTo>
                      <a:pt x="8548" y="812"/>
                      <a:pt x="7214" y="10819"/>
                      <a:pt x="7214" y="10819"/>
                    </a:cubicBezTo>
                    <a:cubicBezTo>
                      <a:pt x="7214" y="10819"/>
                      <a:pt x="7117" y="11459"/>
                      <a:pt x="6839" y="11459"/>
                    </a:cubicBezTo>
                    <a:cubicBezTo>
                      <a:pt x="6515" y="11459"/>
                      <a:pt x="5946" y="10594"/>
                      <a:pt x="4996" y="6852"/>
                    </a:cubicBezTo>
                    <a:cubicBezTo>
                      <a:pt x="3290" y="118"/>
                      <a:pt x="241" y="0"/>
                      <a:pt x="30" y="0"/>
                    </a:cubicBezTo>
                    <a:close/>
                  </a:path>
                </a:pathLst>
              </a:custGeom>
              <a:solidFill>
                <a:srgbClr val="FC870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95" name="Google Shape;3727;p78"/>
              <p:cNvSpPr/>
              <p:nvPr/>
            </p:nvSpPr>
            <p:spPr>
              <a:xfrm>
                <a:off x="1749840" y="3683792"/>
                <a:ext cx="258516" cy="168702"/>
              </a:xfrm>
              <a:custGeom>
                <a:avLst/>
                <a:gdLst/>
                <a:ahLst/>
                <a:cxnLst/>
                <a:rect l="l" t="t" r="r" b="b"/>
                <a:pathLst>
                  <a:path w="21009" h="13710" extrusionOk="0">
                    <a:moveTo>
                      <a:pt x="5627" y="1"/>
                    </a:moveTo>
                    <a:lnTo>
                      <a:pt x="271" y="1245"/>
                    </a:lnTo>
                    <a:cubicBezTo>
                      <a:pt x="19" y="3319"/>
                      <a:pt x="1" y="8205"/>
                      <a:pt x="6186" y="12497"/>
                    </a:cubicBezTo>
                    <a:cubicBezTo>
                      <a:pt x="7455" y="13378"/>
                      <a:pt x="9039" y="13709"/>
                      <a:pt x="10694" y="13709"/>
                    </a:cubicBezTo>
                    <a:cubicBezTo>
                      <a:pt x="15509" y="13709"/>
                      <a:pt x="20927" y="10908"/>
                      <a:pt x="20954" y="10694"/>
                    </a:cubicBezTo>
                    <a:cubicBezTo>
                      <a:pt x="21008" y="10405"/>
                      <a:pt x="19584" y="5663"/>
                      <a:pt x="19584" y="5663"/>
                    </a:cubicBezTo>
                    <a:cubicBezTo>
                      <a:pt x="19584" y="5663"/>
                      <a:pt x="18917" y="5969"/>
                      <a:pt x="13579" y="8223"/>
                    </a:cubicBezTo>
                    <a:cubicBezTo>
                      <a:pt x="12822" y="8545"/>
                      <a:pt x="12134" y="8687"/>
                      <a:pt x="11509" y="8687"/>
                    </a:cubicBezTo>
                    <a:cubicBezTo>
                      <a:pt x="6633" y="8687"/>
                      <a:pt x="5627" y="1"/>
                      <a:pt x="5627" y="1"/>
                    </a:cubicBezTo>
                    <a:close/>
                  </a:path>
                </a:pathLst>
              </a:custGeom>
              <a:solidFill>
                <a:srgbClr val="FC870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96" name="Google Shape;3728;p78"/>
              <p:cNvSpPr/>
              <p:nvPr/>
            </p:nvSpPr>
            <p:spPr>
              <a:xfrm>
                <a:off x="1788674" y="3804504"/>
                <a:ext cx="449932" cy="257076"/>
              </a:xfrm>
              <a:custGeom>
                <a:avLst/>
                <a:gdLst/>
                <a:ahLst/>
                <a:cxnLst/>
                <a:rect l="l" t="t" r="r" b="b"/>
                <a:pathLst>
                  <a:path w="36565" h="20892" extrusionOk="0">
                    <a:moveTo>
                      <a:pt x="1" y="0"/>
                    </a:moveTo>
                    <a:lnTo>
                      <a:pt x="1" y="0"/>
                    </a:lnTo>
                    <a:cubicBezTo>
                      <a:pt x="902" y="1010"/>
                      <a:pt x="1912" y="1912"/>
                      <a:pt x="3030" y="2687"/>
                    </a:cubicBezTo>
                    <a:cubicBezTo>
                      <a:pt x="4302" y="3567"/>
                      <a:pt x="5894" y="3898"/>
                      <a:pt x="7559" y="3898"/>
                    </a:cubicBezTo>
                    <a:cubicBezTo>
                      <a:pt x="9954" y="3898"/>
                      <a:pt x="12497" y="3212"/>
                      <a:pt x="14444" y="2489"/>
                    </a:cubicBezTo>
                    <a:lnTo>
                      <a:pt x="15887" y="8764"/>
                    </a:lnTo>
                    <a:lnTo>
                      <a:pt x="16752" y="13939"/>
                    </a:lnTo>
                    <a:cubicBezTo>
                      <a:pt x="16806" y="15237"/>
                      <a:pt x="16734" y="16518"/>
                      <a:pt x="16554" y="17798"/>
                    </a:cubicBezTo>
                    <a:cubicBezTo>
                      <a:pt x="16265" y="19511"/>
                      <a:pt x="16879" y="20214"/>
                      <a:pt x="20124" y="20611"/>
                    </a:cubicBezTo>
                    <a:cubicBezTo>
                      <a:pt x="21209" y="20749"/>
                      <a:pt x="22921" y="20892"/>
                      <a:pt x="24828" y="20892"/>
                    </a:cubicBezTo>
                    <a:cubicBezTo>
                      <a:pt x="28628" y="20892"/>
                      <a:pt x="33200" y="20326"/>
                      <a:pt x="35109" y="18032"/>
                    </a:cubicBezTo>
                    <a:lnTo>
                      <a:pt x="35109" y="18032"/>
                    </a:lnTo>
                    <a:cubicBezTo>
                      <a:pt x="35109" y="18032"/>
                      <a:pt x="35109" y="18032"/>
                      <a:pt x="35109" y="18032"/>
                    </a:cubicBezTo>
                    <a:cubicBezTo>
                      <a:pt x="35107" y="18032"/>
                      <a:pt x="36565" y="16437"/>
                      <a:pt x="35704" y="15021"/>
                    </a:cubicBezTo>
                    <a:cubicBezTo>
                      <a:pt x="35361" y="14408"/>
                      <a:pt x="35073" y="13759"/>
                      <a:pt x="34838" y="13091"/>
                    </a:cubicBezTo>
                    <a:cubicBezTo>
                      <a:pt x="34309" y="13165"/>
                      <a:pt x="33707" y="13212"/>
                      <a:pt x="33052" y="13212"/>
                    </a:cubicBezTo>
                    <a:cubicBezTo>
                      <a:pt x="28890" y="13212"/>
                      <a:pt x="22570" y="11319"/>
                      <a:pt x="18862" y="2344"/>
                    </a:cubicBezTo>
                    <a:cubicBezTo>
                      <a:pt x="18752" y="2138"/>
                      <a:pt x="17241" y="91"/>
                      <a:pt x="13777" y="91"/>
                    </a:cubicBezTo>
                    <a:cubicBezTo>
                      <a:pt x="12694" y="91"/>
                      <a:pt x="11419" y="292"/>
                      <a:pt x="9936" y="812"/>
                    </a:cubicBezTo>
                    <a:cubicBezTo>
                      <a:pt x="8958" y="1162"/>
                      <a:pt x="7790" y="1301"/>
                      <a:pt x="6595" y="1301"/>
                    </a:cubicBezTo>
                    <a:cubicBezTo>
                      <a:pt x="3913" y="1301"/>
                      <a:pt x="1098" y="599"/>
                      <a:pt x="1" y="0"/>
                    </a:cubicBezTo>
                    <a:close/>
                  </a:path>
                </a:pathLst>
              </a:custGeom>
              <a:solidFill>
                <a:srgbClr val="FC870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97" name="Google Shape;3729;p78"/>
              <p:cNvSpPr/>
              <p:nvPr/>
            </p:nvSpPr>
            <p:spPr>
              <a:xfrm>
                <a:off x="2260399" y="3699100"/>
                <a:ext cx="120946" cy="89568"/>
              </a:xfrm>
              <a:custGeom>
                <a:avLst/>
                <a:gdLst/>
                <a:ahLst/>
                <a:cxnLst/>
                <a:rect l="l" t="t" r="r" b="b"/>
                <a:pathLst>
                  <a:path w="9829" h="7279" extrusionOk="0">
                    <a:moveTo>
                      <a:pt x="3571" y="1"/>
                    </a:moveTo>
                    <a:lnTo>
                      <a:pt x="3120" y="37"/>
                    </a:lnTo>
                    <a:cubicBezTo>
                      <a:pt x="3120" y="37"/>
                      <a:pt x="1" y="975"/>
                      <a:pt x="1281" y="3247"/>
                    </a:cubicBezTo>
                    <a:cubicBezTo>
                      <a:pt x="2247" y="4938"/>
                      <a:pt x="3723" y="7279"/>
                      <a:pt x="5449" y="7279"/>
                    </a:cubicBezTo>
                    <a:cubicBezTo>
                      <a:pt x="6041" y="7279"/>
                      <a:pt x="6663" y="7003"/>
                      <a:pt x="7304" y="6330"/>
                    </a:cubicBezTo>
                    <a:cubicBezTo>
                      <a:pt x="9828" y="3698"/>
                      <a:pt x="8782" y="3229"/>
                      <a:pt x="8782" y="3229"/>
                    </a:cubicBezTo>
                    <a:lnTo>
                      <a:pt x="3571" y="1"/>
                    </a:lnTo>
                    <a:close/>
                  </a:path>
                </a:pathLst>
              </a:custGeom>
              <a:solidFill>
                <a:srgbClr val="F2AF9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98" name="Google Shape;3730;p78"/>
              <p:cNvSpPr/>
              <p:nvPr/>
            </p:nvSpPr>
            <p:spPr>
              <a:xfrm>
                <a:off x="1861680" y="4504499"/>
                <a:ext cx="137348" cy="66619"/>
              </a:xfrm>
              <a:custGeom>
                <a:avLst/>
                <a:gdLst/>
                <a:ahLst/>
                <a:cxnLst/>
                <a:rect l="l" t="t" r="r" b="b"/>
                <a:pathLst>
                  <a:path w="11162" h="5414" extrusionOk="0">
                    <a:moveTo>
                      <a:pt x="3566" y="1"/>
                    </a:moveTo>
                    <a:cubicBezTo>
                      <a:pt x="1889" y="1"/>
                      <a:pt x="295" y="674"/>
                      <a:pt x="0" y="3412"/>
                    </a:cubicBezTo>
                    <a:lnTo>
                      <a:pt x="10657" y="5414"/>
                    </a:lnTo>
                    <a:lnTo>
                      <a:pt x="11162" y="2709"/>
                    </a:lnTo>
                    <a:lnTo>
                      <a:pt x="6798" y="1880"/>
                    </a:lnTo>
                    <a:lnTo>
                      <a:pt x="6960" y="185"/>
                    </a:lnTo>
                    <a:lnTo>
                      <a:pt x="3769" y="4"/>
                    </a:lnTo>
                    <a:cubicBezTo>
                      <a:pt x="3701" y="2"/>
                      <a:pt x="3633" y="1"/>
                      <a:pt x="3566" y="1"/>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99" name="Google Shape;3731;p78"/>
              <p:cNvSpPr/>
              <p:nvPr/>
            </p:nvSpPr>
            <p:spPr>
              <a:xfrm>
                <a:off x="2501146" y="3603194"/>
                <a:ext cx="162205" cy="965709"/>
              </a:xfrm>
              <a:custGeom>
                <a:avLst/>
                <a:gdLst/>
                <a:ahLst/>
                <a:cxnLst/>
                <a:rect l="l" t="t" r="r" b="b"/>
                <a:pathLst>
                  <a:path w="13182" h="78481" extrusionOk="0">
                    <a:moveTo>
                      <a:pt x="10342" y="1"/>
                    </a:moveTo>
                    <a:cubicBezTo>
                      <a:pt x="8922" y="1"/>
                      <a:pt x="7502" y="916"/>
                      <a:pt x="7502" y="2746"/>
                    </a:cubicBezTo>
                    <a:lnTo>
                      <a:pt x="7502" y="72818"/>
                    </a:lnTo>
                    <a:lnTo>
                      <a:pt x="3661" y="72818"/>
                    </a:lnTo>
                    <a:cubicBezTo>
                      <a:pt x="0" y="72818"/>
                      <a:pt x="0" y="78480"/>
                      <a:pt x="3661" y="78480"/>
                    </a:cubicBezTo>
                    <a:lnTo>
                      <a:pt x="10351" y="78480"/>
                    </a:lnTo>
                    <a:cubicBezTo>
                      <a:pt x="11901" y="78480"/>
                      <a:pt x="13164" y="77218"/>
                      <a:pt x="13182" y="75649"/>
                    </a:cubicBezTo>
                    <a:lnTo>
                      <a:pt x="13182" y="2746"/>
                    </a:lnTo>
                    <a:cubicBezTo>
                      <a:pt x="13182" y="916"/>
                      <a:pt x="11762" y="1"/>
                      <a:pt x="10342" y="1"/>
                    </a:cubicBezTo>
                    <a:close/>
                  </a:path>
                </a:pathLst>
              </a:custGeom>
              <a:solidFill>
                <a:srgbClr val="FFC599"/>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00" name="Google Shape;3732;p78"/>
              <p:cNvSpPr/>
              <p:nvPr/>
            </p:nvSpPr>
            <p:spPr>
              <a:xfrm>
                <a:off x="2669577" y="3571841"/>
                <a:ext cx="393317" cy="996926"/>
              </a:xfrm>
              <a:custGeom>
                <a:avLst/>
                <a:gdLst/>
                <a:ahLst/>
                <a:cxnLst/>
                <a:rect l="l" t="t" r="r" b="b"/>
                <a:pathLst>
                  <a:path w="31964" h="81018" extrusionOk="0">
                    <a:moveTo>
                      <a:pt x="3458" y="1"/>
                    </a:moveTo>
                    <a:cubicBezTo>
                      <a:pt x="1776" y="1"/>
                      <a:pt x="1" y="1398"/>
                      <a:pt x="522" y="3545"/>
                    </a:cubicBezTo>
                    <a:lnTo>
                      <a:pt x="18680" y="78955"/>
                    </a:lnTo>
                    <a:cubicBezTo>
                      <a:pt x="18984" y="80250"/>
                      <a:pt x="20216" y="81017"/>
                      <a:pt x="21472" y="81017"/>
                    </a:cubicBezTo>
                    <a:cubicBezTo>
                      <a:pt x="21702" y="81017"/>
                      <a:pt x="21934" y="80991"/>
                      <a:pt x="22160" y="80938"/>
                    </a:cubicBezTo>
                    <a:lnTo>
                      <a:pt x="28669" y="79370"/>
                    </a:lnTo>
                    <a:cubicBezTo>
                      <a:pt x="31963" y="78584"/>
                      <a:pt x="30916" y="73813"/>
                      <a:pt x="27900" y="73813"/>
                    </a:cubicBezTo>
                    <a:cubicBezTo>
                      <a:pt x="27663" y="73813"/>
                      <a:pt x="27415" y="73843"/>
                      <a:pt x="27155" y="73906"/>
                    </a:cubicBezTo>
                    <a:lnTo>
                      <a:pt x="23494" y="74771"/>
                    </a:lnTo>
                    <a:lnTo>
                      <a:pt x="5985" y="2030"/>
                    </a:lnTo>
                    <a:cubicBezTo>
                      <a:pt x="5647" y="614"/>
                      <a:pt x="4573" y="1"/>
                      <a:pt x="3458" y="1"/>
                    </a:cubicBezTo>
                    <a:close/>
                  </a:path>
                </a:pathLst>
              </a:custGeom>
              <a:solidFill>
                <a:srgbClr val="FFC599"/>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01" name="Google Shape;3733;p78"/>
              <p:cNvSpPr/>
              <p:nvPr/>
            </p:nvSpPr>
            <p:spPr>
              <a:xfrm>
                <a:off x="2501146" y="3603231"/>
                <a:ext cx="152890" cy="965672"/>
              </a:xfrm>
              <a:custGeom>
                <a:avLst/>
                <a:gdLst/>
                <a:ahLst/>
                <a:cxnLst/>
                <a:rect l="l" t="t" r="r" b="b"/>
                <a:pathLst>
                  <a:path w="12425" h="78478" extrusionOk="0">
                    <a:moveTo>
                      <a:pt x="10337" y="1"/>
                    </a:moveTo>
                    <a:cubicBezTo>
                      <a:pt x="8920" y="1"/>
                      <a:pt x="7502" y="912"/>
                      <a:pt x="7502" y="2743"/>
                    </a:cubicBezTo>
                    <a:lnTo>
                      <a:pt x="7502" y="72815"/>
                    </a:lnTo>
                    <a:lnTo>
                      <a:pt x="3661" y="72815"/>
                    </a:lnTo>
                    <a:cubicBezTo>
                      <a:pt x="54" y="72815"/>
                      <a:pt x="0" y="78333"/>
                      <a:pt x="3517" y="78477"/>
                    </a:cubicBezTo>
                    <a:cubicBezTo>
                      <a:pt x="2038" y="76909"/>
                      <a:pt x="2705" y="73609"/>
                      <a:pt x="5500" y="73609"/>
                    </a:cubicBezTo>
                    <a:lnTo>
                      <a:pt x="9341" y="73609"/>
                    </a:lnTo>
                    <a:lnTo>
                      <a:pt x="9341" y="3536"/>
                    </a:lnTo>
                    <a:cubicBezTo>
                      <a:pt x="9341" y="1710"/>
                      <a:pt x="10762" y="805"/>
                      <a:pt x="12183" y="805"/>
                    </a:cubicBezTo>
                    <a:cubicBezTo>
                      <a:pt x="12264" y="805"/>
                      <a:pt x="12344" y="808"/>
                      <a:pt x="12424" y="814"/>
                    </a:cubicBezTo>
                    <a:cubicBezTo>
                      <a:pt x="11883" y="272"/>
                      <a:pt x="11110" y="1"/>
                      <a:pt x="10337" y="1"/>
                    </a:cubicBezTo>
                    <a:close/>
                  </a:path>
                </a:pathLst>
              </a:custGeom>
              <a:solidFill>
                <a:srgbClr val="F49D6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02" name="Google Shape;3734;p78"/>
              <p:cNvSpPr/>
              <p:nvPr/>
            </p:nvSpPr>
            <p:spPr>
              <a:xfrm>
                <a:off x="2995499" y="4479975"/>
                <a:ext cx="33519" cy="11936"/>
              </a:xfrm>
              <a:custGeom>
                <a:avLst/>
                <a:gdLst/>
                <a:ahLst/>
                <a:cxnLst/>
                <a:rect l="l" t="t" r="r" b="b"/>
                <a:pathLst>
                  <a:path w="2724" h="970" extrusionOk="0">
                    <a:moveTo>
                      <a:pt x="1407" y="1"/>
                    </a:moveTo>
                    <a:cubicBezTo>
                      <a:pt x="1161" y="1"/>
                      <a:pt x="912" y="35"/>
                      <a:pt x="668" y="104"/>
                    </a:cubicBezTo>
                    <a:lnTo>
                      <a:pt x="1" y="266"/>
                    </a:lnTo>
                    <a:lnTo>
                      <a:pt x="163" y="969"/>
                    </a:lnTo>
                    <a:lnTo>
                      <a:pt x="2723" y="356"/>
                    </a:lnTo>
                    <a:cubicBezTo>
                      <a:pt x="2323" y="121"/>
                      <a:pt x="1870" y="1"/>
                      <a:pt x="1407" y="1"/>
                    </a:cubicBezTo>
                    <a:close/>
                  </a:path>
                </a:pathLst>
              </a:custGeom>
              <a:solidFill>
                <a:srgbClr val="F49D6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03" name="Google Shape;3735;p78"/>
              <p:cNvSpPr/>
              <p:nvPr/>
            </p:nvSpPr>
            <p:spPr>
              <a:xfrm>
                <a:off x="2669811" y="3571792"/>
                <a:ext cx="285538" cy="996976"/>
              </a:xfrm>
              <a:custGeom>
                <a:avLst/>
                <a:gdLst/>
                <a:ahLst/>
                <a:cxnLst/>
                <a:rect l="l" t="t" r="r" b="b"/>
                <a:pathLst>
                  <a:path w="23205" h="81022" extrusionOk="0">
                    <a:moveTo>
                      <a:pt x="3456" y="1"/>
                    </a:moveTo>
                    <a:cubicBezTo>
                      <a:pt x="1774" y="1"/>
                      <a:pt x="1" y="1401"/>
                      <a:pt x="521" y="3549"/>
                    </a:cubicBezTo>
                    <a:lnTo>
                      <a:pt x="18661" y="78959"/>
                    </a:lnTo>
                    <a:cubicBezTo>
                      <a:pt x="18981" y="80254"/>
                      <a:pt x="20215" y="81021"/>
                      <a:pt x="21471" y="81021"/>
                    </a:cubicBezTo>
                    <a:cubicBezTo>
                      <a:pt x="21701" y="81021"/>
                      <a:pt x="21933" y="80995"/>
                      <a:pt x="22159" y="80942"/>
                    </a:cubicBezTo>
                    <a:lnTo>
                      <a:pt x="23205" y="80690"/>
                    </a:lnTo>
                    <a:cubicBezTo>
                      <a:pt x="22502" y="80347"/>
                      <a:pt x="21997" y="79716"/>
                      <a:pt x="21798" y="78959"/>
                    </a:cubicBezTo>
                    <a:lnTo>
                      <a:pt x="3640" y="3549"/>
                    </a:lnTo>
                    <a:cubicBezTo>
                      <a:pt x="3316" y="2323"/>
                      <a:pt x="3856" y="1061"/>
                      <a:pt x="4956" y="447"/>
                    </a:cubicBezTo>
                    <a:cubicBezTo>
                      <a:pt x="4517" y="143"/>
                      <a:pt x="3991" y="1"/>
                      <a:pt x="3456" y="1"/>
                    </a:cubicBezTo>
                    <a:close/>
                  </a:path>
                </a:pathLst>
              </a:custGeom>
              <a:solidFill>
                <a:srgbClr val="F49D6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04" name="Google Shape;3736;p78"/>
              <p:cNvSpPr/>
              <p:nvPr/>
            </p:nvSpPr>
            <p:spPr>
              <a:xfrm>
                <a:off x="2473632" y="4544699"/>
                <a:ext cx="651685" cy="59261"/>
              </a:xfrm>
              <a:custGeom>
                <a:avLst/>
                <a:gdLst/>
                <a:ahLst/>
                <a:cxnLst/>
                <a:rect l="l" t="t" r="r" b="b"/>
                <a:pathLst>
                  <a:path w="52961" h="4816" extrusionOk="0">
                    <a:moveTo>
                      <a:pt x="26489" y="1"/>
                    </a:moveTo>
                    <a:cubicBezTo>
                      <a:pt x="11847" y="1"/>
                      <a:pt x="0" y="1083"/>
                      <a:pt x="0" y="2399"/>
                    </a:cubicBezTo>
                    <a:cubicBezTo>
                      <a:pt x="0" y="3734"/>
                      <a:pt x="11847" y="4816"/>
                      <a:pt x="26489" y="4816"/>
                    </a:cubicBezTo>
                    <a:cubicBezTo>
                      <a:pt x="41113" y="4816"/>
                      <a:pt x="52960" y="3734"/>
                      <a:pt x="52960" y="2399"/>
                    </a:cubicBezTo>
                    <a:cubicBezTo>
                      <a:pt x="52960" y="1083"/>
                      <a:pt x="41113" y="1"/>
                      <a:pt x="26489" y="1"/>
                    </a:cubicBezTo>
                    <a:close/>
                  </a:path>
                </a:pathLst>
              </a:custGeom>
              <a:solidFill>
                <a:srgbClr val="3B3B3B">
                  <a:alpha val="55310"/>
                </a:srgb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05" name="Google Shape;3737;p78"/>
              <p:cNvSpPr/>
              <p:nvPr/>
            </p:nvSpPr>
            <p:spPr>
              <a:xfrm>
                <a:off x="2484054" y="4243608"/>
                <a:ext cx="179296" cy="325295"/>
              </a:xfrm>
              <a:custGeom>
                <a:avLst/>
                <a:gdLst/>
                <a:ahLst/>
                <a:cxnLst/>
                <a:rect l="l" t="t" r="r" b="b"/>
                <a:pathLst>
                  <a:path w="14571" h="26436" extrusionOk="0">
                    <a:moveTo>
                      <a:pt x="14571" y="1"/>
                    </a:moveTo>
                    <a:cubicBezTo>
                      <a:pt x="13074" y="487"/>
                      <a:pt x="11523" y="722"/>
                      <a:pt x="9955" y="722"/>
                    </a:cubicBezTo>
                    <a:cubicBezTo>
                      <a:pt x="9594" y="722"/>
                      <a:pt x="9251" y="704"/>
                      <a:pt x="8891" y="668"/>
                    </a:cubicBezTo>
                    <a:lnTo>
                      <a:pt x="8891" y="20178"/>
                    </a:lnTo>
                    <a:lnTo>
                      <a:pt x="3824" y="20900"/>
                    </a:lnTo>
                    <a:cubicBezTo>
                      <a:pt x="1" y="21188"/>
                      <a:pt x="1389" y="26435"/>
                      <a:pt x="5050" y="26435"/>
                    </a:cubicBezTo>
                    <a:lnTo>
                      <a:pt x="11740" y="26435"/>
                    </a:lnTo>
                    <a:cubicBezTo>
                      <a:pt x="13290" y="26435"/>
                      <a:pt x="14553" y="25173"/>
                      <a:pt x="14571" y="23604"/>
                    </a:cubicBezTo>
                    <a:lnTo>
                      <a:pt x="14571" y="1"/>
                    </a:lnTo>
                    <a:close/>
                  </a:path>
                </a:pathLst>
              </a:custGeom>
              <a:solidFill>
                <a:schemeClr val="tx1">
                  <a:lumMod val="20000"/>
                  <a:lumOff val="80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06" name="Google Shape;3738;p78"/>
              <p:cNvSpPr/>
              <p:nvPr/>
            </p:nvSpPr>
            <p:spPr>
              <a:xfrm>
                <a:off x="2427476" y="3583728"/>
                <a:ext cx="558499" cy="343039"/>
              </a:xfrm>
              <a:custGeom>
                <a:avLst/>
                <a:gdLst/>
                <a:ahLst/>
                <a:cxnLst/>
                <a:rect l="l" t="t" r="r" b="b"/>
                <a:pathLst>
                  <a:path w="45388" h="27878" extrusionOk="0">
                    <a:moveTo>
                      <a:pt x="32548" y="0"/>
                    </a:moveTo>
                    <a:lnTo>
                      <a:pt x="8368" y="1966"/>
                    </a:lnTo>
                    <a:lnTo>
                      <a:pt x="1" y="19763"/>
                    </a:lnTo>
                    <a:lnTo>
                      <a:pt x="4400" y="21873"/>
                    </a:lnTo>
                    <a:lnTo>
                      <a:pt x="3337" y="22847"/>
                    </a:lnTo>
                    <a:cubicBezTo>
                      <a:pt x="3337" y="22847"/>
                      <a:pt x="9214" y="27878"/>
                      <a:pt x="22917" y="27878"/>
                    </a:cubicBezTo>
                    <a:cubicBezTo>
                      <a:pt x="26067" y="27878"/>
                      <a:pt x="29630" y="27612"/>
                      <a:pt x="33630" y="26958"/>
                    </a:cubicBezTo>
                    <a:lnTo>
                      <a:pt x="34117" y="25498"/>
                    </a:lnTo>
                    <a:cubicBezTo>
                      <a:pt x="34117" y="25498"/>
                      <a:pt x="34374" y="25637"/>
                      <a:pt x="34899" y="25637"/>
                    </a:cubicBezTo>
                    <a:cubicBezTo>
                      <a:pt x="35784" y="25637"/>
                      <a:pt x="37430" y="25239"/>
                      <a:pt x="39887" y="23099"/>
                    </a:cubicBezTo>
                    <a:lnTo>
                      <a:pt x="39887" y="21981"/>
                    </a:lnTo>
                    <a:cubicBezTo>
                      <a:pt x="39887" y="21981"/>
                      <a:pt x="43223" y="20358"/>
                      <a:pt x="45387" y="17924"/>
                    </a:cubicBezTo>
                    <a:lnTo>
                      <a:pt x="32548" y="0"/>
                    </a:lnTo>
                    <a:close/>
                  </a:path>
                </a:pathLst>
              </a:custGeom>
              <a:solidFill>
                <a:schemeClr val="accent2">
                  <a:lumMod val="75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07" name="Google Shape;3739;p78"/>
              <p:cNvSpPr/>
              <p:nvPr/>
            </p:nvSpPr>
            <p:spPr>
              <a:xfrm>
                <a:off x="2831080" y="4246266"/>
                <a:ext cx="231986" cy="324729"/>
              </a:xfrm>
              <a:custGeom>
                <a:avLst/>
                <a:gdLst/>
                <a:ahLst/>
                <a:cxnLst/>
                <a:rect l="l" t="t" r="r" b="b"/>
                <a:pathLst>
                  <a:path w="18853" h="26390" extrusionOk="0">
                    <a:moveTo>
                      <a:pt x="5807" y="1"/>
                    </a:moveTo>
                    <a:cubicBezTo>
                      <a:pt x="5465" y="109"/>
                      <a:pt x="5122" y="217"/>
                      <a:pt x="4761" y="289"/>
                    </a:cubicBezTo>
                    <a:cubicBezTo>
                      <a:pt x="3658" y="533"/>
                      <a:pt x="2528" y="658"/>
                      <a:pt x="1389" y="658"/>
                    </a:cubicBezTo>
                    <a:cubicBezTo>
                      <a:pt x="927" y="658"/>
                      <a:pt x="464" y="638"/>
                      <a:pt x="1" y="596"/>
                    </a:cubicBezTo>
                    <a:lnTo>
                      <a:pt x="1" y="596"/>
                    </a:lnTo>
                    <a:lnTo>
                      <a:pt x="5248" y="24128"/>
                    </a:lnTo>
                    <a:cubicBezTo>
                      <a:pt x="5562" y="25477"/>
                      <a:pt x="6777" y="26390"/>
                      <a:pt x="8110" y="26390"/>
                    </a:cubicBezTo>
                    <a:cubicBezTo>
                      <a:pt x="8308" y="26390"/>
                      <a:pt x="8509" y="26370"/>
                      <a:pt x="8710" y="26328"/>
                    </a:cubicBezTo>
                    <a:lnTo>
                      <a:pt x="15382" y="24849"/>
                    </a:lnTo>
                    <a:cubicBezTo>
                      <a:pt x="18848" y="24077"/>
                      <a:pt x="18853" y="18929"/>
                      <a:pt x="15490" y="18929"/>
                    </a:cubicBezTo>
                    <a:cubicBezTo>
                      <a:pt x="15318" y="18929"/>
                      <a:pt x="15138" y="18943"/>
                      <a:pt x="14949" y="18971"/>
                    </a:cubicBezTo>
                    <a:lnTo>
                      <a:pt x="10261" y="19530"/>
                    </a:lnTo>
                    <a:lnTo>
                      <a:pt x="5807" y="1"/>
                    </a:lnTo>
                    <a:close/>
                  </a:path>
                </a:pathLst>
              </a:custGeom>
              <a:solidFill>
                <a:schemeClr val="tx1">
                  <a:lumMod val="20000"/>
                  <a:lumOff val="80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08" name="Google Shape;3740;p78"/>
              <p:cNvSpPr/>
              <p:nvPr/>
            </p:nvSpPr>
            <p:spPr>
              <a:xfrm>
                <a:off x="2249755" y="3711048"/>
                <a:ext cx="99191" cy="74027"/>
              </a:xfrm>
              <a:custGeom>
                <a:avLst/>
                <a:gdLst/>
                <a:ahLst/>
                <a:cxnLst/>
                <a:rect l="l" t="t" r="r" b="b"/>
                <a:pathLst>
                  <a:path w="8061" h="6016" extrusionOk="0">
                    <a:moveTo>
                      <a:pt x="3281" y="1"/>
                    </a:moveTo>
                    <a:cubicBezTo>
                      <a:pt x="3134" y="1"/>
                      <a:pt x="2934" y="40"/>
                      <a:pt x="2669" y="130"/>
                    </a:cubicBezTo>
                    <a:cubicBezTo>
                      <a:pt x="505" y="869"/>
                      <a:pt x="0" y="2330"/>
                      <a:pt x="1010" y="3412"/>
                    </a:cubicBezTo>
                    <a:cubicBezTo>
                      <a:pt x="1915" y="4364"/>
                      <a:pt x="4175" y="6016"/>
                      <a:pt x="5454" y="6016"/>
                    </a:cubicBezTo>
                    <a:cubicBezTo>
                      <a:pt x="5627" y="6016"/>
                      <a:pt x="5783" y="5985"/>
                      <a:pt x="5915" y="5918"/>
                    </a:cubicBezTo>
                    <a:cubicBezTo>
                      <a:pt x="5915" y="5918"/>
                      <a:pt x="8060" y="5395"/>
                      <a:pt x="8042" y="3304"/>
                    </a:cubicBezTo>
                    <a:cubicBezTo>
                      <a:pt x="8042" y="3304"/>
                      <a:pt x="7929" y="2573"/>
                      <a:pt x="7485" y="2573"/>
                    </a:cubicBezTo>
                    <a:cubicBezTo>
                      <a:pt x="7341" y="2573"/>
                      <a:pt x="7163" y="2650"/>
                      <a:pt x="6942" y="2853"/>
                    </a:cubicBezTo>
                    <a:lnTo>
                      <a:pt x="6215" y="3758"/>
                    </a:lnTo>
                    <a:lnTo>
                      <a:pt x="6215" y="3758"/>
                    </a:lnTo>
                    <a:cubicBezTo>
                      <a:pt x="6540" y="3351"/>
                      <a:pt x="7728" y="1641"/>
                      <a:pt x="5698" y="1356"/>
                    </a:cubicBezTo>
                    <a:cubicBezTo>
                      <a:pt x="5500" y="1464"/>
                      <a:pt x="5319" y="1591"/>
                      <a:pt x="5139" y="1735"/>
                    </a:cubicBezTo>
                    <a:cubicBezTo>
                      <a:pt x="5428" y="1068"/>
                      <a:pt x="5518" y="436"/>
                      <a:pt x="4688" y="418"/>
                    </a:cubicBezTo>
                    <a:cubicBezTo>
                      <a:pt x="4661" y="417"/>
                      <a:pt x="4634" y="417"/>
                      <a:pt x="4607" y="417"/>
                    </a:cubicBezTo>
                    <a:cubicBezTo>
                      <a:pt x="4204" y="417"/>
                      <a:pt x="3819" y="542"/>
                      <a:pt x="3498" y="779"/>
                    </a:cubicBezTo>
                    <a:cubicBezTo>
                      <a:pt x="3688" y="359"/>
                      <a:pt x="3725" y="1"/>
                      <a:pt x="3281" y="1"/>
                    </a:cubicBezTo>
                    <a:close/>
                  </a:path>
                </a:pathLst>
              </a:custGeom>
              <a:solidFill>
                <a:srgbClr val="FFC599"/>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09" name="Google Shape;3741;p78"/>
              <p:cNvSpPr/>
              <p:nvPr/>
            </p:nvSpPr>
            <p:spPr>
              <a:xfrm>
                <a:off x="2539637" y="2844145"/>
                <a:ext cx="215018" cy="305767"/>
              </a:xfrm>
              <a:custGeom>
                <a:avLst/>
                <a:gdLst/>
                <a:ahLst/>
                <a:cxnLst/>
                <a:rect l="l" t="t" r="r" b="b"/>
                <a:pathLst>
                  <a:path w="17474" h="24849" extrusionOk="0">
                    <a:moveTo>
                      <a:pt x="17474" y="1"/>
                    </a:moveTo>
                    <a:lnTo>
                      <a:pt x="8368" y="740"/>
                    </a:lnTo>
                    <a:lnTo>
                      <a:pt x="1" y="18537"/>
                    </a:lnTo>
                    <a:lnTo>
                      <a:pt x="4400" y="20647"/>
                    </a:lnTo>
                    <a:lnTo>
                      <a:pt x="3337" y="21621"/>
                    </a:lnTo>
                    <a:cubicBezTo>
                      <a:pt x="3337" y="21621"/>
                      <a:pt x="5428" y="23406"/>
                      <a:pt x="10008" y="24849"/>
                    </a:cubicBezTo>
                    <a:lnTo>
                      <a:pt x="17474" y="1"/>
                    </a:lnTo>
                    <a:close/>
                  </a:path>
                </a:pathLst>
              </a:custGeom>
              <a:solidFill>
                <a:schemeClr val="accent2">
                  <a:lumMod val="50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10" name="Google Shape;3742;p78"/>
              <p:cNvSpPr/>
              <p:nvPr/>
            </p:nvSpPr>
            <p:spPr>
              <a:xfrm>
                <a:off x="2795802" y="3780313"/>
                <a:ext cx="56812" cy="136253"/>
              </a:xfrm>
              <a:custGeom>
                <a:avLst/>
                <a:gdLst/>
                <a:ahLst/>
                <a:cxnLst/>
                <a:rect l="l" t="t" r="r" b="b"/>
                <a:pathLst>
                  <a:path w="4617" h="11073" extrusionOk="0">
                    <a:moveTo>
                      <a:pt x="1" y="1"/>
                    </a:moveTo>
                    <a:lnTo>
                      <a:pt x="3210" y="11072"/>
                    </a:lnTo>
                    <a:lnTo>
                      <a:pt x="3697" y="11000"/>
                    </a:lnTo>
                    <a:lnTo>
                      <a:pt x="4184" y="9540"/>
                    </a:lnTo>
                    <a:cubicBezTo>
                      <a:pt x="4328" y="9594"/>
                      <a:pt x="4473" y="9630"/>
                      <a:pt x="4617" y="9648"/>
                    </a:cubicBezTo>
                    <a:lnTo>
                      <a:pt x="1" y="1"/>
                    </a:lnTo>
                    <a:close/>
                  </a:path>
                </a:pathLst>
              </a:custGeom>
              <a:solidFill>
                <a:schemeClr val="accent2">
                  <a:lumMod val="50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11" name="Google Shape;3743;p78"/>
              <p:cNvSpPr/>
              <p:nvPr/>
            </p:nvSpPr>
            <p:spPr>
              <a:xfrm>
                <a:off x="2847729" y="3742155"/>
                <a:ext cx="99412" cy="125597"/>
              </a:xfrm>
              <a:custGeom>
                <a:avLst/>
                <a:gdLst/>
                <a:ahLst/>
                <a:cxnLst/>
                <a:rect l="l" t="t" r="r" b="b"/>
                <a:pathLst>
                  <a:path w="8079" h="10207" extrusionOk="0">
                    <a:moveTo>
                      <a:pt x="397" y="0"/>
                    </a:moveTo>
                    <a:lnTo>
                      <a:pt x="397" y="0"/>
                    </a:lnTo>
                    <a:cubicBezTo>
                      <a:pt x="0" y="271"/>
                      <a:pt x="5734" y="10206"/>
                      <a:pt x="5734" y="10206"/>
                    </a:cubicBezTo>
                    <a:lnTo>
                      <a:pt x="5734" y="9106"/>
                    </a:lnTo>
                    <a:cubicBezTo>
                      <a:pt x="5734" y="9106"/>
                      <a:pt x="7790" y="7880"/>
                      <a:pt x="8079" y="7718"/>
                    </a:cubicBezTo>
                    <a:lnTo>
                      <a:pt x="397" y="0"/>
                    </a:lnTo>
                    <a:close/>
                  </a:path>
                </a:pathLst>
              </a:custGeom>
              <a:solidFill>
                <a:schemeClr val="accent2">
                  <a:lumMod val="50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53" name="Google Shape;3744;p78"/>
              <p:cNvSpPr/>
              <p:nvPr/>
            </p:nvSpPr>
            <p:spPr>
              <a:xfrm>
                <a:off x="2518004" y="3563757"/>
                <a:ext cx="343494" cy="99400"/>
              </a:xfrm>
              <a:custGeom>
                <a:avLst/>
                <a:gdLst/>
                <a:ahLst/>
                <a:cxnLst/>
                <a:rect l="l" t="t" r="r" b="b"/>
                <a:pathLst>
                  <a:path w="27915" h="8078" extrusionOk="0">
                    <a:moveTo>
                      <a:pt x="25426" y="0"/>
                    </a:moveTo>
                    <a:lnTo>
                      <a:pt x="1497" y="1912"/>
                    </a:lnTo>
                    <a:lnTo>
                      <a:pt x="1" y="4472"/>
                    </a:lnTo>
                    <a:cubicBezTo>
                      <a:pt x="1" y="4472"/>
                      <a:pt x="5686" y="8078"/>
                      <a:pt x="13393" y="8078"/>
                    </a:cubicBezTo>
                    <a:cubicBezTo>
                      <a:pt x="17801" y="8078"/>
                      <a:pt x="22869" y="6899"/>
                      <a:pt x="27914" y="3192"/>
                    </a:cubicBezTo>
                    <a:lnTo>
                      <a:pt x="25426" y="0"/>
                    </a:lnTo>
                    <a:close/>
                  </a:path>
                </a:pathLst>
              </a:custGeom>
              <a:solidFill>
                <a:srgbClr val="FC870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54" name="Google Shape;3745;p78"/>
              <p:cNvSpPr/>
              <p:nvPr/>
            </p:nvSpPr>
            <p:spPr>
              <a:xfrm>
                <a:off x="2573253" y="3081598"/>
                <a:ext cx="158882" cy="146688"/>
              </a:xfrm>
              <a:custGeom>
                <a:avLst/>
                <a:gdLst/>
                <a:ahLst/>
                <a:cxnLst/>
                <a:rect l="l" t="t" r="r" b="b"/>
                <a:pathLst>
                  <a:path w="12912" h="11921" extrusionOk="0">
                    <a:moveTo>
                      <a:pt x="4941" y="1"/>
                    </a:moveTo>
                    <a:lnTo>
                      <a:pt x="4941" y="5032"/>
                    </a:lnTo>
                    <a:lnTo>
                      <a:pt x="1" y="7178"/>
                    </a:lnTo>
                    <a:cubicBezTo>
                      <a:pt x="1" y="10982"/>
                      <a:pt x="2128" y="11920"/>
                      <a:pt x="6600" y="11920"/>
                    </a:cubicBezTo>
                    <a:cubicBezTo>
                      <a:pt x="11054" y="11920"/>
                      <a:pt x="12912" y="10892"/>
                      <a:pt x="12912" y="7087"/>
                    </a:cubicBezTo>
                    <a:lnTo>
                      <a:pt x="8241" y="5032"/>
                    </a:lnTo>
                    <a:lnTo>
                      <a:pt x="8241" y="1"/>
                    </a:lnTo>
                    <a:close/>
                  </a:path>
                </a:pathLst>
              </a:custGeom>
              <a:solidFill>
                <a:srgbClr val="F49D6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55" name="Google Shape;3746;p78"/>
              <p:cNvSpPr/>
              <p:nvPr/>
            </p:nvSpPr>
            <p:spPr>
              <a:xfrm>
                <a:off x="2531982" y="3146174"/>
                <a:ext cx="234989" cy="173747"/>
              </a:xfrm>
              <a:custGeom>
                <a:avLst/>
                <a:gdLst/>
                <a:ahLst/>
                <a:cxnLst/>
                <a:rect l="l" t="t" r="r" b="b"/>
                <a:pathLst>
                  <a:path w="19097" h="14120" extrusionOk="0">
                    <a:moveTo>
                      <a:pt x="13939" y="0"/>
                    </a:moveTo>
                    <a:lnTo>
                      <a:pt x="10694" y="1605"/>
                    </a:lnTo>
                    <a:lnTo>
                      <a:pt x="4292" y="1208"/>
                    </a:lnTo>
                    <a:lnTo>
                      <a:pt x="1" y="3192"/>
                    </a:lnTo>
                    <a:lnTo>
                      <a:pt x="9810" y="14119"/>
                    </a:lnTo>
                    <a:lnTo>
                      <a:pt x="14426" y="13091"/>
                    </a:lnTo>
                    <a:lnTo>
                      <a:pt x="19097" y="2471"/>
                    </a:lnTo>
                    <a:lnTo>
                      <a:pt x="13939" y="0"/>
                    </a:lnTo>
                    <a:close/>
                  </a:path>
                </a:pathLst>
              </a:custGeom>
              <a:solidFill>
                <a:schemeClr val="accent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56" name="Google Shape;3747;p78"/>
              <p:cNvSpPr/>
              <p:nvPr/>
            </p:nvSpPr>
            <p:spPr>
              <a:xfrm>
                <a:off x="2504911" y="3159045"/>
                <a:ext cx="357916" cy="459764"/>
              </a:xfrm>
              <a:custGeom>
                <a:avLst/>
                <a:gdLst/>
                <a:ahLst/>
                <a:cxnLst/>
                <a:rect l="l" t="t" r="r" b="b"/>
                <a:pathLst>
                  <a:path w="29087" h="37364" extrusionOk="0">
                    <a:moveTo>
                      <a:pt x="5861" y="0"/>
                    </a:moveTo>
                    <a:lnTo>
                      <a:pt x="1" y="2398"/>
                    </a:lnTo>
                    <a:lnTo>
                      <a:pt x="1912" y="18122"/>
                    </a:lnTo>
                    <a:lnTo>
                      <a:pt x="1912" y="27156"/>
                    </a:lnTo>
                    <a:cubicBezTo>
                      <a:pt x="1912" y="27156"/>
                      <a:pt x="1732" y="30095"/>
                      <a:pt x="1065" y="32404"/>
                    </a:cubicBezTo>
                    <a:cubicBezTo>
                      <a:pt x="416" y="34730"/>
                      <a:pt x="1173" y="35740"/>
                      <a:pt x="5537" y="36767"/>
                    </a:cubicBezTo>
                    <a:cubicBezTo>
                      <a:pt x="7018" y="37121"/>
                      <a:pt x="9429" y="37363"/>
                      <a:pt x="12142" y="37363"/>
                    </a:cubicBezTo>
                    <a:cubicBezTo>
                      <a:pt x="17453" y="37363"/>
                      <a:pt x="23920" y="36434"/>
                      <a:pt x="26832" y="33594"/>
                    </a:cubicBezTo>
                    <a:cubicBezTo>
                      <a:pt x="26832" y="33594"/>
                      <a:pt x="29086" y="31628"/>
                      <a:pt x="28095" y="29555"/>
                    </a:cubicBezTo>
                    <a:cubicBezTo>
                      <a:pt x="27103" y="27499"/>
                      <a:pt x="24705" y="16770"/>
                      <a:pt x="24633" y="15508"/>
                    </a:cubicBezTo>
                    <a:cubicBezTo>
                      <a:pt x="24542" y="14227"/>
                      <a:pt x="24759" y="1443"/>
                      <a:pt x="24759" y="1443"/>
                    </a:cubicBezTo>
                    <a:lnTo>
                      <a:pt x="17582" y="0"/>
                    </a:lnTo>
                    <a:cubicBezTo>
                      <a:pt x="17582" y="0"/>
                      <a:pt x="16590" y="4562"/>
                      <a:pt x="11397" y="4923"/>
                    </a:cubicBezTo>
                    <a:cubicBezTo>
                      <a:pt x="11261" y="4933"/>
                      <a:pt x="11128" y="4937"/>
                      <a:pt x="10998" y="4937"/>
                    </a:cubicBezTo>
                    <a:cubicBezTo>
                      <a:pt x="6794" y="4937"/>
                      <a:pt x="5861" y="0"/>
                      <a:pt x="5861" y="0"/>
                    </a:cubicBezTo>
                    <a:close/>
                  </a:path>
                </a:pathLst>
              </a:custGeom>
              <a:solidFill>
                <a:srgbClr val="FC870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57" name="Google Shape;3748;p78"/>
              <p:cNvSpPr/>
              <p:nvPr/>
            </p:nvSpPr>
            <p:spPr>
              <a:xfrm>
                <a:off x="2505133" y="3159045"/>
                <a:ext cx="344823" cy="459838"/>
              </a:xfrm>
              <a:custGeom>
                <a:avLst/>
                <a:gdLst/>
                <a:ahLst/>
                <a:cxnLst/>
                <a:rect l="l" t="t" r="r" b="b"/>
                <a:pathLst>
                  <a:path w="28023" h="37370" extrusionOk="0">
                    <a:moveTo>
                      <a:pt x="5861" y="0"/>
                    </a:moveTo>
                    <a:lnTo>
                      <a:pt x="1" y="2380"/>
                    </a:lnTo>
                    <a:lnTo>
                      <a:pt x="1894" y="18122"/>
                    </a:lnTo>
                    <a:lnTo>
                      <a:pt x="1894" y="27174"/>
                    </a:lnTo>
                    <a:cubicBezTo>
                      <a:pt x="1894" y="27174"/>
                      <a:pt x="1714" y="30095"/>
                      <a:pt x="1047" y="32404"/>
                    </a:cubicBezTo>
                    <a:cubicBezTo>
                      <a:pt x="398" y="34730"/>
                      <a:pt x="1155" y="35758"/>
                      <a:pt x="5519" y="36785"/>
                    </a:cubicBezTo>
                    <a:cubicBezTo>
                      <a:pt x="6994" y="37131"/>
                      <a:pt x="9391" y="37369"/>
                      <a:pt x="12090" y="37369"/>
                    </a:cubicBezTo>
                    <a:cubicBezTo>
                      <a:pt x="17407" y="37369"/>
                      <a:pt x="23896" y="36446"/>
                      <a:pt x="26814" y="33612"/>
                    </a:cubicBezTo>
                    <a:cubicBezTo>
                      <a:pt x="27301" y="33143"/>
                      <a:pt x="27716" y="32584"/>
                      <a:pt x="28023" y="31953"/>
                    </a:cubicBezTo>
                    <a:lnTo>
                      <a:pt x="28023" y="31953"/>
                    </a:lnTo>
                    <a:cubicBezTo>
                      <a:pt x="27669" y="31972"/>
                      <a:pt x="27314" y="31981"/>
                      <a:pt x="26957" y="31981"/>
                    </a:cubicBezTo>
                    <a:cubicBezTo>
                      <a:pt x="21865" y="31981"/>
                      <a:pt x="16478" y="30056"/>
                      <a:pt x="13327" y="26146"/>
                    </a:cubicBezTo>
                    <a:cubicBezTo>
                      <a:pt x="10532" y="22684"/>
                      <a:pt x="9125" y="20484"/>
                      <a:pt x="7989" y="16103"/>
                    </a:cubicBezTo>
                    <a:cubicBezTo>
                      <a:pt x="7412" y="13957"/>
                      <a:pt x="7322" y="11162"/>
                      <a:pt x="7196" y="9214"/>
                    </a:cubicBezTo>
                    <a:cubicBezTo>
                      <a:pt x="7087" y="7718"/>
                      <a:pt x="7160" y="6221"/>
                      <a:pt x="7196" y="4724"/>
                    </a:cubicBezTo>
                    <a:cubicBezTo>
                      <a:pt x="7196" y="4183"/>
                      <a:pt x="7232" y="3643"/>
                      <a:pt x="7286" y="3102"/>
                    </a:cubicBezTo>
                    <a:cubicBezTo>
                      <a:pt x="6601" y="2182"/>
                      <a:pt x="6114" y="1136"/>
                      <a:pt x="5861" y="0"/>
                    </a:cubicBezTo>
                    <a:close/>
                  </a:path>
                </a:pathLst>
              </a:custGeom>
              <a:solidFill>
                <a:srgbClr val="FC870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58" name="Google Shape;3749;p78"/>
              <p:cNvSpPr/>
              <p:nvPr/>
            </p:nvSpPr>
            <p:spPr>
              <a:xfrm>
                <a:off x="2577917" y="3125096"/>
                <a:ext cx="78998" cy="103190"/>
              </a:xfrm>
              <a:custGeom>
                <a:avLst/>
                <a:gdLst/>
                <a:ahLst/>
                <a:cxnLst/>
                <a:rect l="l" t="t" r="r" b="b"/>
                <a:pathLst>
                  <a:path w="6420" h="8386" extrusionOk="0">
                    <a:moveTo>
                      <a:pt x="3210" y="0"/>
                    </a:moveTo>
                    <a:lnTo>
                      <a:pt x="0" y="2921"/>
                    </a:lnTo>
                    <a:lnTo>
                      <a:pt x="1515" y="8385"/>
                    </a:lnTo>
                    <a:lnTo>
                      <a:pt x="6420" y="3390"/>
                    </a:lnTo>
                    <a:lnTo>
                      <a:pt x="3481" y="325"/>
                    </a:lnTo>
                    <a:lnTo>
                      <a:pt x="3210" y="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59" name="Google Shape;3750;p78"/>
              <p:cNvSpPr/>
              <p:nvPr/>
            </p:nvSpPr>
            <p:spPr>
              <a:xfrm>
                <a:off x="2656903" y="3125096"/>
                <a:ext cx="78789" cy="103190"/>
              </a:xfrm>
              <a:custGeom>
                <a:avLst/>
                <a:gdLst/>
                <a:ahLst/>
                <a:cxnLst/>
                <a:rect l="l" t="t" r="r" b="b"/>
                <a:pathLst>
                  <a:path w="6403" h="8386" extrusionOk="0">
                    <a:moveTo>
                      <a:pt x="3210" y="0"/>
                    </a:moveTo>
                    <a:lnTo>
                      <a:pt x="2922" y="325"/>
                    </a:lnTo>
                    <a:lnTo>
                      <a:pt x="1" y="3390"/>
                    </a:lnTo>
                    <a:lnTo>
                      <a:pt x="4905" y="8385"/>
                    </a:lnTo>
                    <a:lnTo>
                      <a:pt x="6402" y="2921"/>
                    </a:lnTo>
                    <a:lnTo>
                      <a:pt x="3210" y="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60" name="Google Shape;3751;p78"/>
              <p:cNvSpPr/>
              <p:nvPr/>
            </p:nvSpPr>
            <p:spPr>
              <a:xfrm>
                <a:off x="2478296" y="3167917"/>
                <a:ext cx="111176" cy="344171"/>
              </a:xfrm>
              <a:custGeom>
                <a:avLst/>
                <a:gdLst/>
                <a:ahLst/>
                <a:cxnLst/>
                <a:rect l="l" t="t" r="r" b="b"/>
                <a:pathLst>
                  <a:path w="9035" h="27970" extrusionOk="0">
                    <a:moveTo>
                      <a:pt x="6419" y="0"/>
                    </a:moveTo>
                    <a:cubicBezTo>
                      <a:pt x="6419" y="0"/>
                      <a:pt x="289" y="1731"/>
                      <a:pt x="343" y="1966"/>
                    </a:cubicBezTo>
                    <a:cubicBezTo>
                      <a:pt x="4616" y="25732"/>
                      <a:pt x="0" y="27788"/>
                      <a:pt x="3174" y="27950"/>
                    </a:cubicBezTo>
                    <a:cubicBezTo>
                      <a:pt x="3469" y="27963"/>
                      <a:pt x="3738" y="27969"/>
                      <a:pt x="3985" y="27969"/>
                    </a:cubicBezTo>
                    <a:cubicBezTo>
                      <a:pt x="6386" y="27969"/>
                      <a:pt x="6564" y="27391"/>
                      <a:pt x="6564" y="27391"/>
                    </a:cubicBezTo>
                    <a:cubicBezTo>
                      <a:pt x="9034" y="20827"/>
                      <a:pt x="6419" y="0"/>
                      <a:pt x="6419" y="0"/>
                    </a:cubicBezTo>
                    <a:close/>
                  </a:path>
                </a:pathLst>
              </a:custGeom>
              <a:solidFill>
                <a:srgbClr val="00206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61" name="Google Shape;3752;p78"/>
              <p:cNvSpPr/>
              <p:nvPr/>
            </p:nvSpPr>
            <p:spPr>
              <a:xfrm>
                <a:off x="2781380" y="3163684"/>
                <a:ext cx="184181" cy="312375"/>
              </a:xfrm>
              <a:custGeom>
                <a:avLst/>
                <a:gdLst/>
                <a:ahLst/>
                <a:cxnLst/>
                <a:rect l="l" t="t" r="r" b="b"/>
                <a:pathLst>
                  <a:path w="14968" h="25386" extrusionOk="0">
                    <a:moveTo>
                      <a:pt x="2167" y="0"/>
                    </a:moveTo>
                    <a:cubicBezTo>
                      <a:pt x="680" y="0"/>
                      <a:pt x="289" y="1120"/>
                      <a:pt x="289" y="1120"/>
                    </a:cubicBezTo>
                    <a:cubicBezTo>
                      <a:pt x="289" y="1120"/>
                      <a:pt x="1" y="11109"/>
                      <a:pt x="2165" y="17475"/>
                    </a:cubicBezTo>
                    <a:cubicBezTo>
                      <a:pt x="4090" y="23089"/>
                      <a:pt x="6580" y="25385"/>
                      <a:pt x="8915" y="25385"/>
                    </a:cubicBezTo>
                    <a:cubicBezTo>
                      <a:pt x="9991" y="25385"/>
                      <a:pt x="11035" y="24897"/>
                      <a:pt x="11974" y="24020"/>
                    </a:cubicBezTo>
                    <a:cubicBezTo>
                      <a:pt x="14967" y="21261"/>
                      <a:pt x="8350" y="2689"/>
                      <a:pt x="4707" y="777"/>
                    </a:cubicBezTo>
                    <a:cubicBezTo>
                      <a:pt x="3627" y="202"/>
                      <a:pt x="2798" y="0"/>
                      <a:pt x="2167" y="0"/>
                    </a:cubicBezTo>
                    <a:close/>
                  </a:path>
                </a:pathLst>
              </a:custGeom>
              <a:solidFill>
                <a:srgbClr val="FC870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63" name="Google Shape;3753;p78"/>
              <p:cNvSpPr/>
              <p:nvPr/>
            </p:nvSpPr>
            <p:spPr>
              <a:xfrm>
                <a:off x="2790031" y="3291066"/>
                <a:ext cx="148460" cy="184993"/>
              </a:xfrm>
              <a:custGeom>
                <a:avLst/>
                <a:gdLst/>
                <a:ahLst/>
                <a:cxnLst/>
                <a:rect l="l" t="t" r="r" b="b"/>
                <a:pathLst>
                  <a:path w="12065" h="15034" extrusionOk="0">
                    <a:moveTo>
                      <a:pt x="1" y="0"/>
                    </a:moveTo>
                    <a:cubicBezTo>
                      <a:pt x="289" y="2434"/>
                      <a:pt x="740" y="4977"/>
                      <a:pt x="1462" y="7123"/>
                    </a:cubicBezTo>
                    <a:cubicBezTo>
                      <a:pt x="3387" y="12737"/>
                      <a:pt x="5877" y="15033"/>
                      <a:pt x="8212" y="15033"/>
                    </a:cubicBezTo>
                    <a:cubicBezTo>
                      <a:pt x="9288" y="15033"/>
                      <a:pt x="10332" y="14545"/>
                      <a:pt x="11271" y="13668"/>
                    </a:cubicBezTo>
                    <a:cubicBezTo>
                      <a:pt x="11848" y="13145"/>
                      <a:pt x="12064" y="12027"/>
                      <a:pt x="12010" y="10567"/>
                    </a:cubicBezTo>
                    <a:cubicBezTo>
                      <a:pt x="6655" y="9124"/>
                      <a:pt x="2273" y="5031"/>
                      <a:pt x="1" y="0"/>
                    </a:cubicBezTo>
                    <a:close/>
                  </a:path>
                </a:pathLst>
              </a:custGeom>
              <a:solidFill>
                <a:srgbClr val="FC870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64" name="Google Shape;3754;p78"/>
              <p:cNvSpPr/>
              <p:nvPr/>
            </p:nvSpPr>
            <p:spPr>
              <a:xfrm>
                <a:off x="2744773" y="3154603"/>
                <a:ext cx="127591" cy="337674"/>
              </a:xfrm>
              <a:custGeom>
                <a:avLst/>
                <a:gdLst/>
                <a:ahLst/>
                <a:cxnLst/>
                <a:rect l="l" t="t" r="r" b="b"/>
                <a:pathLst>
                  <a:path w="10369" h="27442" extrusionOk="0">
                    <a:moveTo>
                      <a:pt x="0" y="0"/>
                    </a:moveTo>
                    <a:cubicBezTo>
                      <a:pt x="0" y="1"/>
                      <a:pt x="451" y="20990"/>
                      <a:pt x="3823" y="27121"/>
                    </a:cubicBezTo>
                    <a:cubicBezTo>
                      <a:pt x="3823" y="27121"/>
                      <a:pt x="3975" y="27442"/>
                      <a:pt x="5073" y="27442"/>
                    </a:cubicBezTo>
                    <a:cubicBezTo>
                      <a:pt x="5578" y="27442"/>
                      <a:pt x="6284" y="27374"/>
                      <a:pt x="7267" y="27175"/>
                    </a:cubicBezTo>
                    <a:cubicBezTo>
                      <a:pt x="10369" y="26544"/>
                      <a:pt x="5536" y="25191"/>
                      <a:pt x="6312" y="1064"/>
                    </a:cubicBezTo>
                    <a:cubicBezTo>
                      <a:pt x="6312" y="812"/>
                      <a:pt x="1" y="0"/>
                      <a:pt x="0" y="0"/>
                    </a:cubicBezTo>
                    <a:close/>
                  </a:path>
                </a:pathLst>
              </a:custGeom>
              <a:solidFill>
                <a:srgbClr val="00206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65" name="Google Shape;3755;p78"/>
              <p:cNvSpPr/>
              <p:nvPr/>
            </p:nvSpPr>
            <p:spPr>
              <a:xfrm>
                <a:off x="2751651" y="3239975"/>
                <a:ext cx="96976" cy="97480"/>
              </a:xfrm>
              <a:custGeom>
                <a:avLst/>
                <a:gdLst/>
                <a:ahLst/>
                <a:cxnLst/>
                <a:rect l="l" t="t" r="r" b="b"/>
                <a:pathLst>
                  <a:path w="7881" h="7922" extrusionOk="0">
                    <a:moveTo>
                      <a:pt x="4064" y="0"/>
                    </a:moveTo>
                    <a:cubicBezTo>
                      <a:pt x="3255" y="0"/>
                      <a:pt x="2444" y="212"/>
                      <a:pt x="1713" y="636"/>
                    </a:cubicBezTo>
                    <a:cubicBezTo>
                      <a:pt x="1713" y="636"/>
                      <a:pt x="397" y="1646"/>
                      <a:pt x="2038" y="1844"/>
                    </a:cubicBezTo>
                    <a:lnTo>
                      <a:pt x="3679" y="1844"/>
                    </a:lnTo>
                    <a:cubicBezTo>
                      <a:pt x="2994" y="1844"/>
                      <a:pt x="0" y="1970"/>
                      <a:pt x="1209" y="3864"/>
                    </a:cubicBezTo>
                    <a:cubicBezTo>
                      <a:pt x="1497" y="3954"/>
                      <a:pt x="1786" y="4026"/>
                      <a:pt x="2074" y="4098"/>
                    </a:cubicBezTo>
                    <a:cubicBezTo>
                      <a:pt x="1082" y="4278"/>
                      <a:pt x="271" y="4657"/>
                      <a:pt x="866" y="5324"/>
                    </a:cubicBezTo>
                    <a:cubicBezTo>
                      <a:pt x="1209" y="5721"/>
                      <a:pt x="1677" y="5991"/>
                      <a:pt x="2200" y="6082"/>
                    </a:cubicBezTo>
                    <a:cubicBezTo>
                      <a:pt x="1335" y="6244"/>
                      <a:pt x="812" y="6568"/>
                      <a:pt x="2038" y="7200"/>
                    </a:cubicBezTo>
                    <a:cubicBezTo>
                      <a:pt x="2991" y="7697"/>
                      <a:pt x="3889" y="7922"/>
                      <a:pt x="4662" y="7922"/>
                    </a:cubicBezTo>
                    <a:cubicBezTo>
                      <a:pt x="5907" y="7922"/>
                      <a:pt x="6830" y="7338"/>
                      <a:pt x="7141" y="6370"/>
                    </a:cubicBezTo>
                    <a:cubicBezTo>
                      <a:pt x="7646" y="4801"/>
                      <a:pt x="7880" y="1177"/>
                      <a:pt x="6402" y="636"/>
                    </a:cubicBezTo>
                    <a:cubicBezTo>
                      <a:pt x="5681" y="212"/>
                      <a:pt x="4874" y="0"/>
                      <a:pt x="4064" y="0"/>
                    </a:cubicBezTo>
                    <a:close/>
                  </a:path>
                </a:pathLst>
              </a:custGeom>
              <a:solidFill>
                <a:srgbClr val="FFC599"/>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66" name="Google Shape;3756;p78"/>
              <p:cNvSpPr/>
              <p:nvPr/>
            </p:nvSpPr>
            <p:spPr>
              <a:xfrm>
                <a:off x="2273713" y="3191457"/>
                <a:ext cx="249410" cy="550821"/>
              </a:xfrm>
              <a:custGeom>
                <a:avLst/>
                <a:gdLst/>
                <a:ahLst/>
                <a:cxnLst/>
                <a:rect l="l" t="t" r="r" b="b"/>
                <a:pathLst>
                  <a:path w="20269" h="44764" extrusionOk="0">
                    <a:moveTo>
                      <a:pt x="17383" y="0"/>
                    </a:moveTo>
                    <a:cubicBezTo>
                      <a:pt x="16824" y="0"/>
                      <a:pt x="15578" y="330"/>
                      <a:pt x="14733" y="3028"/>
                    </a:cubicBezTo>
                    <a:cubicBezTo>
                      <a:pt x="13615" y="6580"/>
                      <a:pt x="9503" y="31284"/>
                      <a:pt x="3968" y="36514"/>
                    </a:cubicBezTo>
                    <a:cubicBezTo>
                      <a:pt x="3968" y="36514"/>
                      <a:pt x="1" y="39994"/>
                      <a:pt x="3968" y="42681"/>
                    </a:cubicBezTo>
                    <a:cubicBezTo>
                      <a:pt x="5968" y="44050"/>
                      <a:pt x="7362" y="44764"/>
                      <a:pt x="8560" y="44764"/>
                    </a:cubicBezTo>
                    <a:cubicBezTo>
                      <a:pt x="9728" y="44764"/>
                      <a:pt x="10709" y="44087"/>
                      <a:pt x="11884" y="42681"/>
                    </a:cubicBezTo>
                    <a:cubicBezTo>
                      <a:pt x="14264" y="39831"/>
                      <a:pt x="20268" y="21781"/>
                      <a:pt x="19277" y="12874"/>
                    </a:cubicBezTo>
                    <a:cubicBezTo>
                      <a:pt x="18303" y="3966"/>
                      <a:pt x="17672" y="35"/>
                      <a:pt x="17672" y="35"/>
                    </a:cubicBezTo>
                    <a:cubicBezTo>
                      <a:pt x="17672" y="35"/>
                      <a:pt x="17563" y="0"/>
                      <a:pt x="17383" y="0"/>
                    </a:cubicBezTo>
                    <a:close/>
                  </a:path>
                </a:pathLst>
              </a:custGeom>
              <a:solidFill>
                <a:srgbClr val="FC870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67" name="Google Shape;3757;p78"/>
              <p:cNvSpPr/>
              <p:nvPr/>
            </p:nvSpPr>
            <p:spPr>
              <a:xfrm>
                <a:off x="2304770" y="3530915"/>
                <a:ext cx="184403" cy="211498"/>
              </a:xfrm>
              <a:custGeom>
                <a:avLst/>
                <a:gdLst/>
                <a:ahLst/>
                <a:cxnLst/>
                <a:rect l="l" t="t" r="r" b="b"/>
                <a:pathLst>
                  <a:path w="14986" h="17188" extrusionOk="0">
                    <a:moveTo>
                      <a:pt x="14986" y="1"/>
                    </a:moveTo>
                    <a:lnTo>
                      <a:pt x="14986" y="1"/>
                    </a:lnTo>
                    <a:cubicBezTo>
                      <a:pt x="14697" y="578"/>
                      <a:pt x="14409" y="1137"/>
                      <a:pt x="14084" y="1678"/>
                    </a:cubicBezTo>
                    <a:cubicBezTo>
                      <a:pt x="13435" y="3301"/>
                      <a:pt x="12551" y="4815"/>
                      <a:pt x="11469" y="6186"/>
                    </a:cubicBezTo>
                    <a:cubicBezTo>
                      <a:pt x="8674" y="9954"/>
                      <a:pt x="4599" y="12587"/>
                      <a:pt x="1" y="13597"/>
                    </a:cubicBezTo>
                    <a:cubicBezTo>
                      <a:pt x="344" y="14210"/>
                      <a:pt x="848" y="14733"/>
                      <a:pt x="1444" y="15112"/>
                    </a:cubicBezTo>
                    <a:cubicBezTo>
                      <a:pt x="3456" y="16475"/>
                      <a:pt x="4851" y="17188"/>
                      <a:pt x="6049" y="17188"/>
                    </a:cubicBezTo>
                    <a:cubicBezTo>
                      <a:pt x="7211" y="17188"/>
                      <a:pt x="8187" y="16515"/>
                      <a:pt x="9360" y="15112"/>
                    </a:cubicBezTo>
                    <a:cubicBezTo>
                      <a:pt x="10712" y="13489"/>
                      <a:pt x="13236" y="6961"/>
                      <a:pt x="14986" y="1"/>
                    </a:cubicBezTo>
                    <a:close/>
                  </a:path>
                </a:pathLst>
              </a:custGeom>
              <a:solidFill>
                <a:srgbClr val="FC870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68" name="Google Shape;3758;p78"/>
              <p:cNvSpPr/>
              <p:nvPr/>
            </p:nvSpPr>
            <p:spPr>
              <a:xfrm>
                <a:off x="2413054" y="3043378"/>
                <a:ext cx="111619" cy="95917"/>
              </a:xfrm>
              <a:custGeom>
                <a:avLst/>
                <a:gdLst/>
                <a:ahLst/>
                <a:cxnLst/>
                <a:rect l="l" t="t" r="r" b="b"/>
                <a:pathLst>
                  <a:path w="9071" h="7795" extrusionOk="0">
                    <a:moveTo>
                      <a:pt x="5554" y="1"/>
                    </a:moveTo>
                    <a:cubicBezTo>
                      <a:pt x="4251" y="1"/>
                      <a:pt x="732" y="459"/>
                      <a:pt x="1425" y="5505"/>
                    </a:cubicBezTo>
                    <a:lnTo>
                      <a:pt x="2814" y="4153"/>
                    </a:lnTo>
                    <a:lnTo>
                      <a:pt x="2814" y="4153"/>
                    </a:lnTo>
                    <a:cubicBezTo>
                      <a:pt x="2813" y="4153"/>
                      <a:pt x="1833" y="7228"/>
                      <a:pt x="168" y="7228"/>
                    </a:cubicBezTo>
                    <a:cubicBezTo>
                      <a:pt x="113" y="7228"/>
                      <a:pt x="57" y="7225"/>
                      <a:pt x="1" y="7218"/>
                    </a:cubicBezTo>
                    <a:lnTo>
                      <a:pt x="1" y="7218"/>
                    </a:lnTo>
                    <a:cubicBezTo>
                      <a:pt x="1" y="7218"/>
                      <a:pt x="1128" y="7794"/>
                      <a:pt x="2654" y="7794"/>
                    </a:cubicBezTo>
                    <a:cubicBezTo>
                      <a:pt x="4034" y="7794"/>
                      <a:pt x="5741" y="7322"/>
                      <a:pt x="7231" y="5523"/>
                    </a:cubicBezTo>
                    <a:cubicBezTo>
                      <a:pt x="9071" y="3287"/>
                      <a:pt x="8548" y="853"/>
                      <a:pt x="6023" y="23"/>
                    </a:cubicBezTo>
                    <a:cubicBezTo>
                      <a:pt x="6023" y="23"/>
                      <a:pt x="5843" y="1"/>
                      <a:pt x="5554"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69" name="Google Shape;3759;p78"/>
              <p:cNvSpPr/>
              <p:nvPr/>
            </p:nvSpPr>
            <p:spPr>
              <a:xfrm>
                <a:off x="2774945" y="3034002"/>
                <a:ext cx="112283" cy="95327"/>
              </a:xfrm>
              <a:custGeom>
                <a:avLst/>
                <a:gdLst/>
                <a:ahLst/>
                <a:cxnLst/>
                <a:rect l="l" t="t" r="r" b="b"/>
                <a:pathLst>
                  <a:path w="9125" h="7747" extrusionOk="0">
                    <a:moveTo>
                      <a:pt x="3539" y="0"/>
                    </a:moveTo>
                    <a:cubicBezTo>
                      <a:pt x="3216" y="0"/>
                      <a:pt x="3012" y="28"/>
                      <a:pt x="3012" y="28"/>
                    </a:cubicBezTo>
                    <a:cubicBezTo>
                      <a:pt x="488" y="912"/>
                      <a:pt x="1" y="3346"/>
                      <a:pt x="1876" y="5546"/>
                    </a:cubicBezTo>
                    <a:cubicBezTo>
                      <a:pt x="3352" y="7282"/>
                      <a:pt x="5024" y="7746"/>
                      <a:pt x="6389" y="7746"/>
                    </a:cubicBezTo>
                    <a:cubicBezTo>
                      <a:pt x="7959" y="7746"/>
                      <a:pt x="9125" y="7133"/>
                      <a:pt x="9125" y="7133"/>
                    </a:cubicBezTo>
                    <a:lnTo>
                      <a:pt x="9125" y="7133"/>
                    </a:lnTo>
                    <a:cubicBezTo>
                      <a:pt x="9060" y="7142"/>
                      <a:pt x="8996" y="7147"/>
                      <a:pt x="8933" y="7147"/>
                    </a:cubicBezTo>
                    <a:cubicBezTo>
                      <a:pt x="7295" y="7147"/>
                      <a:pt x="6258" y="4104"/>
                      <a:pt x="6258" y="4103"/>
                    </a:cubicBezTo>
                    <a:lnTo>
                      <a:pt x="6258" y="4103"/>
                    </a:lnTo>
                    <a:lnTo>
                      <a:pt x="7682" y="5438"/>
                    </a:lnTo>
                    <a:cubicBezTo>
                      <a:pt x="8293" y="481"/>
                      <a:pt x="4884" y="0"/>
                      <a:pt x="3539" y="0"/>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0" name="Google Shape;3760;p78"/>
              <p:cNvSpPr/>
              <p:nvPr/>
            </p:nvSpPr>
            <p:spPr>
              <a:xfrm>
                <a:off x="2485396" y="3024121"/>
                <a:ext cx="51263" cy="45528"/>
              </a:xfrm>
              <a:custGeom>
                <a:avLst/>
                <a:gdLst/>
                <a:ahLst/>
                <a:cxnLst/>
                <a:rect l="l" t="t" r="r" b="b"/>
                <a:pathLst>
                  <a:path w="4166" h="3700" extrusionOk="0">
                    <a:moveTo>
                      <a:pt x="2057" y="0"/>
                    </a:moveTo>
                    <a:cubicBezTo>
                      <a:pt x="1092" y="0"/>
                      <a:pt x="259" y="651"/>
                      <a:pt x="144" y="1570"/>
                    </a:cubicBezTo>
                    <a:cubicBezTo>
                      <a:pt x="0" y="2580"/>
                      <a:pt x="757" y="3518"/>
                      <a:pt x="1821" y="3680"/>
                    </a:cubicBezTo>
                    <a:cubicBezTo>
                      <a:pt x="1918" y="3693"/>
                      <a:pt x="2014" y="3699"/>
                      <a:pt x="2109" y="3699"/>
                    </a:cubicBezTo>
                    <a:cubicBezTo>
                      <a:pt x="3074" y="3699"/>
                      <a:pt x="3906" y="3049"/>
                      <a:pt x="4021" y="2129"/>
                    </a:cubicBezTo>
                    <a:cubicBezTo>
                      <a:pt x="4165" y="1120"/>
                      <a:pt x="3408" y="182"/>
                      <a:pt x="2344" y="20"/>
                    </a:cubicBezTo>
                    <a:cubicBezTo>
                      <a:pt x="2247" y="7"/>
                      <a:pt x="2151" y="0"/>
                      <a:pt x="2057" y="0"/>
                    </a:cubicBezTo>
                    <a:close/>
                  </a:path>
                </a:pathLst>
              </a:custGeom>
              <a:solidFill>
                <a:schemeClr val="lt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1" name="Google Shape;3761;p78"/>
              <p:cNvSpPr/>
              <p:nvPr/>
            </p:nvSpPr>
            <p:spPr>
              <a:xfrm>
                <a:off x="2766737" y="3022066"/>
                <a:ext cx="51718" cy="45418"/>
              </a:xfrm>
              <a:custGeom>
                <a:avLst/>
                <a:gdLst/>
                <a:ahLst/>
                <a:cxnLst/>
                <a:rect l="l" t="t" r="r" b="b"/>
                <a:pathLst>
                  <a:path w="4203" h="3691" extrusionOk="0">
                    <a:moveTo>
                      <a:pt x="2146" y="0"/>
                    </a:moveTo>
                    <a:cubicBezTo>
                      <a:pt x="2039" y="0"/>
                      <a:pt x="1931" y="8"/>
                      <a:pt x="1822" y="24"/>
                    </a:cubicBezTo>
                    <a:cubicBezTo>
                      <a:pt x="758" y="187"/>
                      <a:pt x="1" y="1142"/>
                      <a:pt x="163" y="2152"/>
                    </a:cubicBezTo>
                    <a:cubicBezTo>
                      <a:pt x="309" y="3046"/>
                      <a:pt x="1129" y="3691"/>
                      <a:pt x="2081" y="3691"/>
                    </a:cubicBezTo>
                    <a:cubicBezTo>
                      <a:pt x="2186" y="3691"/>
                      <a:pt x="2292" y="3683"/>
                      <a:pt x="2399" y="3667"/>
                    </a:cubicBezTo>
                    <a:cubicBezTo>
                      <a:pt x="3463" y="3486"/>
                      <a:pt x="4202" y="2549"/>
                      <a:pt x="4058" y="1539"/>
                    </a:cubicBezTo>
                    <a:cubicBezTo>
                      <a:pt x="3912" y="631"/>
                      <a:pt x="3095" y="0"/>
                      <a:pt x="2146" y="0"/>
                    </a:cubicBezTo>
                    <a:close/>
                  </a:path>
                </a:pathLst>
              </a:custGeom>
              <a:solidFill>
                <a:schemeClr val="lt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2" name="Google Shape;3762;p78"/>
              <p:cNvSpPr/>
              <p:nvPr/>
            </p:nvSpPr>
            <p:spPr>
              <a:xfrm>
                <a:off x="2431475" y="2740565"/>
                <a:ext cx="434896" cy="369445"/>
              </a:xfrm>
              <a:custGeom>
                <a:avLst/>
                <a:gdLst/>
                <a:ahLst/>
                <a:cxnLst/>
                <a:rect l="l" t="t" r="r" b="b"/>
                <a:pathLst>
                  <a:path w="35343" h="30024" extrusionOk="0">
                    <a:moveTo>
                      <a:pt x="17672" y="1"/>
                    </a:moveTo>
                    <a:cubicBezTo>
                      <a:pt x="9810" y="1"/>
                      <a:pt x="3246" y="6041"/>
                      <a:pt x="2615" y="13885"/>
                    </a:cubicBezTo>
                    <a:lnTo>
                      <a:pt x="2579" y="13885"/>
                    </a:lnTo>
                    <a:cubicBezTo>
                      <a:pt x="2557" y="13885"/>
                      <a:pt x="2535" y="13884"/>
                      <a:pt x="2513" y="13884"/>
                    </a:cubicBezTo>
                    <a:cubicBezTo>
                      <a:pt x="1136" y="13884"/>
                      <a:pt x="0" y="14989"/>
                      <a:pt x="0" y="16374"/>
                    </a:cubicBezTo>
                    <a:cubicBezTo>
                      <a:pt x="0" y="17758"/>
                      <a:pt x="1136" y="18881"/>
                      <a:pt x="2514" y="18881"/>
                    </a:cubicBezTo>
                    <a:cubicBezTo>
                      <a:pt x="2535" y="18881"/>
                      <a:pt x="2557" y="18881"/>
                      <a:pt x="2579" y="18880"/>
                    </a:cubicBezTo>
                    <a:cubicBezTo>
                      <a:pt x="2741" y="18880"/>
                      <a:pt x="2921" y="18862"/>
                      <a:pt x="3084" y="18826"/>
                    </a:cubicBezTo>
                    <a:cubicBezTo>
                      <a:pt x="4851" y="25426"/>
                      <a:pt x="10837" y="30024"/>
                      <a:pt x="17672" y="30024"/>
                    </a:cubicBezTo>
                    <a:cubicBezTo>
                      <a:pt x="24506" y="30024"/>
                      <a:pt x="30492" y="25426"/>
                      <a:pt x="32259" y="18826"/>
                    </a:cubicBezTo>
                    <a:cubicBezTo>
                      <a:pt x="32422" y="18862"/>
                      <a:pt x="32602" y="18880"/>
                      <a:pt x="32764" y="18880"/>
                    </a:cubicBezTo>
                    <a:cubicBezTo>
                      <a:pt x="32786" y="18881"/>
                      <a:pt x="32808" y="18881"/>
                      <a:pt x="32830" y="18881"/>
                    </a:cubicBezTo>
                    <a:cubicBezTo>
                      <a:pt x="34207" y="18881"/>
                      <a:pt x="35343" y="17758"/>
                      <a:pt x="35343" y="16374"/>
                    </a:cubicBezTo>
                    <a:cubicBezTo>
                      <a:pt x="35343" y="14989"/>
                      <a:pt x="34207" y="13884"/>
                      <a:pt x="32831" y="13884"/>
                    </a:cubicBezTo>
                    <a:cubicBezTo>
                      <a:pt x="32809" y="13884"/>
                      <a:pt x="32787" y="13885"/>
                      <a:pt x="32764" y="13885"/>
                    </a:cubicBezTo>
                    <a:lnTo>
                      <a:pt x="32728" y="13885"/>
                    </a:lnTo>
                    <a:cubicBezTo>
                      <a:pt x="32097" y="6041"/>
                      <a:pt x="25552" y="1"/>
                      <a:pt x="17672" y="1"/>
                    </a:cubicBezTo>
                    <a:close/>
                  </a:path>
                </a:pathLst>
              </a:custGeom>
              <a:solidFill>
                <a:srgbClr val="FFC599"/>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3" name="Google Shape;3763;p78"/>
              <p:cNvSpPr/>
              <p:nvPr/>
            </p:nvSpPr>
            <p:spPr>
              <a:xfrm>
                <a:off x="2397747" y="2676726"/>
                <a:ext cx="256289" cy="279385"/>
              </a:xfrm>
              <a:custGeom>
                <a:avLst/>
                <a:gdLst/>
                <a:ahLst/>
                <a:cxnLst/>
                <a:rect l="l" t="t" r="r" b="b"/>
                <a:pathLst>
                  <a:path w="20828" h="22705" extrusionOk="0">
                    <a:moveTo>
                      <a:pt x="15623" y="0"/>
                    </a:moveTo>
                    <a:cubicBezTo>
                      <a:pt x="11317" y="0"/>
                      <a:pt x="5928" y="1888"/>
                      <a:pt x="2795" y="9192"/>
                    </a:cubicBezTo>
                    <a:cubicBezTo>
                      <a:pt x="0" y="15683"/>
                      <a:pt x="3625" y="19885"/>
                      <a:pt x="3625" y="19885"/>
                    </a:cubicBezTo>
                    <a:cubicBezTo>
                      <a:pt x="4072" y="19227"/>
                      <a:pt x="4809" y="19124"/>
                      <a:pt x="5225" y="19124"/>
                    </a:cubicBezTo>
                    <a:cubicBezTo>
                      <a:pt x="5414" y="19124"/>
                      <a:pt x="5536" y="19145"/>
                      <a:pt x="5536" y="19145"/>
                    </a:cubicBezTo>
                    <a:cubicBezTo>
                      <a:pt x="5536" y="19145"/>
                      <a:pt x="6282" y="22704"/>
                      <a:pt x="6661" y="22704"/>
                    </a:cubicBezTo>
                    <a:cubicBezTo>
                      <a:pt x="6707" y="22704"/>
                      <a:pt x="6747" y="22652"/>
                      <a:pt x="6780" y="22535"/>
                    </a:cubicBezTo>
                    <a:cubicBezTo>
                      <a:pt x="7105" y="21436"/>
                      <a:pt x="7718" y="19542"/>
                      <a:pt x="7718" y="19542"/>
                    </a:cubicBezTo>
                    <a:cubicBezTo>
                      <a:pt x="8962" y="16657"/>
                      <a:pt x="18141" y="10580"/>
                      <a:pt x="19493" y="9084"/>
                    </a:cubicBezTo>
                    <a:cubicBezTo>
                      <a:pt x="20827" y="7605"/>
                      <a:pt x="20557" y="5279"/>
                      <a:pt x="20304" y="2917"/>
                    </a:cubicBezTo>
                    <a:cubicBezTo>
                      <a:pt x="20005" y="66"/>
                      <a:pt x="16752" y="32"/>
                      <a:pt x="16596" y="32"/>
                    </a:cubicBezTo>
                    <a:cubicBezTo>
                      <a:pt x="16592" y="32"/>
                      <a:pt x="16590" y="32"/>
                      <a:pt x="16590" y="32"/>
                    </a:cubicBezTo>
                    <a:cubicBezTo>
                      <a:pt x="16275" y="11"/>
                      <a:pt x="15952" y="0"/>
                      <a:pt x="15623" y="0"/>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4" name="Google Shape;3764;p78"/>
              <p:cNvSpPr/>
              <p:nvPr/>
            </p:nvSpPr>
            <p:spPr>
              <a:xfrm>
                <a:off x="2397969" y="2677772"/>
                <a:ext cx="173082" cy="278339"/>
              </a:xfrm>
              <a:custGeom>
                <a:avLst/>
                <a:gdLst/>
                <a:ahLst/>
                <a:cxnLst/>
                <a:rect l="l" t="t" r="r" b="b"/>
                <a:pathLst>
                  <a:path w="14066" h="22620" extrusionOk="0">
                    <a:moveTo>
                      <a:pt x="14065" y="1"/>
                    </a:moveTo>
                    <a:lnTo>
                      <a:pt x="14065" y="1"/>
                    </a:lnTo>
                    <a:cubicBezTo>
                      <a:pt x="10080" y="415"/>
                      <a:pt x="5536" y="2651"/>
                      <a:pt x="2759" y="9107"/>
                    </a:cubicBezTo>
                    <a:cubicBezTo>
                      <a:pt x="0" y="15562"/>
                      <a:pt x="3607" y="19782"/>
                      <a:pt x="3607" y="19782"/>
                    </a:cubicBezTo>
                    <a:cubicBezTo>
                      <a:pt x="4063" y="19140"/>
                      <a:pt x="4798" y="19039"/>
                      <a:pt x="5217" y="19039"/>
                    </a:cubicBezTo>
                    <a:cubicBezTo>
                      <a:pt x="5410" y="19039"/>
                      <a:pt x="5536" y="19060"/>
                      <a:pt x="5536" y="19060"/>
                    </a:cubicBezTo>
                    <a:cubicBezTo>
                      <a:pt x="5536" y="19060"/>
                      <a:pt x="6282" y="22619"/>
                      <a:pt x="6661" y="22619"/>
                    </a:cubicBezTo>
                    <a:cubicBezTo>
                      <a:pt x="6707" y="22619"/>
                      <a:pt x="6747" y="22567"/>
                      <a:pt x="6780" y="22450"/>
                    </a:cubicBezTo>
                    <a:cubicBezTo>
                      <a:pt x="7087" y="21351"/>
                      <a:pt x="7700" y="19457"/>
                      <a:pt x="7700" y="19457"/>
                    </a:cubicBezTo>
                    <a:cubicBezTo>
                      <a:pt x="7862" y="19133"/>
                      <a:pt x="8043" y="18826"/>
                      <a:pt x="8259" y="18556"/>
                    </a:cubicBezTo>
                    <a:cubicBezTo>
                      <a:pt x="7790" y="16788"/>
                      <a:pt x="7574" y="14967"/>
                      <a:pt x="7646" y="13146"/>
                    </a:cubicBezTo>
                    <a:cubicBezTo>
                      <a:pt x="7826" y="8061"/>
                      <a:pt x="10170" y="3282"/>
                      <a:pt x="14065"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5" name="Google Shape;3765;p78"/>
              <p:cNvSpPr/>
              <p:nvPr/>
            </p:nvSpPr>
            <p:spPr>
              <a:xfrm>
                <a:off x="2642703" y="2676726"/>
                <a:ext cx="256953" cy="279385"/>
              </a:xfrm>
              <a:custGeom>
                <a:avLst/>
                <a:gdLst/>
                <a:ahLst/>
                <a:cxnLst/>
                <a:rect l="l" t="t" r="r" b="b"/>
                <a:pathLst>
                  <a:path w="20882" h="22705" extrusionOk="0">
                    <a:moveTo>
                      <a:pt x="5209" y="0"/>
                    </a:moveTo>
                    <a:cubicBezTo>
                      <a:pt x="4879" y="0"/>
                      <a:pt x="4555" y="11"/>
                      <a:pt x="4238" y="32"/>
                    </a:cubicBezTo>
                    <a:cubicBezTo>
                      <a:pt x="4238" y="32"/>
                      <a:pt x="4236" y="32"/>
                      <a:pt x="4232" y="32"/>
                    </a:cubicBezTo>
                    <a:cubicBezTo>
                      <a:pt x="4076" y="32"/>
                      <a:pt x="823" y="66"/>
                      <a:pt x="524" y="2917"/>
                    </a:cubicBezTo>
                    <a:cubicBezTo>
                      <a:pt x="271" y="5279"/>
                      <a:pt x="1" y="7605"/>
                      <a:pt x="1335" y="9084"/>
                    </a:cubicBezTo>
                    <a:cubicBezTo>
                      <a:pt x="2687" y="10580"/>
                      <a:pt x="11902" y="16657"/>
                      <a:pt x="13146" y="19542"/>
                    </a:cubicBezTo>
                    <a:cubicBezTo>
                      <a:pt x="13146" y="19542"/>
                      <a:pt x="13759" y="21436"/>
                      <a:pt x="14066" y="22535"/>
                    </a:cubicBezTo>
                    <a:cubicBezTo>
                      <a:pt x="14101" y="22652"/>
                      <a:pt x="14143" y="22704"/>
                      <a:pt x="14190" y="22704"/>
                    </a:cubicBezTo>
                    <a:cubicBezTo>
                      <a:pt x="14578" y="22704"/>
                      <a:pt x="15310" y="19145"/>
                      <a:pt x="15310" y="19145"/>
                    </a:cubicBezTo>
                    <a:cubicBezTo>
                      <a:pt x="15310" y="19145"/>
                      <a:pt x="15434" y="19124"/>
                      <a:pt x="15625" y="19124"/>
                    </a:cubicBezTo>
                    <a:cubicBezTo>
                      <a:pt x="16047" y="19124"/>
                      <a:pt x="16792" y="19227"/>
                      <a:pt x="17239" y="19885"/>
                    </a:cubicBezTo>
                    <a:cubicBezTo>
                      <a:pt x="17239" y="19885"/>
                      <a:pt x="20882" y="15683"/>
                      <a:pt x="18069" y="9192"/>
                    </a:cubicBezTo>
                    <a:cubicBezTo>
                      <a:pt x="14936" y="1888"/>
                      <a:pt x="9532" y="0"/>
                      <a:pt x="5209" y="0"/>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6" name="Google Shape;3766;p78"/>
              <p:cNvSpPr/>
              <p:nvPr/>
            </p:nvSpPr>
            <p:spPr>
              <a:xfrm>
                <a:off x="2639159" y="2768743"/>
                <a:ext cx="149776" cy="155781"/>
              </a:xfrm>
              <a:custGeom>
                <a:avLst/>
                <a:gdLst/>
                <a:ahLst/>
                <a:cxnLst/>
                <a:rect l="l" t="t" r="r" b="b"/>
                <a:pathLst>
                  <a:path w="12172" h="12660" extrusionOk="0">
                    <a:moveTo>
                      <a:pt x="794" y="1"/>
                    </a:moveTo>
                    <a:lnTo>
                      <a:pt x="794" y="1"/>
                    </a:lnTo>
                    <a:cubicBezTo>
                      <a:pt x="794" y="1"/>
                      <a:pt x="0" y="3896"/>
                      <a:pt x="3805" y="7033"/>
                    </a:cubicBezTo>
                    <a:cubicBezTo>
                      <a:pt x="7610" y="10153"/>
                      <a:pt x="9701" y="7556"/>
                      <a:pt x="11775" y="12659"/>
                    </a:cubicBezTo>
                    <a:cubicBezTo>
                      <a:pt x="11775" y="12659"/>
                      <a:pt x="12172" y="8620"/>
                      <a:pt x="7880" y="4725"/>
                    </a:cubicBezTo>
                    <a:cubicBezTo>
                      <a:pt x="3607" y="848"/>
                      <a:pt x="794" y="1"/>
                      <a:pt x="794"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7" name="Google Shape;3767;p78"/>
              <p:cNvSpPr/>
              <p:nvPr/>
            </p:nvSpPr>
            <p:spPr>
              <a:xfrm>
                <a:off x="2512233" y="2762529"/>
                <a:ext cx="149789" cy="155781"/>
              </a:xfrm>
              <a:custGeom>
                <a:avLst/>
                <a:gdLst/>
                <a:ahLst/>
                <a:cxnLst/>
                <a:rect l="l" t="t" r="r" b="b"/>
                <a:pathLst>
                  <a:path w="12173" h="12660" extrusionOk="0">
                    <a:moveTo>
                      <a:pt x="11361" y="1"/>
                    </a:moveTo>
                    <a:lnTo>
                      <a:pt x="11361" y="1"/>
                    </a:lnTo>
                    <a:cubicBezTo>
                      <a:pt x="11361" y="1"/>
                      <a:pt x="8566" y="849"/>
                      <a:pt x="4274" y="4725"/>
                    </a:cubicBezTo>
                    <a:cubicBezTo>
                      <a:pt x="1" y="8602"/>
                      <a:pt x="380" y="12659"/>
                      <a:pt x="380" y="12659"/>
                    </a:cubicBezTo>
                    <a:cubicBezTo>
                      <a:pt x="2471" y="7538"/>
                      <a:pt x="4545" y="10153"/>
                      <a:pt x="8368" y="7015"/>
                    </a:cubicBezTo>
                    <a:cubicBezTo>
                      <a:pt x="12172" y="3896"/>
                      <a:pt x="11361" y="1"/>
                      <a:pt x="11361"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8" name="Google Shape;3768;p78"/>
              <p:cNvSpPr/>
              <p:nvPr/>
            </p:nvSpPr>
            <p:spPr>
              <a:xfrm>
                <a:off x="2484054" y="4251816"/>
                <a:ext cx="132033" cy="317088"/>
              </a:xfrm>
              <a:custGeom>
                <a:avLst/>
                <a:gdLst/>
                <a:ahLst/>
                <a:cxnLst/>
                <a:rect l="l" t="t" r="r" b="b"/>
                <a:pathLst>
                  <a:path w="10730" h="25769" extrusionOk="0">
                    <a:moveTo>
                      <a:pt x="8891" y="1"/>
                    </a:moveTo>
                    <a:lnTo>
                      <a:pt x="8891" y="19511"/>
                    </a:lnTo>
                    <a:lnTo>
                      <a:pt x="3824" y="20233"/>
                    </a:lnTo>
                    <a:cubicBezTo>
                      <a:pt x="1" y="20521"/>
                      <a:pt x="1389" y="25768"/>
                      <a:pt x="5050" y="25768"/>
                    </a:cubicBezTo>
                    <a:lnTo>
                      <a:pt x="10730" y="25768"/>
                    </a:lnTo>
                    <a:lnTo>
                      <a:pt x="10730" y="19"/>
                    </a:lnTo>
                    <a:cubicBezTo>
                      <a:pt x="10477" y="37"/>
                      <a:pt x="10225" y="55"/>
                      <a:pt x="9955" y="55"/>
                    </a:cubicBezTo>
                    <a:cubicBezTo>
                      <a:pt x="9594" y="55"/>
                      <a:pt x="9251" y="37"/>
                      <a:pt x="8891" y="1"/>
                    </a:cubicBezTo>
                    <a:close/>
                  </a:path>
                </a:pathLst>
              </a:custGeom>
              <a:solidFill>
                <a:schemeClr val="tx1">
                  <a:lumMod val="20000"/>
                  <a:lumOff val="80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9" name="Google Shape;3769;p78"/>
              <p:cNvSpPr/>
              <p:nvPr/>
            </p:nvSpPr>
            <p:spPr>
              <a:xfrm>
                <a:off x="2831080" y="4253144"/>
                <a:ext cx="114953" cy="317850"/>
              </a:xfrm>
              <a:custGeom>
                <a:avLst/>
                <a:gdLst/>
                <a:ahLst/>
                <a:cxnLst/>
                <a:rect l="l" t="t" r="r" b="b"/>
                <a:pathLst>
                  <a:path w="9342" h="25831" extrusionOk="0">
                    <a:moveTo>
                      <a:pt x="3012" y="1"/>
                    </a:moveTo>
                    <a:cubicBezTo>
                      <a:pt x="2449" y="62"/>
                      <a:pt x="1880" y="95"/>
                      <a:pt x="1309" y="95"/>
                    </a:cubicBezTo>
                    <a:cubicBezTo>
                      <a:pt x="874" y="95"/>
                      <a:pt x="437" y="76"/>
                      <a:pt x="1" y="37"/>
                    </a:cubicBezTo>
                    <a:lnTo>
                      <a:pt x="1" y="37"/>
                    </a:lnTo>
                    <a:lnTo>
                      <a:pt x="5248" y="23569"/>
                    </a:lnTo>
                    <a:cubicBezTo>
                      <a:pt x="5562" y="24918"/>
                      <a:pt x="6777" y="25831"/>
                      <a:pt x="8110" y="25831"/>
                    </a:cubicBezTo>
                    <a:cubicBezTo>
                      <a:pt x="8308" y="25831"/>
                      <a:pt x="8509" y="25811"/>
                      <a:pt x="8710" y="25769"/>
                    </a:cubicBezTo>
                    <a:lnTo>
                      <a:pt x="9341" y="25624"/>
                    </a:lnTo>
                    <a:lnTo>
                      <a:pt x="3012" y="1"/>
                    </a:lnTo>
                    <a:close/>
                  </a:path>
                </a:pathLst>
              </a:custGeom>
              <a:solidFill>
                <a:schemeClr val="tx1">
                  <a:lumMod val="20000"/>
                  <a:lumOff val="80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0" name="Google Shape;3770;p78"/>
              <p:cNvSpPr/>
              <p:nvPr/>
            </p:nvSpPr>
            <p:spPr>
              <a:xfrm>
                <a:off x="2950463" y="4479187"/>
                <a:ext cx="112603" cy="88387"/>
              </a:xfrm>
              <a:custGeom>
                <a:avLst/>
                <a:gdLst/>
                <a:ahLst/>
                <a:cxnLst/>
                <a:rect l="l" t="t" r="r" b="b"/>
                <a:pathLst>
                  <a:path w="9151" h="7183" extrusionOk="0">
                    <a:moveTo>
                      <a:pt x="5788" y="0"/>
                    </a:moveTo>
                    <a:cubicBezTo>
                      <a:pt x="5616" y="0"/>
                      <a:pt x="5436" y="14"/>
                      <a:pt x="5247" y="42"/>
                    </a:cubicBezTo>
                    <a:lnTo>
                      <a:pt x="4111" y="168"/>
                    </a:lnTo>
                    <a:cubicBezTo>
                      <a:pt x="2416" y="3125"/>
                      <a:pt x="631" y="6100"/>
                      <a:pt x="0" y="7182"/>
                    </a:cubicBezTo>
                    <a:lnTo>
                      <a:pt x="5680" y="5920"/>
                    </a:lnTo>
                    <a:cubicBezTo>
                      <a:pt x="9146" y="5148"/>
                      <a:pt x="9151" y="0"/>
                      <a:pt x="5788" y="0"/>
                    </a:cubicBezTo>
                    <a:close/>
                  </a:path>
                </a:pathLst>
              </a:custGeom>
              <a:solidFill>
                <a:schemeClr val="tx1">
                  <a:lumMod val="20000"/>
                  <a:lumOff val="80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1" name="Google Shape;3771;p78"/>
              <p:cNvSpPr/>
              <p:nvPr/>
            </p:nvSpPr>
            <p:spPr>
              <a:xfrm>
                <a:off x="2475404" y="4493006"/>
                <a:ext cx="187947" cy="75897"/>
              </a:xfrm>
              <a:custGeom>
                <a:avLst/>
                <a:gdLst/>
                <a:ahLst/>
                <a:cxnLst/>
                <a:rect l="l" t="t" r="r" b="b"/>
                <a:pathLst>
                  <a:path w="15274" h="6168" extrusionOk="0">
                    <a:moveTo>
                      <a:pt x="8944" y="1"/>
                    </a:moveTo>
                    <a:lnTo>
                      <a:pt x="6871" y="325"/>
                    </a:lnTo>
                    <a:lnTo>
                      <a:pt x="7123" y="2435"/>
                    </a:lnTo>
                    <a:lnTo>
                      <a:pt x="4743" y="2399"/>
                    </a:lnTo>
                    <a:lnTo>
                      <a:pt x="4563" y="578"/>
                    </a:lnTo>
                    <a:cubicBezTo>
                      <a:pt x="2164" y="938"/>
                      <a:pt x="1" y="2218"/>
                      <a:pt x="289" y="6167"/>
                    </a:cubicBezTo>
                    <a:lnTo>
                      <a:pt x="15274" y="6167"/>
                    </a:lnTo>
                    <a:lnTo>
                      <a:pt x="15274" y="2363"/>
                    </a:lnTo>
                    <a:lnTo>
                      <a:pt x="9143" y="2363"/>
                    </a:lnTo>
                    <a:lnTo>
                      <a:pt x="8944" y="1"/>
                    </a:ln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2" name="Google Shape;3772;p78"/>
              <p:cNvSpPr/>
              <p:nvPr/>
            </p:nvSpPr>
            <p:spPr>
              <a:xfrm>
                <a:off x="2893208" y="4479680"/>
                <a:ext cx="194161" cy="98095"/>
              </a:xfrm>
              <a:custGeom>
                <a:avLst/>
                <a:gdLst/>
                <a:ahLst/>
                <a:cxnLst/>
                <a:rect l="l" t="t" r="r" b="b"/>
                <a:pathLst>
                  <a:path w="15779" h="7972" extrusionOk="0">
                    <a:moveTo>
                      <a:pt x="10854" y="0"/>
                    </a:moveTo>
                    <a:cubicBezTo>
                      <a:pt x="10663" y="0"/>
                      <a:pt x="10471" y="7"/>
                      <a:pt x="10279" y="20"/>
                    </a:cubicBezTo>
                    <a:lnTo>
                      <a:pt x="10495" y="1877"/>
                    </a:lnTo>
                    <a:lnTo>
                      <a:pt x="8133" y="2436"/>
                    </a:lnTo>
                    <a:lnTo>
                      <a:pt x="7917" y="272"/>
                    </a:lnTo>
                    <a:lnTo>
                      <a:pt x="5771" y="434"/>
                    </a:lnTo>
                    <a:lnTo>
                      <a:pt x="6114" y="2833"/>
                    </a:lnTo>
                    <a:lnTo>
                      <a:pt x="1" y="4185"/>
                    </a:lnTo>
                    <a:lnTo>
                      <a:pt x="830" y="7972"/>
                    </a:lnTo>
                    <a:lnTo>
                      <a:pt x="15779" y="4636"/>
                    </a:lnTo>
                    <a:cubicBezTo>
                      <a:pt x="15230" y="961"/>
                      <a:pt x="13117" y="0"/>
                      <a:pt x="10854" y="0"/>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grpSp>
            <p:nvGrpSpPr>
              <p:cNvPr id="383" name="Google Shape;3821;p78"/>
              <p:cNvGrpSpPr/>
              <p:nvPr/>
            </p:nvGrpSpPr>
            <p:grpSpPr>
              <a:xfrm rot="20307683">
                <a:off x="1934391" y="3446992"/>
                <a:ext cx="211486" cy="241619"/>
                <a:chOff x="4408296" y="1016962"/>
                <a:chExt cx="507136" cy="579524"/>
              </a:xfrm>
            </p:grpSpPr>
            <p:sp>
              <p:nvSpPr>
                <p:cNvPr id="398" name="Google Shape;3822;p78"/>
                <p:cNvSpPr/>
                <p:nvPr/>
              </p:nvSpPr>
              <p:spPr>
                <a:xfrm>
                  <a:off x="4644350" y="1281314"/>
                  <a:ext cx="80533" cy="116632"/>
                </a:xfrm>
                <a:custGeom>
                  <a:avLst/>
                  <a:gdLst/>
                  <a:ahLst/>
                  <a:cxnLst/>
                  <a:rect l="l" t="t" r="r" b="b"/>
                  <a:pathLst>
                    <a:path w="2106" h="3050" extrusionOk="0">
                      <a:moveTo>
                        <a:pt x="0" y="1"/>
                      </a:moveTo>
                      <a:lnTo>
                        <a:pt x="0" y="1"/>
                      </a:lnTo>
                      <a:cubicBezTo>
                        <a:pt x="27" y="214"/>
                        <a:pt x="0" y="400"/>
                        <a:pt x="0" y="640"/>
                      </a:cubicBezTo>
                      <a:cubicBezTo>
                        <a:pt x="0" y="773"/>
                        <a:pt x="27" y="880"/>
                        <a:pt x="53" y="987"/>
                      </a:cubicBezTo>
                      <a:cubicBezTo>
                        <a:pt x="53" y="1040"/>
                        <a:pt x="80" y="1120"/>
                        <a:pt x="107" y="1173"/>
                      </a:cubicBezTo>
                      <a:lnTo>
                        <a:pt x="133" y="1200"/>
                      </a:lnTo>
                      <a:lnTo>
                        <a:pt x="160" y="1253"/>
                      </a:lnTo>
                      <a:cubicBezTo>
                        <a:pt x="187" y="1280"/>
                        <a:pt x="213" y="1306"/>
                        <a:pt x="240" y="1306"/>
                      </a:cubicBezTo>
                      <a:cubicBezTo>
                        <a:pt x="267" y="1360"/>
                        <a:pt x="346" y="1386"/>
                        <a:pt x="400" y="1413"/>
                      </a:cubicBezTo>
                      <a:cubicBezTo>
                        <a:pt x="453" y="1440"/>
                        <a:pt x="506" y="1466"/>
                        <a:pt x="586" y="1493"/>
                      </a:cubicBezTo>
                      <a:cubicBezTo>
                        <a:pt x="693" y="1493"/>
                        <a:pt x="799" y="1520"/>
                        <a:pt x="906" y="1520"/>
                      </a:cubicBezTo>
                      <a:cubicBezTo>
                        <a:pt x="1013" y="1546"/>
                        <a:pt x="1119" y="1546"/>
                        <a:pt x="1199" y="1573"/>
                      </a:cubicBezTo>
                      <a:cubicBezTo>
                        <a:pt x="1252" y="1573"/>
                        <a:pt x="1279" y="1599"/>
                        <a:pt x="1332" y="1626"/>
                      </a:cubicBezTo>
                      <a:cubicBezTo>
                        <a:pt x="1359" y="1626"/>
                        <a:pt x="1386" y="1653"/>
                        <a:pt x="1412" y="1679"/>
                      </a:cubicBezTo>
                      <a:cubicBezTo>
                        <a:pt x="1492" y="1733"/>
                        <a:pt x="1572" y="1813"/>
                        <a:pt x="1652" y="1893"/>
                      </a:cubicBezTo>
                      <a:cubicBezTo>
                        <a:pt x="1679" y="1919"/>
                        <a:pt x="1705" y="1973"/>
                        <a:pt x="1732" y="2026"/>
                      </a:cubicBezTo>
                      <a:cubicBezTo>
                        <a:pt x="1759" y="2052"/>
                        <a:pt x="1785" y="2106"/>
                        <a:pt x="1785" y="2132"/>
                      </a:cubicBezTo>
                      <a:cubicBezTo>
                        <a:pt x="1785" y="2159"/>
                        <a:pt x="1785" y="2159"/>
                        <a:pt x="1785" y="2186"/>
                      </a:cubicBezTo>
                      <a:cubicBezTo>
                        <a:pt x="1785" y="2212"/>
                        <a:pt x="1785" y="2212"/>
                        <a:pt x="1785" y="2239"/>
                      </a:cubicBezTo>
                      <a:cubicBezTo>
                        <a:pt x="1785" y="2266"/>
                        <a:pt x="1732" y="2319"/>
                        <a:pt x="1732" y="2346"/>
                      </a:cubicBezTo>
                      <a:cubicBezTo>
                        <a:pt x="1705" y="2372"/>
                        <a:pt x="1679" y="2426"/>
                        <a:pt x="1652" y="2452"/>
                      </a:cubicBezTo>
                      <a:cubicBezTo>
                        <a:pt x="1599" y="2479"/>
                        <a:pt x="1572" y="2505"/>
                        <a:pt x="1519" y="2559"/>
                      </a:cubicBezTo>
                      <a:cubicBezTo>
                        <a:pt x="1439" y="2612"/>
                        <a:pt x="1332" y="2665"/>
                        <a:pt x="1252" y="2719"/>
                      </a:cubicBezTo>
                      <a:cubicBezTo>
                        <a:pt x="1146" y="2745"/>
                        <a:pt x="1039" y="2799"/>
                        <a:pt x="933" y="2825"/>
                      </a:cubicBezTo>
                      <a:cubicBezTo>
                        <a:pt x="720" y="2905"/>
                        <a:pt x="480" y="2985"/>
                        <a:pt x="267" y="3038"/>
                      </a:cubicBezTo>
                      <a:cubicBezTo>
                        <a:pt x="337" y="3046"/>
                        <a:pt x="407" y="3049"/>
                        <a:pt x="477" y="3049"/>
                      </a:cubicBezTo>
                      <a:cubicBezTo>
                        <a:pt x="647" y="3049"/>
                        <a:pt x="816" y="3031"/>
                        <a:pt x="986" y="3012"/>
                      </a:cubicBezTo>
                      <a:cubicBezTo>
                        <a:pt x="1226" y="2958"/>
                        <a:pt x="1439" y="2878"/>
                        <a:pt x="1679" y="2772"/>
                      </a:cubicBezTo>
                      <a:cubicBezTo>
                        <a:pt x="1732" y="2745"/>
                        <a:pt x="1785" y="2719"/>
                        <a:pt x="1839" y="2665"/>
                      </a:cubicBezTo>
                      <a:cubicBezTo>
                        <a:pt x="1892" y="2612"/>
                        <a:pt x="1945" y="2559"/>
                        <a:pt x="1999" y="2505"/>
                      </a:cubicBezTo>
                      <a:cubicBezTo>
                        <a:pt x="2025" y="2452"/>
                        <a:pt x="2052" y="2372"/>
                        <a:pt x="2078" y="2292"/>
                      </a:cubicBezTo>
                      <a:lnTo>
                        <a:pt x="2105" y="2186"/>
                      </a:lnTo>
                      <a:lnTo>
                        <a:pt x="2105" y="2079"/>
                      </a:lnTo>
                      <a:cubicBezTo>
                        <a:pt x="2078" y="1999"/>
                        <a:pt x="2052" y="1919"/>
                        <a:pt x="2025" y="1866"/>
                      </a:cubicBezTo>
                      <a:cubicBezTo>
                        <a:pt x="1999" y="1786"/>
                        <a:pt x="1945" y="1733"/>
                        <a:pt x="1919" y="1706"/>
                      </a:cubicBezTo>
                      <a:cubicBezTo>
                        <a:pt x="1812" y="1599"/>
                        <a:pt x="1732" y="1493"/>
                        <a:pt x="1625" y="1413"/>
                      </a:cubicBezTo>
                      <a:cubicBezTo>
                        <a:pt x="1572" y="1386"/>
                        <a:pt x="1519" y="1333"/>
                        <a:pt x="1466" y="1306"/>
                      </a:cubicBezTo>
                      <a:cubicBezTo>
                        <a:pt x="1386" y="1280"/>
                        <a:pt x="1332" y="1253"/>
                        <a:pt x="1279" y="1253"/>
                      </a:cubicBezTo>
                      <a:cubicBezTo>
                        <a:pt x="1173" y="1226"/>
                        <a:pt x="1039" y="1200"/>
                        <a:pt x="933" y="1200"/>
                      </a:cubicBezTo>
                      <a:lnTo>
                        <a:pt x="640" y="1200"/>
                      </a:lnTo>
                      <a:cubicBezTo>
                        <a:pt x="586" y="1173"/>
                        <a:pt x="533" y="1173"/>
                        <a:pt x="506" y="1173"/>
                      </a:cubicBezTo>
                      <a:cubicBezTo>
                        <a:pt x="453" y="1147"/>
                        <a:pt x="426" y="1147"/>
                        <a:pt x="400" y="1120"/>
                      </a:cubicBezTo>
                      <a:cubicBezTo>
                        <a:pt x="373" y="1120"/>
                        <a:pt x="346" y="1093"/>
                        <a:pt x="346" y="1067"/>
                      </a:cubicBezTo>
                      <a:lnTo>
                        <a:pt x="320" y="1067"/>
                      </a:lnTo>
                      <a:lnTo>
                        <a:pt x="320" y="1040"/>
                      </a:lnTo>
                      <a:cubicBezTo>
                        <a:pt x="293" y="987"/>
                        <a:pt x="267" y="960"/>
                        <a:pt x="267" y="907"/>
                      </a:cubicBezTo>
                      <a:cubicBezTo>
                        <a:pt x="213" y="827"/>
                        <a:pt x="187" y="720"/>
                        <a:pt x="187" y="614"/>
                      </a:cubicBezTo>
                      <a:cubicBezTo>
                        <a:pt x="133" y="400"/>
                        <a:pt x="80" y="187"/>
                        <a:pt x="0" y="1"/>
                      </a:cubicBezTo>
                      <a:close/>
                    </a:path>
                  </a:pathLst>
                </a:custGeom>
                <a:solidFill>
                  <a:srgbClr val="E3988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9" name="Google Shape;3823;p78"/>
                <p:cNvSpPr/>
                <p:nvPr/>
              </p:nvSpPr>
              <p:spPr>
                <a:xfrm>
                  <a:off x="4408296" y="1016962"/>
                  <a:ext cx="60878" cy="44358"/>
                </a:xfrm>
                <a:custGeom>
                  <a:avLst/>
                  <a:gdLst/>
                  <a:ahLst/>
                  <a:cxnLst/>
                  <a:rect l="l" t="t" r="r" b="b"/>
                  <a:pathLst>
                    <a:path w="1592" h="1160" extrusionOk="0">
                      <a:moveTo>
                        <a:pt x="1244" y="1"/>
                      </a:moveTo>
                      <a:cubicBezTo>
                        <a:pt x="807" y="1"/>
                        <a:pt x="1" y="477"/>
                        <a:pt x="71" y="918"/>
                      </a:cubicBezTo>
                      <a:cubicBezTo>
                        <a:pt x="93" y="1092"/>
                        <a:pt x="193" y="1160"/>
                        <a:pt x="331" y="1160"/>
                      </a:cubicBezTo>
                      <a:cubicBezTo>
                        <a:pt x="700" y="1160"/>
                        <a:pt x="1340" y="672"/>
                        <a:pt x="1457" y="439"/>
                      </a:cubicBezTo>
                      <a:cubicBezTo>
                        <a:pt x="1592" y="124"/>
                        <a:pt x="1466" y="1"/>
                        <a:pt x="1244" y="1"/>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00" name="Google Shape;3824;p78"/>
                <p:cNvSpPr/>
                <p:nvPr/>
              </p:nvSpPr>
              <p:spPr>
                <a:xfrm>
                  <a:off x="4861016" y="1095966"/>
                  <a:ext cx="54416" cy="53727"/>
                </a:xfrm>
                <a:custGeom>
                  <a:avLst/>
                  <a:gdLst/>
                  <a:ahLst/>
                  <a:cxnLst/>
                  <a:rect l="l" t="t" r="r" b="b"/>
                  <a:pathLst>
                    <a:path w="1423" h="1405" extrusionOk="0">
                      <a:moveTo>
                        <a:pt x="234" y="1"/>
                      </a:moveTo>
                      <a:cubicBezTo>
                        <a:pt x="90" y="1"/>
                        <a:pt x="0" y="106"/>
                        <a:pt x="36" y="371"/>
                      </a:cubicBezTo>
                      <a:cubicBezTo>
                        <a:pt x="79" y="645"/>
                        <a:pt x="605" y="1404"/>
                        <a:pt x="968" y="1404"/>
                      </a:cubicBezTo>
                      <a:cubicBezTo>
                        <a:pt x="1064" y="1404"/>
                        <a:pt x="1148" y="1352"/>
                        <a:pt x="1209" y="1224"/>
                      </a:cubicBezTo>
                      <a:cubicBezTo>
                        <a:pt x="1423" y="776"/>
                        <a:pt x="627" y="1"/>
                        <a:pt x="234" y="1"/>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01" name="Google Shape;3825;p78"/>
                <p:cNvSpPr/>
                <p:nvPr/>
              </p:nvSpPr>
              <p:spPr>
                <a:xfrm>
                  <a:off x="4431392" y="1228084"/>
                  <a:ext cx="52006" cy="49291"/>
                </a:xfrm>
                <a:custGeom>
                  <a:avLst/>
                  <a:gdLst/>
                  <a:ahLst/>
                  <a:cxnLst/>
                  <a:rect l="l" t="t" r="r" b="b"/>
                  <a:pathLst>
                    <a:path w="1360" h="1289" extrusionOk="0">
                      <a:moveTo>
                        <a:pt x="702" y="0"/>
                      </a:moveTo>
                      <a:cubicBezTo>
                        <a:pt x="672" y="0"/>
                        <a:pt x="643" y="3"/>
                        <a:pt x="613" y="7"/>
                      </a:cubicBezTo>
                      <a:cubicBezTo>
                        <a:pt x="240" y="34"/>
                        <a:pt x="0" y="354"/>
                        <a:pt x="27" y="700"/>
                      </a:cubicBezTo>
                      <a:cubicBezTo>
                        <a:pt x="77" y="1054"/>
                        <a:pt x="368" y="1288"/>
                        <a:pt x="694" y="1288"/>
                      </a:cubicBezTo>
                      <a:cubicBezTo>
                        <a:pt x="711" y="1288"/>
                        <a:pt x="729" y="1288"/>
                        <a:pt x="746" y="1286"/>
                      </a:cubicBezTo>
                      <a:cubicBezTo>
                        <a:pt x="1093" y="1260"/>
                        <a:pt x="1359" y="940"/>
                        <a:pt x="1306" y="567"/>
                      </a:cubicBezTo>
                      <a:cubicBezTo>
                        <a:pt x="1281" y="250"/>
                        <a:pt x="1012" y="0"/>
                        <a:pt x="702" y="0"/>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02" name="Google Shape;3826;p78"/>
                <p:cNvSpPr/>
                <p:nvPr/>
              </p:nvSpPr>
              <p:spPr>
                <a:xfrm>
                  <a:off x="4800215" y="1275119"/>
                  <a:ext cx="52006" cy="49291"/>
                </a:xfrm>
                <a:custGeom>
                  <a:avLst/>
                  <a:gdLst/>
                  <a:ahLst/>
                  <a:cxnLst/>
                  <a:rect l="l" t="t" r="r" b="b"/>
                  <a:pathLst>
                    <a:path w="1360" h="1289" extrusionOk="0">
                      <a:moveTo>
                        <a:pt x="670" y="1"/>
                      </a:moveTo>
                      <a:cubicBezTo>
                        <a:pt x="651" y="1"/>
                        <a:pt x="633" y="2"/>
                        <a:pt x="614" y="3"/>
                      </a:cubicBezTo>
                      <a:cubicBezTo>
                        <a:pt x="267" y="30"/>
                        <a:pt x="1" y="349"/>
                        <a:pt x="54" y="722"/>
                      </a:cubicBezTo>
                      <a:cubicBezTo>
                        <a:pt x="79" y="1039"/>
                        <a:pt x="348" y="1289"/>
                        <a:pt x="679" y="1289"/>
                      </a:cubicBezTo>
                      <a:cubicBezTo>
                        <a:pt x="710" y="1289"/>
                        <a:pt x="742" y="1286"/>
                        <a:pt x="774" y="1282"/>
                      </a:cubicBezTo>
                      <a:cubicBezTo>
                        <a:pt x="1120" y="1255"/>
                        <a:pt x="1360" y="935"/>
                        <a:pt x="1333" y="589"/>
                      </a:cubicBezTo>
                      <a:cubicBezTo>
                        <a:pt x="1308" y="235"/>
                        <a:pt x="1018" y="1"/>
                        <a:pt x="670" y="1"/>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03" name="Google Shape;3827;p78"/>
                <p:cNvSpPr/>
                <p:nvPr/>
              </p:nvSpPr>
              <p:spPr>
                <a:xfrm>
                  <a:off x="4452768" y="1498171"/>
                  <a:ext cx="261906" cy="98315"/>
                </a:xfrm>
                <a:custGeom>
                  <a:avLst/>
                  <a:gdLst/>
                  <a:ahLst/>
                  <a:cxnLst/>
                  <a:rect l="l" t="t" r="r" b="b"/>
                  <a:pathLst>
                    <a:path w="6849" h="2571" extrusionOk="0">
                      <a:moveTo>
                        <a:pt x="1984" y="1"/>
                      </a:moveTo>
                      <a:cubicBezTo>
                        <a:pt x="1287" y="1"/>
                        <a:pt x="608" y="78"/>
                        <a:pt x="1" y="218"/>
                      </a:cubicBezTo>
                      <a:cubicBezTo>
                        <a:pt x="614" y="1364"/>
                        <a:pt x="1972" y="2244"/>
                        <a:pt x="3518" y="2537"/>
                      </a:cubicBezTo>
                      <a:cubicBezTo>
                        <a:pt x="3666" y="2559"/>
                        <a:pt x="3828" y="2570"/>
                        <a:pt x="4000" y="2570"/>
                      </a:cubicBezTo>
                      <a:cubicBezTo>
                        <a:pt x="4848" y="2570"/>
                        <a:pt x="5940" y="2300"/>
                        <a:pt x="6849" y="1791"/>
                      </a:cubicBezTo>
                      <a:cubicBezTo>
                        <a:pt x="5733" y="521"/>
                        <a:pt x="3797" y="1"/>
                        <a:pt x="1984" y="1"/>
                      </a:cubicBezTo>
                      <a:close/>
                    </a:path>
                  </a:pathLst>
                </a:custGeom>
                <a:solidFill>
                  <a:srgbClr val="D1798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04" name="Google Shape;3828;p78"/>
                <p:cNvSpPr/>
                <p:nvPr/>
              </p:nvSpPr>
              <p:spPr>
                <a:xfrm>
                  <a:off x="4435446" y="1417868"/>
                  <a:ext cx="346493" cy="148792"/>
                </a:xfrm>
                <a:custGeom>
                  <a:avLst/>
                  <a:gdLst/>
                  <a:ahLst/>
                  <a:cxnLst/>
                  <a:rect l="l" t="t" r="r" b="b"/>
                  <a:pathLst>
                    <a:path w="9061" h="3891" extrusionOk="0">
                      <a:moveTo>
                        <a:pt x="294" y="0"/>
                      </a:moveTo>
                      <a:cubicBezTo>
                        <a:pt x="1" y="746"/>
                        <a:pt x="54" y="1599"/>
                        <a:pt x="454" y="2318"/>
                      </a:cubicBezTo>
                      <a:cubicBezTo>
                        <a:pt x="1081" y="2167"/>
                        <a:pt x="1779" y="2085"/>
                        <a:pt x="2492" y="2085"/>
                      </a:cubicBezTo>
                      <a:cubicBezTo>
                        <a:pt x="4292" y="2085"/>
                        <a:pt x="6187" y="2612"/>
                        <a:pt x="7275" y="3891"/>
                      </a:cubicBezTo>
                      <a:cubicBezTo>
                        <a:pt x="8288" y="3331"/>
                        <a:pt x="9060" y="2452"/>
                        <a:pt x="8980" y="1359"/>
                      </a:cubicBezTo>
                      <a:lnTo>
                        <a:pt x="8980" y="1359"/>
                      </a:lnTo>
                      <a:lnTo>
                        <a:pt x="8501" y="1386"/>
                      </a:lnTo>
                      <a:cubicBezTo>
                        <a:pt x="8067" y="2164"/>
                        <a:pt x="7375" y="2328"/>
                        <a:pt x="6541" y="2328"/>
                      </a:cubicBezTo>
                      <a:cubicBezTo>
                        <a:pt x="6147" y="2328"/>
                        <a:pt x="5722" y="2291"/>
                        <a:pt x="5277" y="2265"/>
                      </a:cubicBezTo>
                      <a:cubicBezTo>
                        <a:pt x="4024" y="2185"/>
                        <a:pt x="1493" y="1919"/>
                        <a:pt x="640" y="933"/>
                      </a:cubicBezTo>
                      <a:lnTo>
                        <a:pt x="587" y="933"/>
                      </a:lnTo>
                      <a:cubicBezTo>
                        <a:pt x="507" y="666"/>
                        <a:pt x="480" y="400"/>
                        <a:pt x="507" y="134"/>
                      </a:cubicBezTo>
                      <a:cubicBezTo>
                        <a:pt x="427" y="80"/>
                        <a:pt x="374" y="54"/>
                        <a:pt x="294" y="0"/>
                      </a:cubicBezTo>
                      <a:close/>
                    </a:path>
                  </a:pathLst>
                </a:custGeom>
                <a:solidFill>
                  <a:srgbClr val="B0525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05" name="Google Shape;3829;p78"/>
                <p:cNvSpPr/>
                <p:nvPr/>
              </p:nvSpPr>
              <p:spPr>
                <a:xfrm>
                  <a:off x="4453801" y="1423986"/>
                  <a:ext cx="306723" cy="83172"/>
                </a:xfrm>
                <a:custGeom>
                  <a:avLst/>
                  <a:gdLst/>
                  <a:ahLst/>
                  <a:cxnLst/>
                  <a:rect l="l" t="t" r="r" b="b"/>
                  <a:pathLst>
                    <a:path w="8021" h="2175" extrusionOk="0">
                      <a:moveTo>
                        <a:pt x="27" y="0"/>
                      </a:moveTo>
                      <a:cubicBezTo>
                        <a:pt x="0" y="267"/>
                        <a:pt x="27" y="533"/>
                        <a:pt x="107" y="773"/>
                      </a:cubicBezTo>
                      <a:lnTo>
                        <a:pt x="160" y="773"/>
                      </a:lnTo>
                      <a:cubicBezTo>
                        <a:pt x="1040" y="1759"/>
                        <a:pt x="3544" y="2052"/>
                        <a:pt x="4823" y="2105"/>
                      </a:cubicBezTo>
                      <a:cubicBezTo>
                        <a:pt x="5291" y="2132"/>
                        <a:pt x="5737" y="2174"/>
                        <a:pt x="6147" y="2174"/>
                      </a:cubicBezTo>
                      <a:cubicBezTo>
                        <a:pt x="6951" y="2174"/>
                        <a:pt x="7615" y="2012"/>
                        <a:pt x="8021" y="1253"/>
                      </a:cubicBezTo>
                      <a:lnTo>
                        <a:pt x="8021" y="1253"/>
                      </a:lnTo>
                      <a:cubicBezTo>
                        <a:pt x="7391" y="1305"/>
                        <a:pt x="6682" y="1347"/>
                        <a:pt x="5932" y="1347"/>
                      </a:cubicBezTo>
                      <a:cubicBezTo>
                        <a:pt x="4014" y="1347"/>
                        <a:pt x="1828" y="1073"/>
                        <a:pt x="27" y="0"/>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grpSp>
          <p:sp>
            <p:nvSpPr>
              <p:cNvPr id="384" name="Google Shape;3830;p78"/>
              <p:cNvSpPr/>
              <p:nvPr/>
            </p:nvSpPr>
            <p:spPr>
              <a:xfrm rot="20538352">
                <a:off x="1815520" y="3585854"/>
                <a:ext cx="48349" cy="25700"/>
              </a:xfrm>
              <a:custGeom>
                <a:avLst/>
                <a:gdLst/>
                <a:ahLst/>
                <a:cxnLst/>
                <a:rect l="l" t="t" r="r" b="b"/>
                <a:pathLst>
                  <a:path w="2559" h="1360" extrusionOk="0">
                    <a:moveTo>
                      <a:pt x="453" y="0"/>
                    </a:moveTo>
                    <a:cubicBezTo>
                      <a:pt x="347" y="27"/>
                      <a:pt x="240" y="53"/>
                      <a:pt x="134" y="80"/>
                    </a:cubicBezTo>
                    <a:lnTo>
                      <a:pt x="0" y="133"/>
                    </a:lnTo>
                    <a:lnTo>
                      <a:pt x="160" y="160"/>
                    </a:lnTo>
                    <a:cubicBezTo>
                      <a:pt x="267" y="160"/>
                      <a:pt x="373" y="160"/>
                      <a:pt x="480" y="187"/>
                    </a:cubicBezTo>
                    <a:cubicBezTo>
                      <a:pt x="560" y="213"/>
                      <a:pt x="613" y="240"/>
                      <a:pt x="693" y="240"/>
                    </a:cubicBezTo>
                    <a:cubicBezTo>
                      <a:pt x="773" y="240"/>
                      <a:pt x="853" y="267"/>
                      <a:pt x="933" y="293"/>
                    </a:cubicBezTo>
                    <a:cubicBezTo>
                      <a:pt x="1093" y="347"/>
                      <a:pt x="1253" y="426"/>
                      <a:pt x="1386" y="506"/>
                    </a:cubicBezTo>
                    <a:lnTo>
                      <a:pt x="1599" y="640"/>
                    </a:lnTo>
                    <a:cubicBezTo>
                      <a:pt x="1679" y="693"/>
                      <a:pt x="1759" y="720"/>
                      <a:pt x="1812" y="773"/>
                    </a:cubicBezTo>
                    <a:cubicBezTo>
                      <a:pt x="1892" y="826"/>
                      <a:pt x="1972" y="879"/>
                      <a:pt x="2025" y="933"/>
                    </a:cubicBezTo>
                    <a:cubicBezTo>
                      <a:pt x="2079" y="986"/>
                      <a:pt x="2132" y="1013"/>
                      <a:pt x="2185" y="1066"/>
                    </a:cubicBezTo>
                    <a:cubicBezTo>
                      <a:pt x="2319" y="1146"/>
                      <a:pt x="2398" y="1226"/>
                      <a:pt x="2452" y="1279"/>
                    </a:cubicBezTo>
                    <a:lnTo>
                      <a:pt x="2558" y="1359"/>
                    </a:lnTo>
                    <a:cubicBezTo>
                      <a:pt x="2558" y="1359"/>
                      <a:pt x="2532" y="1306"/>
                      <a:pt x="2505" y="1252"/>
                    </a:cubicBezTo>
                    <a:cubicBezTo>
                      <a:pt x="2452" y="1119"/>
                      <a:pt x="2398" y="1039"/>
                      <a:pt x="2345" y="933"/>
                    </a:cubicBezTo>
                    <a:cubicBezTo>
                      <a:pt x="2292" y="879"/>
                      <a:pt x="2239" y="800"/>
                      <a:pt x="2185" y="746"/>
                    </a:cubicBezTo>
                    <a:cubicBezTo>
                      <a:pt x="2132" y="666"/>
                      <a:pt x="2079" y="613"/>
                      <a:pt x="1999" y="560"/>
                    </a:cubicBezTo>
                    <a:cubicBezTo>
                      <a:pt x="1945" y="480"/>
                      <a:pt x="1866" y="426"/>
                      <a:pt x="1786" y="373"/>
                    </a:cubicBezTo>
                    <a:lnTo>
                      <a:pt x="1546" y="213"/>
                    </a:lnTo>
                    <a:cubicBezTo>
                      <a:pt x="1439" y="187"/>
                      <a:pt x="1333" y="133"/>
                      <a:pt x="1253" y="107"/>
                    </a:cubicBezTo>
                    <a:cubicBezTo>
                      <a:pt x="1173" y="80"/>
                      <a:pt x="1066" y="53"/>
                      <a:pt x="986" y="27"/>
                    </a:cubicBezTo>
                    <a:cubicBezTo>
                      <a:pt x="880" y="0"/>
                      <a:pt x="800" y="0"/>
                      <a:pt x="720" y="0"/>
                    </a:cubicBezTo>
                    <a:close/>
                  </a:path>
                </a:pathLst>
              </a:custGeom>
              <a:solidFill>
                <a:srgbClr val="E3988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5" name="Google Shape;3831;p78"/>
              <p:cNvSpPr/>
              <p:nvPr/>
            </p:nvSpPr>
            <p:spPr>
              <a:xfrm rot="20538352">
                <a:off x="2186229" y="3516696"/>
                <a:ext cx="38279" cy="31615"/>
              </a:xfrm>
              <a:custGeom>
                <a:avLst/>
                <a:gdLst/>
                <a:ahLst/>
                <a:cxnLst/>
                <a:rect l="l" t="t" r="r" b="b"/>
                <a:pathLst>
                  <a:path w="2026" h="1673" extrusionOk="0">
                    <a:moveTo>
                      <a:pt x="1736" y="1"/>
                    </a:moveTo>
                    <a:cubicBezTo>
                      <a:pt x="1679" y="1"/>
                      <a:pt x="1626" y="7"/>
                      <a:pt x="1572" y="21"/>
                    </a:cubicBezTo>
                    <a:lnTo>
                      <a:pt x="1359" y="47"/>
                    </a:lnTo>
                    <a:cubicBezTo>
                      <a:pt x="1279" y="47"/>
                      <a:pt x="1199" y="74"/>
                      <a:pt x="1119" y="127"/>
                    </a:cubicBezTo>
                    <a:cubicBezTo>
                      <a:pt x="1039" y="127"/>
                      <a:pt x="933" y="180"/>
                      <a:pt x="880" y="234"/>
                    </a:cubicBezTo>
                    <a:lnTo>
                      <a:pt x="640" y="367"/>
                    </a:lnTo>
                    <a:lnTo>
                      <a:pt x="427" y="580"/>
                    </a:lnTo>
                    <a:cubicBezTo>
                      <a:pt x="373" y="633"/>
                      <a:pt x="293" y="713"/>
                      <a:pt x="267" y="793"/>
                    </a:cubicBezTo>
                    <a:cubicBezTo>
                      <a:pt x="213" y="847"/>
                      <a:pt x="160" y="926"/>
                      <a:pt x="133" y="1006"/>
                    </a:cubicBezTo>
                    <a:cubicBezTo>
                      <a:pt x="107" y="1086"/>
                      <a:pt x="80" y="1140"/>
                      <a:pt x="54" y="1220"/>
                    </a:cubicBezTo>
                    <a:cubicBezTo>
                      <a:pt x="0" y="1326"/>
                      <a:pt x="0" y="1433"/>
                      <a:pt x="0" y="1539"/>
                    </a:cubicBezTo>
                    <a:lnTo>
                      <a:pt x="0" y="1673"/>
                    </a:lnTo>
                    <a:cubicBezTo>
                      <a:pt x="0" y="1673"/>
                      <a:pt x="27" y="1619"/>
                      <a:pt x="54" y="1539"/>
                    </a:cubicBezTo>
                    <a:cubicBezTo>
                      <a:pt x="107" y="1486"/>
                      <a:pt x="187" y="1326"/>
                      <a:pt x="240" y="1273"/>
                    </a:cubicBezTo>
                    <a:cubicBezTo>
                      <a:pt x="267" y="1220"/>
                      <a:pt x="320" y="1166"/>
                      <a:pt x="347" y="1113"/>
                    </a:cubicBezTo>
                    <a:cubicBezTo>
                      <a:pt x="400" y="1060"/>
                      <a:pt x="453" y="1006"/>
                      <a:pt x="507" y="953"/>
                    </a:cubicBezTo>
                    <a:cubicBezTo>
                      <a:pt x="613" y="847"/>
                      <a:pt x="720" y="713"/>
                      <a:pt x="826" y="633"/>
                    </a:cubicBezTo>
                    <a:lnTo>
                      <a:pt x="1039" y="500"/>
                    </a:lnTo>
                    <a:cubicBezTo>
                      <a:pt x="1093" y="447"/>
                      <a:pt x="1173" y="394"/>
                      <a:pt x="1226" y="367"/>
                    </a:cubicBezTo>
                    <a:cubicBezTo>
                      <a:pt x="1306" y="340"/>
                      <a:pt x="1359" y="287"/>
                      <a:pt x="1439" y="260"/>
                    </a:cubicBezTo>
                    <a:cubicBezTo>
                      <a:pt x="1492" y="234"/>
                      <a:pt x="1572" y="207"/>
                      <a:pt x="1626" y="180"/>
                    </a:cubicBezTo>
                    <a:cubicBezTo>
                      <a:pt x="1732" y="127"/>
                      <a:pt x="1839" y="100"/>
                      <a:pt x="1919" y="74"/>
                    </a:cubicBezTo>
                    <a:lnTo>
                      <a:pt x="2025" y="21"/>
                    </a:lnTo>
                    <a:lnTo>
                      <a:pt x="1919" y="21"/>
                    </a:lnTo>
                    <a:cubicBezTo>
                      <a:pt x="1852" y="7"/>
                      <a:pt x="1792" y="1"/>
                      <a:pt x="1736" y="1"/>
                    </a:cubicBezTo>
                    <a:close/>
                  </a:path>
                </a:pathLst>
              </a:custGeom>
              <a:solidFill>
                <a:srgbClr val="E3988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6" name="Google Shape;3832;p78"/>
              <p:cNvSpPr/>
              <p:nvPr/>
            </p:nvSpPr>
            <p:spPr>
              <a:xfrm rot="20538352">
                <a:off x="1895616" y="3612424"/>
                <a:ext cx="63956" cy="31274"/>
              </a:xfrm>
              <a:custGeom>
                <a:avLst/>
                <a:gdLst/>
                <a:ahLst/>
                <a:cxnLst/>
                <a:rect l="l" t="t" r="r" b="b"/>
                <a:pathLst>
                  <a:path w="3385" h="1655" extrusionOk="0">
                    <a:moveTo>
                      <a:pt x="1393" y="1"/>
                    </a:moveTo>
                    <a:cubicBezTo>
                      <a:pt x="1054" y="1"/>
                      <a:pt x="750" y="61"/>
                      <a:pt x="560" y="188"/>
                    </a:cubicBezTo>
                    <a:cubicBezTo>
                      <a:pt x="1" y="587"/>
                      <a:pt x="400" y="1147"/>
                      <a:pt x="853" y="1387"/>
                    </a:cubicBezTo>
                    <a:cubicBezTo>
                      <a:pt x="1139" y="1544"/>
                      <a:pt x="1569" y="1655"/>
                      <a:pt x="1980" y="1655"/>
                    </a:cubicBezTo>
                    <a:cubicBezTo>
                      <a:pt x="2338" y="1655"/>
                      <a:pt x="2682" y="1571"/>
                      <a:pt x="2905" y="1360"/>
                    </a:cubicBezTo>
                    <a:cubicBezTo>
                      <a:pt x="3385" y="907"/>
                      <a:pt x="3092" y="428"/>
                      <a:pt x="2532" y="214"/>
                    </a:cubicBezTo>
                    <a:cubicBezTo>
                      <a:pt x="2182" y="74"/>
                      <a:pt x="1767" y="1"/>
                      <a:pt x="1393" y="1"/>
                    </a:cubicBezTo>
                    <a:close/>
                  </a:path>
                </a:pathLst>
              </a:custGeom>
              <a:solidFill>
                <a:srgbClr val="EDB9C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7" name="Google Shape;3833;p78"/>
              <p:cNvSpPr/>
              <p:nvPr/>
            </p:nvSpPr>
            <p:spPr>
              <a:xfrm rot="20538352">
                <a:off x="2095549" y="3564153"/>
                <a:ext cx="75027" cy="26531"/>
              </a:xfrm>
              <a:custGeom>
                <a:avLst/>
                <a:gdLst/>
                <a:ahLst/>
                <a:cxnLst/>
                <a:rect l="l" t="t" r="r" b="b"/>
                <a:pathLst>
                  <a:path w="3971" h="1404" extrusionOk="0">
                    <a:moveTo>
                      <a:pt x="2025" y="0"/>
                    </a:moveTo>
                    <a:cubicBezTo>
                      <a:pt x="1359" y="80"/>
                      <a:pt x="0" y="533"/>
                      <a:pt x="1146" y="1200"/>
                    </a:cubicBezTo>
                    <a:cubicBezTo>
                      <a:pt x="1432" y="1337"/>
                      <a:pt x="1742" y="1404"/>
                      <a:pt x="2053" y="1404"/>
                    </a:cubicBezTo>
                    <a:cubicBezTo>
                      <a:pt x="2408" y="1404"/>
                      <a:pt x="2765" y="1317"/>
                      <a:pt x="3091" y="1146"/>
                    </a:cubicBezTo>
                    <a:cubicBezTo>
                      <a:pt x="3970" y="480"/>
                      <a:pt x="2851" y="0"/>
                      <a:pt x="2158" y="0"/>
                    </a:cubicBezTo>
                    <a:close/>
                  </a:path>
                </a:pathLst>
              </a:custGeom>
              <a:solidFill>
                <a:srgbClr val="EDB9C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8" name="Google Shape;3834;p78"/>
              <p:cNvSpPr/>
              <p:nvPr/>
            </p:nvSpPr>
            <p:spPr>
              <a:xfrm>
                <a:off x="2440917" y="2931288"/>
                <a:ext cx="36351" cy="19322"/>
              </a:xfrm>
              <a:custGeom>
                <a:avLst/>
                <a:gdLst/>
                <a:ahLst/>
                <a:cxnLst/>
                <a:rect l="l" t="t" r="r" b="b"/>
                <a:pathLst>
                  <a:path w="2559" h="1360" extrusionOk="0">
                    <a:moveTo>
                      <a:pt x="453" y="0"/>
                    </a:moveTo>
                    <a:cubicBezTo>
                      <a:pt x="347" y="27"/>
                      <a:pt x="240" y="53"/>
                      <a:pt x="134" y="80"/>
                    </a:cubicBezTo>
                    <a:lnTo>
                      <a:pt x="0" y="133"/>
                    </a:lnTo>
                    <a:lnTo>
                      <a:pt x="160" y="160"/>
                    </a:lnTo>
                    <a:cubicBezTo>
                      <a:pt x="267" y="160"/>
                      <a:pt x="373" y="160"/>
                      <a:pt x="480" y="187"/>
                    </a:cubicBezTo>
                    <a:cubicBezTo>
                      <a:pt x="560" y="213"/>
                      <a:pt x="613" y="240"/>
                      <a:pt x="693" y="240"/>
                    </a:cubicBezTo>
                    <a:cubicBezTo>
                      <a:pt x="773" y="240"/>
                      <a:pt x="853" y="267"/>
                      <a:pt x="933" y="293"/>
                    </a:cubicBezTo>
                    <a:cubicBezTo>
                      <a:pt x="1093" y="347"/>
                      <a:pt x="1253" y="426"/>
                      <a:pt x="1386" y="506"/>
                    </a:cubicBezTo>
                    <a:lnTo>
                      <a:pt x="1599" y="640"/>
                    </a:lnTo>
                    <a:cubicBezTo>
                      <a:pt x="1679" y="693"/>
                      <a:pt x="1759" y="720"/>
                      <a:pt x="1812" y="773"/>
                    </a:cubicBezTo>
                    <a:cubicBezTo>
                      <a:pt x="1892" y="826"/>
                      <a:pt x="1972" y="879"/>
                      <a:pt x="2025" y="933"/>
                    </a:cubicBezTo>
                    <a:cubicBezTo>
                      <a:pt x="2079" y="986"/>
                      <a:pt x="2132" y="1013"/>
                      <a:pt x="2185" y="1066"/>
                    </a:cubicBezTo>
                    <a:cubicBezTo>
                      <a:pt x="2319" y="1146"/>
                      <a:pt x="2398" y="1226"/>
                      <a:pt x="2452" y="1279"/>
                    </a:cubicBezTo>
                    <a:lnTo>
                      <a:pt x="2558" y="1359"/>
                    </a:lnTo>
                    <a:cubicBezTo>
                      <a:pt x="2558" y="1359"/>
                      <a:pt x="2532" y="1306"/>
                      <a:pt x="2505" y="1252"/>
                    </a:cubicBezTo>
                    <a:cubicBezTo>
                      <a:pt x="2452" y="1119"/>
                      <a:pt x="2398" y="1039"/>
                      <a:pt x="2345" y="933"/>
                    </a:cubicBezTo>
                    <a:cubicBezTo>
                      <a:pt x="2292" y="879"/>
                      <a:pt x="2239" y="800"/>
                      <a:pt x="2185" y="746"/>
                    </a:cubicBezTo>
                    <a:cubicBezTo>
                      <a:pt x="2132" y="666"/>
                      <a:pt x="2079" y="613"/>
                      <a:pt x="1999" y="560"/>
                    </a:cubicBezTo>
                    <a:cubicBezTo>
                      <a:pt x="1945" y="480"/>
                      <a:pt x="1866" y="426"/>
                      <a:pt x="1786" y="373"/>
                    </a:cubicBezTo>
                    <a:lnTo>
                      <a:pt x="1546" y="213"/>
                    </a:lnTo>
                    <a:cubicBezTo>
                      <a:pt x="1439" y="187"/>
                      <a:pt x="1333" y="133"/>
                      <a:pt x="1253" y="107"/>
                    </a:cubicBezTo>
                    <a:cubicBezTo>
                      <a:pt x="1173" y="80"/>
                      <a:pt x="1066" y="53"/>
                      <a:pt x="986" y="27"/>
                    </a:cubicBezTo>
                    <a:cubicBezTo>
                      <a:pt x="880" y="0"/>
                      <a:pt x="800" y="0"/>
                      <a:pt x="720" y="0"/>
                    </a:cubicBezTo>
                    <a:close/>
                  </a:path>
                </a:pathLst>
              </a:custGeom>
              <a:solidFill>
                <a:srgbClr val="E3988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9" name="Google Shape;3835;p78"/>
              <p:cNvSpPr/>
              <p:nvPr/>
            </p:nvSpPr>
            <p:spPr>
              <a:xfrm>
                <a:off x="2831098" y="2938593"/>
                <a:ext cx="22727" cy="18775"/>
              </a:xfrm>
              <a:custGeom>
                <a:avLst/>
                <a:gdLst/>
                <a:ahLst/>
                <a:cxnLst/>
                <a:rect l="l" t="t" r="r" b="b"/>
                <a:pathLst>
                  <a:path w="2026" h="1673" extrusionOk="0">
                    <a:moveTo>
                      <a:pt x="1736" y="1"/>
                    </a:moveTo>
                    <a:cubicBezTo>
                      <a:pt x="1679" y="1"/>
                      <a:pt x="1626" y="7"/>
                      <a:pt x="1572" y="21"/>
                    </a:cubicBezTo>
                    <a:lnTo>
                      <a:pt x="1359" y="47"/>
                    </a:lnTo>
                    <a:cubicBezTo>
                      <a:pt x="1279" y="47"/>
                      <a:pt x="1199" y="74"/>
                      <a:pt x="1119" y="127"/>
                    </a:cubicBezTo>
                    <a:cubicBezTo>
                      <a:pt x="1039" y="127"/>
                      <a:pt x="933" y="180"/>
                      <a:pt x="880" y="234"/>
                    </a:cubicBezTo>
                    <a:lnTo>
                      <a:pt x="640" y="367"/>
                    </a:lnTo>
                    <a:lnTo>
                      <a:pt x="427" y="580"/>
                    </a:lnTo>
                    <a:cubicBezTo>
                      <a:pt x="373" y="633"/>
                      <a:pt x="293" y="713"/>
                      <a:pt x="267" y="793"/>
                    </a:cubicBezTo>
                    <a:cubicBezTo>
                      <a:pt x="213" y="847"/>
                      <a:pt x="160" y="926"/>
                      <a:pt x="133" y="1006"/>
                    </a:cubicBezTo>
                    <a:cubicBezTo>
                      <a:pt x="107" y="1086"/>
                      <a:pt x="80" y="1140"/>
                      <a:pt x="54" y="1220"/>
                    </a:cubicBezTo>
                    <a:cubicBezTo>
                      <a:pt x="0" y="1326"/>
                      <a:pt x="0" y="1433"/>
                      <a:pt x="0" y="1539"/>
                    </a:cubicBezTo>
                    <a:lnTo>
                      <a:pt x="0" y="1673"/>
                    </a:lnTo>
                    <a:cubicBezTo>
                      <a:pt x="0" y="1673"/>
                      <a:pt x="27" y="1619"/>
                      <a:pt x="54" y="1539"/>
                    </a:cubicBezTo>
                    <a:cubicBezTo>
                      <a:pt x="107" y="1486"/>
                      <a:pt x="187" y="1326"/>
                      <a:pt x="240" y="1273"/>
                    </a:cubicBezTo>
                    <a:cubicBezTo>
                      <a:pt x="267" y="1220"/>
                      <a:pt x="320" y="1166"/>
                      <a:pt x="347" y="1113"/>
                    </a:cubicBezTo>
                    <a:cubicBezTo>
                      <a:pt x="400" y="1060"/>
                      <a:pt x="453" y="1006"/>
                      <a:pt x="507" y="953"/>
                    </a:cubicBezTo>
                    <a:cubicBezTo>
                      <a:pt x="613" y="847"/>
                      <a:pt x="720" y="713"/>
                      <a:pt x="826" y="633"/>
                    </a:cubicBezTo>
                    <a:lnTo>
                      <a:pt x="1039" y="500"/>
                    </a:lnTo>
                    <a:cubicBezTo>
                      <a:pt x="1093" y="447"/>
                      <a:pt x="1173" y="394"/>
                      <a:pt x="1226" y="367"/>
                    </a:cubicBezTo>
                    <a:cubicBezTo>
                      <a:pt x="1306" y="340"/>
                      <a:pt x="1359" y="287"/>
                      <a:pt x="1439" y="260"/>
                    </a:cubicBezTo>
                    <a:cubicBezTo>
                      <a:pt x="1492" y="234"/>
                      <a:pt x="1572" y="207"/>
                      <a:pt x="1626" y="180"/>
                    </a:cubicBezTo>
                    <a:cubicBezTo>
                      <a:pt x="1732" y="127"/>
                      <a:pt x="1839" y="100"/>
                      <a:pt x="1919" y="74"/>
                    </a:cubicBezTo>
                    <a:lnTo>
                      <a:pt x="2025" y="21"/>
                    </a:lnTo>
                    <a:lnTo>
                      <a:pt x="1919" y="21"/>
                    </a:lnTo>
                    <a:cubicBezTo>
                      <a:pt x="1852" y="7"/>
                      <a:pt x="1792" y="1"/>
                      <a:pt x="1736" y="1"/>
                    </a:cubicBezTo>
                    <a:close/>
                  </a:path>
                </a:pathLst>
              </a:custGeom>
              <a:solidFill>
                <a:srgbClr val="E3988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0" name="Google Shape;3836;p78"/>
              <p:cNvSpPr/>
              <p:nvPr/>
            </p:nvSpPr>
            <p:spPr>
              <a:xfrm>
                <a:off x="2655150" y="2949544"/>
                <a:ext cx="22728" cy="54161"/>
              </a:xfrm>
              <a:custGeom>
                <a:avLst/>
                <a:gdLst/>
                <a:ahLst/>
                <a:cxnLst/>
                <a:rect l="l" t="t" r="r" b="b"/>
                <a:pathLst>
                  <a:path w="1600" h="3812" extrusionOk="0">
                    <a:moveTo>
                      <a:pt x="560" y="1"/>
                    </a:moveTo>
                    <a:cubicBezTo>
                      <a:pt x="560" y="1"/>
                      <a:pt x="507" y="81"/>
                      <a:pt x="427" y="187"/>
                    </a:cubicBezTo>
                    <a:cubicBezTo>
                      <a:pt x="321" y="347"/>
                      <a:pt x="241" y="507"/>
                      <a:pt x="161" y="694"/>
                    </a:cubicBezTo>
                    <a:cubicBezTo>
                      <a:pt x="54" y="960"/>
                      <a:pt x="1" y="1226"/>
                      <a:pt x="1" y="1493"/>
                    </a:cubicBezTo>
                    <a:cubicBezTo>
                      <a:pt x="1" y="1679"/>
                      <a:pt x="28" y="1839"/>
                      <a:pt x="81" y="1999"/>
                    </a:cubicBezTo>
                    <a:cubicBezTo>
                      <a:pt x="134" y="2159"/>
                      <a:pt x="241" y="2319"/>
                      <a:pt x="374" y="2426"/>
                    </a:cubicBezTo>
                    <a:cubicBezTo>
                      <a:pt x="401" y="2452"/>
                      <a:pt x="454" y="2479"/>
                      <a:pt x="481" y="2505"/>
                    </a:cubicBezTo>
                    <a:lnTo>
                      <a:pt x="534" y="2559"/>
                    </a:lnTo>
                    <a:lnTo>
                      <a:pt x="614" y="2559"/>
                    </a:lnTo>
                    <a:cubicBezTo>
                      <a:pt x="694" y="2585"/>
                      <a:pt x="800" y="2585"/>
                      <a:pt x="880" y="2585"/>
                    </a:cubicBezTo>
                    <a:cubicBezTo>
                      <a:pt x="1067" y="2612"/>
                      <a:pt x="1173" y="2639"/>
                      <a:pt x="1227" y="2665"/>
                    </a:cubicBezTo>
                    <a:cubicBezTo>
                      <a:pt x="1253" y="2692"/>
                      <a:pt x="1280" y="2745"/>
                      <a:pt x="1307" y="2799"/>
                    </a:cubicBezTo>
                    <a:cubicBezTo>
                      <a:pt x="1333" y="2825"/>
                      <a:pt x="1333" y="2905"/>
                      <a:pt x="1360" y="2958"/>
                    </a:cubicBezTo>
                    <a:cubicBezTo>
                      <a:pt x="1333" y="3038"/>
                      <a:pt x="1333" y="3145"/>
                      <a:pt x="1280" y="3225"/>
                    </a:cubicBezTo>
                    <a:cubicBezTo>
                      <a:pt x="1227" y="3331"/>
                      <a:pt x="1173" y="3411"/>
                      <a:pt x="1120" y="3491"/>
                    </a:cubicBezTo>
                    <a:cubicBezTo>
                      <a:pt x="1067" y="3545"/>
                      <a:pt x="1013" y="3598"/>
                      <a:pt x="960" y="3651"/>
                    </a:cubicBezTo>
                    <a:cubicBezTo>
                      <a:pt x="854" y="3758"/>
                      <a:pt x="800" y="3811"/>
                      <a:pt x="800" y="3811"/>
                    </a:cubicBezTo>
                    <a:cubicBezTo>
                      <a:pt x="854" y="3784"/>
                      <a:pt x="934" y="3731"/>
                      <a:pt x="987" y="3705"/>
                    </a:cubicBezTo>
                    <a:cubicBezTo>
                      <a:pt x="1067" y="3678"/>
                      <a:pt x="1147" y="3625"/>
                      <a:pt x="1200" y="3571"/>
                    </a:cubicBezTo>
                    <a:cubicBezTo>
                      <a:pt x="1280" y="3491"/>
                      <a:pt x="1360" y="3411"/>
                      <a:pt x="1440" y="3331"/>
                    </a:cubicBezTo>
                    <a:cubicBezTo>
                      <a:pt x="1466" y="3278"/>
                      <a:pt x="1520" y="3225"/>
                      <a:pt x="1546" y="3172"/>
                    </a:cubicBezTo>
                    <a:cubicBezTo>
                      <a:pt x="1573" y="3092"/>
                      <a:pt x="1600" y="3012"/>
                      <a:pt x="1600" y="2932"/>
                    </a:cubicBezTo>
                    <a:cubicBezTo>
                      <a:pt x="1600" y="2852"/>
                      <a:pt x="1600" y="2772"/>
                      <a:pt x="1573" y="2692"/>
                    </a:cubicBezTo>
                    <a:cubicBezTo>
                      <a:pt x="1546" y="2585"/>
                      <a:pt x="1493" y="2505"/>
                      <a:pt x="1413" y="2452"/>
                    </a:cubicBezTo>
                    <a:cubicBezTo>
                      <a:pt x="1280" y="2319"/>
                      <a:pt x="1093" y="2266"/>
                      <a:pt x="907" y="2266"/>
                    </a:cubicBezTo>
                    <a:lnTo>
                      <a:pt x="747" y="2266"/>
                    </a:lnTo>
                    <a:lnTo>
                      <a:pt x="694" y="2212"/>
                    </a:lnTo>
                    <a:lnTo>
                      <a:pt x="614" y="2159"/>
                    </a:lnTo>
                    <a:cubicBezTo>
                      <a:pt x="427" y="1999"/>
                      <a:pt x="321" y="1759"/>
                      <a:pt x="321" y="1493"/>
                    </a:cubicBezTo>
                    <a:cubicBezTo>
                      <a:pt x="294" y="1253"/>
                      <a:pt x="321" y="987"/>
                      <a:pt x="374" y="747"/>
                    </a:cubicBezTo>
                    <a:cubicBezTo>
                      <a:pt x="427" y="534"/>
                      <a:pt x="481" y="347"/>
                      <a:pt x="507" y="214"/>
                    </a:cubicBezTo>
                    <a:lnTo>
                      <a:pt x="560" y="1"/>
                    </a:lnTo>
                    <a:close/>
                  </a:path>
                </a:pathLst>
              </a:custGeom>
              <a:solidFill>
                <a:srgbClr val="E3988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1" name="Google Shape;3837;p78"/>
              <p:cNvSpPr/>
              <p:nvPr/>
            </p:nvSpPr>
            <p:spPr>
              <a:xfrm>
                <a:off x="2557871" y="2851705"/>
                <a:ext cx="30299" cy="13810"/>
              </a:xfrm>
              <a:custGeom>
                <a:avLst/>
                <a:gdLst/>
                <a:ahLst/>
                <a:cxnLst/>
                <a:rect l="l" t="t" r="r" b="b"/>
                <a:pathLst>
                  <a:path w="2133" h="972" extrusionOk="0">
                    <a:moveTo>
                      <a:pt x="1646" y="0"/>
                    </a:moveTo>
                    <a:cubicBezTo>
                      <a:pt x="1079" y="0"/>
                      <a:pt x="275" y="307"/>
                      <a:pt x="1" y="971"/>
                    </a:cubicBezTo>
                    <a:lnTo>
                      <a:pt x="2133" y="119"/>
                    </a:lnTo>
                    <a:cubicBezTo>
                      <a:pt x="2026" y="41"/>
                      <a:pt x="1852" y="0"/>
                      <a:pt x="1646" y="0"/>
                    </a:cubicBezTo>
                    <a:close/>
                  </a:path>
                </a:pathLst>
              </a:custGeom>
              <a:solidFill>
                <a:srgbClr val="76411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2" name="Google Shape;3838;p78"/>
              <p:cNvSpPr/>
              <p:nvPr/>
            </p:nvSpPr>
            <p:spPr>
              <a:xfrm>
                <a:off x="2721020" y="2861580"/>
                <a:ext cx="26507" cy="17178"/>
              </a:xfrm>
              <a:custGeom>
                <a:avLst/>
                <a:gdLst/>
                <a:ahLst/>
                <a:cxnLst/>
                <a:rect l="l" t="t" r="r" b="b"/>
                <a:pathLst>
                  <a:path w="1866" h="1209" extrusionOk="0">
                    <a:moveTo>
                      <a:pt x="371" y="1"/>
                    </a:moveTo>
                    <a:cubicBezTo>
                      <a:pt x="246" y="1"/>
                      <a:pt x="121" y="20"/>
                      <a:pt x="0" y="63"/>
                    </a:cubicBezTo>
                    <a:lnTo>
                      <a:pt x="1865" y="1209"/>
                    </a:lnTo>
                    <a:cubicBezTo>
                      <a:pt x="1843" y="663"/>
                      <a:pt x="1102" y="1"/>
                      <a:pt x="371" y="1"/>
                    </a:cubicBezTo>
                    <a:close/>
                  </a:path>
                </a:pathLst>
              </a:custGeom>
              <a:solidFill>
                <a:srgbClr val="76411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3" name="Google Shape;3839;p78"/>
              <p:cNvSpPr/>
              <p:nvPr/>
            </p:nvSpPr>
            <p:spPr>
              <a:xfrm>
                <a:off x="2572644" y="2923784"/>
                <a:ext cx="19319" cy="18613"/>
              </a:xfrm>
              <a:custGeom>
                <a:avLst/>
                <a:gdLst/>
                <a:ahLst/>
                <a:cxnLst/>
                <a:rect l="l" t="t" r="r" b="b"/>
                <a:pathLst>
                  <a:path w="1360" h="1310" extrusionOk="0">
                    <a:moveTo>
                      <a:pt x="687" y="0"/>
                    </a:moveTo>
                    <a:cubicBezTo>
                      <a:pt x="671" y="0"/>
                      <a:pt x="655" y="1"/>
                      <a:pt x="640" y="2"/>
                    </a:cubicBezTo>
                    <a:cubicBezTo>
                      <a:pt x="267" y="2"/>
                      <a:pt x="0" y="322"/>
                      <a:pt x="0" y="668"/>
                    </a:cubicBezTo>
                    <a:cubicBezTo>
                      <a:pt x="26" y="1025"/>
                      <a:pt x="296" y="1309"/>
                      <a:pt x="646" y="1309"/>
                    </a:cubicBezTo>
                    <a:cubicBezTo>
                      <a:pt x="661" y="1309"/>
                      <a:pt x="677" y="1309"/>
                      <a:pt x="693" y="1307"/>
                    </a:cubicBezTo>
                    <a:cubicBezTo>
                      <a:pt x="1066" y="1307"/>
                      <a:pt x="1359" y="988"/>
                      <a:pt x="1332" y="615"/>
                    </a:cubicBezTo>
                    <a:cubicBezTo>
                      <a:pt x="1307" y="283"/>
                      <a:pt x="1037" y="0"/>
                      <a:pt x="687" y="0"/>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4" name="Google Shape;3840;p78"/>
              <p:cNvSpPr/>
              <p:nvPr/>
            </p:nvSpPr>
            <p:spPr>
              <a:xfrm>
                <a:off x="2590813" y="3007855"/>
                <a:ext cx="104095" cy="32565"/>
              </a:xfrm>
              <a:custGeom>
                <a:avLst/>
                <a:gdLst/>
                <a:ahLst/>
                <a:cxnLst/>
                <a:rect l="l" t="t" r="r" b="b"/>
                <a:pathLst>
                  <a:path w="7328" h="2292" extrusionOk="0">
                    <a:moveTo>
                      <a:pt x="0" y="0"/>
                    </a:moveTo>
                    <a:lnTo>
                      <a:pt x="0" y="0"/>
                    </a:lnTo>
                    <a:cubicBezTo>
                      <a:pt x="0" y="0"/>
                      <a:pt x="53" y="133"/>
                      <a:pt x="133" y="347"/>
                    </a:cubicBezTo>
                    <a:cubicBezTo>
                      <a:pt x="213" y="453"/>
                      <a:pt x="293" y="560"/>
                      <a:pt x="373" y="666"/>
                    </a:cubicBezTo>
                    <a:cubicBezTo>
                      <a:pt x="426" y="720"/>
                      <a:pt x="480" y="800"/>
                      <a:pt x="533" y="880"/>
                    </a:cubicBezTo>
                    <a:lnTo>
                      <a:pt x="746" y="1066"/>
                    </a:lnTo>
                    <a:cubicBezTo>
                      <a:pt x="906" y="1226"/>
                      <a:pt x="1066" y="1359"/>
                      <a:pt x="1252" y="1466"/>
                    </a:cubicBezTo>
                    <a:cubicBezTo>
                      <a:pt x="1439" y="1626"/>
                      <a:pt x="1652" y="1732"/>
                      <a:pt x="1892" y="1839"/>
                    </a:cubicBezTo>
                    <a:lnTo>
                      <a:pt x="2238" y="1972"/>
                    </a:lnTo>
                    <a:cubicBezTo>
                      <a:pt x="2372" y="2025"/>
                      <a:pt x="2478" y="2052"/>
                      <a:pt x="2611" y="2105"/>
                    </a:cubicBezTo>
                    <a:cubicBezTo>
                      <a:pt x="2878" y="2159"/>
                      <a:pt x="3118" y="2212"/>
                      <a:pt x="3384" y="2265"/>
                    </a:cubicBezTo>
                    <a:cubicBezTo>
                      <a:pt x="3651" y="2292"/>
                      <a:pt x="3917" y="2292"/>
                      <a:pt x="4184" y="2292"/>
                    </a:cubicBezTo>
                    <a:cubicBezTo>
                      <a:pt x="4450" y="2292"/>
                      <a:pt x="4716" y="2265"/>
                      <a:pt x="4956" y="2238"/>
                    </a:cubicBezTo>
                    <a:cubicBezTo>
                      <a:pt x="5196" y="2185"/>
                      <a:pt x="5436" y="2132"/>
                      <a:pt x="5676" y="2052"/>
                    </a:cubicBezTo>
                    <a:cubicBezTo>
                      <a:pt x="5862" y="1999"/>
                      <a:pt x="6075" y="1892"/>
                      <a:pt x="6262" y="1812"/>
                    </a:cubicBezTo>
                    <a:lnTo>
                      <a:pt x="6528" y="1679"/>
                    </a:lnTo>
                    <a:lnTo>
                      <a:pt x="6742" y="1519"/>
                    </a:lnTo>
                    <a:cubicBezTo>
                      <a:pt x="6848" y="1439"/>
                      <a:pt x="6955" y="1359"/>
                      <a:pt x="7061" y="1253"/>
                    </a:cubicBezTo>
                    <a:cubicBezTo>
                      <a:pt x="7248" y="1093"/>
                      <a:pt x="7328" y="1013"/>
                      <a:pt x="7328" y="1013"/>
                    </a:cubicBezTo>
                    <a:lnTo>
                      <a:pt x="7328" y="1013"/>
                    </a:lnTo>
                    <a:cubicBezTo>
                      <a:pt x="7328" y="1013"/>
                      <a:pt x="7221" y="1093"/>
                      <a:pt x="7035" y="1226"/>
                    </a:cubicBezTo>
                    <a:cubicBezTo>
                      <a:pt x="6928" y="1306"/>
                      <a:pt x="6795" y="1359"/>
                      <a:pt x="6688" y="1412"/>
                    </a:cubicBezTo>
                    <a:lnTo>
                      <a:pt x="6448" y="1519"/>
                    </a:lnTo>
                    <a:lnTo>
                      <a:pt x="6209" y="1626"/>
                    </a:lnTo>
                    <a:cubicBezTo>
                      <a:pt x="5995" y="1706"/>
                      <a:pt x="5809" y="1759"/>
                      <a:pt x="5596" y="1812"/>
                    </a:cubicBezTo>
                    <a:cubicBezTo>
                      <a:pt x="5409" y="1865"/>
                      <a:pt x="5169" y="1892"/>
                      <a:pt x="4930" y="1945"/>
                    </a:cubicBezTo>
                    <a:cubicBezTo>
                      <a:pt x="4690" y="1972"/>
                      <a:pt x="4450" y="1972"/>
                      <a:pt x="4210" y="1972"/>
                    </a:cubicBezTo>
                    <a:cubicBezTo>
                      <a:pt x="3944" y="1972"/>
                      <a:pt x="3704" y="1945"/>
                      <a:pt x="3464" y="1919"/>
                    </a:cubicBezTo>
                    <a:cubicBezTo>
                      <a:pt x="3198" y="1892"/>
                      <a:pt x="2958" y="1839"/>
                      <a:pt x="2718" y="1785"/>
                    </a:cubicBezTo>
                    <a:cubicBezTo>
                      <a:pt x="2585" y="1732"/>
                      <a:pt x="2478" y="1706"/>
                      <a:pt x="2345" y="1679"/>
                    </a:cubicBezTo>
                    <a:lnTo>
                      <a:pt x="2025" y="1546"/>
                    </a:lnTo>
                    <a:cubicBezTo>
                      <a:pt x="1892" y="1519"/>
                      <a:pt x="1785" y="1466"/>
                      <a:pt x="1679" y="1412"/>
                    </a:cubicBezTo>
                    <a:cubicBezTo>
                      <a:pt x="1572" y="1386"/>
                      <a:pt x="1492" y="1332"/>
                      <a:pt x="1386" y="1279"/>
                    </a:cubicBezTo>
                    <a:cubicBezTo>
                      <a:pt x="1199" y="1173"/>
                      <a:pt x="1039" y="1066"/>
                      <a:pt x="879" y="933"/>
                    </a:cubicBezTo>
                    <a:lnTo>
                      <a:pt x="666" y="773"/>
                    </a:lnTo>
                    <a:cubicBezTo>
                      <a:pt x="586" y="720"/>
                      <a:pt x="533" y="640"/>
                      <a:pt x="480" y="586"/>
                    </a:cubicBezTo>
                    <a:cubicBezTo>
                      <a:pt x="373" y="506"/>
                      <a:pt x="293" y="400"/>
                      <a:pt x="213" y="293"/>
                    </a:cubicBezTo>
                    <a:cubicBezTo>
                      <a:pt x="80" y="107"/>
                      <a:pt x="0" y="0"/>
                      <a:pt x="0" y="0"/>
                    </a:cubicBezTo>
                    <a:close/>
                  </a:path>
                </a:pathLst>
              </a:custGeom>
              <a:solidFill>
                <a:srgbClr val="E3988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5" name="Google Shape;3841;p78"/>
              <p:cNvSpPr/>
              <p:nvPr/>
            </p:nvSpPr>
            <p:spPr>
              <a:xfrm>
                <a:off x="2515417" y="2971666"/>
                <a:ext cx="48084" cy="23513"/>
              </a:xfrm>
              <a:custGeom>
                <a:avLst/>
                <a:gdLst/>
                <a:ahLst/>
                <a:cxnLst/>
                <a:rect l="l" t="t" r="r" b="b"/>
                <a:pathLst>
                  <a:path w="3385" h="1655" extrusionOk="0">
                    <a:moveTo>
                      <a:pt x="1393" y="1"/>
                    </a:moveTo>
                    <a:cubicBezTo>
                      <a:pt x="1054" y="1"/>
                      <a:pt x="750" y="61"/>
                      <a:pt x="560" y="188"/>
                    </a:cubicBezTo>
                    <a:cubicBezTo>
                      <a:pt x="1" y="587"/>
                      <a:pt x="400" y="1147"/>
                      <a:pt x="853" y="1387"/>
                    </a:cubicBezTo>
                    <a:cubicBezTo>
                      <a:pt x="1139" y="1544"/>
                      <a:pt x="1569" y="1655"/>
                      <a:pt x="1980" y="1655"/>
                    </a:cubicBezTo>
                    <a:cubicBezTo>
                      <a:pt x="2338" y="1655"/>
                      <a:pt x="2682" y="1571"/>
                      <a:pt x="2905" y="1360"/>
                    </a:cubicBezTo>
                    <a:cubicBezTo>
                      <a:pt x="3385" y="907"/>
                      <a:pt x="3092" y="428"/>
                      <a:pt x="2532" y="214"/>
                    </a:cubicBezTo>
                    <a:cubicBezTo>
                      <a:pt x="2182" y="74"/>
                      <a:pt x="1767" y="1"/>
                      <a:pt x="1393" y="1"/>
                    </a:cubicBezTo>
                    <a:close/>
                  </a:path>
                </a:pathLst>
              </a:custGeom>
              <a:solidFill>
                <a:srgbClr val="EDB9C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6" name="Google Shape;3842;p78"/>
              <p:cNvSpPr/>
              <p:nvPr/>
            </p:nvSpPr>
            <p:spPr>
              <a:xfrm>
                <a:off x="2724430" y="2978700"/>
                <a:ext cx="56408" cy="19948"/>
              </a:xfrm>
              <a:custGeom>
                <a:avLst/>
                <a:gdLst/>
                <a:ahLst/>
                <a:cxnLst/>
                <a:rect l="l" t="t" r="r" b="b"/>
                <a:pathLst>
                  <a:path w="3971" h="1404" extrusionOk="0">
                    <a:moveTo>
                      <a:pt x="2025" y="0"/>
                    </a:moveTo>
                    <a:cubicBezTo>
                      <a:pt x="1359" y="80"/>
                      <a:pt x="0" y="533"/>
                      <a:pt x="1146" y="1200"/>
                    </a:cubicBezTo>
                    <a:cubicBezTo>
                      <a:pt x="1432" y="1337"/>
                      <a:pt x="1742" y="1404"/>
                      <a:pt x="2053" y="1404"/>
                    </a:cubicBezTo>
                    <a:cubicBezTo>
                      <a:pt x="2408" y="1404"/>
                      <a:pt x="2765" y="1317"/>
                      <a:pt x="3091" y="1146"/>
                    </a:cubicBezTo>
                    <a:cubicBezTo>
                      <a:pt x="3970" y="480"/>
                      <a:pt x="2851" y="0"/>
                      <a:pt x="2158" y="0"/>
                    </a:cubicBezTo>
                    <a:close/>
                  </a:path>
                </a:pathLst>
              </a:custGeom>
              <a:solidFill>
                <a:srgbClr val="EDB9C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7" name="Google Shape;3843;p78"/>
              <p:cNvSpPr/>
              <p:nvPr/>
            </p:nvSpPr>
            <p:spPr>
              <a:xfrm>
                <a:off x="2697372" y="2925554"/>
                <a:ext cx="19319" cy="18613"/>
              </a:xfrm>
              <a:custGeom>
                <a:avLst/>
                <a:gdLst/>
                <a:ahLst/>
                <a:cxnLst/>
                <a:rect l="l" t="t" r="r" b="b"/>
                <a:pathLst>
                  <a:path w="1360" h="1310" extrusionOk="0">
                    <a:moveTo>
                      <a:pt x="687" y="0"/>
                    </a:moveTo>
                    <a:cubicBezTo>
                      <a:pt x="671" y="0"/>
                      <a:pt x="655" y="1"/>
                      <a:pt x="640" y="2"/>
                    </a:cubicBezTo>
                    <a:cubicBezTo>
                      <a:pt x="267" y="2"/>
                      <a:pt x="0" y="322"/>
                      <a:pt x="0" y="668"/>
                    </a:cubicBezTo>
                    <a:cubicBezTo>
                      <a:pt x="26" y="1025"/>
                      <a:pt x="296" y="1309"/>
                      <a:pt x="646" y="1309"/>
                    </a:cubicBezTo>
                    <a:cubicBezTo>
                      <a:pt x="661" y="1309"/>
                      <a:pt x="677" y="1309"/>
                      <a:pt x="693" y="1307"/>
                    </a:cubicBezTo>
                    <a:cubicBezTo>
                      <a:pt x="1066" y="1307"/>
                      <a:pt x="1359" y="988"/>
                      <a:pt x="1332" y="615"/>
                    </a:cubicBezTo>
                    <a:cubicBezTo>
                      <a:pt x="1307" y="283"/>
                      <a:pt x="1037" y="0"/>
                      <a:pt x="687" y="0"/>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grpSp>
        <p:sp>
          <p:nvSpPr>
            <p:cNvPr id="269" name="Google Shape;3703;p78"/>
            <p:cNvSpPr/>
            <p:nvPr/>
          </p:nvSpPr>
          <p:spPr>
            <a:xfrm>
              <a:off x="3348641" y="1527191"/>
              <a:ext cx="114510" cy="101418"/>
            </a:xfrm>
            <a:custGeom>
              <a:avLst/>
              <a:gdLst/>
              <a:ahLst/>
              <a:cxnLst/>
              <a:rect l="l" t="t" r="r" b="b"/>
              <a:pathLst>
                <a:path w="9306" h="8242" extrusionOk="0">
                  <a:moveTo>
                    <a:pt x="3669" y="1"/>
                  </a:moveTo>
                  <a:cubicBezTo>
                    <a:pt x="3666" y="1"/>
                    <a:pt x="3664" y="1"/>
                    <a:pt x="3661" y="1"/>
                  </a:cubicBezTo>
                  <a:cubicBezTo>
                    <a:pt x="2399" y="55"/>
                    <a:pt x="3409" y="3661"/>
                    <a:pt x="3409" y="3661"/>
                  </a:cubicBezTo>
                  <a:cubicBezTo>
                    <a:pt x="3409" y="3661"/>
                    <a:pt x="2256" y="803"/>
                    <a:pt x="1497" y="803"/>
                  </a:cubicBezTo>
                  <a:cubicBezTo>
                    <a:pt x="1434" y="803"/>
                    <a:pt x="1374" y="823"/>
                    <a:pt x="1317" y="866"/>
                  </a:cubicBezTo>
                  <a:cubicBezTo>
                    <a:pt x="1028" y="1101"/>
                    <a:pt x="1227" y="2886"/>
                    <a:pt x="2255" y="4292"/>
                  </a:cubicBezTo>
                  <a:cubicBezTo>
                    <a:pt x="2255" y="4292"/>
                    <a:pt x="1139" y="2884"/>
                    <a:pt x="537" y="2884"/>
                  </a:cubicBezTo>
                  <a:cubicBezTo>
                    <a:pt x="438" y="2884"/>
                    <a:pt x="353" y="2923"/>
                    <a:pt x="289" y="3012"/>
                  </a:cubicBezTo>
                  <a:cubicBezTo>
                    <a:pt x="1" y="3463"/>
                    <a:pt x="866" y="4328"/>
                    <a:pt x="2020" y="6456"/>
                  </a:cubicBezTo>
                  <a:cubicBezTo>
                    <a:pt x="2489" y="7322"/>
                    <a:pt x="3282" y="7971"/>
                    <a:pt x="4238" y="8241"/>
                  </a:cubicBezTo>
                  <a:cubicBezTo>
                    <a:pt x="7087" y="7791"/>
                    <a:pt x="8133" y="6997"/>
                    <a:pt x="8097" y="5915"/>
                  </a:cubicBezTo>
                  <a:cubicBezTo>
                    <a:pt x="8079" y="4833"/>
                    <a:pt x="9269" y="4238"/>
                    <a:pt x="9305" y="3751"/>
                  </a:cubicBezTo>
                  <a:cubicBezTo>
                    <a:pt x="9158" y="3410"/>
                    <a:pt x="8934" y="3287"/>
                    <a:pt x="8675" y="3287"/>
                  </a:cubicBezTo>
                  <a:cubicBezTo>
                    <a:pt x="8013" y="3287"/>
                    <a:pt x="7119" y="4091"/>
                    <a:pt x="6691" y="4091"/>
                  </a:cubicBezTo>
                  <a:cubicBezTo>
                    <a:pt x="6589" y="4091"/>
                    <a:pt x="6514" y="4045"/>
                    <a:pt x="6474" y="3932"/>
                  </a:cubicBezTo>
                  <a:cubicBezTo>
                    <a:pt x="6185" y="3156"/>
                    <a:pt x="6690" y="650"/>
                    <a:pt x="6185" y="560"/>
                  </a:cubicBezTo>
                  <a:cubicBezTo>
                    <a:pt x="6145" y="552"/>
                    <a:pt x="6106" y="549"/>
                    <a:pt x="6068" y="549"/>
                  </a:cubicBezTo>
                  <a:cubicBezTo>
                    <a:pt x="5026" y="549"/>
                    <a:pt x="4959" y="3319"/>
                    <a:pt x="4959" y="3319"/>
                  </a:cubicBezTo>
                  <a:cubicBezTo>
                    <a:pt x="4959" y="3319"/>
                    <a:pt x="4601" y="1"/>
                    <a:pt x="3669" y="1"/>
                  </a:cubicBezTo>
                  <a:close/>
                </a:path>
              </a:pathLst>
            </a:custGeom>
            <a:solidFill>
              <a:srgbClr val="F2AF9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grpSp>
      <p:grpSp>
        <p:nvGrpSpPr>
          <p:cNvPr id="406" name="Group 405"/>
          <p:cNvGrpSpPr/>
          <p:nvPr/>
        </p:nvGrpSpPr>
        <p:grpSpPr>
          <a:xfrm>
            <a:off x="832286" y="2865047"/>
            <a:ext cx="931123" cy="933432"/>
            <a:chOff x="7272763" y="2737505"/>
            <a:chExt cx="700074" cy="700074"/>
          </a:xfrm>
        </p:grpSpPr>
        <p:grpSp>
          <p:nvGrpSpPr>
            <p:cNvPr id="407" name="Google Shape;2566;p62"/>
            <p:cNvGrpSpPr/>
            <p:nvPr/>
          </p:nvGrpSpPr>
          <p:grpSpPr>
            <a:xfrm>
              <a:off x="7272763" y="2737505"/>
              <a:ext cx="700074" cy="700074"/>
              <a:chOff x="1803781" y="1600197"/>
              <a:chExt cx="828588" cy="828588"/>
            </a:xfrm>
          </p:grpSpPr>
          <p:sp>
            <p:nvSpPr>
              <p:cNvPr id="409" name="Google Shape;2567;p62"/>
              <p:cNvSpPr/>
              <p:nvPr/>
            </p:nvSpPr>
            <p:spPr>
              <a:xfrm rot="2700000">
                <a:off x="1803781" y="1600197"/>
                <a:ext cx="828588" cy="828588"/>
              </a:xfrm>
              <a:prstGeom prst="roundRect">
                <a:avLst>
                  <a:gd name="adj" fmla="val 8047"/>
                </a:avLst>
              </a:pr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10" name="Google Shape;2568;p62"/>
              <p:cNvSpPr/>
              <p:nvPr/>
            </p:nvSpPr>
            <p:spPr>
              <a:xfrm rot="2700000">
                <a:off x="1834965" y="1631381"/>
                <a:ext cx="766221" cy="766221"/>
              </a:xfrm>
              <a:prstGeom prst="roundRect">
                <a:avLst>
                  <a:gd name="adj" fmla="val 8047"/>
                </a:avLst>
              </a:prstGeom>
              <a:solidFill>
                <a:schemeClr val="dk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grpSp>
        <p:sp>
          <p:nvSpPr>
            <p:cNvPr id="408" name="Rectangle 407"/>
            <p:cNvSpPr/>
            <p:nvPr/>
          </p:nvSpPr>
          <p:spPr>
            <a:xfrm>
              <a:off x="7430279" y="2814965"/>
              <a:ext cx="337707" cy="496290"/>
            </a:xfrm>
            <a:prstGeom prst="rect">
              <a:avLst/>
            </a:prstGeom>
          </p:spPr>
          <p:txBody>
            <a:bodyPr wrap="none">
              <a:spAutoFit/>
            </a:bodyPr>
            <a:lstStyle/>
            <a:p>
              <a:pPr fontAlgn="auto">
                <a:spcBef>
                  <a:spcPts val="0"/>
                </a:spcBef>
                <a:spcAft>
                  <a:spcPts val="0"/>
                </a:spcAft>
                <a:buClr>
                  <a:srgbClr val="000000"/>
                </a:buClr>
              </a:pPr>
              <a:r>
                <a:rPr lang="en" sz="3700" kern="0" dirty="0">
                  <a:solidFill>
                    <a:srgbClr val="000000"/>
                  </a:solidFill>
                  <a:latin typeface="Arial"/>
                  <a:cs typeface="Arial"/>
                  <a:sym typeface="Arial"/>
                </a:rPr>
                <a:t>4</a:t>
              </a:r>
              <a:endParaRPr lang="en-US" sz="7200" kern="0" dirty="0">
                <a:solidFill>
                  <a:srgbClr val="000000"/>
                </a:solidFill>
                <a:latin typeface="Arial"/>
                <a:cs typeface="Arial"/>
                <a:sym typeface="Arial"/>
              </a:endParaRPr>
            </a:p>
          </p:txBody>
        </p:sp>
      </p:grpSp>
    </p:spTree>
    <p:extLst>
      <p:ext uri="{BB962C8B-B14F-4D97-AF65-F5344CB8AC3E}">
        <p14:creationId xmlns:p14="http://schemas.microsoft.com/office/powerpoint/2010/main" val="3134172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745"/>
                                        </p:tgtEl>
                                        <p:attrNameLst>
                                          <p:attrName>style.visibility</p:attrName>
                                        </p:attrNameLst>
                                      </p:cBhvr>
                                      <p:to>
                                        <p:strVal val="visible"/>
                                      </p:to>
                                    </p:set>
                                    <p:anim calcmode="lin" valueType="num">
                                      <p:cBhvr>
                                        <p:cTn id="7" dur="1000" fill="hold"/>
                                        <p:tgtEl>
                                          <p:spTgt spid="745"/>
                                        </p:tgtEl>
                                        <p:attrNameLst>
                                          <p:attrName>ppt_w</p:attrName>
                                        </p:attrNameLst>
                                      </p:cBhvr>
                                      <p:tavLst>
                                        <p:tav tm="0">
                                          <p:val>
                                            <p:strVal val="#ppt_w*0.70"/>
                                          </p:val>
                                        </p:tav>
                                        <p:tav tm="100000">
                                          <p:val>
                                            <p:strVal val="#ppt_w"/>
                                          </p:val>
                                        </p:tav>
                                      </p:tavLst>
                                    </p:anim>
                                    <p:anim calcmode="lin" valueType="num">
                                      <p:cBhvr>
                                        <p:cTn id="8" dur="1000" fill="hold"/>
                                        <p:tgtEl>
                                          <p:spTgt spid="745"/>
                                        </p:tgtEl>
                                        <p:attrNameLst>
                                          <p:attrName>ppt_h</p:attrName>
                                        </p:attrNameLst>
                                      </p:cBhvr>
                                      <p:tavLst>
                                        <p:tav tm="0">
                                          <p:val>
                                            <p:strVal val="#ppt_h"/>
                                          </p:val>
                                        </p:tav>
                                        <p:tav tm="100000">
                                          <p:val>
                                            <p:strVal val="#ppt_h"/>
                                          </p:val>
                                        </p:tav>
                                      </p:tavLst>
                                    </p:anim>
                                    <p:animEffect transition="in" filter="fade">
                                      <p:cBhvr>
                                        <p:cTn id="9" dur="1000"/>
                                        <p:tgtEl>
                                          <p:spTgt spid="745"/>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743"/>
                                        </p:tgtEl>
                                        <p:attrNameLst>
                                          <p:attrName>style.visibility</p:attrName>
                                        </p:attrNameLst>
                                      </p:cBhvr>
                                      <p:to>
                                        <p:strVal val="visible"/>
                                      </p:to>
                                    </p:set>
                                    <p:animEffect transition="in" filter="fade">
                                      <p:cBhvr>
                                        <p:cTn id="12" dur="500"/>
                                        <p:tgtEl>
                                          <p:spTgt spid="74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745"/>
                    </p:tgtEl>
                  </p:cond>
                </p:stCondLst>
                <p:endSync evt="end" delay="0">
                  <p:rtn val="all"/>
                </p:endSync>
                <p:childTnLst>
                  <p:par>
                    <p:cTn id="14" fill="hold">
                      <p:stCondLst>
                        <p:cond delay="0"/>
                      </p:stCondLst>
                      <p:childTnLst>
                        <p:par>
                          <p:cTn id="15" fill="hold">
                            <p:stCondLst>
                              <p:cond delay="0"/>
                            </p:stCondLst>
                            <p:childTnLst>
                              <p:par>
                                <p:cTn id="16" presetID="1" presetClass="emph" presetSubtype="2" fill="hold" nodeType="withEffect">
                                  <p:stCondLst>
                                    <p:cond delay="0"/>
                                  </p:stCondLst>
                                  <p:childTnLst>
                                    <p:animClr clrSpc="rgb" dir="cw">
                                      <p:cBhvr>
                                        <p:cTn id="17" dur="250" fill="hold"/>
                                        <p:tgtEl>
                                          <p:spTgt spid="745"/>
                                        </p:tgtEl>
                                        <p:attrNameLst>
                                          <p:attrName>fillcolor</p:attrName>
                                        </p:attrNameLst>
                                      </p:cBhvr>
                                      <p:to>
                                        <a:srgbClr val="FFF2CC"/>
                                      </p:to>
                                    </p:animClr>
                                    <p:set>
                                      <p:cBhvr>
                                        <p:cTn id="18" dur="250" fill="hold"/>
                                        <p:tgtEl>
                                          <p:spTgt spid="745"/>
                                        </p:tgtEl>
                                        <p:attrNameLst>
                                          <p:attrName>fill.type</p:attrName>
                                        </p:attrNameLst>
                                      </p:cBhvr>
                                      <p:to>
                                        <p:strVal val="solid"/>
                                      </p:to>
                                    </p:set>
                                    <p:set>
                                      <p:cBhvr>
                                        <p:cTn id="19" dur="250" fill="hold"/>
                                        <p:tgtEl>
                                          <p:spTgt spid="745"/>
                                        </p:tgtEl>
                                        <p:attrNameLst>
                                          <p:attrName>fill.on</p:attrName>
                                        </p:attrNameLst>
                                      </p:cBhvr>
                                      <p:to>
                                        <p:strVal val="true"/>
                                      </p:to>
                                    </p:set>
                                  </p:childTnLst>
                                  <p:subTnLst>
                                    <p:audio>
                                      <p:cMediaNode>
                                        <p:cTn display="0" masterRel="sameClick">
                                          <p:stCondLst>
                                            <p:cond evt="begin" delay="0">
                                              <p:tn val="16"/>
                                            </p:cond>
                                          </p:stCondLst>
                                          <p:endCondLst>
                                            <p:cond evt="onStopAudio" delay="0">
                                              <p:tgtEl>
                                                <p:sldTgt/>
                                              </p:tgtEl>
                                            </p:cond>
                                          </p:endCondLst>
                                        </p:cTn>
                                        <p:tgtEl>
                                          <p:sndTgt r:embed="rId3" name="click.wav"/>
                                        </p:tgtEl>
                                      </p:cMediaNode>
                                    </p:audio>
                                  </p:subTnLst>
                                </p:cTn>
                              </p:par>
                              <p:par>
                                <p:cTn id="20" presetID="1" presetClass="emph" presetSubtype="2" fill="hold" nodeType="withEffect">
                                  <p:stCondLst>
                                    <p:cond delay="1000"/>
                                  </p:stCondLst>
                                  <p:childTnLst>
                                    <p:animClr clrSpc="rgb" dir="cw">
                                      <p:cBhvr>
                                        <p:cTn id="21" dur="250" fill="hold"/>
                                        <p:tgtEl>
                                          <p:spTgt spid="745"/>
                                        </p:tgtEl>
                                        <p:attrNameLst>
                                          <p:attrName>fillcolor</p:attrName>
                                        </p:attrNameLst>
                                      </p:cBhvr>
                                      <p:to>
                                        <a:srgbClr val="FF9966"/>
                                      </p:to>
                                    </p:animClr>
                                    <p:set>
                                      <p:cBhvr>
                                        <p:cTn id="22" dur="250" fill="hold"/>
                                        <p:tgtEl>
                                          <p:spTgt spid="745"/>
                                        </p:tgtEl>
                                        <p:attrNameLst>
                                          <p:attrName>fill.type</p:attrName>
                                        </p:attrNameLst>
                                      </p:cBhvr>
                                      <p:to>
                                        <p:strVal val="solid"/>
                                      </p:to>
                                    </p:set>
                                    <p:set>
                                      <p:cBhvr>
                                        <p:cTn id="23" dur="250" fill="hold"/>
                                        <p:tgtEl>
                                          <p:spTgt spid="745"/>
                                        </p:tgtEl>
                                        <p:attrNameLst>
                                          <p:attrName>fill.on</p:attrName>
                                        </p:attrNameLst>
                                      </p:cBhvr>
                                      <p:to>
                                        <p:strVal val="true"/>
                                      </p:to>
                                    </p:set>
                                  </p:childTnLst>
                                </p:cTn>
                              </p:par>
                            </p:childTnLst>
                          </p:cTn>
                        </p:par>
                      </p:childTnLst>
                    </p:cTn>
                  </p:par>
                </p:childTnLst>
              </p:cTn>
              <p:nextCondLst>
                <p:cond evt="onClick" delay="0">
                  <p:tgtEl>
                    <p:spTgt spid="745"/>
                  </p:tgtEl>
                </p:cond>
              </p:nextCondLst>
            </p:seq>
          </p:childTnLst>
        </p:cTn>
      </p:par>
    </p:tnLst>
    <p:bldLst>
      <p:bldP spid="743" grpId="0"/>
      <p:bldP spid="74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553"/>
        <p:cNvGrpSpPr/>
        <p:nvPr/>
      </p:nvGrpSpPr>
      <p:grpSpPr>
        <a:xfrm>
          <a:off x="0" y="0"/>
          <a:ext cx="0" cy="0"/>
          <a:chOff x="0" y="0"/>
          <a:chExt cx="0" cy="0"/>
        </a:xfrm>
      </p:grpSpPr>
      <p:sp>
        <p:nvSpPr>
          <p:cNvPr id="2555" name="Google Shape;2555;p62"/>
          <p:cNvSpPr/>
          <p:nvPr/>
        </p:nvSpPr>
        <p:spPr>
          <a:xfrm>
            <a:off x="-73598" y="2023534"/>
            <a:ext cx="14393318" cy="3059428"/>
          </a:xfrm>
          <a:custGeom>
            <a:avLst/>
            <a:gdLst/>
            <a:ahLst/>
            <a:cxnLst/>
            <a:rect l="l" t="t" r="r" b="b"/>
            <a:pathLst>
              <a:path w="285751" h="54341" extrusionOk="0">
                <a:moveTo>
                  <a:pt x="1" y="1"/>
                </a:moveTo>
                <a:lnTo>
                  <a:pt x="1" y="10145"/>
                </a:lnTo>
                <a:lnTo>
                  <a:pt x="167855" y="10145"/>
                </a:lnTo>
                <a:lnTo>
                  <a:pt x="167855" y="22111"/>
                </a:lnTo>
                <a:lnTo>
                  <a:pt x="112824" y="22111"/>
                </a:lnTo>
                <a:cubicBezTo>
                  <a:pt x="110014" y="22111"/>
                  <a:pt x="107752" y="24361"/>
                  <a:pt x="107752" y="27159"/>
                </a:cubicBezTo>
                <a:lnTo>
                  <a:pt x="107752" y="49269"/>
                </a:lnTo>
                <a:cubicBezTo>
                  <a:pt x="107752" y="52067"/>
                  <a:pt x="110014" y="54341"/>
                  <a:pt x="112824" y="54341"/>
                </a:cubicBezTo>
                <a:lnTo>
                  <a:pt x="285751" y="54341"/>
                </a:lnTo>
                <a:lnTo>
                  <a:pt x="285751" y="44197"/>
                </a:lnTo>
                <a:lnTo>
                  <a:pt x="117884" y="44197"/>
                </a:lnTo>
                <a:lnTo>
                  <a:pt x="117884" y="32231"/>
                </a:lnTo>
                <a:lnTo>
                  <a:pt x="172927" y="32231"/>
                </a:lnTo>
                <a:cubicBezTo>
                  <a:pt x="175713" y="32231"/>
                  <a:pt x="177999" y="29969"/>
                  <a:pt x="177999" y="27159"/>
                </a:cubicBezTo>
                <a:lnTo>
                  <a:pt x="177999" y="5073"/>
                </a:lnTo>
                <a:cubicBezTo>
                  <a:pt x="177999" y="2275"/>
                  <a:pt x="175713" y="1"/>
                  <a:pt x="172927" y="1"/>
                </a:cubicBezTo>
                <a:close/>
              </a:path>
            </a:pathLst>
          </a:custGeom>
          <a:solidFill>
            <a:schemeClr val="accent5"/>
          </a:solidFill>
          <a:ln w="19050" cap="flat" cmpd="sng">
            <a:solidFill>
              <a:srgbClr val="FFFFFF"/>
            </a:solidFill>
            <a:prstDash val="solid"/>
            <a:round/>
            <a:headEnd type="none" w="sm" len="sm"/>
            <a:tailEnd type="none" w="sm" len="sm"/>
          </a:ln>
        </p:spPr>
        <p:txBody>
          <a:bodyPr spcFirstLastPara="1" wrap="square" lIns="121705" tIns="121705" rIns="121705" bIns="12170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556" name="Google Shape;2556;p62"/>
          <p:cNvSpPr/>
          <p:nvPr/>
        </p:nvSpPr>
        <p:spPr>
          <a:xfrm>
            <a:off x="-147883" y="2275999"/>
            <a:ext cx="14494667" cy="2551569"/>
          </a:xfrm>
          <a:custGeom>
            <a:avLst/>
            <a:gdLst/>
            <a:ahLst/>
            <a:cxnLst/>
            <a:rect l="l" t="t" r="r" b="b"/>
            <a:pathLst>
              <a:path w="376809" h="56769" extrusionOk="0">
                <a:moveTo>
                  <a:pt x="0" y="0"/>
                </a:moveTo>
                <a:lnTo>
                  <a:pt x="227838" y="0"/>
                </a:lnTo>
                <a:lnTo>
                  <a:pt x="227838" y="28575"/>
                </a:lnTo>
                <a:lnTo>
                  <a:pt x="150114" y="28575"/>
                </a:lnTo>
                <a:lnTo>
                  <a:pt x="149733" y="56388"/>
                </a:lnTo>
                <a:lnTo>
                  <a:pt x="376809" y="56769"/>
                </a:lnTo>
              </a:path>
            </a:pathLst>
          </a:custGeom>
          <a:noFill/>
          <a:ln w="19050" cap="flat" cmpd="sng">
            <a:solidFill>
              <a:srgbClr val="FFFFFF"/>
            </a:solidFill>
            <a:prstDash val="solid"/>
            <a:round/>
            <a:headEnd type="none" w="med" len="med"/>
            <a:tailEnd type="none" w="med" len="med"/>
          </a:ln>
        </p:spPr>
        <p:txBody>
          <a:bodyPr/>
          <a:lstStyle/>
          <a:p>
            <a:endParaRPr lang="en-US"/>
          </a:p>
        </p:txBody>
      </p:sp>
      <p:grpSp>
        <p:nvGrpSpPr>
          <p:cNvPr id="4" name="Group 3"/>
          <p:cNvGrpSpPr/>
          <p:nvPr/>
        </p:nvGrpSpPr>
        <p:grpSpPr>
          <a:xfrm>
            <a:off x="7419370" y="4338253"/>
            <a:ext cx="931123" cy="933432"/>
            <a:chOff x="7272763" y="2737505"/>
            <a:chExt cx="700074" cy="700074"/>
          </a:xfrm>
        </p:grpSpPr>
        <p:grpSp>
          <p:nvGrpSpPr>
            <p:cNvPr id="2566" name="Google Shape;2566;p62"/>
            <p:cNvGrpSpPr/>
            <p:nvPr/>
          </p:nvGrpSpPr>
          <p:grpSpPr>
            <a:xfrm>
              <a:off x="7272763" y="2737505"/>
              <a:ext cx="700074" cy="700074"/>
              <a:chOff x="1803781" y="1600197"/>
              <a:chExt cx="828588" cy="828588"/>
            </a:xfrm>
          </p:grpSpPr>
          <p:sp>
            <p:nvSpPr>
              <p:cNvPr id="2567" name="Google Shape;2567;p62"/>
              <p:cNvSpPr/>
              <p:nvPr/>
            </p:nvSpPr>
            <p:spPr>
              <a:xfrm rot="2700000">
                <a:off x="1803781" y="1600197"/>
                <a:ext cx="828588" cy="828588"/>
              </a:xfrm>
              <a:prstGeom prst="roundRect">
                <a:avLst>
                  <a:gd name="adj" fmla="val 8047"/>
                </a:avLst>
              </a:pr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568" name="Google Shape;2568;p62"/>
              <p:cNvSpPr/>
              <p:nvPr/>
            </p:nvSpPr>
            <p:spPr>
              <a:xfrm rot="2700000">
                <a:off x="1834965" y="1631381"/>
                <a:ext cx="766221" cy="766221"/>
              </a:xfrm>
              <a:prstGeom prst="roundRect">
                <a:avLst>
                  <a:gd name="adj" fmla="val 8047"/>
                </a:avLst>
              </a:prstGeom>
              <a:solidFill>
                <a:schemeClr val="dk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grpSp>
        <p:sp>
          <p:nvSpPr>
            <p:cNvPr id="62" name="Rectangle 61"/>
            <p:cNvSpPr/>
            <p:nvPr/>
          </p:nvSpPr>
          <p:spPr>
            <a:xfrm>
              <a:off x="7430279" y="2814965"/>
              <a:ext cx="337707" cy="496290"/>
            </a:xfrm>
            <a:prstGeom prst="rect">
              <a:avLst/>
            </a:prstGeom>
          </p:spPr>
          <p:txBody>
            <a:bodyPr wrap="none">
              <a:spAutoFit/>
            </a:bodyPr>
            <a:lstStyle/>
            <a:p>
              <a:pPr fontAlgn="auto">
                <a:spcBef>
                  <a:spcPts val="0"/>
                </a:spcBef>
                <a:spcAft>
                  <a:spcPts val="0"/>
                </a:spcAft>
                <a:buClr>
                  <a:srgbClr val="000000"/>
                </a:buClr>
              </a:pPr>
              <a:r>
                <a:rPr lang="en" sz="3700" kern="0" dirty="0">
                  <a:solidFill>
                    <a:srgbClr val="000000"/>
                  </a:solidFill>
                  <a:latin typeface="Arial"/>
                  <a:cs typeface="Arial"/>
                  <a:sym typeface="Arial"/>
                </a:rPr>
                <a:t>4</a:t>
              </a:r>
              <a:endParaRPr lang="en-US" sz="7200" kern="0" dirty="0">
                <a:solidFill>
                  <a:srgbClr val="000000"/>
                </a:solidFill>
                <a:latin typeface="Arial"/>
                <a:cs typeface="Arial"/>
                <a:sym typeface="Arial"/>
              </a:endParaRPr>
            </a:p>
          </p:txBody>
        </p:sp>
      </p:grpSp>
      <p:grpSp>
        <p:nvGrpSpPr>
          <p:cNvPr id="65" name="Group 64"/>
          <p:cNvGrpSpPr/>
          <p:nvPr/>
        </p:nvGrpSpPr>
        <p:grpSpPr>
          <a:xfrm>
            <a:off x="10389497" y="4322255"/>
            <a:ext cx="931123" cy="933432"/>
            <a:chOff x="7272763" y="2737505"/>
            <a:chExt cx="700074" cy="700074"/>
          </a:xfrm>
        </p:grpSpPr>
        <p:grpSp>
          <p:nvGrpSpPr>
            <p:cNvPr id="66" name="Google Shape;2566;p62"/>
            <p:cNvGrpSpPr/>
            <p:nvPr/>
          </p:nvGrpSpPr>
          <p:grpSpPr>
            <a:xfrm>
              <a:off x="7272763" y="2737505"/>
              <a:ext cx="700074" cy="700074"/>
              <a:chOff x="1803781" y="1600197"/>
              <a:chExt cx="828588" cy="828588"/>
            </a:xfrm>
          </p:grpSpPr>
          <p:sp>
            <p:nvSpPr>
              <p:cNvPr id="68" name="Google Shape;2567;p62"/>
              <p:cNvSpPr/>
              <p:nvPr/>
            </p:nvSpPr>
            <p:spPr>
              <a:xfrm rot="2700000">
                <a:off x="1803781" y="1600197"/>
                <a:ext cx="828588" cy="828588"/>
              </a:xfrm>
              <a:prstGeom prst="roundRect">
                <a:avLst>
                  <a:gd name="adj" fmla="val 8047"/>
                </a:avLst>
              </a:pr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69" name="Google Shape;2568;p62"/>
              <p:cNvSpPr/>
              <p:nvPr/>
            </p:nvSpPr>
            <p:spPr>
              <a:xfrm rot="2700000">
                <a:off x="1834965" y="1631381"/>
                <a:ext cx="766221" cy="766221"/>
              </a:xfrm>
              <a:prstGeom prst="roundRect">
                <a:avLst>
                  <a:gd name="adj" fmla="val 8047"/>
                </a:avLst>
              </a:prstGeom>
              <a:solidFill>
                <a:srgbClr val="FFC00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grpSp>
        <p:sp>
          <p:nvSpPr>
            <p:cNvPr id="67" name="Rectangle 66"/>
            <p:cNvSpPr/>
            <p:nvPr/>
          </p:nvSpPr>
          <p:spPr>
            <a:xfrm>
              <a:off x="7430279" y="2814965"/>
              <a:ext cx="337707" cy="496290"/>
            </a:xfrm>
            <a:prstGeom prst="rect">
              <a:avLst/>
            </a:prstGeom>
          </p:spPr>
          <p:txBody>
            <a:bodyPr wrap="none">
              <a:spAutoFit/>
            </a:bodyPr>
            <a:lstStyle/>
            <a:p>
              <a:pPr fontAlgn="auto">
                <a:spcBef>
                  <a:spcPts val="0"/>
                </a:spcBef>
                <a:spcAft>
                  <a:spcPts val="0"/>
                </a:spcAft>
                <a:buClr>
                  <a:srgbClr val="000000"/>
                </a:buClr>
              </a:pPr>
              <a:r>
                <a:rPr lang="en" sz="3700" kern="0" dirty="0">
                  <a:solidFill>
                    <a:srgbClr val="000000"/>
                  </a:solidFill>
                  <a:latin typeface="Arial"/>
                  <a:cs typeface="Arial"/>
                  <a:sym typeface="Arial"/>
                </a:rPr>
                <a:t>5</a:t>
              </a:r>
              <a:endParaRPr lang="en-US" sz="7200" kern="0" dirty="0">
                <a:solidFill>
                  <a:srgbClr val="000000"/>
                </a:solidFill>
                <a:latin typeface="Arial"/>
                <a:cs typeface="Arial"/>
                <a:sym typeface="Arial"/>
              </a:endParaRPr>
            </a:p>
          </p:txBody>
        </p:sp>
      </p:grpSp>
      <p:grpSp>
        <p:nvGrpSpPr>
          <p:cNvPr id="193" name="Group 192"/>
          <p:cNvGrpSpPr/>
          <p:nvPr/>
        </p:nvGrpSpPr>
        <p:grpSpPr>
          <a:xfrm>
            <a:off x="5911425" y="4314231"/>
            <a:ext cx="1298304" cy="696360"/>
            <a:chOff x="-1080918" y="1319293"/>
            <a:chExt cx="976143" cy="522270"/>
          </a:xfrm>
        </p:grpSpPr>
        <p:grpSp>
          <p:nvGrpSpPr>
            <p:cNvPr id="194" name="Google Shape;2582;p62"/>
            <p:cNvGrpSpPr/>
            <p:nvPr/>
          </p:nvGrpSpPr>
          <p:grpSpPr>
            <a:xfrm>
              <a:off x="-1080918" y="1319293"/>
              <a:ext cx="976143" cy="522270"/>
              <a:chOff x="404850" y="2182975"/>
              <a:chExt cx="2230850" cy="1111475"/>
            </a:xfrm>
          </p:grpSpPr>
          <p:sp>
            <p:nvSpPr>
              <p:cNvPr id="196" name="Google Shape;2583;p62"/>
              <p:cNvSpPr/>
              <p:nvPr/>
            </p:nvSpPr>
            <p:spPr>
              <a:xfrm>
                <a:off x="433900" y="2658925"/>
                <a:ext cx="69650" cy="69650"/>
              </a:xfrm>
              <a:custGeom>
                <a:avLst/>
                <a:gdLst/>
                <a:ahLst/>
                <a:cxnLst/>
                <a:rect l="l" t="t" r="r" b="b"/>
                <a:pathLst>
                  <a:path w="2786" h="2786" extrusionOk="0">
                    <a:moveTo>
                      <a:pt x="1401" y="0"/>
                    </a:moveTo>
                    <a:cubicBezTo>
                      <a:pt x="621" y="0"/>
                      <a:pt x="0" y="621"/>
                      <a:pt x="0" y="1385"/>
                    </a:cubicBezTo>
                    <a:cubicBezTo>
                      <a:pt x="0" y="2165"/>
                      <a:pt x="621" y="2786"/>
                      <a:pt x="1401" y="2786"/>
                    </a:cubicBezTo>
                    <a:cubicBezTo>
                      <a:pt x="2165" y="2786"/>
                      <a:pt x="2786" y="2165"/>
                      <a:pt x="2786" y="1385"/>
                    </a:cubicBezTo>
                    <a:cubicBezTo>
                      <a:pt x="2786" y="621"/>
                      <a:pt x="2165" y="0"/>
                      <a:pt x="1401" y="0"/>
                    </a:cubicBezTo>
                    <a:close/>
                  </a:path>
                </a:pathLst>
              </a:custGeom>
              <a:solidFill>
                <a:srgbClr val="E1556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97" name="Google Shape;2584;p62"/>
              <p:cNvSpPr/>
              <p:nvPr/>
            </p:nvSpPr>
            <p:spPr>
              <a:xfrm>
                <a:off x="709675" y="2182975"/>
                <a:ext cx="70050" cy="69675"/>
              </a:xfrm>
              <a:custGeom>
                <a:avLst/>
                <a:gdLst/>
                <a:ahLst/>
                <a:cxnLst/>
                <a:rect l="l" t="t" r="r" b="b"/>
                <a:pathLst>
                  <a:path w="2802" h="2787" extrusionOk="0">
                    <a:moveTo>
                      <a:pt x="1401" y="1"/>
                    </a:moveTo>
                    <a:cubicBezTo>
                      <a:pt x="637" y="1"/>
                      <a:pt x="0" y="622"/>
                      <a:pt x="0" y="1386"/>
                    </a:cubicBezTo>
                    <a:cubicBezTo>
                      <a:pt x="0" y="2166"/>
                      <a:pt x="637" y="2787"/>
                      <a:pt x="1401" y="2787"/>
                    </a:cubicBezTo>
                    <a:cubicBezTo>
                      <a:pt x="2181" y="2787"/>
                      <a:pt x="2802" y="2166"/>
                      <a:pt x="2802" y="1386"/>
                    </a:cubicBezTo>
                    <a:cubicBezTo>
                      <a:pt x="2802" y="622"/>
                      <a:pt x="2181" y="1"/>
                      <a:pt x="1401" y="1"/>
                    </a:cubicBezTo>
                    <a:close/>
                  </a:path>
                </a:pathLst>
              </a:custGeom>
              <a:solidFill>
                <a:srgbClr val="E1556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98" name="Google Shape;2585;p62"/>
              <p:cNvSpPr/>
              <p:nvPr/>
            </p:nvSpPr>
            <p:spPr>
              <a:xfrm>
                <a:off x="480450" y="2217600"/>
                <a:ext cx="1753325" cy="854800"/>
              </a:xfrm>
              <a:custGeom>
                <a:avLst/>
                <a:gdLst/>
                <a:ahLst/>
                <a:cxnLst/>
                <a:rect l="l" t="t" r="r" b="b"/>
                <a:pathLst>
                  <a:path w="70133" h="34192" extrusionOk="0">
                    <a:moveTo>
                      <a:pt x="7148" y="1"/>
                    </a:moveTo>
                    <a:cubicBezTo>
                      <a:pt x="3200" y="1"/>
                      <a:pt x="1" y="3200"/>
                      <a:pt x="1" y="7148"/>
                    </a:cubicBezTo>
                    <a:lnTo>
                      <a:pt x="1" y="27044"/>
                    </a:lnTo>
                    <a:cubicBezTo>
                      <a:pt x="1" y="30992"/>
                      <a:pt x="3200" y="34191"/>
                      <a:pt x="7148" y="34191"/>
                    </a:cubicBezTo>
                    <a:lnTo>
                      <a:pt x="62986" y="34191"/>
                    </a:lnTo>
                    <a:cubicBezTo>
                      <a:pt x="66934" y="34191"/>
                      <a:pt x="70133" y="30992"/>
                      <a:pt x="70133" y="30658"/>
                    </a:cubicBezTo>
                    <a:lnTo>
                      <a:pt x="70133" y="10761"/>
                    </a:lnTo>
                    <a:cubicBezTo>
                      <a:pt x="70133" y="3200"/>
                      <a:pt x="66934" y="1"/>
                      <a:pt x="62986" y="1"/>
                    </a:cubicBezTo>
                    <a:close/>
                  </a:path>
                </a:pathLst>
              </a:custGeom>
              <a:solidFill>
                <a:srgbClr val="F08B0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99" name="Google Shape;2586;p62"/>
              <p:cNvSpPr/>
              <p:nvPr/>
            </p:nvSpPr>
            <p:spPr>
              <a:xfrm>
                <a:off x="480450" y="2218000"/>
                <a:ext cx="2102325" cy="854400"/>
              </a:xfrm>
              <a:custGeom>
                <a:avLst/>
                <a:gdLst/>
                <a:ahLst/>
                <a:cxnLst/>
                <a:rect l="l" t="t" r="r" b="b"/>
                <a:pathLst>
                  <a:path w="84093" h="34176" extrusionOk="0">
                    <a:moveTo>
                      <a:pt x="7148" y="1"/>
                    </a:moveTo>
                    <a:cubicBezTo>
                      <a:pt x="3200" y="1"/>
                      <a:pt x="1" y="3184"/>
                      <a:pt x="1" y="7132"/>
                    </a:cubicBezTo>
                    <a:lnTo>
                      <a:pt x="1" y="27028"/>
                    </a:lnTo>
                    <a:cubicBezTo>
                      <a:pt x="1" y="30976"/>
                      <a:pt x="3200" y="34175"/>
                      <a:pt x="7148" y="34175"/>
                    </a:cubicBezTo>
                    <a:lnTo>
                      <a:pt x="79254" y="34175"/>
                    </a:lnTo>
                    <a:cubicBezTo>
                      <a:pt x="81928" y="34175"/>
                      <a:pt x="84093" y="32011"/>
                      <a:pt x="84093" y="29337"/>
                    </a:cubicBezTo>
                    <a:lnTo>
                      <a:pt x="84093" y="21776"/>
                    </a:lnTo>
                    <a:cubicBezTo>
                      <a:pt x="84093" y="19102"/>
                      <a:pt x="81928" y="16937"/>
                      <a:pt x="79254" y="16937"/>
                    </a:cubicBezTo>
                    <a:lnTo>
                      <a:pt x="70133" y="16937"/>
                    </a:lnTo>
                    <a:lnTo>
                      <a:pt x="70133" y="7132"/>
                    </a:lnTo>
                    <a:cubicBezTo>
                      <a:pt x="70133" y="3184"/>
                      <a:pt x="66934" y="1"/>
                      <a:pt x="62986" y="1"/>
                    </a:cubicBezTo>
                    <a:close/>
                  </a:path>
                </a:pathLst>
              </a:custGeom>
              <a:solidFill>
                <a:srgbClr val="F0B01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00" name="Google Shape;2587;p62"/>
              <p:cNvSpPr/>
              <p:nvPr/>
            </p:nvSpPr>
            <p:spPr>
              <a:xfrm>
                <a:off x="404850" y="2860275"/>
                <a:ext cx="296075" cy="212125"/>
              </a:xfrm>
              <a:custGeom>
                <a:avLst/>
                <a:gdLst/>
                <a:ahLst/>
                <a:cxnLst/>
                <a:rect l="l" t="t" r="r" b="b"/>
                <a:pathLst>
                  <a:path w="11843" h="8485" extrusionOk="0">
                    <a:moveTo>
                      <a:pt x="4234" y="0"/>
                    </a:moveTo>
                    <a:cubicBezTo>
                      <a:pt x="1895" y="0"/>
                      <a:pt x="0" y="1895"/>
                      <a:pt x="0" y="4234"/>
                    </a:cubicBezTo>
                    <a:cubicBezTo>
                      <a:pt x="0" y="6574"/>
                      <a:pt x="1895" y="8484"/>
                      <a:pt x="4234" y="8484"/>
                    </a:cubicBezTo>
                    <a:lnTo>
                      <a:pt x="7593" y="8484"/>
                    </a:lnTo>
                    <a:cubicBezTo>
                      <a:pt x="9933" y="8484"/>
                      <a:pt x="11843" y="6574"/>
                      <a:pt x="11843" y="4234"/>
                    </a:cubicBezTo>
                    <a:cubicBezTo>
                      <a:pt x="11843" y="1895"/>
                      <a:pt x="9933" y="0"/>
                      <a:pt x="7593" y="0"/>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01" name="Google Shape;2588;p62"/>
              <p:cNvSpPr/>
              <p:nvPr/>
            </p:nvSpPr>
            <p:spPr>
              <a:xfrm>
                <a:off x="2356725" y="2860275"/>
                <a:ext cx="278975" cy="212125"/>
              </a:xfrm>
              <a:custGeom>
                <a:avLst/>
                <a:gdLst/>
                <a:ahLst/>
                <a:cxnLst/>
                <a:rect l="l" t="t" r="r" b="b"/>
                <a:pathLst>
                  <a:path w="11159" h="8485" extrusionOk="0">
                    <a:moveTo>
                      <a:pt x="4235" y="0"/>
                    </a:moveTo>
                    <a:cubicBezTo>
                      <a:pt x="1895" y="0"/>
                      <a:pt x="0" y="1895"/>
                      <a:pt x="0" y="4234"/>
                    </a:cubicBezTo>
                    <a:cubicBezTo>
                      <a:pt x="0" y="6574"/>
                      <a:pt x="1895" y="8484"/>
                      <a:pt x="4235" y="8484"/>
                    </a:cubicBezTo>
                    <a:lnTo>
                      <a:pt x="6925" y="8484"/>
                    </a:lnTo>
                    <a:cubicBezTo>
                      <a:pt x="9264" y="8484"/>
                      <a:pt x="11159" y="6574"/>
                      <a:pt x="11159" y="4234"/>
                    </a:cubicBezTo>
                    <a:cubicBezTo>
                      <a:pt x="11159" y="1895"/>
                      <a:pt x="9264" y="0"/>
                      <a:pt x="6925" y="0"/>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02" name="Google Shape;2589;p62"/>
              <p:cNvSpPr/>
              <p:nvPr/>
            </p:nvSpPr>
            <p:spPr>
              <a:xfrm>
                <a:off x="701300" y="2778300"/>
                <a:ext cx="566300" cy="294100"/>
              </a:xfrm>
              <a:custGeom>
                <a:avLst/>
                <a:gdLst/>
                <a:ahLst/>
                <a:cxnLst/>
                <a:rect l="l" t="t" r="r" b="b"/>
                <a:pathLst>
                  <a:path w="22652" h="11764" extrusionOk="0">
                    <a:moveTo>
                      <a:pt x="11334" y="0"/>
                    </a:moveTo>
                    <a:cubicBezTo>
                      <a:pt x="5079" y="0"/>
                      <a:pt x="1" y="5062"/>
                      <a:pt x="1" y="11318"/>
                    </a:cubicBezTo>
                    <a:cubicBezTo>
                      <a:pt x="1" y="11477"/>
                      <a:pt x="1" y="11620"/>
                      <a:pt x="17" y="11763"/>
                    </a:cubicBezTo>
                    <a:lnTo>
                      <a:pt x="22651" y="11763"/>
                    </a:lnTo>
                    <a:cubicBezTo>
                      <a:pt x="22651" y="11620"/>
                      <a:pt x="22651" y="11477"/>
                      <a:pt x="22651" y="11318"/>
                    </a:cubicBezTo>
                    <a:cubicBezTo>
                      <a:pt x="22651" y="5062"/>
                      <a:pt x="17590" y="0"/>
                      <a:pt x="11334" y="0"/>
                    </a:cubicBezTo>
                    <a:close/>
                  </a:path>
                </a:pathLst>
              </a:custGeom>
              <a:solidFill>
                <a:schemeClr val="accent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03" name="Google Shape;2590;p62"/>
              <p:cNvSpPr/>
              <p:nvPr/>
            </p:nvSpPr>
            <p:spPr>
              <a:xfrm>
                <a:off x="751450" y="2828050"/>
                <a:ext cx="466400" cy="466400"/>
              </a:xfrm>
              <a:custGeom>
                <a:avLst/>
                <a:gdLst/>
                <a:ahLst/>
                <a:cxnLst/>
                <a:rect l="l" t="t" r="r" b="b"/>
                <a:pathLst>
                  <a:path w="18656" h="18656" extrusionOk="0">
                    <a:moveTo>
                      <a:pt x="9328" y="0"/>
                    </a:moveTo>
                    <a:cubicBezTo>
                      <a:pt x="4171" y="0"/>
                      <a:pt x="1" y="4186"/>
                      <a:pt x="1" y="9328"/>
                    </a:cubicBezTo>
                    <a:cubicBezTo>
                      <a:pt x="1" y="14485"/>
                      <a:pt x="4171" y="18655"/>
                      <a:pt x="9328" y="18655"/>
                    </a:cubicBezTo>
                    <a:cubicBezTo>
                      <a:pt x="14485" y="18655"/>
                      <a:pt x="18656" y="14485"/>
                      <a:pt x="18656" y="9328"/>
                    </a:cubicBezTo>
                    <a:cubicBezTo>
                      <a:pt x="18656" y="4186"/>
                      <a:pt x="14485" y="0"/>
                      <a:pt x="9328" y="0"/>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04" name="Google Shape;2591;p62"/>
              <p:cNvSpPr/>
              <p:nvPr/>
            </p:nvSpPr>
            <p:spPr>
              <a:xfrm>
                <a:off x="845750" y="2922350"/>
                <a:ext cx="277800" cy="278175"/>
              </a:xfrm>
              <a:custGeom>
                <a:avLst/>
                <a:gdLst/>
                <a:ahLst/>
                <a:cxnLst/>
                <a:rect l="l" t="t" r="r" b="b"/>
                <a:pathLst>
                  <a:path w="11112" h="11127" extrusionOk="0">
                    <a:moveTo>
                      <a:pt x="5556" y="1"/>
                    </a:moveTo>
                    <a:cubicBezTo>
                      <a:pt x="2484" y="1"/>
                      <a:pt x="1" y="2484"/>
                      <a:pt x="1" y="5556"/>
                    </a:cubicBezTo>
                    <a:cubicBezTo>
                      <a:pt x="1" y="8628"/>
                      <a:pt x="2484" y="11127"/>
                      <a:pt x="5556" y="11127"/>
                    </a:cubicBezTo>
                    <a:cubicBezTo>
                      <a:pt x="8628" y="11127"/>
                      <a:pt x="11111" y="8628"/>
                      <a:pt x="11111" y="5556"/>
                    </a:cubicBezTo>
                    <a:cubicBezTo>
                      <a:pt x="11111" y="2484"/>
                      <a:pt x="8628" y="1"/>
                      <a:pt x="5556" y="1"/>
                    </a:cubicBezTo>
                    <a:close/>
                  </a:path>
                </a:pathLst>
              </a:custGeom>
              <a:solidFill>
                <a:schemeClr val="accent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05" name="Google Shape;2592;p62"/>
              <p:cNvSpPr/>
              <p:nvPr/>
            </p:nvSpPr>
            <p:spPr>
              <a:xfrm>
                <a:off x="1934525" y="2321875"/>
                <a:ext cx="312400" cy="253500"/>
              </a:xfrm>
              <a:custGeom>
                <a:avLst/>
                <a:gdLst/>
                <a:ahLst/>
                <a:cxnLst/>
                <a:rect l="l" t="t" r="r" b="b"/>
                <a:pathLst>
                  <a:path w="12496" h="10140" extrusionOk="0">
                    <a:moveTo>
                      <a:pt x="3184" y="0"/>
                    </a:moveTo>
                    <a:cubicBezTo>
                      <a:pt x="1417" y="0"/>
                      <a:pt x="0" y="1417"/>
                      <a:pt x="0" y="3184"/>
                    </a:cubicBezTo>
                    <a:lnTo>
                      <a:pt x="0" y="6956"/>
                    </a:lnTo>
                    <a:cubicBezTo>
                      <a:pt x="0" y="8707"/>
                      <a:pt x="1417" y="10140"/>
                      <a:pt x="3184" y="10140"/>
                    </a:cubicBezTo>
                    <a:lnTo>
                      <a:pt x="12288" y="10140"/>
                    </a:lnTo>
                    <a:cubicBezTo>
                      <a:pt x="12352" y="10108"/>
                      <a:pt x="12416" y="10108"/>
                      <a:pt x="12495" y="10108"/>
                    </a:cubicBezTo>
                    <a:lnTo>
                      <a:pt x="12495" y="2977"/>
                    </a:lnTo>
                    <a:cubicBezTo>
                      <a:pt x="12495" y="1958"/>
                      <a:pt x="12272" y="939"/>
                      <a:pt x="11843" y="0"/>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06" name="Google Shape;2593;p62"/>
              <p:cNvSpPr/>
              <p:nvPr/>
            </p:nvSpPr>
            <p:spPr>
              <a:xfrm>
                <a:off x="1960775" y="2348125"/>
                <a:ext cx="286550" cy="200600"/>
              </a:xfrm>
              <a:custGeom>
                <a:avLst/>
                <a:gdLst/>
                <a:ahLst/>
                <a:cxnLst/>
                <a:rect l="l" t="t" r="r" b="b"/>
                <a:pathLst>
                  <a:path w="11462" h="8024" extrusionOk="0">
                    <a:moveTo>
                      <a:pt x="2134" y="1"/>
                    </a:moveTo>
                    <a:cubicBezTo>
                      <a:pt x="956" y="1"/>
                      <a:pt x="1" y="940"/>
                      <a:pt x="1" y="2118"/>
                    </a:cubicBezTo>
                    <a:lnTo>
                      <a:pt x="1" y="5890"/>
                    </a:lnTo>
                    <a:cubicBezTo>
                      <a:pt x="1" y="7068"/>
                      <a:pt x="956" y="8023"/>
                      <a:pt x="2134" y="8023"/>
                    </a:cubicBezTo>
                    <a:lnTo>
                      <a:pt x="11445" y="8023"/>
                    </a:lnTo>
                    <a:lnTo>
                      <a:pt x="11445" y="1927"/>
                    </a:lnTo>
                    <a:cubicBezTo>
                      <a:pt x="11461" y="1274"/>
                      <a:pt x="11366" y="621"/>
                      <a:pt x="11175" y="1"/>
                    </a:cubicBezTo>
                    <a:close/>
                  </a:path>
                </a:pathLst>
              </a:custGeom>
              <a:solidFill>
                <a:srgbClr val="9EDADA"/>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07" name="Google Shape;2594;p62"/>
              <p:cNvSpPr/>
              <p:nvPr/>
            </p:nvSpPr>
            <p:spPr>
              <a:xfrm>
                <a:off x="1971525" y="2349725"/>
                <a:ext cx="276200" cy="199000"/>
              </a:xfrm>
              <a:custGeom>
                <a:avLst/>
                <a:gdLst/>
                <a:ahLst/>
                <a:cxnLst/>
                <a:rect l="l" t="t" r="r" b="b"/>
                <a:pathLst>
                  <a:path w="11048" h="7960" extrusionOk="0">
                    <a:moveTo>
                      <a:pt x="10761" y="0"/>
                    </a:moveTo>
                    <a:lnTo>
                      <a:pt x="0" y="7100"/>
                    </a:lnTo>
                    <a:cubicBezTo>
                      <a:pt x="398" y="7641"/>
                      <a:pt x="1035" y="7959"/>
                      <a:pt x="1704" y="7959"/>
                    </a:cubicBezTo>
                    <a:lnTo>
                      <a:pt x="11015" y="7959"/>
                    </a:lnTo>
                    <a:lnTo>
                      <a:pt x="11047" y="1895"/>
                    </a:lnTo>
                    <a:cubicBezTo>
                      <a:pt x="11047" y="1242"/>
                      <a:pt x="10952" y="605"/>
                      <a:pt x="10761" y="0"/>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08" name="Google Shape;2595;p62"/>
              <p:cNvSpPr/>
              <p:nvPr/>
            </p:nvSpPr>
            <p:spPr>
              <a:xfrm>
                <a:off x="1362275" y="2289225"/>
                <a:ext cx="443325" cy="728250"/>
              </a:xfrm>
              <a:custGeom>
                <a:avLst/>
                <a:gdLst/>
                <a:ahLst/>
                <a:cxnLst/>
                <a:rect l="l" t="t" r="r" b="b"/>
                <a:pathLst>
                  <a:path w="17733" h="29130" fill="none" extrusionOk="0">
                    <a:moveTo>
                      <a:pt x="17733" y="25135"/>
                    </a:moveTo>
                    <a:cubicBezTo>
                      <a:pt x="17733" y="27347"/>
                      <a:pt x="16109" y="29130"/>
                      <a:pt x="14088" y="29130"/>
                    </a:cubicBezTo>
                    <a:lnTo>
                      <a:pt x="3646" y="29130"/>
                    </a:lnTo>
                    <a:cubicBezTo>
                      <a:pt x="1640" y="29130"/>
                      <a:pt x="1" y="27347"/>
                      <a:pt x="1" y="25135"/>
                    </a:cubicBezTo>
                    <a:lnTo>
                      <a:pt x="1" y="3996"/>
                    </a:lnTo>
                    <a:cubicBezTo>
                      <a:pt x="1" y="1784"/>
                      <a:pt x="1640" y="1"/>
                      <a:pt x="3646" y="1"/>
                    </a:cubicBezTo>
                    <a:lnTo>
                      <a:pt x="14088" y="1"/>
                    </a:lnTo>
                    <a:cubicBezTo>
                      <a:pt x="16109" y="1"/>
                      <a:pt x="17733" y="1784"/>
                      <a:pt x="17733" y="3996"/>
                    </a:cubicBezTo>
                    <a:close/>
                  </a:path>
                </a:pathLst>
              </a:custGeom>
              <a:noFill/>
              <a:ln w="5175" cap="flat" cmpd="sng">
                <a:solidFill>
                  <a:srgbClr val="273E4A"/>
                </a:solidFill>
                <a:prstDash val="solid"/>
                <a:miter lim="15917"/>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09" name="Google Shape;2596;p62"/>
              <p:cNvSpPr/>
              <p:nvPr/>
            </p:nvSpPr>
            <p:spPr>
              <a:xfrm>
                <a:off x="1790450" y="2778300"/>
                <a:ext cx="566300" cy="294100"/>
              </a:xfrm>
              <a:custGeom>
                <a:avLst/>
                <a:gdLst/>
                <a:ahLst/>
                <a:cxnLst/>
                <a:rect l="l" t="t" r="r" b="b"/>
                <a:pathLst>
                  <a:path w="22652" h="11764" extrusionOk="0">
                    <a:moveTo>
                      <a:pt x="11334" y="0"/>
                    </a:moveTo>
                    <a:cubicBezTo>
                      <a:pt x="5079" y="0"/>
                      <a:pt x="1" y="5062"/>
                      <a:pt x="1" y="11318"/>
                    </a:cubicBezTo>
                    <a:cubicBezTo>
                      <a:pt x="1" y="11477"/>
                      <a:pt x="1" y="11620"/>
                      <a:pt x="17" y="11763"/>
                    </a:cubicBezTo>
                    <a:lnTo>
                      <a:pt x="22636" y="11763"/>
                    </a:lnTo>
                    <a:cubicBezTo>
                      <a:pt x="22636" y="11620"/>
                      <a:pt x="22651" y="11477"/>
                      <a:pt x="22651" y="11318"/>
                    </a:cubicBezTo>
                    <a:cubicBezTo>
                      <a:pt x="22651" y="5062"/>
                      <a:pt x="17574" y="0"/>
                      <a:pt x="11334" y="0"/>
                    </a:cubicBezTo>
                    <a:close/>
                  </a:path>
                </a:pathLst>
              </a:custGeom>
              <a:solidFill>
                <a:schemeClr val="accent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10" name="Google Shape;2597;p62"/>
              <p:cNvSpPr/>
              <p:nvPr/>
            </p:nvSpPr>
            <p:spPr>
              <a:xfrm>
                <a:off x="1840200" y="2828050"/>
                <a:ext cx="466800" cy="466400"/>
              </a:xfrm>
              <a:custGeom>
                <a:avLst/>
                <a:gdLst/>
                <a:ahLst/>
                <a:cxnLst/>
                <a:rect l="l" t="t" r="r" b="b"/>
                <a:pathLst>
                  <a:path w="18672" h="18656" extrusionOk="0">
                    <a:moveTo>
                      <a:pt x="9344" y="0"/>
                    </a:moveTo>
                    <a:cubicBezTo>
                      <a:pt x="4187" y="0"/>
                      <a:pt x="1" y="4186"/>
                      <a:pt x="1" y="9328"/>
                    </a:cubicBezTo>
                    <a:cubicBezTo>
                      <a:pt x="1" y="14485"/>
                      <a:pt x="4187" y="18655"/>
                      <a:pt x="9344" y="18655"/>
                    </a:cubicBezTo>
                    <a:cubicBezTo>
                      <a:pt x="14486" y="18655"/>
                      <a:pt x="18672" y="14485"/>
                      <a:pt x="18672" y="9328"/>
                    </a:cubicBezTo>
                    <a:cubicBezTo>
                      <a:pt x="18672" y="4186"/>
                      <a:pt x="14486" y="0"/>
                      <a:pt x="9344" y="0"/>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11" name="Google Shape;2598;p62"/>
              <p:cNvSpPr/>
              <p:nvPr/>
            </p:nvSpPr>
            <p:spPr>
              <a:xfrm>
                <a:off x="1934525" y="2922350"/>
                <a:ext cx="278175" cy="278175"/>
              </a:xfrm>
              <a:custGeom>
                <a:avLst/>
                <a:gdLst/>
                <a:ahLst/>
                <a:cxnLst/>
                <a:rect l="l" t="t" r="r" b="b"/>
                <a:pathLst>
                  <a:path w="11127" h="11127" extrusionOk="0">
                    <a:moveTo>
                      <a:pt x="5571" y="1"/>
                    </a:moveTo>
                    <a:cubicBezTo>
                      <a:pt x="2499" y="1"/>
                      <a:pt x="0" y="2484"/>
                      <a:pt x="0" y="5556"/>
                    </a:cubicBezTo>
                    <a:cubicBezTo>
                      <a:pt x="0" y="8628"/>
                      <a:pt x="2499" y="11127"/>
                      <a:pt x="5571" y="11127"/>
                    </a:cubicBezTo>
                    <a:cubicBezTo>
                      <a:pt x="8627" y="11127"/>
                      <a:pt x="11126" y="8628"/>
                      <a:pt x="11126" y="5556"/>
                    </a:cubicBezTo>
                    <a:cubicBezTo>
                      <a:pt x="11126" y="2484"/>
                      <a:pt x="8627" y="1"/>
                      <a:pt x="5571" y="1"/>
                    </a:cubicBezTo>
                    <a:close/>
                  </a:path>
                </a:pathLst>
              </a:custGeom>
              <a:solidFill>
                <a:schemeClr val="accent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12" name="Google Shape;2599;p62"/>
              <p:cNvSpPr/>
              <p:nvPr/>
            </p:nvSpPr>
            <p:spPr>
              <a:xfrm>
                <a:off x="529000" y="2595250"/>
                <a:ext cx="1717925" cy="8775"/>
              </a:xfrm>
              <a:custGeom>
                <a:avLst/>
                <a:gdLst/>
                <a:ahLst/>
                <a:cxnLst/>
                <a:rect l="l" t="t" r="r" b="b"/>
                <a:pathLst>
                  <a:path w="68717" h="351" extrusionOk="0">
                    <a:moveTo>
                      <a:pt x="1" y="0"/>
                    </a:moveTo>
                    <a:lnTo>
                      <a:pt x="1" y="351"/>
                    </a:lnTo>
                    <a:lnTo>
                      <a:pt x="68716" y="351"/>
                    </a:lnTo>
                    <a:lnTo>
                      <a:pt x="68716" y="0"/>
                    </a:lnTo>
                    <a:close/>
                  </a:path>
                </a:pathLst>
              </a:custGeom>
              <a:solidFill>
                <a:srgbClr val="273E4A"/>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13" name="Google Shape;2600;p62"/>
              <p:cNvSpPr/>
              <p:nvPr/>
            </p:nvSpPr>
            <p:spPr>
              <a:xfrm>
                <a:off x="529000" y="2769550"/>
                <a:ext cx="2054175" cy="8775"/>
              </a:xfrm>
              <a:custGeom>
                <a:avLst/>
                <a:gdLst/>
                <a:ahLst/>
                <a:cxnLst/>
                <a:rect l="l" t="t" r="r" b="b"/>
                <a:pathLst>
                  <a:path w="82167" h="351" extrusionOk="0">
                    <a:moveTo>
                      <a:pt x="1" y="0"/>
                    </a:moveTo>
                    <a:lnTo>
                      <a:pt x="1" y="350"/>
                    </a:lnTo>
                    <a:lnTo>
                      <a:pt x="82167" y="350"/>
                    </a:lnTo>
                    <a:lnTo>
                      <a:pt x="82167" y="0"/>
                    </a:lnTo>
                    <a:close/>
                  </a:path>
                </a:pathLst>
              </a:custGeom>
              <a:solidFill>
                <a:srgbClr val="273E4A"/>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14" name="Google Shape;2601;p62"/>
              <p:cNvSpPr/>
              <p:nvPr/>
            </p:nvSpPr>
            <p:spPr>
              <a:xfrm>
                <a:off x="2252875" y="2658925"/>
                <a:ext cx="69650" cy="69650"/>
              </a:xfrm>
              <a:custGeom>
                <a:avLst/>
                <a:gdLst/>
                <a:ahLst/>
                <a:cxnLst/>
                <a:rect l="l" t="t" r="r" b="b"/>
                <a:pathLst>
                  <a:path w="2786" h="2786" extrusionOk="0">
                    <a:moveTo>
                      <a:pt x="1401" y="0"/>
                    </a:moveTo>
                    <a:cubicBezTo>
                      <a:pt x="621" y="0"/>
                      <a:pt x="0" y="621"/>
                      <a:pt x="0" y="1385"/>
                    </a:cubicBezTo>
                    <a:cubicBezTo>
                      <a:pt x="0" y="2165"/>
                      <a:pt x="621" y="2786"/>
                      <a:pt x="1401" y="2786"/>
                    </a:cubicBezTo>
                    <a:cubicBezTo>
                      <a:pt x="2165" y="2786"/>
                      <a:pt x="2786" y="2165"/>
                      <a:pt x="2786" y="1385"/>
                    </a:cubicBezTo>
                    <a:cubicBezTo>
                      <a:pt x="2786" y="621"/>
                      <a:pt x="2165" y="0"/>
                      <a:pt x="1401" y="0"/>
                    </a:cubicBezTo>
                    <a:close/>
                  </a:path>
                </a:pathLst>
              </a:custGeom>
              <a:solidFill>
                <a:srgbClr val="E1556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15" name="Google Shape;2602;p62"/>
              <p:cNvSpPr/>
              <p:nvPr/>
            </p:nvSpPr>
            <p:spPr>
              <a:xfrm>
                <a:off x="526625" y="2321875"/>
                <a:ext cx="386400" cy="252700"/>
              </a:xfrm>
              <a:custGeom>
                <a:avLst/>
                <a:gdLst/>
                <a:ahLst/>
                <a:cxnLst/>
                <a:rect l="l" t="t" r="r" b="b"/>
                <a:pathLst>
                  <a:path w="15456" h="10108" extrusionOk="0">
                    <a:moveTo>
                      <a:pt x="3168" y="0"/>
                    </a:moveTo>
                    <a:cubicBezTo>
                      <a:pt x="1417" y="0"/>
                      <a:pt x="0" y="1417"/>
                      <a:pt x="0" y="3168"/>
                    </a:cubicBezTo>
                    <a:lnTo>
                      <a:pt x="0" y="6940"/>
                    </a:lnTo>
                    <a:cubicBezTo>
                      <a:pt x="0" y="8691"/>
                      <a:pt x="1417" y="10108"/>
                      <a:pt x="3168" y="10108"/>
                    </a:cubicBezTo>
                    <a:lnTo>
                      <a:pt x="12288" y="10108"/>
                    </a:lnTo>
                    <a:cubicBezTo>
                      <a:pt x="14039" y="10108"/>
                      <a:pt x="15456" y="8691"/>
                      <a:pt x="15456" y="6940"/>
                    </a:cubicBezTo>
                    <a:lnTo>
                      <a:pt x="15456" y="3168"/>
                    </a:lnTo>
                    <a:cubicBezTo>
                      <a:pt x="15456" y="1417"/>
                      <a:pt x="14039" y="0"/>
                      <a:pt x="12288" y="0"/>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16" name="Google Shape;2603;p62"/>
              <p:cNvSpPr/>
              <p:nvPr/>
            </p:nvSpPr>
            <p:spPr>
              <a:xfrm>
                <a:off x="552875" y="2347725"/>
                <a:ext cx="333900" cy="201000"/>
              </a:xfrm>
              <a:custGeom>
                <a:avLst/>
                <a:gdLst/>
                <a:ahLst/>
                <a:cxnLst/>
                <a:rect l="l" t="t" r="r" b="b"/>
                <a:pathLst>
                  <a:path w="13356" h="8040" extrusionOk="0">
                    <a:moveTo>
                      <a:pt x="2118" y="1"/>
                    </a:moveTo>
                    <a:cubicBezTo>
                      <a:pt x="940" y="1"/>
                      <a:pt x="1" y="956"/>
                      <a:pt x="1" y="2134"/>
                    </a:cubicBezTo>
                    <a:lnTo>
                      <a:pt x="1" y="5906"/>
                    </a:lnTo>
                    <a:cubicBezTo>
                      <a:pt x="1" y="7084"/>
                      <a:pt x="940" y="8039"/>
                      <a:pt x="2118" y="8039"/>
                    </a:cubicBezTo>
                    <a:lnTo>
                      <a:pt x="11238" y="8039"/>
                    </a:lnTo>
                    <a:cubicBezTo>
                      <a:pt x="12416" y="8039"/>
                      <a:pt x="13355" y="7084"/>
                      <a:pt x="13355" y="5906"/>
                    </a:cubicBezTo>
                    <a:lnTo>
                      <a:pt x="13355" y="2134"/>
                    </a:lnTo>
                    <a:cubicBezTo>
                      <a:pt x="13355" y="956"/>
                      <a:pt x="12416" y="1"/>
                      <a:pt x="11238" y="1"/>
                    </a:cubicBezTo>
                    <a:close/>
                  </a:path>
                </a:pathLst>
              </a:custGeom>
              <a:solidFill>
                <a:srgbClr val="9EDADA"/>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17" name="Google Shape;2604;p62"/>
              <p:cNvSpPr/>
              <p:nvPr/>
            </p:nvSpPr>
            <p:spPr>
              <a:xfrm>
                <a:off x="572375" y="2360875"/>
                <a:ext cx="314400" cy="187850"/>
              </a:xfrm>
              <a:custGeom>
                <a:avLst/>
                <a:gdLst/>
                <a:ahLst/>
                <a:cxnLst/>
                <a:rect l="l" t="t" r="r" b="b"/>
                <a:pathLst>
                  <a:path w="12576" h="7514" extrusionOk="0">
                    <a:moveTo>
                      <a:pt x="11843" y="0"/>
                    </a:moveTo>
                    <a:lnTo>
                      <a:pt x="1" y="7036"/>
                    </a:lnTo>
                    <a:cubicBezTo>
                      <a:pt x="383" y="7338"/>
                      <a:pt x="860" y="7513"/>
                      <a:pt x="1338" y="7513"/>
                    </a:cubicBezTo>
                    <a:lnTo>
                      <a:pt x="10458" y="7513"/>
                    </a:lnTo>
                    <a:cubicBezTo>
                      <a:pt x="11620" y="7513"/>
                      <a:pt x="12575" y="6558"/>
                      <a:pt x="12575" y="5380"/>
                    </a:cubicBezTo>
                    <a:lnTo>
                      <a:pt x="12575" y="1608"/>
                    </a:lnTo>
                    <a:cubicBezTo>
                      <a:pt x="12575" y="987"/>
                      <a:pt x="12305" y="414"/>
                      <a:pt x="11843" y="0"/>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18" name="Google Shape;2605;p62"/>
              <p:cNvSpPr/>
              <p:nvPr/>
            </p:nvSpPr>
            <p:spPr>
              <a:xfrm>
                <a:off x="953200" y="2321875"/>
                <a:ext cx="386425" cy="252700"/>
              </a:xfrm>
              <a:custGeom>
                <a:avLst/>
                <a:gdLst/>
                <a:ahLst/>
                <a:cxnLst/>
                <a:rect l="l" t="t" r="r" b="b"/>
                <a:pathLst>
                  <a:path w="15457" h="10108" extrusionOk="0">
                    <a:moveTo>
                      <a:pt x="3168" y="0"/>
                    </a:moveTo>
                    <a:cubicBezTo>
                      <a:pt x="1417" y="0"/>
                      <a:pt x="1" y="1417"/>
                      <a:pt x="1" y="3168"/>
                    </a:cubicBezTo>
                    <a:lnTo>
                      <a:pt x="1" y="6940"/>
                    </a:lnTo>
                    <a:cubicBezTo>
                      <a:pt x="1" y="8691"/>
                      <a:pt x="1417" y="10108"/>
                      <a:pt x="3168" y="10108"/>
                    </a:cubicBezTo>
                    <a:lnTo>
                      <a:pt x="12289" y="10108"/>
                    </a:lnTo>
                    <a:cubicBezTo>
                      <a:pt x="14040" y="10108"/>
                      <a:pt x="15456" y="8691"/>
                      <a:pt x="15456" y="6940"/>
                    </a:cubicBezTo>
                    <a:lnTo>
                      <a:pt x="15456" y="3168"/>
                    </a:lnTo>
                    <a:cubicBezTo>
                      <a:pt x="15456" y="1417"/>
                      <a:pt x="14040" y="0"/>
                      <a:pt x="12289" y="0"/>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19" name="Google Shape;2606;p62"/>
              <p:cNvSpPr/>
              <p:nvPr/>
            </p:nvSpPr>
            <p:spPr>
              <a:xfrm>
                <a:off x="979475" y="2347725"/>
                <a:ext cx="333875" cy="201000"/>
              </a:xfrm>
              <a:custGeom>
                <a:avLst/>
                <a:gdLst/>
                <a:ahLst/>
                <a:cxnLst/>
                <a:rect l="l" t="t" r="r" b="b"/>
                <a:pathLst>
                  <a:path w="13355" h="8040" extrusionOk="0">
                    <a:moveTo>
                      <a:pt x="2117" y="1"/>
                    </a:moveTo>
                    <a:cubicBezTo>
                      <a:pt x="939" y="1"/>
                      <a:pt x="0" y="956"/>
                      <a:pt x="0" y="2134"/>
                    </a:cubicBezTo>
                    <a:lnTo>
                      <a:pt x="0" y="5906"/>
                    </a:lnTo>
                    <a:cubicBezTo>
                      <a:pt x="0" y="7084"/>
                      <a:pt x="939" y="8039"/>
                      <a:pt x="2117" y="8039"/>
                    </a:cubicBezTo>
                    <a:lnTo>
                      <a:pt x="11238" y="8039"/>
                    </a:lnTo>
                    <a:cubicBezTo>
                      <a:pt x="12416" y="8039"/>
                      <a:pt x="13355" y="7084"/>
                      <a:pt x="13355" y="5906"/>
                    </a:cubicBezTo>
                    <a:lnTo>
                      <a:pt x="13355" y="2134"/>
                    </a:lnTo>
                    <a:cubicBezTo>
                      <a:pt x="13355" y="956"/>
                      <a:pt x="12416" y="1"/>
                      <a:pt x="11238" y="1"/>
                    </a:cubicBezTo>
                    <a:close/>
                  </a:path>
                </a:pathLst>
              </a:custGeom>
              <a:solidFill>
                <a:srgbClr val="9EDADA"/>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20" name="Google Shape;2607;p62"/>
              <p:cNvSpPr/>
              <p:nvPr/>
            </p:nvSpPr>
            <p:spPr>
              <a:xfrm>
                <a:off x="999375" y="2360875"/>
                <a:ext cx="313975" cy="187850"/>
              </a:xfrm>
              <a:custGeom>
                <a:avLst/>
                <a:gdLst/>
                <a:ahLst/>
                <a:cxnLst/>
                <a:rect l="l" t="t" r="r" b="b"/>
                <a:pathLst>
                  <a:path w="12559" h="7514" extrusionOk="0">
                    <a:moveTo>
                      <a:pt x="11827" y="0"/>
                    </a:moveTo>
                    <a:lnTo>
                      <a:pt x="0" y="7036"/>
                    </a:lnTo>
                    <a:cubicBezTo>
                      <a:pt x="366" y="7338"/>
                      <a:pt x="844" y="7513"/>
                      <a:pt x="1321" y="7513"/>
                    </a:cubicBezTo>
                    <a:lnTo>
                      <a:pt x="10442" y="7513"/>
                    </a:lnTo>
                    <a:cubicBezTo>
                      <a:pt x="11604" y="7513"/>
                      <a:pt x="12559" y="6558"/>
                      <a:pt x="12559" y="5380"/>
                    </a:cubicBezTo>
                    <a:lnTo>
                      <a:pt x="12559" y="1608"/>
                    </a:lnTo>
                    <a:cubicBezTo>
                      <a:pt x="12559" y="1003"/>
                      <a:pt x="12288" y="414"/>
                      <a:pt x="11827" y="0"/>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21" name="Google Shape;2608;p62"/>
              <p:cNvSpPr/>
              <p:nvPr/>
            </p:nvSpPr>
            <p:spPr>
              <a:xfrm>
                <a:off x="1387750" y="2321875"/>
                <a:ext cx="386425" cy="252700"/>
              </a:xfrm>
              <a:custGeom>
                <a:avLst/>
                <a:gdLst/>
                <a:ahLst/>
                <a:cxnLst/>
                <a:rect l="l" t="t" r="r" b="b"/>
                <a:pathLst>
                  <a:path w="15457" h="10108" extrusionOk="0">
                    <a:moveTo>
                      <a:pt x="3184" y="0"/>
                    </a:moveTo>
                    <a:cubicBezTo>
                      <a:pt x="1417" y="0"/>
                      <a:pt x="1" y="1417"/>
                      <a:pt x="1" y="3168"/>
                    </a:cubicBezTo>
                    <a:lnTo>
                      <a:pt x="1" y="6940"/>
                    </a:lnTo>
                    <a:cubicBezTo>
                      <a:pt x="1" y="8691"/>
                      <a:pt x="1417" y="10108"/>
                      <a:pt x="3184" y="10108"/>
                    </a:cubicBezTo>
                    <a:lnTo>
                      <a:pt x="12289" y="10108"/>
                    </a:lnTo>
                    <a:cubicBezTo>
                      <a:pt x="14040" y="10108"/>
                      <a:pt x="15456" y="8691"/>
                      <a:pt x="15456" y="6940"/>
                    </a:cubicBezTo>
                    <a:lnTo>
                      <a:pt x="15456" y="3168"/>
                    </a:lnTo>
                    <a:cubicBezTo>
                      <a:pt x="15456" y="1417"/>
                      <a:pt x="14040" y="0"/>
                      <a:pt x="12289" y="0"/>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22" name="Google Shape;2609;p62"/>
              <p:cNvSpPr/>
              <p:nvPr/>
            </p:nvSpPr>
            <p:spPr>
              <a:xfrm>
                <a:off x="1414025" y="2347725"/>
                <a:ext cx="334275" cy="201000"/>
              </a:xfrm>
              <a:custGeom>
                <a:avLst/>
                <a:gdLst/>
                <a:ahLst/>
                <a:cxnLst/>
                <a:rect l="l" t="t" r="r" b="b"/>
                <a:pathLst>
                  <a:path w="13371" h="8040" extrusionOk="0">
                    <a:moveTo>
                      <a:pt x="2133" y="1"/>
                    </a:moveTo>
                    <a:cubicBezTo>
                      <a:pt x="955" y="1"/>
                      <a:pt x="0" y="956"/>
                      <a:pt x="0" y="2134"/>
                    </a:cubicBezTo>
                    <a:lnTo>
                      <a:pt x="0" y="5906"/>
                    </a:lnTo>
                    <a:cubicBezTo>
                      <a:pt x="0" y="7084"/>
                      <a:pt x="955" y="8039"/>
                      <a:pt x="2133" y="8039"/>
                    </a:cubicBezTo>
                    <a:lnTo>
                      <a:pt x="11238" y="8039"/>
                    </a:lnTo>
                    <a:cubicBezTo>
                      <a:pt x="12416" y="8039"/>
                      <a:pt x="13371" y="7084"/>
                      <a:pt x="13371" y="5906"/>
                    </a:cubicBezTo>
                    <a:lnTo>
                      <a:pt x="13371" y="2134"/>
                    </a:lnTo>
                    <a:cubicBezTo>
                      <a:pt x="13371" y="956"/>
                      <a:pt x="12416" y="1"/>
                      <a:pt x="11238" y="1"/>
                    </a:cubicBezTo>
                    <a:close/>
                  </a:path>
                </a:pathLst>
              </a:custGeom>
              <a:solidFill>
                <a:srgbClr val="9EDADA"/>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23" name="Google Shape;2610;p62"/>
              <p:cNvSpPr/>
              <p:nvPr/>
            </p:nvSpPr>
            <p:spPr>
              <a:xfrm>
                <a:off x="1433900" y="2360875"/>
                <a:ext cx="314400" cy="187850"/>
              </a:xfrm>
              <a:custGeom>
                <a:avLst/>
                <a:gdLst/>
                <a:ahLst/>
                <a:cxnLst/>
                <a:rect l="l" t="t" r="r" b="b"/>
                <a:pathLst>
                  <a:path w="12576" h="7514" extrusionOk="0">
                    <a:moveTo>
                      <a:pt x="11828" y="0"/>
                    </a:moveTo>
                    <a:lnTo>
                      <a:pt x="1" y="7036"/>
                    </a:lnTo>
                    <a:cubicBezTo>
                      <a:pt x="367" y="7338"/>
                      <a:pt x="845" y="7513"/>
                      <a:pt x="1338" y="7513"/>
                    </a:cubicBezTo>
                    <a:lnTo>
                      <a:pt x="10443" y="7513"/>
                    </a:lnTo>
                    <a:cubicBezTo>
                      <a:pt x="11621" y="7513"/>
                      <a:pt x="12576" y="6558"/>
                      <a:pt x="12576" y="5380"/>
                    </a:cubicBezTo>
                    <a:lnTo>
                      <a:pt x="12576" y="1608"/>
                    </a:lnTo>
                    <a:cubicBezTo>
                      <a:pt x="12576" y="987"/>
                      <a:pt x="12305" y="414"/>
                      <a:pt x="11828" y="0"/>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grpSp>
        <p:pic>
          <p:nvPicPr>
            <p:cNvPr id="195" name="Picture 19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7226" y="1499585"/>
              <a:ext cx="362661" cy="207524"/>
            </a:xfrm>
            <a:prstGeom prst="rect">
              <a:avLst/>
            </a:prstGeom>
          </p:spPr>
        </p:pic>
      </p:grpSp>
    </p:spTree>
    <p:extLst>
      <p:ext uri="{BB962C8B-B14F-4D97-AF65-F5344CB8AC3E}">
        <p14:creationId xmlns:p14="http://schemas.microsoft.com/office/powerpoint/2010/main" val="1016509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par>
                                <p:cTn id="7" presetID="63" presetClass="path" presetSubtype="0" accel="50000" decel="50000" fill="hold" nodeType="withEffect">
                                  <p:stCondLst>
                                    <p:cond delay="0"/>
                                  </p:stCondLst>
                                  <p:childTnLst>
                                    <p:animMotion origin="layout" path="M -4.44444E-6 3.7037E-7 L 0.24046 0.00463 " pathEditMode="relative" rAng="0" ptsTypes="AA">
                                      <p:cBhvr>
                                        <p:cTn id="8" dur="2000" fill="hold"/>
                                        <p:tgtEl>
                                          <p:spTgt spid="193"/>
                                        </p:tgtEl>
                                        <p:attrNameLst>
                                          <p:attrName>ppt_x</p:attrName>
                                          <p:attrName>ppt_y</p:attrName>
                                        </p:attrNameLst>
                                      </p:cBhvr>
                                      <p:rCtr x="12014" y="21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98"/>
        <p:cNvGrpSpPr/>
        <p:nvPr/>
      </p:nvGrpSpPr>
      <p:grpSpPr>
        <a:xfrm>
          <a:off x="0" y="0"/>
          <a:ext cx="0" cy="0"/>
          <a:chOff x="0" y="0"/>
          <a:chExt cx="0" cy="0"/>
        </a:xfrm>
      </p:grpSpPr>
      <p:grpSp>
        <p:nvGrpSpPr>
          <p:cNvPr id="1499" name="Google Shape;1499;p47"/>
          <p:cNvGrpSpPr/>
          <p:nvPr/>
        </p:nvGrpSpPr>
        <p:grpSpPr>
          <a:xfrm>
            <a:off x="-517003" y="1473200"/>
            <a:ext cx="12258565" cy="807483"/>
            <a:chOff x="-400053" y="1104899"/>
            <a:chExt cx="9216725" cy="605612"/>
          </a:xfrm>
        </p:grpSpPr>
        <p:sp>
          <p:nvSpPr>
            <p:cNvPr id="1501" name="Google Shape;1501;p47"/>
            <p:cNvSpPr/>
            <p:nvPr/>
          </p:nvSpPr>
          <p:spPr>
            <a:xfrm>
              <a:off x="-400053" y="1155572"/>
              <a:ext cx="1164380" cy="554939"/>
            </a:xfrm>
            <a:custGeom>
              <a:avLst/>
              <a:gdLst/>
              <a:ahLst/>
              <a:cxnLst/>
              <a:rect l="l" t="t" r="r" b="b"/>
              <a:pathLst>
                <a:path w="35175" h="16763" extrusionOk="0">
                  <a:moveTo>
                    <a:pt x="16645" y="0"/>
                  </a:moveTo>
                  <a:cubicBezTo>
                    <a:pt x="10796" y="0"/>
                    <a:pt x="6046" y="2866"/>
                    <a:pt x="6046" y="6399"/>
                  </a:cubicBezTo>
                  <a:cubicBezTo>
                    <a:pt x="6046" y="7341"/>
                    <a:pt x="6360" y="8205"/>
                    <a:pt x="6910" y="8951"/>
                  </a:cubicBezTo>
                  <a:cubicBezTo>
                    <a:pt x="2984" y="9304"/>
                    <a:pt x="0" y="10913"/>
                    <a:pt x="40" y="12837"/>
                  </a:cubicBezTo>
                  <a:cubicBezTo>
                    <a:pt x="40" y="14996"/>
                    <a:pt x="3887" y="16763"/>
                    <a:pt x="8676" y="16763"/>
                  </a:cubicBezTo>
                  <a:cubicBezTo>
                    <a:pt x="11660" y="16763"/>
                    <a:pt x="14329" y="16056"/>
                    <a:pt x="15860" y="14996"/>
                  </a:cubicBezTo>
                  <a:cubicBezTo>
                    <a:pt x="18321" y="16018"/>
                    <a:pt x="20964" y="16529"/>
                    <a:pt x="23648" y="16529"/>
                  </a:cubicBezTo>
                  <a:cubicBezTo>
                    <a:pt x="23748" y="16529"/>
                    <a:pt x="23847" y="16528"/>
                    <a:pt x="23947" y="16527"/>
                  </a:cubicBezTo>
                  <a:cubicBezTo>
                    <a:pt x="30149" y="16527"/>
                    <a:pt x="35174" y="14289"/>
                    <a:pt x="35174" y="11502"/>
                  </a:cubicBezTo>
                  <a:cubicBezTo>
                    <a:pt x="35174" y="9225"/>
                    <a:pt x="31837" y="7341"/>
                    <a:pt x="27244" y="6713"/>
                  </a:cubicBezTo>
                  <a:lnTo>
                    <a:pt x="27244" y="6399"/>
                  </a:lnTo>
                  <a:cubicBezTo>
                    <a:pt x="27244" y="2866"/>
                    <a:pt x="22534" y="0"/>
                    <a:pt x="16645" y="0"/>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02" name="Google Shape;1502;p47"/>
            <p:cNvSpPr/>
            <p:nvPr/>
          </p:nvSpPr>
          <p:spPr>
            <a:xfrm>
              <a:off x="7846224" y="1104899"/>
              <a:ext cx="970448" cy="419657"/>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grpSp>
      <p:sp>
        <p:nvSpPr>
          <p:cNvPr id="1508" name="Google Shape;1508;p47"/>
          <p:cNvSpPr/>
          <p:nvPr/>
        </p:nvSpPr>
        <p:spPr>
          <a:xfrm>
            <a:off x="-2116526" y="6683547"/>
            <a:ext cx="59857" cy="9028"/>
          </a:xfrm>
          <a:custGeom>
            <a:avLst/>
            <a:gdLst/>
            <a:ahLst/>
            <a:cxnLst/>
            <a:rect l="l" t="t" r="r" b="b"/>
            <a:pathLst>
              <a:path w="2592" h="390" extrusionOk="0">
                <a:moveTo>
                  <a:pt x="2591" y="195"/>
                </a:moveTo>
                <a:cubicBezTo>
                  <a:pt x="2591" y="292"/>
                  <a:pt x="2009" y="389"/>
                  <a:pt x="1296" y="389"/>
                </a:cubicBezTo>
                <a:cubicBezTo>
                  <a:pt x="584" y="389"/>
                  <a:pt x="1" y="292"/>
                  <a:pt x="1" y="195"/>
                </a:cubicBezTo>
                <a:cubicBezTo>
                  <a:pt x="1" y="66"/>
                  <a:pt x="584" y="1"/>
                  <a:pt x="1296" y="1"/>
                </a:cubicBezTo>
                <a:cubicBezTo>
                  <a:pt x="2009" y="1"/>
                  <a:pt x="2591" y="66"/>
                  <a:pt x="2591" y="195"/>
                </a:cubicBezTo>
                <a:close/>
              </a:path>
            </a:pathLst>
          </a:custGeom>
          <a:solidFill>
            <a:srgbClr val="C1C1C1"/>
          </a:solidFill>
          <a:ln>
            <a:noFill/>
          </a:ln>
        </p:spPr>
        <p:txBody>
          <a:bodyPr spcFirstLastPara="1" wrap="square" lIns="121705" tIns="121705" rIns="121705" bIns="12170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09" name="Google Shape;1509;p47"/>
          <p:cNvSpPr/>
          <p:nvPr/>
        </p:nvSpPr>
        <p:spPr>
          <a:xfrm>
            <a:off x="-1536228" y="6679797"/>
            <a:ext cx="51636" cy="7524"/>
          </a:xfrm>
          <a:custGeom>
            <a:avLst/>
            <a:gdLst/>
            <a:ahLst/>
            <a:cxnLst/>
            <a:rect l="l" t="t" r="r" b="b"/>
            <a:pathLst>
              <a:path w="2236" h="325" extrusionOk="0">
                <a:moveTo>
                  <a:pt x="2235" y="163"/>
                </a:moveTo>
                <a:cubicBezTo>
                  <a:pt x="2235" y="228"/>
                  <a:pt x="1750" y="325"/>
                  <a:pt x="1134" y="325"/>
                </a:cubicBezTo>
                <a:cubicBezTo>
                  <a:pt x="519" y="325"/>
                  <a:pt x="1" y="228"/>
                  <a:pt x="1" y="163"/>
                </a:cubicBezTo>
                <a:cubicBezTo>
                  <a:pt x="1" y="66"/>
                  <a:pt x="519" y="1"/>
                  <a:pt x="1134" y="1"/>
                </a:cubicBezTo>
                <a:cubicBezTo>
                  <a:pt x="1750" y="1"/>
                  <a:pt x="2235" y="66"/>
                  <a:pt x="2235" y="163"/>
                </a:cubicBezTo>
                <a:close/>
              </a:path>
            </a:pathLst>
          </a:custGeom>
          <a:solidFill>
            <a:srgbClr val="C1C1C1"/>
          </a:solidFill>
          <a:ln>
            <a:noFill/>
          </a:ln>
        </p:spPr>
        <p:txBody>
          <a:bodyPr spcFirstLastPara="1" wrap="square" lIns="121705" tIns="121705" rIns="121705" bIns="12170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grpSp>
        <p:nvGrpSpPr>
          <p:cNvPr id="3" name="Group 2"/>
          <p:cNvGrpSpPr/>
          <p:nvPr/>
        </p:nvGrpSpPr>
        <p:grpSpPr>
          <a:xfrm>
            <a:off x="33666" y="3193419"/>
            <a:ext cx="4892911" cy="3656977"/>
            <a:chOff x="78142" y="2112347"/>
            <a:chExt cx="4079978" cy="3136717"/>
          </a:xfrm>
        </p:grpSpPr>
        <p:sp>
          <p:nvSpPr>
            <p:cNvPr id="1511" name="Google Shape;1511;p47"/>
            <p:cNvSpPr/>
            <p:nvPr/>
          </p:nvSpPr>
          <p:spPr>
            <a:xfrm>
              <a:off x="2032585" y="3796957"/>
              <a:ext cx="2125535" cy="1452107"/>
            </a:xfrm>
            <a:prstGeom prst="trapezoid">
              <a:avLst>
                <a:gd name="adj" fmla="val 34293"/>
              </a:avLst>
            </a:prstGeom>
            <a:solidFill>
              <a:schemeClr val="accent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23" name="Google Shape;1523;p47"/>
            <p:cNvSpPr/>
            <p:nvPr/>
          </p:nvSpPr>
          <p:spPr>
            <a:xfrm>
              <a:off x="778765" y="3092383"/>
              <a:ext cx="840091" cy="253224"/>
            </a:xfrm>
            <a:custGeom>
              <a:avLst/>
              <a:gdLst/>
              <a:ahLst/>
              <a:cxnLst/>
              <a:rect l="l" t="t" r="r" b="b"/>
              <a:pathLst>
                <a:path w="47604" h="14349" extrusionOk="0">
                  <a:moveTo>
                    <a:pt x="25306" y="1"/>
                  </a:moveTo>
                  <a:cubicBezTo>
                    <a:pt x="23377" y="1"/>
                    <a:pt x="21385" y="1632"/>
                    <a:pt x="21082" y="4407"/>
                  </a:cubicBezTo>
                  <a:lnTo>
                    <a:pt x="19981" y="3663"/>
                  </a:lnTo>
                  <a:cubicBezTo>
                    <a:pt x="19819" y="4181"/>
                    <a:pt x="19754" y="4764"/>
                    <a:pt x="19819" y="5347"/>
                  </a:cubicBezTo>
                  <a:cubicBezTo>
                    <a:pt x="19134" y="4325"/>
                    <a:pt x="18188" y="3842"/>
                    <a:pt x="17275" y="3842"/>
                  </a:cubicBezTo>
                  <a:cubicBezTo>
                    <a:pt x="16075" y="3842"/>
                    <a:pt x="14931" y="4676"/>
                    <a:pt x="14508" y="6221"/>
                  </a:cubicBezTo>
                  <a:cubicBezTo>
                    <a:pt x="14347" y="6196"/>
                    <a:pt x="14197" y="6183"/>
                    <a:pt x="14058" y="6183"/>
                  </a:cubicBezTo>
                  <a:cubicBezTo>
                    <a:pt x="12937" y="6183"/>
                    <a:pt x="12504" y="6986"/>
                    <a:pt x="12533" y="8455"/>
                  </a:cubicBezTo>
                  <a:cubicBezTo>
                    <a:pt x="11833" y="7703"/>
                    <a:pt x="11080" y="7354"/>
                    <a:pt x="10411" y="7354"/>
                  </a:cubicBezTo>
                  <a:cubicBezTo>
                    <a:pt x="9439" y="7354"/>
                    <a:pt x="8645" y="8090"/>
                    <a:pt x="8453" y="9394"/>
                  </a:cubicBezTo>
                  <a:cubicBezTo>
                    <a:pt x="7635" y="8817"/>
                    <a:pt x="6695" y="8561"/>
                    <a:pt x="5744" y="8561"/>
                  </a:cubicBezTo>
                  <a:cubicBezTo>
                    <a:pt x="3230" y="8561"/>
                    <a:pt x="635" y="10348"/>
                    <a:pt x="1" y="12697"/>
                  </a:cubicBezTo>
                  <a:lnTo>
                    <a:pt x="15448" y="14349"/>
                  </a:lnTo>
                  <a:cubicBezTo>
                    <a:pt x="25778" y="12600"/>
                    <a:pt x="37857" y="12665"/>
                    <a:pt x="47604" y="8909"/>
                  </a:cubicBezTo>
                  <a:cubicBezTo>
                    <a:pt x="47208" y="7452"/>
                    <a:pt x="45851" y="6063"/>
                    <a:pt x="44630" y="6063"/>
                  </a:cubicBezTo>
                  <a:cubicBezTo>
                    <a:pt x="43950" y="6063"/>
                    <a:pt x="43313" y="6493"/>
                    <a:pt x="42908" y="7581"/>
                  </a:cubicBezTo>
                  <a:cubicBezTo>
                    <a:pt x="42653" y="6095"/>
                    <a:pt x="41682" y="4011"/>
                    <a:pt x="40556" y="4011"/>
                  </a:cubicBezTo>
                  <a:cubicBezTo>
                    <a:pt x="40112" y="4011"/>
                    <a:pt x="39643" y="4336"/>
                    <a:pt x="39184" y="5152"/>
                  </a:cubicBezTo>
                  <a:cubicBezTo>
                    <a:pt x="38850" y="3981"/>
                    <a:pt x="37981" y="3365"/>
                    <a:pt x="37045" y="3365"/>
                  </a:cubicBezTo>
                  <a:cubicBezTo>
                    <a:pt x="36351" y="3365"/>
                    <a:pt x="35619" y="3704"/>
                    <a:pt x="35039" y="4407"/>
                  </a:cubicBezTo>
                  <a:cubicBezTo>
                    <a:pt x="34358" y="3065"/>
                    <a:pt x="32598" y="1722"/>
                    <a:pt x="31102" y="1722"/>
                  </a:cubicBezTo>
                  <a:cubicBezTo>
                    <a:pt x="30180" y="1722"/>
                    <a:pt x="29359" y="2232"/>
                    <a:pt x="28951" y="3565"/>
                  </a:cubicBezTo>
                  <a:cubicBezTo>
                    <a:pt x="28426" y="1099"/>
                    <a:pt x="26888" y="1"/>
                    <a:pt x="25306" y="1"/>
                  </a:cubicBezTo>
                  <a:close/>
                </a:path>
              </a:pathLst>
            </a:custGeom>
            <a:solidFill>
              <a:srgbClr val="88AD4D"/>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24" name="Google Shape;1524;p47"/>
            <p:cNvSpPr/>
            <p:nvPr/>
          </p:nvSpPr>
          <p:spPr>
            <a:xfrm>
              <a:off x="78142" y="3078614"/>
              <a:ext cx="3571748" cy="1355557"/>
            </a:xfrm>
            <a:custGeom>
              <a:avLst/>
              <a:gdLst/>
              <a:ahLst/>
              <a:cxnLst/>
              <a:rect l="l" t="t" r="r" b="b"/>
              <a:pathLst>
                <a:path w="202394" h="76813" extrusionOk="0">
                  <a:moveTo>
                    <a:pt x="0" y="76813"/>
                  </a:moveTo>
                  <a:cubicBezTo>
                    <a:pt x="12144" y="73574"/>
                    <a:pt x="202394" y="76230"/>
                    <a:pt x="202394" y="75776"/>
                  </a:cubicBezTo>
                  <a:lnTo>
                    <a:pt x="202394" y="13892"/>
                  </a:lnTo>
                  <a:cubicBezTo>
                    <a:pt x="170464" y="3400"/>
                    <a:pt x="137466" y="0"/>
                    <a:pt x="104338" y="1295"/>
                  </a:cubicBezTo>
                  <a:cubicBezTo>
                    <a:pt x="74740" y="2332"/>
                    <a:pt x="45434" y="7383"/>
                    <a:pt x="17196" y="16256"/>
                  </a:cubicBezTo>
                  <a:cubicBezTo>
                    <a:pt x="10428" y="18426"/>
                    <a:pt x="8582" y="18620"/>
                    <a:pt x="0" y="21988"/>
                  </a:cubicBezTo>
                  <a:close/>
                </a:path>
              </a:pathLst>
            </a:custGeom>
            <a:solidFill>
              <a:schemeClr val="accent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25" name="Google Shape;1525;p47"/>
            <p:cNvSpPr/>
            <p:nvPr/>
          </p:nvSpPr>
          <p:spPr>
            <a:xfrm>
              <a:off x="78142" y="3199100"/>
              <a:ext cx="3572330" cy="1505296"/>
            </a:xfrm>
            <a:custGeom>
              <a:avLst/>
              <a:gdLst/>
              <a:ahLst/>
              <a:cxnLst/>
              <a:rect l="l" t="t" r="r" b="b"/>
              <a:pathLst>
                <a:path w="202427" h="85298" extrusionOk="0">
                  <a:moveTo>
                    <a:pt x="0" y="195"/>
                  </a:moveTo>
                  <a:lnTo>
                    <a:pt x="0" y="85298"/>
                  </a:lnTo>
                  <a:lnTo>
                    <a:pt x="202394" y="85298"/>
                  </a:lnTo>
                  <a:cubicBezTo>
                    <a:pt x="202394" y="85298"/>
                    <a:pt x="202426" y="36205"/>
                    <a:pt x="202394" y="36205"/>
                  </a:cubicBezTo>
                  <a:cubicBezTo>
                    <a:pt x="177815" y="36205"/>
                    <a:pt x="129111" y="29599"/>
                    <a:pt x="125873" y="29016"/>
                  </a:cubicBezTo>
                  <a:cubicBezTo>
                    <a:pt x="89604" y="22313"/>
                    <a:pt x="75291" y="18783"/>
                    <a:pt x="39216" y="9489"/>
                  </a:cubicBezTo>
                  <a:cubicBezTo>
                    <a:pt x="29048" y="6866"/>
                    <a:pt x="24320" y="6186"/>
                    <a:pt x="14152" y="3628"/>
                  </a:cubicBezTo>
                  <a:cubicBezTo>
                    <a:pt x="11237" y="2915"/>
                    <a:pt x="2980" y="1"/>
                    <a:pt x="0" y="195"/>
                  </a:cubicBezTo>
                  <a:close/>
                </a:path>
              </a:pathLst>
            </a:custGeom>
            <a:solidFill>
              <a:schemeClr val="lt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26" name="Google Shape;1526;p47"/>
            <p:cNvSpPr/>
            <p:nvPr/>
          </p:nvSpPr>
          <p:spPr>
            <a:xfrm>
              <a:off x="78142" y="3829060"/>
              <a:ext cx="3571748" cy="1417870"/>
            </a:xfrm>
            <a:custGeom>
              <a:avLst/>
              <a:gdLst/>
              <a:ahLst/>
              <a:cxnLst/>
              <a:rect l="l" t="t" r="r" b="b"/>
              <a:pathLst>
                <a:path w="202394" h="80344" extrusionOk="0">
                  <a:moveTo>
                    <a:pt x="0" y="1"/>
                  </a:moveTo>
                  <a:lnTo>
                    <a:pt x="202394" y="1"/>
                  </a:lnTo>
                  <a:lnTo>
                    <a:pt x="202394" y="80343"/>
                  </a:lnTo>
                  <a:lnTo>
                    <a:pt x="0" y="80343"/>
                  </a:lnTo>
                  <a:close/>
                </a:path>
              </a:pathLst>
            </a:custGeom>
            <a:solidFill>
              <a:schemeClr val="accent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27" name="Google Shape;1527;p47"/>
            <p:cNvSpPr/>
            <p:nvPr/>
          </p:nvSpPr>
          <p:spPr>
            <a:xfrm>
              <a:off x="825055" y="3829060"/>
              <a:ext cx="2824835" cy="1417870"/>
            </a:xfrm>
            <a:custGeom>
              <a:avLst/>
              <a:gdLst/>
              <a:ahLst/>
              <a:cxnLst/>
              <a:rect l="l" t="t" r="r" b="b"/>
              <a:pathLst>
                <a:path w="160070" h="80344" extrusionOk="0">
                  <a:moveTo>
                    <a:pt x="160070" y="80343"/>
                  </a:moveTo>
                  <a:lnTo>
                    <a:pt x="160070" y="1"/>
                  </a:lnTo>
                  <a:lnTo>
                    <a:pt x="69041" y="1"/>
                  </a:lnTo>
                  <a:cubicBezTo>
                    <a:pt x="69041" y="1"/>
                    <a:pt x="1296" y="78497"/>
                    <a:pt x="1" y="80181"/>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28" name="Google Shape;1528;p47"/>
            <p:cNvSpPr/>
            <p:nvPr/>
          </p:nvSpPr>
          <p:spPr>
            <a:xfrm>
              <a:off x="902774" y="3829060"/>
              <a:ext cx="2747115" cy="1417870"/>
            </a:xfrm>
            <a:custGeom>
              <a:avLst/>
              <a:gdLst/>
              <a:ahLst/>
              <a:cxnLst/>
              <a:rect l="l" t="t" r="r" b="b"/>
              <a:pathLst>
                <a:path w="155666" h="80344" extrusionOk="0">
                  <a:moveTo>
                    <a:pt x="155666" y="80343"/>
                  </a:moveTo>
                  <a:lnTo>
                    <a:pt x="155666" y="1"/>
                  </a:lnTo>
                  <a:lnTo>
                    <a:pt x="67131" y="1"/>
                  </a:lnTo>
                  <a:cubicBezTo>
                    <a:pt x="67131" y="1"/>
                    <a:pt x="1264" y="78497"/>
                    <a:pt x="1" y="80181"/>
                  </a:cubicBezTo>
                  <a:close/>
                </a:path>
              </a:pathLst>
            </a:custGeom>
            <a:solidFill>
              <a:schemeClr val="accent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29" name="Google Shape;1529;p47"/>
            <p:cNvSpPr/>
            <p:nvPr/>
          </p:nvSpPr>
          <p:spPr>
            <a:xfrm>
              <a:off x="2618358" y="3830790"/>
              <a:ext cx="266901" cy="1416141"/>
            </a:xfrm>
            <a:custGeom>
              <a:avLst/>
              <a:gdLst/>
              <a:ahLst/>
              <a:cxnLst/>
              <a:rect l="l" t="t" r="r" b="b"/>
              <a:pathLst>
                <a:path w="15124" h="80246" extrusionOk="0">
                  <a:moveTo>
                    <a:pt x="10687" y="0"/>
                  </a:moveTo>
                  <a:lnTo>
                    <a:pt x="1" y="80245"/>
                  </a:lnTo>
                  <a:lnTo>
                    <a:pt x="5344" y="80245"/>
                  </a:lnTo>
                  <a:lnTo>
                    <a:pt x="15123" y="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31" name="Google Shape;1531;p47"/>
            <p:cNvSpPr/>
            <p:nvPr/>
          </p:nvSpPr>
          <p:spPr>
            <a:xfrm>
              <a:off x="2831522" y="5079456"/>
              <a:ext cx="34871" cy="16589"/>
            </a:xfrm>
            <a:custGeom>
              <a:avLst/>
              <a:gdLst/>
              <a:ahLst/>
              <a:cxnLst/>
              <a:rect l="l" t="t" r="r" b="b"/>
              <a:pathLst>
                <a:path w="1976" h="940" extrusionOk="0">
                  <a:moveTo>
                    <a:pt x="1976" y="454"/>
                  </a:moveTo>
                  <a:cubicBezTo>
                    <a:pt x="1976" y="713"/>
                    <a:pt x="1522" y="940"/>
                    <a:pt x="1004" y="940"/>
                  </a:cubicBezTo>
                  <a:cubicBezTo>
                    <a:pt x="454" y="940"/>
                    <a:pt x="0" y="713"/>
                    <a:pt x="0" y="454"/>
                  </a:cubicBezTo>
                  <a:cubicBezTo>
                    <a:pt x="0" y="228"/>
                    <a:pt x="454" y="1"/>
                    <a:pt x="1004" y="1"/>
                  </a:cubicBezTo>
                  <a:cubicBezTo>
                    <a:pt x="1522" y="1"/>
                    <a:pt x="1976" y="228"/>
                    <a:pt x="1976" y="454"/>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32" name="Google Shape;1532;p47"/>
            <p:cNvSpPr/>
            <p:nvPr/>
          </p:nvSpPr>
          <p:spPr>
            <a:xfrm>
              <a:off x="3458997" y="4957159"/>
              <a:ext cx="71455" cy="17736"/>
            </a:xfrm>
            <a:custGeom>
              <a:avLst/>
              <a:gdLst/>
              <a:ahLst/>
              <a:cxnLst/>
              <a:rect l="l" t="t" r="r" b="b"/>
              <a:pathLst>
                <a:path w="4049" h="1005" extrusionOk="0">
                  <a:moveTo>
                    <a:pt x="4049" y="487"/>
                  </a:moveTo>
                  <a:cubicBezTo>
                    <a:pt x="4049" y="778"/>
                    <a:pt x="3142" y="1005"/>
                    <a:pt x="2041" y="1005"/>
                  </a:cubicBezTo>
                  <a:cubicBezTo>
                    <a:pt x="908" y="1005"/>
                    <a:pt x="1" y="778"/>
                    <a:pt x="1" y="487"/>
                  </a:cubicBezTo>
                  <a:cubicBezTo>
                    <a:pt x="1" y="195"/>
                    <a:pt x="908" y="1"/>
                    <a:pt x="2041" y="1"/>
                  </a:cubicBezTo>
                  <a:cubicBezTo>
                    <a:pt x="3142" y="1"/>
                    <a:pt x="4049" y="195"/>
                    <a:pt x="4049" y="487"/>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45" name="Google Shape;1545;p47"/>
            <p:cNvSpPr/>
            <p:nvPr/>
          </p:nvSpPr>
          <p:spPr>
            <a:xfrm>
              <a:off x="2029161" y="4961165"/>
              <a:ext cx="26877" cy="9741"/>
            </a:xfrm>
            <a:custGeom>
              <a:avLst/>
              <a:gdLst/>
              <a:ahLst/>
              <a:cxnLst/>
              <a:rect l="l" t="t" r="r" b="b"/>
              <a:pathLst>
                <a:path w="1523" h="552" extrusionOk="0">
                  <a:moveTo>
                    <a:pt x="1523" y="260"/>
                  </a:moveTo>
                  <a:cubicBezTo>
                    <a:pt x="1523" y="422"/>
                    <a:pt x="1167" y="551"/>
                    <a:pt x="746" y="551"/>
                  </a:cubicBezTo>
                  <a:cubicBezTo>
                    <a:pt x="357" y="551"/>
                    <a:pt x="1" y="422"/>
                    <a:pt x="1" y="260"/>
                  </a:cubicBezTo>
                  <a:cubicBezTo>
                    <a:pt x="1" y="98"/>
                    <a:pt x="357" y="1"/>
                    <a:pt x="746" y="1"/>
                  </a:cubicBezTo>
                  <a:cubicBezTo>
                    <a:pt x="1167" y="1"/>
                    <a:pt x="1523" y="98"/>
                    <a:pt x="1523" y="260"/>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49" name="Google Shape;1549;p47"/>
            <p:cNvSpPr/>
            <p:nvPr/>
          </p:nvSpPr>
          <p:spPr>
            <a:xfrm>
              <a:off x="2444054" y="4981742"/>
              <a:ext cx="46307" cy="20595"/>
            </a:xfrm>
            <a:custGeom>
              <a:avLst/>
              <a:gdLst/>
              <a:ahLst/>
              <a:cxnLst/>
              <a:rect l="l" t="t" r="r" b="b"/>
              <a:pathLst>
                <a:path w="2624" h="1167" extrusionOk="0">
                  <a:moveTo>
                    <a:pt x="2624" y="583"/>
                  </a:moveTo>
                  <a:cubicBezTo>
                    <a:pt x="2624" y="907"/>
                    <a:pt x="2041" y="1166"/>
                    <a:pt x="1296" y="1166"/>
                  </a:cubicBezTo>
                  <a:cubicBezTo>
                    <a:pt x="584" y="1166"/>
                    <a:pt x="1" y="907"/>
                    <a:pt x="1" y="583"/>
                  </a:cubicBezTo>
                  <a:cubicBezTo>
                    <a:pt x="1" y="259"/>
                    <a:pt x="584" y="0"/>
                    <a:pt x="1296" y="0"/>
                  </a:cubicBezTo>
                  <a:cubicBezTo>
                    <a:pt x="2041" y="0"/>
                    <a:pt x="2624" y="259"/>
                    <a:pt x="2624" y="583"/>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50" name="Google Shape;1550;p47"/>
            <p:cNvSpPr/>
            <p:nvPr/>
          </p:nvSpPr>
          <p:spPr>
            <a:xfrm>
              <a:off x="3312699" y="5088033"/>
              <a:ext cx="33177" cy="9741"/>
            </a:xfrm>
            <a:custGeom>
              <a:avLst/>
              <a:gdLst/>
              <a:ahLst/>
              <a:cxnLst/>
              <a:rect l="l" t="t" r="r" b="b"/>
              <a:pathLst>
                <a:path w="1880" h="552" extrusionOk="0">
                  <a:moveTo>
                    <a:pt x="1879" y="260"/>
                  </a:moveTo>
                  <a:cubicBezTo>
                    <a:pt x="1879" y="422"/>
                    <a:pt x="1458" y="551"/>
                    <a:pt x="940" y="551"/>
                  </a:cubicBezTo>
                  <a:cubicBezTo>
                    <a:pt x="422" y="551"/>
                    <a:pt x="1" y="422"/>
                    <a:pt x="1" y="260"/>
                  </a:cubicBezTo>
                  <a:cubicBezTo>
                    <a:pt x="1" y="98"/>
                    <a:pt x="422" y="1"/>
                    <a:pt x="940" y="1"/>
                  </a:cubicBezTo>
                  <a:cubicBezTo>
                    <a:pt x="1458" y="1"/>
                    <a:pt x="1879" y="98"/>
                    <a:pt x="1879" y="260"/>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51" name="Google Shape;1551;p47"/>
            <p:cNvSpPr/>
            <p:nvPr/>
          </p:nvSpPr>
          <p:spPr>
            <a:xfrm>
              <a:off x="3225273" y="5097174"/>
              <a:ext cx="62296" cy="26312"/>
            </a:xfrm>
            <a:custGeom>
              <a:avLst/>
              <a:gdLst/>
              <a:ahLst/>
              <a:cxnLst/>
              <a:rect l="l" t="t" r="r" b="b"/>
              <a:pathLst>
                <a:path w="3530" h="1491" extrusionOk="0">
                  <a:moveTo>
                    <a:pt x="3530" y="746"/>
                  </a:moveTo>
                  <a:cubicBezTo>
                    <a:pt x="3530" y="1166"/>
                    <a:pt x="2720" y="1490"/>
                    <a:pt x="1781" y="1490"/>
                  </a:cubicBezTo>
                  <a:cubicBezTo>
                    <a:pt x="810" y="1490"/>
                    <a:pt x="0" y="1166"/>
                    <a:pt x="0" y="746"/>
                  </a:cubicBezTo>
                  <a:cubicBezTo>
                    <a:pt x="0" y="357"/>
                    <a:pt x="810" y="1"/>
                    <a:pt x="1781" y="1"/>
                  </a:cubicBezTo>
                  <a:cubicBezTo>
                    <a:pt x="2720" y="1"/>
                    <a:pt x="3530" y="357"/>
                    <a:pt x="3530" y="746"/>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52" name="Google Shape;1552;p47"/>
            <p:cNvSpPr/>
            <p:nvPr/>
          </p:nvSpPr>
          <p:spPr>
            <a:xfrm>
              <a:off x="3300699" y="5136034"/>
              <a:ext cx="22306" cy="6883"/>
            </a:xfrm>
            <a:custGeom>
              <a:avLst/>
              <a:gdLst/>
              <a:ahLst/>
              <a:cxnLst/>
              <a:rect l="l" t="t" r="r" b="b"/>
              <a:pathLst>
                <a:path w="1264" h="390" extrusionOk="0">
                  <a:moveTo>
                    <a:pt x="1264" y="195"/>
                  </a:moveTo>
                  <a:cubicBezTo>
                    <a:pt x="1264" y="292"/>
                    <a:pt x="972" y="389"/>
                    <a:pt x="616" y="389"/>
                  </a:cubicBezTo>
                  <a:cubicBezTo>
                    <a:pt x="292" y="389"/>
                    <a:pt x="1" y="292"/>
                    <a:pt x="1" y="195"/>
                  </a:cubicBezTo>
                  <a:cubicBezTo>
                    <a:pt x="1" y="98"/>
                    <a:pt x="292" y="1"/>
                    <a:pt x="616" y="1"/>
                  </a:cubicBezTo>
                  <a:cubicBezTo>
                    <a:pt x="972" y="1"/>
                    <a:pt x="1264" y="98"/>
                    <a:pt x="1264" y="195"/>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53" name="Google Shape;1553;p47"/>
            <p:cNvSpPr/>
            <p:nvPr/>
          </p:nvSpPr>
          <p:spPr>
            <a:xfrm>
              <a:off x="3117253" y="5088033"/>
              <a:ext cx="26312" cy="9741"/>
            </a:xfrm>
            <a:custGeom>
              <a:avLst/>
              <a:gdLst/>
              <a:ahLst/>
              <a:cxnLst/>
              <a:rect l="l" t="t" r="r" b="b"/>
              <a:pathLst>
                <a:path w="1491" h="552" extrusionOk="0">
                  <a:moveTo>
                    <a:pt x="1490" y="260"/>
                  </a:moveTo>
                  <a:cubicBezTo>
                    <a:pt x="1490" y="422"/>
                    <a:pt x="1167" y="551"/>
                    <a:pt x="746" y="551"/>
                  </a:cubicBezTo>
                  <a:cubicBezTo>
                    <a:pt x="325" y="551"/>
                    <a:pt x="1" y="422"/>
                    <a:pt x="1" y="260"/>
                  </a:cubicBezTo>
                  <a:cubicBezTo>
                    <a:pt x="1" y="98"/>
                    <a:pt x="325" y="1"/>
                    <a:pt x="746" y="1"/>
                  </a:cubicBezTo>
                  <a:cubicBezTo>
                    <a:pt x="1167" y="1"/>
                    <a:pt x="1490" y="98"/>
                    <a:pt x="1490" y="260"/>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58" name="Google Shape;1558;p47"/>
            <p:cNvSpPr/>
            <p:nvPr/>
          </p:nvSpPr>
          <p:spPr>
            <a:xfrm>
              <a:off x="1235959" y="5173182"/>
              <a:ext cx="29154" cy="4588"/>
            </a:xfrm>
            <a:custGeom>
              <a:avLst/>
              <a:gdLst/>
              <a:ahLst/>
              <a:cxnLst/>
              <a:rect l="l" t="t" r="r" b="b"/>
              <a:pathLst>
                <a:path w="1652" h="260" extrusionOk="0">
                  <a:moveTo>
                    <a:pt x="1652" y="130"/>
                  </a:moveTo>
                  <a:cubicBezTo>
                    <a:pt x="1652" y="195"/>
                    <a:pt x="1296" y="260"/>
                    <a:pt x="842" y="260"/>
                  </a:cubicBezTo>
                  <a:cubicBezTo>
                    <a:pt x="389" y="260"/>
                    <a:pt x="0" y="195"/>
                    <a:pt x="0" y="130"/>
                  </a:cubicBezTo>
                  <a:cubicBezTo>
                    <a:pt x="0" y="65"/>
                    <a:pt x="389" y="1"/>
                    <a:pt x="842" y="1"/>
                  </a:cubicBezTo>
                  <a:cubicBezTo>
                    <a:pt x="1296" y="1"/>
                    <a:pt x="1652" y="65"/>
                    <a:pt x="1652" y="130"/>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74" name="Google Shape;1574;p47"/>
            <p:cNvSpPr/>
            <p:nvPr/>
          </p:nvSpPr>
          <p:spPr>
            <a:xfrm>
              <a:off x="513612" y="2443802"/>
              <a:ext cx="332620" cy="129744"/>
            </a:xfrm>
            <a:custGeom>
              <a:avLst/>
              <a:gdLst/>
              <a:ahLst/>
              <a:cxnLst/>
              <a:rect l="l" t="t" r="r" b="b"/>
              <a:pathLst>
                <a:path w="18848" h="7352" extrusionOk="0">
                  <a:moveTo>
                    <a:pt x="18782" y="7352"/>
                  </a:moveTo>
                  <a:cubicBezTo>
                    <a:pt x="18847" y="6186"/>
                    <a:pt x="17584" y="5959"/>
                    <a:pt x="16677" y="5927"/>
                  </a:cubicBezTo>
                  <a:lnTo>
                    <a:pt x="16677" y="5927"/>
                  </a:lnTo>
                  <a:cubicBezTo>
                    <a:pt x="16807" y="4988"/>
                    <a:pt x="16969" y="4210"/>
                    <a:pt x="16645" y="3239"/>
                  </a:cubicBezTo>
                  <a:cubicBezTo>
                    <a:pt x="16256" y="1911"/>
                    <a:pt x="15253" y="843"/>
                    <a:pt x="13925" y="389"/>
                  </a:cubicBezTo>
                  <a:cubicBezTo>
                    <a:pt x="12759" y="1"/>
                    <a:pt x="11496" y="195"/>
                    <a:pt x="10460" y="843"/>
                  </a:cubicBezTo>
                  <a:cubicBezTo>
                    <a:pt x="9229" y="1717"/>
                    <a:pt x="9326" y="2883"/>
                    <a:pt x="8906" y="4113"/>
                  </a:cubicBezTo>
                  <a:cubicBezTo>
                    <a:pt x="8873" y="3304"/>
                    <a:pt x="7643" y="3174"/>
                    <a:pt x="7027" y="3466"/>
                  </a:cubicBezTo>
                  <a:cubicBezTo>
                    <a:pt x="6153" y="3854"/>
                    <a:pt x="5862" y="4534"/>
                    <a:pt x="5764" y="5344"/>
                  </a:cubicBezTo>
                  <a:cubicBezTo>
                    <a:pt x="5117" y="4858"/>
                    <a:pt x="4501" y="5312"/>
                    <a:pt x="4404" y="6056"/>
                  </a:cubicBezTo>
                  <a:cubicBezTo>
                    <a:pt x="3659" y="5538"/>
                    <a:pt x="2720" y="5409"/>
                    <a:pt x="1846" y="5700"/>
                  </a:cubicBezTo>
                  <a:cubicBezTo>
                    <a:pt x="1134" y="5959"/>
                    <a:pt x="421" y="7093"/>
                    <a:pt x="0" y="7222"/>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82" name="Google Shape;1582;p47"/>
            <p:cNvSpPr/>
            <p:nvPr/>
          </p:nvSpPr>
          <p:spPr>
            <a:xfrm>
              <a:off x="171285" y="5172035"/>
              <a:ext cx="45742" cy="6883"/>
            </a:xfrm>
            <a:custGeom>
              <a:avLst/>
              <a:gdLst/>
              <a:ahLst/>
              <a:cxnLst/>
              <a:rect l="l" t="t" r="r" b="b"/>
              <a:pathLst>
                <a:path w="2592" h="390" extrusionOk="0">
                  <a:moveTo>
                    <a:pt x="2591" y="195"/>
                  </a:moveTo>
                  <a:cubicBezTo>
                    <a:pt x="2591" y="292"/>
                    <a:pt x="2009" y="389"/>
                    <a:pt x="1296" y="389"/>
                  </a:cubicBezTo>
                  <a:cubicBezTo>
                    <a:pt x="584" y="389"/>
                    <a:pt x="1" y="292"/>
                    <a:pt x="1" y="195"/>
                  </a:cubicBezTo>
                  <a:cubicBezTo>
                    <a:pt x="1" y="66"/>
                    <a:pt x="584" y="1"/>
                    <a:pt x="1296" y="1"/>
                  </a:cubicBezTo>
                  <a:cubicBezTo>
                    <a:pt x="2009" y="1"/>
                    <a:pt x="2591" y="66"/>
                    <a:pt x="2591" y="195"/>
                  </a:cubicBezTo>
                  <a:close/>
                </a:path>
              </a:pathLst>
            </a:custGeom>
            <a:solidFill>
              <a:srgbClr val="C1C1C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84" name="Google Shape;1584;p47"/>
            <p:cNvSpPr/>
            <p:nvPr/>
          </p:nvSpPr>
          <p:spPr>
            <a:xfrm>
              <a:off x="614749" y="5169176"/>
              <a:ext cx="39460" cy="5735"/>
            </a:xfrm>
            <a:custGeom>
              <a:avLst/>
              <a:gdLst/>
              <a:ahLst/>
              <a:cxnLst/>
              <a:rect l="l" t="t" r="r" b="b"/>
              <a:pathLst>
                <a:path w="2236" h="325" extrusionOk="0">
                  <a:moveTo>
                    <a:pt x="2235" y="163"/>
                  </a:moveTo>
                  <a:cubicBezTo>
                    <a:pt x="2235" y="228"/>
                    <a:pt x="1750" y="325"/>
                    <a:pt x="1134" y="325"/>
                  </a:cubicBezTo>
                  <a:cubicBezTo>
                    <a:pt x="519" y="325"/>
                    <a:pt x="1" y="228"/>
                    <a:pt x="1" y="163"/>
                  </a:cubicBezTo>
                  <a:cubicBezTo>
                    <a:pt x="1" y="66"/>
                    <a:pt x="519" y="1"/>
                    <a:pt x="1134" y="1"/>
                  </a:cubicBezTo>
                  <a:cubicBezTo>
                    <a:pt x="1750" y="1"/>
                    <a:pt x="2235" y="66"/>
                    <a:pt x="2235" y="163"/>
                  </a:cubicBezTo>
                  <a:close/>
                </a:path>
              </a:pathLst>
            </a:custGeom>
            <a:solidFill>
              <a:srgbClr val="C1C1C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85" name="Google Shape;1585;p47"/>
            <p:cNvSpPr/>
            <p:nvPr/>
          </p:nvSpPr>
          <p:spPr>
            <a:xfrm>
              <a:off x="1102226" y="2306081"/>
              <a:ext cx="50878" cy="1974473"/>
            </a:xfrm>
            <a:custGeom>
              <a:avLst/>
              <a:gdLst/>
              <a:ahLst/>
              <a:cxnLst/>
              <a:rect l="l" t="t" r="r" b="b"/>
              <a:pathLst>
                <a:path w="2883" h="111884" extrusionOk="0">
                  <a:moveTo>
                    <a:pt x="1" y="0"/>
                  </a:moveTo>
                  <a:lnTo>
                    <a:pt x="1" y="111171"/>
                  </a:lnTo>
                  <a:cubicBezTo>
                    <a:pt x="1" y="111560"/>
                    <a:pt x="648" y="111883"/>
                    <a:pt x="1425" y="111883"/>
                  </a:cubicBezTo>
                  <a:cubicBezTo>
                    <a:pt x="2235" y="111883"/>
                    <a:pt x="2883" y="111560"/>
                    <a:pt x="2883" y="111171"/>
                  </a:cubicBezTo>
                  <a:lnTo>
                    <a:pt x="2883" y="0"/>
                  </a:ln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86" name="Google Shape;1586;p47"/>
            <p:cNvSpPr/>
            <p:nvPr/>
          </p:nvSpPr>
          <p:spPr>
            <a:xfrm>
              <a:off x="921075" y="2112347"/>
              <a:ext cx="435487" cy="437199"/>
            </a:xfrm>
            <a:custGeom>
              <a:avLst/>
              <a:gdLst/>
              <a:ahLst/>
              <a:cxnLst/>
              <a:rect l="l" t="t" r="r" b="b"/>
              <a:pathLst>
                <a:path w="24677" h="24774" extrusionOk="0">
                  <a:moveTo>
                    <a:pt x="1684" y="1"/>
                  </a:moveTo>
                  <a:lnTo>
                    <a:pt x="22960" y="1"/>
                  </a:lnTo>
                  <a:cubicBezTo>
                    <a:pt x="23931" y="1"/>
                    <a:pt x="24676" y="778"/>
                    <a:pt x="24676" y="1717"/>
                  </a:cubicBezTo>
                  <a:lnTo>
                    <a:pt x="24676" y="23057"/>
                  </a:lnTo>
                  <a:cubicBezTo>
                    <a:pt x="24676" y="23996"/>
                    <a:pt x="23931" y="24774"/>
                    <a:pt x="22960" y="24774"/>
                  </a:cubicBezTo>
                  <a:lnTo>
                    <a:pt x="1684" y="24774"/>
                  </a:lnTo>
                  <a:cubicBezTo>
                    <a:pt x="745" y="24774"/>
                    <a:pt x="0" y="23996"/>
                    <a:pt x="0" y="23057"/>
                  </a:cubicBezTo>
                  <a:lnTo>
                    <a:pt x="0" y="1717"/>
                  </a:lnTo>
                  <a:cubicBezTo>
                    <a:pt x="0" y="778"/>
                    <a:pt x="745" y="1"/>
                    <a:pt x="1684" y="1"/>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87" name="Google Shape;1587;p47"/>
            <p:cNvSpPr/>
            <p:nvPr/>
          </p:nvSpPr>
          <p:spPr>
            <a:xfrm>
              <a:off x="941652" y="2132924"/>
              <a:ext cx="394333" cy="395480"/>
            </a:xfrm>
            <a:custGeom>
              <a:avLst/>
              <a:gdLst/>
              <a:ahLst/>
              <a:cxnLst/>
              <a:rect l="l" t="t" r="r" b="b"/>
              <a:pathLst>
                <a:path w="22345" h="22410" extrusionOk="0">
                  <a:moveTo>
                    <a:pt x="1522" y="0"/>
                  </a:moveTo>
                  <a:lnTo>
                    <a:pt x="20790" y="0"/>
                  </a:lnTo>
                  <a:cubicBezTo>
                    <a:pt x="21664" y="0"/>
                    <a:pt x="22344" y="713"/>
                    <a:pt x="22344" y="1555"/>
                  </a:cubicBezTo>
                  <a:lnTo>
                    <a:pt x="22344" y="20887"/>
                  </a:lnTo>
                  <a:cubicBezTo>
                    <a:pt x="22344" y="21729"/>
                    <a:pt x="21664" y="22409"/>
                    <a:pt x="20790" y="22409"/>
                  </a:cubicBezTo>
                  <a:lnTo>
                    <a:pt x="1522" y="22409"/>
                  </a:lnTo>
                  <a:cubicBezTo>
                    <a:pt x="680" y="22409"/>
                    <a:pt x="0" y="21729"/>
                    <a:pt x="0" y="20887"/>
                  </a:cubicBezTo>
                  <a:lnTo>
                    <a:pt x="0" y="1555"/>
                  </a:lnTo>
                  <a:cubicBezTo>
                    <a:pt x="0" y="713"/>
                    <a:pt x="680" y="0"/>
                    <a:pt x="1522" y="0"/>
                  </a:cubicBezTo>
                  <a:close/>
                </a:path>
              </a:pathLst>
            </a:custGeom>
            <a:solidFill>
              <a:schemeClr val="lt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88" name="Google Shape;1588;p47"/>
            <p:cNvSpPr/>
            <p:nvPr/>
          </p:nvSpPr>
          <p:spPr>
            <a:xfrm>
              <a:off x="1016512" y="2176919"/>
              <a:ext cx="245177" cy="308619"/>
            </a:xfrm>
            <a:custGeom>
              <a:avLst/>
              <a:gdLst/>
              <a:ahLst/>
              <a:cxnLst/>
              <a:rect l="l" t="t" r="r" b="b"/>
              <a:pathLst>
                <a:path w="13893" h="17488" extrusionOk="0">
                  <a:moveTo>
                    <a:pt x="2526" y="130"/>
                  </a:moveTo>
                  <a:cubicBezTo>
                    <a:pt x="2817" y="66"/>
                    <a:pt x="3141" y="1"/>
                    <a:pt x="3465" y="1"/>
                  </a:cubicBezTo>
                  <a:lnTo>
                    <a:pt x="10427" y="1"/>
                  </a:lnTo>
                  <a:cubicBezTo>
                    <a:pt x="10751" y="1"/>
                    <a:pt x="11075" y="66"/>
                    <a:pt x="11367" y="130"/>
                  </a:cubicBezTo>
                  <a:cubicBezTo>
                    <a:pt x="11561" y="195"/>
                    <a:pt x="11723" y="260"/>
                    <a:pt x="11885" y="325"/>
                  </a:cubicBezTo>
                  <a:cubicBezTo>
                    <a:pt x="12403" y="584"/>
                    <a:pt x="12856" y="940"/>
                    <a:pt x="13212" y="1393"/>
                  </a:cubicBezTo>
                  <a:lnTo>
                    <a:pt x="13374" y="1620"/>
                  </a:lnTo>
                  <a:lnTo>
                    <a:pt x="13374" y="1652"/>
                  </a:lnTo>
                  <a:cubicBezTo>
                    <a:pt x="13439" y="1750"/>
                    <a:pt x="13504" y="1879"/>
                    <a:pt x="13569" y="2009"/>
                  </a:cubicBezTo>
                  <a:cubicBezTo>
                    <a:pt x="13633" y="2106"/>
                    <a:pt x="13666" y="2235"/>
                    <a:pt x="13731" y="2365"/>
                  </a:cubicBezTo>
                  <a:cubicBezTo>
                    <a:pt x="13763" y="2527"/>
                    <a:pt x="13828" y="2721"/>
                    <a:pt x="13860" y="2915"/>
                  </a:cubicBezTo>
                  <a:cubicBezTo>
                    <a:pt x="13892" y="3110"/>
                    <a:pt x="13892" y="3304"/>
                    <a:pt x="13892" y="3498"/>
                  </a:cubicBezTo>
                  <a:lnTo>
                    <a:pt x="13892" y="13084"/>
                  </a:lnTo>
                  <a:lnTo>
                    <a:pt x="13892" y="14185"/>
                  </a:lnTo>
                  <a:lnTo>
                    <a:pt x="13892" y="14185"/>
                  </a:lnTo>
                  <a:lnTo>
                    <a:pt x="13860" y="14282"/>
                  </a:lnTo>
                  <a:cubicBezTo>
                    <a:pt x="13860" y="14379"/>
                    <a:pt x="13795" y="14476"/>
                    <a:pt x="13763" y="14541"/>
                  </a:cubicBezTo>
                  <a:cubicBezTo>
                    <a:pt x="13633" y="14767"/>
                    <a:pt x="13439" y="14929"/>
                    <a:pt x="13212" y="15027"/>
                  </a:cubicBezTo>
                  <a:cubicBezTo>
                    <a:pt x="13083" y="15091"/>
                    <a:pt x="12921" y="15124"/>
                    <a:pt x="12759" y="15124"/>
                  </a:cubicBezTo>
                  <a:lnTo>
                    <a:pt x="12759" y="16387"/>
                  </a:lnTo>
                  <a:cubicBezTo>
                    <a:pt x="12727" y="16678"/>
                    <a:pt x="12597" y="16937"/>
                    <a:pt x="12370" y="17164"/>
                  </a:cubicBezTo>
                  <a:cubicBezTo>
                    <a:pt x="12306" y="17229"/>
                    <a:pt x="12209" y="17261"/>
                    <a:pt x="12144" y="17326"/>
                  </a:cubicBezTo>
                  <a:cubicBezTo>
                    <a:pt x="11885" y="17423"/>
                    <a:pt x="11626" y="17455"/>
                    <a:pt x="11367" y="17455"/>
                  </a:cubicBezTo>
                  <a:lnTo>
                    <a:pt x="10266" y="17455"/>
                  </a:lnTo>
                  <a:cubicBezTo>
                    <a:pt x="10007" y="17391"/>
                    <a:pt x="9812" y="17293"/>
                    <a:pt x="9618" y="17131"/>
                  </a:cubicBezTo>
                  <a:cubicBezTo>
                    <a:pt x="9586" y="17099"/>
                    <a:pt x="9553" y="17034"/>
                    <a:pt x="9521" y="17002"/>
                  </a:cubicBezTo>
                  <a:lnTo>
                    <a:pt x="9456" y="16905"/>
                  </a:lnTo>
                  <a:cubicBezTo>
                    <a:pt x="9391" y="16808"/>
                    <a:pt x="9359" y="16710"/>
                    <a:pt x="9326" y="16581"/>
                  </a:cubicBezTo>
                  <a:cubicBezTo>
                    <a:pt x="9326" y="16484"/>
                    <a:pt x="9262" y="16387"/>
                    <a:pt x="9294" y="16257"/>
                  </a:cubicBezTo>
                  <a:lnTo>
                    <a:pt x="9294" y="15124"/>
                  </a:lnTo>
                  <a:lnTo>
                    <a:pt x="4599" y="15124"/>
                  </a:lnTo>
                  <a:lnTo>
                    <a:pt x="4599" y="16451"/>
                  </a:lnTo>
                  <a:lnTo>
                    <a:pt x="4599" y="16451"/>
                  </a:lnTo>
                  <a:cubicBezTo>
                    <a:pt x="4599" y="16516"/>
                    <a:pt x="4599" y="16581"/>
                    <a:pt x="4566" y="16646"/>
                  </a:cubicBezTo>
                  <a:cubicBezTo>
                    <a:pt x="4534" y="16808"/>
                    <a:pt x="4404" y="17002"/>
                    <a:pt x="4275" y="17131"/>
                  </a:cubicBezTo>
                  <a:cubicBezTo>
                    <a:pt x="4178" y="17229"/>
                    <a:pt x="4048" y="17326"/>
                    <a:pt x="3919" y="17391"/>
                  </a:cubicBezTo>
                  <a:cubicBezTo>
                    <a:pt x="3692" y="17455"/>
                    <a:pt x="3465" y="17488"/>
                    <a:pt x="3206" y="17455"/>
                  </a:cubicBezTo>
                  <a:lnTo>
                    <a:pt x="2202" y="17455"/>
                  </a:lnTo>
                  <a:cubicBezTo>
                    <a:pt x="1716" y="17423"/>
                    <a:pt x="1295" y="17099"/>
                    <a:pt x="1198" y="16646"/>
                  </a:cubicBezTo>
                  <a:cubicBezTo>
                    <a:pt x="1198" y="16613"/>
                    <a:pt x="1198" y="16581"/>
                    <a:pt x="1166" y="16549"/>
                  </a:cubicBezTo>
                  <a:cubicBezTo>
                    <a:pt x="1166" y="16484"/>
                    <a:pt x="1166" y="16419"/>
                    <a:pt x="1166" y="16354"/>
                  </a:cubicBezTo>
                  <a:lnTo>
                    <a:pt x="1166" y="15156"/>
                  </a:lnTo>
                  <a:cubicBezTo>
                    <a:pt x="745" y="15156"/>
                    <a:pt x="389" y="14962"/>
                    <a:pt x="162" y="14606"/>
                  </a:cubicBezTo>
                  <a:cubicBezTo>
                    <a:pt x="130" y="14508"/>
                    <a:pt x="65" y="14411"/>
                    <a:pt x="33" y="14314"/>
                  </a:cubicBezTo>
                  <a:lnTo>
                    <a:pt x="33" y="14217"/>
                  </a:lnTo>
                  <a:cubicBezTo>
                    <a:pt x="0" y="14120"/>
                    <a:pt x="0" y="14023"/>
                    <a:pt x="0" y="13926"/>
                  </a:cubicBezTo>
                  <a:lnTo>
                    <a:pt x="0" y="4761"/>
                  </a:lnTo>
                  <a:lnTo>
                    <a:pt x="0" y="3174"/>
                  </a:lnTo>
                  <a:cubicBezTo>
                    <a:pt x="33" y="2915"/>
                    <a:pt x="97" y="2624"/>
                    <a:pt x="162" y="2365"/>
                  </a:cubicBezTo>
                  <a:cubicBezTo>
                    <a:pt x="227" y="2268"/>
                    <a:pt x="259" y="2171"/>
                    <a:pt x="292" y="2073"/>
                  </a:cubicBezTo>
                  <a:cubicBezTo>
                    <a:pt x="356" y="1911"/>
                    <a:pt x="454" y="1782"/>
                    <a:pt x="551" y="1620"/>
                  </a:cubicBezTo>
                  <a:cubicBezTo>
                    <a:pt x="777" y="1231"/>
                    <a:pt x="1101" y="908"/>
                    <a:pt x="1457" y="649"/>
                  </a:cubicBezTo>
                  <a:cubicBezTo>
                    <a:pt x="1555" y="584"/>
                    <a:pt x="1684" y="551"/>
                    <a:pt x="1749" y="454"/>
                  </a:cubicBezTo>
                  <a:cubicBezTo>
                    <a:pt x="1846" y="389"/>
                    <a:pt x="1943" y="357"/>
                    <a:pt x="2040" y="325"/>
                  </a:cubicBezTo>
                  <a:cubicBezTo>
                    <a:pt x="2170" y="260"/>
                    <a:pt x="2299" y="195"/>
                    <a:pt x="2429" y="163"/>
                  </a:cubicBezTo>
                  <a:cubicBezTo>
                    <a:pt x="2494" y="163"/>
                    <a:pt x="2526" y="130"/>
                    <a:pt x="2558" y="130"/>
                  </a:cubicBezTo>
                  <a:close/>
                  <a:moveTo>
                    <a:pt x="4599" y="1167"/>
                  </a:moveTo>
                  <a:lnTo>
                    <a:pt x="4599" y="2332"/>
                  </a:lnTo>
                  <a:lnTo>
                    <a:pt x="9262" y="2332"/>
                  </a:lnTo>
                  <a:lnTo>
                    <a:pt x="9262" y="1167"/>
                  </a:lnTo>
                  <a:close/>
                  <a:moveTo>
                    <a:pt x="1101" y="3498"/>
                  </a:moveTo>
                  <a:lnTo>
                    <a:pt x="1101" y="10493"/>
                  </a:lnTo>
                  <a:lnTo>
                    <a:pt x="12759" y="10493"/>
                  </a:lnTo>
                  <a:lnTo>
                    <a:pt x="12759" y="3498"/>
                  </a:lnTo>
                  <a:close/>
                  <a:moveTo>
                    <a:pt x="2235" y="11626"/>
                  </a:moveTo>
                  <a:cubicBezTo>
                    <a:pt x="2040" y="11659"/>
                    <a:pt x="1878" y="11691"/>
                    <a:pt x="1716" y="11788"/>
                  </a:cubicBezTo>
                  <a:cubicBezTo>
                    <a:pt x="1425" y="11918"/>
                    <a:pt x="1231" y="12209"/>
                    <a:pt x="1166" y="12501"/>
                  </a:cubicBezTo>
                  <a:lnTo>
                    <a:pt x="1134" y="12598"/>
                  </a:lnTo>
                  <a:cubicBezTo>
                    <a:pt x="1101" y="12695"/>
                    <a:pt x="1101" y="12825"/>
                    <a:pt x="1134" y="12922"/>
                  </a:cubicBezTo>
                  <a:cubicBezTo>
                    <a:pt x="1134" y="12986"/>
                    <a:pt x="1166" y="13051"/>
                    <a:pt x="1166" y="13116"/>
                  </a:cubicBezTo>
                  <a:cubicBezTo>
                    <a:pt x="1263" y="13472"/>
                    <a:pt x="1522" y="13731"/>
                    <a:pt x="1846" y="13893"/>
                  </a:cubicBezTo>
                  <a:cubicBezTo>
                    <a:pt x="2137" y="13990"/>
                    <a:pt x="2494" y="13990"/>
                    <a:pt x="2785" y="13861"/>
                  </a:cubicBezTo>
                  <a:cubicBezTo>
                    <a:pt x="3077" y="13699"/>
                    <a:pt x="3303" y="13440"/>
                    <a:pt x="3400" y="13116"/>
                  </a:cubicBezTo>
                  <a:lnTo>
                    <a:pt x="3433" y="13019"/>
                  </a:lnTo>
                  <a:cubicBezTo>
                    <a:pt x="3465" y="12889"/>
                    <a:pt x="3465" y="12760"/>
                    <a:pt x="3433" y="12630"/>
                  </a:cubicBezTo>
                  <a:lnTo>
                    <a:pt x="3400" y="12533"/>
                  </a:lnTo>
                  <a:cubicBezTo>
                    <a:pt x="3303" y="12144"/>
                    <a:pt x="3012" y="11853"/>
                    <a:pt x="2656" y="11723"/>
                  </a:cubicBezTo>
                  <a:cubicBezTo>
                    <a:pt x="2526" y="11659"/>
                    <a:pt x="2364" y="11659"/>
                    <a:pt x="2235" y="11626"/>
                  </a:cubicBezTo>
                  <a:close/>
                  <a:moveTo>
                    <a:pt x="11010" y="11788"/>
                  </a:moveTo>
                  <a:cubicBezTo>
                    <a:pt x="10751" y="11950"/>
                    <a:pt x="10525" y="12209"/>
                    <a:pt x="10460" y="12501"/>
                  </a:cubicBezTo>
                  <a:lnTo>
                    <a:pt x="10427" y="12598"/>
                  </a:lnTo>
                  <a:cubicBezTo>
                    <a:pt x="10427" y="12727"/>
                    <a:pt x="10427" y="12857"/>
                    <a:pt x="10427" y="12986"/>
                  </a:cubicBezTo>
                  <a:cubicBezTo>
                    <a:pt x="10460" y="13181"/>
                    <a:pt x="10557" y="13343"/>
                    <a:pt x="10654" y="13472"/>
                  </a:cubicBezTo>
                  <a:cubicBezTo>
                    <a:pt x="10784" y="13634"/>
                    <a:pt x="10946" y="13764"/>
                    <a:pt x="11108" y="13861"/>
                  </a:cubicBezTo>
                  <a:lnTo>
                    <a:pt x="11237" y="13893"/>
                  </a:lnTo>
                  <a:cubicBezTo>
                    <a:pt x="11496" y="13990"/>
                    <a:pt x="11820" y="13958"/>
                    <a:pt x="12079" y="13828"/>
                  </a:cubicBezTo>
                  <a:cubicBezTo>
                    <a:pt x="12176" y="13796"/>
                    <a:pt x="12273" y="13731"/>
                    <a:pt x="12338" y="13666"/>
                  </a:cubicBezTo>
                  <a:cubicBezTo>
                    <a:pt x="12532" y="13505"/>
                    <a:pt x="12630" y="13310"/>
                    <a:pt x="12694" y="13084"/>
                  </a:cubicBezTo>
                  <a:cubicBezTo>
                    <a:pt x="12694" y="13019"/>
                    <a:pt x="12727" y="12986"/>
                    <a:pt x="12727" y="12922"/>
                  </a:cubicBezTo>
                  <a:cubicBezTo>
                    <a:pt x="12759" y="12792"/>
                    <a:pt x="12759" y="12695"/>
                    <a:pt x="12727" y="12565"/>
                  </a:cubicBezTo>
                  <a:lnTo>
                    <a:pt x="12727" y="12468"/>
                  </a:lnTo>
                  <a:cubicBezTo>
                    <a:pt x="12630" y="12112"/>
                    <a:pt x="12338" y="11821"/>
                    <a:pt x="11982" y="11659"/>
                  </a:cubicBezTo>
                  <a:cubicBezTo>
                    <a:pt x="11852" y="11626"/>
                    <a:pt x="11690" y="11594"/>
                    <a:pt x="11561" y="11594"/>
                  </a:cubicBezTo>
                  <a:cubicBezTo>
                    <a:pt x="11367" y="11626"/>
                    <a:pt x="11172" y="11691"/>
                    <a:pt x="11043" y="11788"/>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89" name="Google Shape;1589;p47"/>
            <p:cNvSpPr/>
            <p:nvPr/>
          </p:nvSpPr>
          <p:spPr>
            <a:xfrm>
              <a:off x="974794" y="2259227"/>
              <a:ext cx="20595" cy="61731"/>
            </a:xfrm>
            <a:custGeom>
              <a:avLst/>
              <a:gdLst/>
              <a:ahLst/>
              <a:cxnLst/>
              <a:rect l="l" t="t" r="r" b="b"/>
              <a:pathLst>
                <a:path w="1167" h="3498" extrusionOk="0">
                  <a:moveTo>
                    <a:pt x="0" y="486"/>
                  </a:moveTo>
                  <a:cubicBezTo>
                    <a:pt x="33" y="227"/>
                    <a:pt x="259" y="0"/>
                    <a:pt x="551" y="0"/>
                  </a:cubicBezTo>
                  <a:lnTo>
                    <a:pt x="1166" y="0"/>
                  </a:lnTo>
                  <a:lnTo>
                    <a:pt x="1166" y="3497"/>
                  </a:lnTo>
                  <a:lnTo>
                    <a:pt x="486" y="3497"/>
                  </a:lnTo>
                  <a:cubicBezTo>
                    <a:pt x="195" y="3465"/>
                    <a:pt x="0" y="3206"/>
                    <a:pt x="0" y="2914"/>
                  </a:cubicBezTo>
                  <a:lnTo>
                    <a:pt x="0" y="389"/>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grpSp>
      <p:grpSp>
        <p:nvGrpSpPr>
          <p:cNvPr id="2" name="Group 1"/>
          <p:cNvGrpSpPr/>
          <p:nvPr/>
        </p:nvGrpSpPr>
        <p:grpSpPr>
          <a:xfrm>
            <a:off x="1426033" y="4011764"/>
            <a:ext cx="2200432" cy="2435496"/>
            <a:chOff x="1257665" y="1932325"/>
            <a:chExt cx="2780840" cy="3010575"/>
          </a:xfrm>
        </p:grpSpPr>
        <p:sp>
          <p:nvSpPr>
            <p:cNvPr id="1512" name="Google Shape;1512;p47"/>
            <p:cNvSpPr/>
            <p:nvPr/>
          </p:nvSpPr>
          <p:spPr>
            <a:xfrm>
              <a:off x="1510836" y="2785264"/>
              <a:ext cx="204040" cy="428340"/>
            </a:xfrm>
            <a:custGeom>
              <a:avLst/>
              <a:gdLst/>
              <a:ahLst/>
              <a:cxnLst/>
              <a:rect l="l" t="t" r="r" b="b"/>
              <a:pathLst>
                <a:path w="11562" h="24272" extrusionOk="0">
                  <a:moveTo>
                    <a:pt x="6289" y="1"/>
                  </a:moveTo>
                  <a:cubicBezTo>
                    <a:pt x="5312" y="1"/>
                    <a:pt x="4811" y="2336"/>
                    <a:pt x="4696" y="3028"/>
                  </a:cubicBezTo>
                  <a:cubicBezTo>
                    <a:pt x="4566" y="3676"/>
                    <a:pt x="4502" y="4388"/>
                    <a:pt x="4372" y="5036"/>
                  </a:cubicBezTo>
                  <a:cubicBezTo>
                    <a:pt x="4243" y="5748"/>
                    <a:pt x="3984" y="5975"/>
                    <a:pt x="3530" y="6461"/>
                  </a:cubicBezTo>
                  <a:cubicBezTo>
                    <a:pt x="2915" y="7206"/>
                    <a:pt x="2721" y="8210"/>
                    <a:pt x="3044" y="9116"/>
                  </a:cubicBezTo>
                  <a:cubicBezTo>
                    <a:pt x="3077" y="9375"/>
                    <a:pt x="3303" y="9732"/>
                    <a:pt x="3271" y="9991"/>
                  </a:cubicBezTo>
                  <a:cubicBezTo>
                    <a:pt x="3174" y="10347"/>
                    <a:pt x="2494" y="10800"/>
                    <a:pt x="2332" y="11156"/>
                  </a:cubicBezTo>
                  <a:cubicBezTo>
                    <a:pt x="1620" y="12225"/>
                    <a:pt x="1814" y="13650"/>
                    <a:pt x="2785" y="14524"/>
                  </a:cubicBezTo>
                  <a:cubicBezTo>
                    <a:pt x="1814" y="14783"/>
                    <a:pt x="1037" y="15463"/>
                    <a:pt x="680" y="16338"/>
                  </a:cubicBezTo>
                  <a:cubicBezTo>
                    <a:pt x="195" y="17503"/>
                    <a:pt x="680" y="18378"/>
                    <a:pt x="1393" y="19220"/>
                  </a:cubicBezTo>
                  <a:cubicBezTo>
                    <a:pt x="0" y="20191"/>
                    <a:pt x="0" y="22264"/>
                    <a:pt x="1393" y="23235"/>
                  </a:cubicBezTo>
                  <a:cubicBezTo>
                    <a:pt x="2429" y="24077"/>
                    <a:pt x="4081" y="24174"/>
                    <a:pt x="5279" y="24207"/>
                  </a:cubicBezTo>
                  <a:lnTo>
                    <a:pt x="6088" y="24272"/>
                  </a:lnTo>
                  <a:cubicBezTo>
                    <a:pt x="6240" y="24265"/>
                    <a:pt x="6394" y="24263"/>
                    <a:pt x="6550" y="24263"/>
                  </a:cubicBezTo>
                  <a:cubicBezTo>
                    <a:pt x="6839" y="24263"/>
                    <a:pt x="7134" y="24270"/>
                    <a:pt x="7431" y="24270"/>
                  </a:cubicBezTo>
                  <a:cubicBezTo>
                    <a:pt x="8517" y="24270"/>
                    <a:pt x="9617" y="24170"/>
                    <a:pt x="10460" y="23235"/>
                  </a:cubicBezTo>
                  <a:cubicBezTo>
                    <a:pt x="11561" y="22005"/>
                    <a:pt x="11302" y="20191"/>
                    <a:pt x="10233" y="19025"/>
                  </a:cubicBezTo>
                  <a:cubicBezTo>
                    <a:pt x="10849" y="18507"/>
                    <a:pt x="10913" y="17730"/>
                    <a:pt x="10849" y="16985"/>
                  </a:cubicBezTo>
                  <a:cubicBezTo>
                    <a:pt x="10784" y="16435"/>
                    <a:pt x="10622" y="15949"/>
                    <a:pt x="10363" y="15496"/>
                  </a:cubicBezTo>
                  <a:cubicBezTo>
                    <a:pt x="10201" y="15269"/>
                    <a:pt x="9651" y="15010"/>
                    <a:pt x="9618" y="14783"/>
                  </a:cubicBezTo>
                  <a:cubicBezTo>
                    <a:pt x="9489" y="14362"/>
                    <a:pt x="10007" y="13358"/>
                    <a:pt x="10007" y="12808"/>
                  </a:cubicBezTo>
                  <a:cubicBezTo>
                    <a:pt x="9910" y="11966"/>
                    <a:pt x="9521" y="11156"/>
                    <a:pt x="8906" y="10574"/>
                  </a:cubicBezTo>
                  <a:cubicBezTo>
                    <a:pt x="10007" y="9343"/>
                    <a:pt x="9068" y="7627"/>
                    <a:pt x="8031" y="6623"/>
                  </a:cubicBezTo>
                  <a:cubicBezTo>
                    <a:pt x="8485" y="5910"/>
                    <a:pt x="8193" y="4550"/>
                    <a:pt x="8031" y="3773"/>
                  </a:cubicBezTo>
                  <a:cubicBezTo>
                    <a:pt x="7869" y="2931"/>
                    <a:pt x="7448" y="600"/>
                    <a:pt x="6671" y="114"/>
                  </a:cubicBezTo>
                  <a:cubicBezTo>
                    <a:pt x="6537" y="36"/>
                    <a:pt x="6409" y="1"/>
                    <a:pt x="6289" y="1"/>
                  </a:cubicBezTo>
                  <a:close/>
                </a:path>
              </a:pathLst>
            </a:custGeom>
            <a:solidFill>
              <a:srgbClr val="88AD4D"/>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13" name="Google Shape;1513;p47"/>
            <p:cNvSpPr/>
            <p:nvPr/>
          </p:nvSpPr>
          <p:spPr>
            <a:xfrm>
              <a:off x="1537696" y="3159303"/>
              <a:ext cx="36583" cy="29736"/>
            </a:xfrm>
            <a:custGeom>
              <a:avLst/>
              <a:gdLst/>
              <a:ahLst/>
              <a:cxnLst/>
              <a:rect l="l" t="t" r="r" b="b"/>
              <a:pathLst>
                <a:path w="2073" h="1685" extrusionOk="0">
                  <a:moveTo>
                    <a:pt x="421" y="0"/>
                  </a:moveTo>
                  <a:lnTo>
                    <a:pt x="292" y="65"/>
                  </a:lnTo>
                  <a:cubicBezTo>
                    <a:pt x="259" y="65"/>
                    <a:pt x="227" y="97"/>
                    <a:pt x="227" y="130"/>
                  </a:cubicBezTo>
                  <a:cubicBezTo>
                    <a:pt x="195" y="162"/>
                    <a:pt x="162" y="194"/>
                    <a:pt x="130" y="227"/>
                  </a:cubicBezTo>
                  <a:cubicBezTo>
                    <a:pt x="98" y="259"/>
                    <a:pt x="65" y="292"/>
                    <a:pt x="65" y="324"/>
                  </a:cubicBezTo>
                  <a:cubicBezTo>
                    <a:pt x="33" y="389"/>
                    <a:pt x="33" y="421"/>
                    <a:pt x="0" y="454"/>
                  </a:cubicBezTo>
                  <a:cubicBezTo>
                    <a:pt x="0" y="518"/>
                    <a:pt x="0" y="551"/>
                    <a:pt x="0" y="583"/>
                  </a:cubicBezTo>
                  <a:cubicBezTo>
                    <a:pt x="0" y="648"/>
                    <a:pt x="0" y="680"/>
                    <a:pt x="0" y="745"/>
                  </a:cubicBezTo>
                  <a:cubicBezTo>
                    <a:pt x="33" y="777"/>
                    <a:pt x="33" y="842"/>
                    <a:pt x="65" y="874"/>
                  </a:cubicBezTo>
                  <a:cubicBezTo>
                    <a:pt x="65" y="907"/>
                    <a:pt x="98" y="972"/>
                    <a:pt x="130" y="1004"/>
                  </a:cubicBezTo>
                  <a:cubicBezTo>
                    <a:pt x="162" y="1036"/>
                    <a:pt x="195" y="1069"/>
                    <a:pt x="227" y="1101"/>
                  </a:cubicBezTo>
                  <a:cubicBezTo>
                    <a:pt x="259" y="1134"/>
                    <a:pt x="292" y="1166"/>
                    <a:pt x="324" y="1166"/>
                  </a:cubicBezTo>
                  <a:cubicBezTo>
                    <a:pt x="389" y="1198"/>
                    <a:pt x="421" y="1231"/>
                    <a:pt x="486" y="1231"/>
                  </a:cubicBezTo>
                  <a:lnTo>
                    <a:pt x="736" y="1231"/>
                  </a:lnTo>
                  <a:cubicBezTo>
                    <a:pt x="713" y="1323"/>
                    <a:pt x="716" y="1435"/>
                    <a:pt x="745" y="1522"/>
                  </a:cubicBezTo>
                  <a:cubicBezTo>
                    <a:pt x="778" y="1587"/>
                    <a:pt x="810" y="1619"/>
                    <a:pt x="875" y="1652"/>
                  </a:cubicBezTo>
                  <a:cubicBezTo>
                    <a:pt x="940" y="1684"/>
                    <a:pt x="972" y="1684"/>
                    <a:pt x="1037" y="1684"/>
                  </a:cubicBezTo>
                  <a:cubicBezTo>
                    <a:pt x="1134" y="1684"/>
                    <a:pt x="1199" y="1684"/>
                    <a:pt x="1296" y="1652"/>
                  </a:cubicBezTo>
                  <a:cubicBezTo>
                    <a:pt x="1458" y="1619"/>
                    <a:pt x="1620" y="1555"/>
                    <a:pt x="1749" y="1425"/>
                  </a:cubicBezTo>
                  <a:cubicBezTo>
                    <a:pt x="1879" y="1360"/>
                    <a:pt x="1976" y="1231"/>
                    <a:pt x="2073" y="1101"/>
                  </a:cubicBezTo>
                  <a:lnTo>
                    <a:pt x="2073" y="1101"/>
                  </a:lnTo>
                  <a:cubicBezTo>
                    <a:pt x="1943" y="1198"/>
                    <a:pt x="1781" y="1295"/>
                    <a:pt x="1652" y="1360"/>
                  </a:cubicBezTo>
                  <a:cubicBezTo>
                    <a:pt x="1522" y="1425"/>
                    <a:pt x="1361" y="1457"/>
                    <a:pt x="1231" y="1490"/>
                  </a:cubicBezTo>
                  <a:lnTo>
                    <a:pt x="1037" y="1490"/>
                  </a:lnTo>
                  <a:cubicBezTo>
                    <a:pt x="1004" y="1490"/>
                    <a:pt x="972" y="1490"/>
                    <a:pt x="972" y="1457"/>
                  </a:cubicBezTo>
                  <a:cubicBezTo>
                    <a:pt x="940" y="1457"/>
                    <a:pt x="940" y="1457"/>
                    <a:pt x="940" y="1425"/>
                  </a:cubicBezTo>
                  <a:cubicBezTo>
                    <a:pt x="940" y="1393"/>
                    <a:pt x="940" y="1328"/>
                    <a:pt x="972" y="1295"/>
                  </a:cubicBezTo>
                  <a:cubicBezTo>
                    <a:pt x="972" y="1231"/>
                    <a:pt x="1004" y="1166"/>
                    <a:pt x="1037" y="1101"/>
                  </a:cubicBezTo>
                  <a:cubicBezTo>
                    <a:pt x="1069" y="1069"/>
                    <a:pt x="1069" y="1036"/>
                    <a:pt x="1037" y="972"/>
                  </a:cubicBezTo>
                  <a:cubicBezTo>
                    <a:pt x="1037" y="949"/>
                    <a:pt x="1004" y="926"/>
                    <a:pt x="962" y="926"/>
                  </a:cubicBezTo>
                  <a:cubicBezTo>
                    <a:pt x="945" y="926"/>
                    <a:pt x="926" y="930"/>
                    <a:pt x="907" y="939"/>
                  </a:cubicBezTo>
                  <a:lnTo>
                    <a:pt x="810" y="972"/>
                  </a:lnTo>
                  <a:cubicBezTo>
                    <a:pt x="778" y="972"/>
                    <a:pt x="745" y="1004"/>
                    <a:pt x="713" y="1004"/>
                  </a:cubicBezTo>
                  <a:lnTo>
                    <a:pt x="616" y="1004"/>
                  </a:lnTo>
                  <a:cubicBezTo>
                    <a:pt x="551" y="1004"/>
                    <a:pt x="486" y="1004"/>
                    <a:pt x="421" y="972"/>
                  </a:cubicBezTo>
                  <a:cubicBezTo>
                    <a:pt x="389" y="972"/>
                    <a:pt x="357" y="939"/>
                    <a:pt x="324" y="939"/>
                  </a:cubicBezTo>
                  <a:cubicBezTo>
                    <a:pt x="292" y="907"/>
                    <a:pt x="227" y="842"/>
                    <a:pt x="195" y="777"/>
                  </a:cubicBezTo>
                  <a:cubicBezTo>
                    <a:pt x="195" y="745"/>
                    <a:pt x="162" y="713"/>
                    <a:pt x="162" y="680"/>
                  </a:cubicBezTo>
                  <a:cubicBezTo>
                    <a:pt x="162" y="648"/>
                    <a:pt x="162" y="615"/>
                    <a:pt x="162" y="583"/>
                  </a:cubicBezTo>
                  <a:cubicBezTo>
                    <a:pt x="162" y="518"/>
                    <a:pt x="162" y="454"/>
                    <a:pt x="162" y="389"/>
                  </a:cubicBezTo>
                  <a:cubicBezTo>
                    <a:pt x="162" y="324"/>
                    <a:pt x="195" y="292"/>
                    <a:pt x="195" y="259"/>
                  </a:cubicBezTo>
                  <a:cubicBezTo>
                    <a:pt x="227" y="227"/>
                    <a:pt x="227" y="194"/>
                    <a:pt x="259" y="162"/>
                  </a:cubicBezTo>
                  <a:cubicBezTo>
                    <a:pt x="292" y="130"/>
                    <a:pt x="292" y="97"/>
                    <a:pt x="324" y="65"/>
                  </a:cubicBezTo>
                  <a:lnTo>
                    <a:pt x="421" y="0"/>
                  </a:lnTo>
                  <a:close/>
                </a:path>
              </a:pathLst>
            </a:custGeom>
            <a:solidFill>
              <a:srgbClr val="709449"/>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14" name="Google Shape;1514;p47"/>
            <p:cNvSpPr/>
            <p:nvPr/>
          </p:nvSpPr>
          <p:spPr>
            <a:xfrm>
              <a:off x="1559985" y="3061341"/>
              <a:ext cx="17736" cy="13959"/>
            </a:xfrm>
            <a:custGeom>
              <a:avLst/>
              <a:gdLst/>
              <a:ahLst/>
              <a:cxnLst/>
              <a:rect l="l" t="t" r="r" b="b"/>
              <a:pathLst>
                <a:path w="1005" h="791" extrusionOk="0">
                  <a:moveTo>
                    <a:pt x="440" y="1"/>
                  </a:moveTo>
                  <a:cubicBezTo>
                    <a:pt x="369" y="1"/>
                    <a:pt x="298" y="31"/>
                    <a:pt x="227" y="78"/>
                  </a:cubicBezTo>
                  <a:cubicBezTo>
                    <a:pt x="162" y="78"/>
                    <a:pt x="130" y="111"/>
                    <a:pt x="98" y="176"/>
                  </a:cubicBezTo>
                  <a:cubicBezTo>
                    <a:pt x="65" y="208"/>
                    <a:pt x="33" y="273"/>
                    <a:pt x="0" y="337"/>
                  </a:cubicBezTo>
                  <a:cubicBezTo>
                    <a:pt x="0" y="370"/>
                    <a:pt x="0" y="435"/>
                    <a:pt x="0" y="467"/>
                  </a:cubicBezTo>
                  <a:cubicBezTo>
                    <a:pt x="33" y="597"/>
                    <a:pt x="98" y="661"/>
                    <a:pt x="162" y="726"/>
                  </a:cubicBezTo>
                  <a:lnTo>
                    <a:pt x="227" y="791"/>
                  </a:lnTo>
                  <a:lnTo>
                    <a:pt x="227" y="726"/>
                  </a:lnTo>
                  <a:lnTo>
                    <a:pt x="227" y="661"/>
                  </a:lnTo>
                  <a:lnTo>
                    <a:pt x="227" y="564"/>
                  </a:lnTo>
                  <a:cubicBezTo>
                    <a:pt x="227" y="532"/>
                    <a:pt x="227" y="499"/>
                    <a:pt x="227" y="467"/>
                  </a:cubicBezTo>
                  <a:cubicBezTo>
                    <a:pt x="227" y="435"/>
                    <a:pt x="227" y="402"/>
                    <a:pt x="227" y="402"/>
                  </a:cubicBezTo>
                  <a:cubicBezTo>
                    <a:pt x="259" y="370"/>
                    <a:pt x="259" y="337"/>
                    <a:pt x="292" y="337"/>
                  </a:cubicBezTo>
                  <a:cubicBezTo>
                    <a:pt x="324" y="305"/>
                    <a:pt x="357" y="273"/>
                    <a:pt x="357" y="273"/>
                  </a:cubicBezTo>
                  <a:cubicBezTo>
                    <a:pt x="389" y="240"/>
                    <a:pt x="421" y="240"/>
                    <a:pt x="454" y="240"/>
                  </a:cubicBezTo>
                  <a:lnTo>
                    <a:pt x="583" y="208"/>
                  </a:lnTo>
                  <a:cubicBezTo>
                    <a:pt x="648" y="176"/>
                    <a:pt x="713" y="176"/>
                    <a:pt x="778" y="176"/>
                  </a:cubicBezTo>
                  <a:lnTo>
                    <a:pt x="1004" y="176"/>
                  </a:lnTo>
                  <a:lnTo>
                    <a:pt x="939" y="143"/>
                  </a:lnTo>
                  <a:cubicBezTo>
                    <a:pt x="875" y="111"/>
                    <a:pt x="842" y="78"/>
                    <a:pt x="778" y="46"/>
                  </a:cubicBezTo>
                  <a:cubicBezTo>
                    <a:pt x="713" y="14"/>
                    <a:pt x="616" y="14"/>
                    <a:pt x="518" y="14"/>
                  </a:cubicBezTo>
                  <a:cubicBezTo>
                    <a:pt x="492" y="5"/>
                    <a:pt x="466" y="1"/>
                    <a:pt x="440" y="1"/>
                  </a:cubicBezTo>
                  <a:close/>
                </a:path>
              </a:pathLst>
            </a:custGeom>
            <a:solidFill>
              <a:srgbClr val="709449"/>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15" name="Google Shape;1515;p47"/>
            <p:cNvSpPr/>
            <p:nvPr/>
          </p:nvSpPr>
          <p:spPr>
            <a:xfrm>
              <a:off x="1594839" y="2986710"/>
              <a:ext cx="39460" cy="27301"/>
            </a:xfrm>
            <a:custGeom>
              <a:avLst/>
              <a:gdLst/>
              <a:ahLst/>
              <a:cxnLst/>
              <a:rect l="l" t="t" r="r" b="b"/>
              <a:pathLst>
                <a:path w="2236" h="1547" extrusionOk="0">
                  <a:moveTo>
                    <a:pt x="519" y="1"/>
                  </a:moveTo>
                  <a:cubicBezTo>
                    <a:pt x="422" y="1"/>
                    <a:pt x="357" y="33"/>
                    <a:pt x="292" y="33"/>
                  </a:cubicBezTo>
                  <a:cubicBezTo>
                    <a:pt x="260" y="65"/>
                    <a:pt x="227" y="65"/>
                    <a:pt x="227" y="98"/>
                  </a:cubicBezTo>
                  <a:cubicBezTo>
                    <a:pt x="195" y="98"/>
                    <a:pt x="163" y="130"/>
                    <a:pt x="130" y="162"/>
                  </a:cubicBezTo>
                  <a:cubicBezTo>
                    <a:pt x="65" y="227"/>
                    <a:pt x="33" y="292"/>
                    <a:pt x="33" y="357"/>
                  </a:cubicBezTo>
                  <a:cubicBezTo>
                    <a:pt x="1" y="389"/>
                    <a:pt x="1" y="454"/>
                    <a:pt x="33" y="486"/>
                  </a:cubicBezTo>
                  <a:cubicBezTo>
                    <a:pt x="33" y="519"/>
                    <a:pt x="33" y="551"/>
                    <a:pt x="33" y="583"/>
                  </a:cubicBezTo>
                  <a:cubicBezTo>
                    <a:pt x="65" y="648"/>
                    <a:pt x="65" y="681"/>
                    <a:pt x="98" y="713"/>
                  </a:cubicBezTo>
                  <a:cubicBezTo>
                    <a:pt x="98" y="745"/>
                    <a:pt x="130" y="778"/>
                    <a:pt x="163" y="810"/>
                  </a:cubicBezTo>
                  <a:cubicBezTo>
                    <a:pt x="195" y="842"/>
                    <a:pt x="227" y="842"/>
                    <a:pt x="260" y="875"/>
                  </a:cubicBezTo>
                  <a:cubicBezTo>
                    <a:pt x="292" y="907"/>
                    <a:pt x="325" y="907"/>
                    <a:pt x="357" y="940"/>
                  </a:cubicBezTo>
                  <a:cubicBezTo>
                    <a:pt x="389" y="940"/>
                    <a:pt x="422" y="972"/>
                    <a:pt x="454" y="972"/>
                  </a:cubicBezTo>
                  <a:lnTo>
                    <a:pt x="681" y="972"/>
                  </a:lnTo>
                  <a:cubicBezTo>
                    <a:pt x="681" y="994"/>
                    <a:pt x="681" y="1015"/>
                    <a:pt x="681" y="1037"/>
                  </a:cubicBezTo>
                  <a:cubicBezTo>
                    <a:pt x="681" y="1134"/>
                    <a:pt x="713" y="1199"/>
                    <a:pt x="746" y="1263"/>
                  </a:cubicBezTo>
                  <a:cubicBezTo>
                    <a:pt x="778" y="1296"/>
                    <a:pt x="810" y="1296"/>
                    <a:pt x="843" y="1328"/>
                  </a:cubicBezTo>
                  <a:cubicBezTo>
                    <a:pt x="843" y="1361"/>
                    <a:pt x="875" y="1393"/>
                    <a:pt x="907" y="1425"/>
                  </a:cubicBezTo>
                  <a:cubicBezTo>
                    <a:pt x="972" y="1458"/>
                    <a:pt x="1037" y="1490"/>
                    <a:pt x="1102" y="1490"/>
                  </a:cubicBezTo>
                  <a:cubicBezTo>
                    <a:pt x="1145" y="1499"/>
                    <a:pt x="1186" y="1503"/>
                    <a:pt x="1226" y="1503"/>
                  </a:cubicBezTo>
                  <a:cubicBezTo>
                    <a:pt x="1333" y="1503"/>
                    <a:pt x="1428" y="1473"/>
                    <a:pt x="1523" y="1425"/>
                  </a:cubicBezTo>
                  <a:cubicBezTo>
                    <a:pt x="1555" y="1393"/>
                    <a:pt x="1587" y="1393"/>
                    <a:pt x="1620" y="1361"/>
                  </a:cubicBezTo>
                  <a:cubicBezTo>
                    <a:pt x="1620" y="1336"/>
                    <a:pt x="1639" y="1330"/>
                    <a:pt x="1662" y="1314"/>
                  </a:cubicBezTo>
                  <a:lnTo>
                    <a:pt x="1662" y="1314"/>
                  </a:lnTo>
                  <a:cubicBezTo>
                    <a:pt x="1691" y="1367"/>
                    <a:pt x="1723" y="1399"/>
                    <a:pt x="1782" y="1458"/>
                  </a:cubicBezTo>
                  <a:cubicBezTo>
                    <a:pt x="1782" y="1490"/>
                    <a:pt x="1847" y="1522"/>
                    <a:pt x="1879" y="1522"/>
                  </a:cubicBezTo>
                  <a:cubicBezTo>
                    <a:pt x="1895" y="1539"/>
                    <a:pt x="1919" y="1547"/>
                    <a:pt x="1944" y="1547"/>
                  </a:cubicBezTo>
                  <a:cubicBezTo>
                    <a:pt x="1968" y="1547"/>
                    <a:pt x="1992" y="1539"/>
                    <a:pt x="2008" y="1522"/>
                  </a:cubicBezTo>
                  <a:cubicBezTo>
                    <a:pt x="2041" y="1522"/>
                    <a:pt x="2073" y="1490"/>
                    <a:pt x="2106" y="1458"/>
                  </a:cubicBezTo>
                  <a:cubicBezTo>
                    <a:pt x="2138" y="1425"/>
                    <a:pt x="2138" y="1393"/>
                    <a:pt x="2170" y="1361"/>
                  </a:cubicBezTo>
                  <a:cubicBezTo>
                    <a:pt x="2203" y="1328"/>
                    <a:pt x="2203" y="1263"/>
                    <a:pt x="2235" y="1199"/>
                  </a:cubicBezTo>
                  <a:cubicBezTo>
                    <a:pt x="2235" y="1134"/>
                    <a:pt x="2235" y="1069"/>
                    <a:pt x="2235" y="1004"/>
                  </a:cubicBezTo>
                  <a:cubicBezTo>
                    <a:pt x="2203" y="875"/>
                    <a:pt x="2170" y="778"/>
                    <a:pt x="2138" y="681"/>
                  </a:cubicBezTo>
                  <a:lnTo>
                    <a:pt x="2106" y="745"/>
                  </a:lnTo>
                  <a:cubicBezTo>
                    <a:pt x="2106" y="778"/>
                    <a:pt x="2106" y="810"/>
                    <a:pt x="2106" y="810"/>
                  </a:cubicBezTo>
                  <a:cubicBezTo>
                    <a:pt x="2106" y="875"/>
                    <a:pt x="2106" y="940"/>
                    <a:pt x="2106" y="972"/>
                  </a:cubicBezTo>
                  <a:cubicBezTo>
                    <a:pt x="2106" y="1037"/>
                    <a:pt x="2106" y="1102"/>
                    <a:pt x="2073" y="1134"/>
                  </a:cubicBezTo>
                  <a:cubicBezTo>
                    <a:pt x="2041" y="1199"/>
                    <a:pt x="2041" y="1231"/>
                    <a:pt x="2008" y="1296"/>
                  </a:cubicBezTo>
                  <a:cubicBezTo>
                    <a:pt x="1976" y="1296"/>
                    <a:pt x="1976" y="1328"/>
                    <a:pt x="1976" y="1328"/>
                  </a:cubicBezTo>
                  <a:cubicBezTo>
                    <a:pt x="1944" y="1361"/>
                    <a:pt x="1944" y="1361"/>
                    <a:pt x="1911" y="1361"/>
                  </a:cubicBezTo>
                  <a:cubicBezTo>
                    <a:pt x="1911" y="1361"/>
                    <a:pt x="1879" y="1328"/>
                    <a:pt x="1879" y="1328"/>
                  </a:cubicBezTo>
                  <a:cubicBezTo>
                    <a:pt x="1847" y="1296"/>
                    <a:pt x="1847" y="1263"/>
                    <a:pt x="1847" y="1231"/>
                  </a:cubicBezTo>
                  <a:cubicBezTo>
                    <a:pt x="1782" y="1166"/>
                    <a:pt x="1782" y="1102"/>
                    <a:pt x="1782" y="1069"/>
                  </a:cubicBezTo>
                  <a:cubicBezTo>
                    <a:pt x="1782" y="1037"/>
                    <a:pt x="1782" y="1004"/>
                    <a:pt x="1749" y="1004"/>
                  </a:cubicBezTo>
                  <a:cubicBezTo>
                    <a:pt x="1736" y="991"/>
                    <a:pt x="1717" y="983"/>
                    <a:pt x="1697" y="983"/>
                  </a:cubicBezTo>
                  <a:cubicBezTo>
                    <a:pt x="1669" y="983"/>
                    <a:pt x="1639" y="999"/>
                    <a:pt x="1620" y="1037"/>
                  </a:cubicBezTo>
                  <a:cubicBezTo>
                    <a:pt x="1587" y="1069"/>
                    <a:pt x="1555" y="1102"/>
                    <a:pt x="1523" y="1134"/>
                  </a:cubicBezTo>
                  <a:cubicBezTo>
                    <a:pt x="1490" y="1166"/>
                    <a:pt x="1490" y="1166"/>
                    <a:pt x="1458" y="1199"/>
                  </a:cubicBezTo>
                  <a:cubicBezTo>
                    <a:pt x="1458" y="1199"/>
                    <a:pt x="1426" y="1199"/>
                    <a:pt x="1393" y="1231"/>
                  </a:cubicBezTo>
                  <a:cubicBezTo>
                    <a:pt x="1361" y="1231"/>
                    <a:pt x="1328" y="1263"/>
                    <a:pt x="1264" y="1263"/>
                  </a:cubicBezTo>
                  <a:lnTo>
                    <a:pt x="1134" y="1263"/>
                  </a:lnTo>
                  <a:cubicBezTo>
                    <a:pt x="1102" y="1263"/>
                    <a:pt x="1069" y="1231"/>
                    <a:pt x="1037" y="1231"/>
                  </a:cubicBezTo>
                  <a:cubicBezTo>
                    <a:pt x="1005" y="1199"/>
                    <a:pt x="1005" y="1199"/>
                    <a:pt x="972" y="1199"/>
                  </a:cubicBezTo>
                  <a:cubicBezTo>
                    <a:pt x="972" y="1166"/>
                    <a:pt x="940" y="1166"/>
                    <a:pt x="940" y="1134"/>
                  </a:cubicBezTo>
                  <a:cubicBezTo>
                    <a:pt x="907" y="1102"/>
                    <a:pt x="907" y="1069"/>
                    <a:pt x="907" y="1004"/>
                  </a:cubicBezTo>
                  <a:cubicBezTo>
                    <a:pt x="907" y="1004"/>
                    <a:pt x="907" y="972"/>
                    <a:pt x="907" y="940"/>
                  </a:cubicBezTo>
                  <a:lnTo>
                    <a:pt x="907" y="875"/>
                  </a:lnTo>
                  <a:cubicBezTo>
                    <a:pt x="875" y="810"/>
                    <a:pt x="810" y="778"/>
                    <a:pt x="778" y="778"/>
                  </a:cubicBezTo>
                  <a:lnTo>
                    <a:pt x="519" y="778"/>
                  </a:lnTo>
                  <a:lnTo>
                    <a:pt x="422" y="745"/>
                  </a:lnTo>
                  <a:cubicBezTo>
                    <a:pt x="357" y="745"/>
                    <a:pt x="325" y="713"/>
                    <a:pt x="292" y="681"/>
                  </a:cubicBezTo>
                  <a:cubicBezTo>
                    <a:pt x="260" y="648"/>
                    <a:pt x="227" y="648"/>
                    <a:pt x="227" y="616"/>
                  </a:cubicBezTo>
                  <a:cubicBezTo>
                    <a:pt x="195" y="583"/>
                    <a:pt x="195" y="583"/>
                    <a:pt x="195" y="551"/>
                  </a:cubicBezTo>
                  <a:cubicBezTo>
                    <a:pt x="163" y="519"/>
                    <a:pt x="163" y="486"/>
                    <a:pt x="163" y="454"/>
                  </a:cubicBezTo>
                  <a:cubicBezTo>
                    <a:pt x="163" y="454"/>
                    <a:pt x="163" y="421"/>
                    <a:pt x="163" y="389"/>
                  </a:cubicBezTo>
                  <a:cubicBezTo>
                    <a:pt x="163" y="357"/>
                    <a:pt x="163" y="324"/>
                    <a:pt x="163" y="292"/>
                  </a:cubicBezTo>
                  <a:cubicBezTo>
                    <a:pt x="163" y="260"/>
                    <a:pt x="163" y="227"/>
                    <a:pt x="195" y="227"/>
                  </a:cubicBezTo>
                  <a:cubicBezTo>
                    <a:pt x="195" y="195"/>
                    <a:pt x="227" y="162"/>
                    <a:pt x="260" y="162"/>
                  </a:cubicBezTo>
                  <a:cubicBezTo>
                    <a:pt x="260" y="130"/>
                    <a:pt x="292" y="98"/>
                    <a:pt x="325" y="98"/>
                  </a:cubicBezTo>
                  <a:cubicBezTo>
                    <a:pt x="389" y="65"/>
                    <a:pt x="454" y="33"/>
                    <a:pt x="519" y="1"/>
                  </a:cubicBezTo>
                  <a:close/>
                </a:path>
              </a:pathLst>
            </a:custGeom>
            <a:solidFill>
              <a:srgbClr val="709449"/>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16" name="Google Shape;1516;p47"/>
            <p:cNvSpPr/>
            <p:nvPr/>
          </p:nvSpPr>
          <p:spPr>
            <a:xfrm>
              <a:off x="1603980" y="2925561"/>
              <a:ext cx="17171" cy="8594"/>
            </a:xfrm>
            <a:custGeom>
              <a:avLst/>
              <a:gdLst/>
              <a:ahLst/>
              <a:cxnLst/>
              <a:rect l="l" t="t" r="r" b="b"/>
              <a:pathLst>
                <a:path w="973" h="487" extrusionOk="0">
                  <a:moveTo>
                    <a:pt x="1" y="1"/>
                  </a:moveTo>
                  <a:cubicBezTo>
                    <a:pt x="1" y="33"/>
                    <a:pt x="1" y="33"/>
                    <a:pt x="1" y="65"/>
                  </a:cubicBezTo>
                  <a:cubicBezTo>
                    <a:pt x="1" y="195"/>
                    <a:pt x="33" y="324"/>
                    <a:pt x="163" y="389"/>
                  </a:cubicBezTo>
                  <a:cubicBezTo>
                    <a:pt x="195" y="422"/>
                    <a:pt x="228" y="454"/>
                    <a:pt x="260" y="454"/>
                  </a:cubicBezTo>
                  <a:cubicBezTo>
                    <a:pt x="325" y="486"/>
                    <a:pt x="357" y="486"/>
                    <a:pt x="422" y="486"/>
                  </a:cubicBezTo>
                  <a:cubicBezTo>
                    <a:pt x="487" y="486"/>
                    <a:pt x="584" y="486"/>
                    <a:pt x="648" y="454"/>
                  </a:cubicBezTo>
                  <a:cubicBezTo>
                    <a:pt x="713" y="422"/>
                    <a:pt x="778" y="389"/>
                    <a:pt x="843" y="324"/>
                  </a:cubicBezTo>
                  <a:cubicBezTo>
                    <a:pt x="908" y="292"/>
                    <a:pt x="940" y="227"/>
                    <a:pt x="972" y="162"/>
                  </a:cubicBezTo>
                  <a:lnTo>
                    <a:pt x="972" y="162"/>
                  </a:lnTo>
                  <a:lnTo>
                    <a:pt x="908" y="195"/>
                  </a:lnTo>
                  <a:lnTo>
                    <a:pt x="778" y="195"/>
                  </a:lnTo>
                  <a:cubicBezTo>
                    <a:pt x="648" y="227"/>
                    <a:pt x="551" y="260"/>
                    <a:pt x="422" y="260"/>
                  </a:cubicBezTo>
                  <a:cubicBezTo>
                    <a:pt x="325" y="260"/>
                    <a:pt x="195" y="227"/>
                    <a:pt x="130" y="130"/>
                  </a:cubicBezTo>
                  <a:lnTo>
                    <a:pt x="33" y="65"/>
                  </a:lnTo>
                  <a:lnTo>
                    <a:pt x="1" y="1"/>
                  </a:lnTo>
                  <a:close/>
                </a:path>
              </a:pathLst>
            </a:custGeom>
            <a:solidFill>
              <a:srgbClr val="709449"/>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17" name="Google Shape;1517;p47"/>
            <p:cNvSpPr/>
            <p:nvPr/>
          </p:nvSpPr>
          <p:spPr>
            <a:xfrm>
              <a:off x="1611410" y="2858130"/>
              <a:ext cx="30883" cy="21724"/>
            </a:xfrm>
            <a:custGeom>
              <a:avLst/>
              <a:gdLst/>
              <a:ahLst/>
              <a:cxnLst/>
              <a:rect l="l" t="t" r="r" b="b"/>
              <a:pathLst>
                <a:path w="1750" h="1231" extrusionOk="0">
                  <a:moveTo>
                    <a:pt x="130" y="0"/>
                  </a:moveTo>
                  <a:lnTo>
                    <a:pt x="66" y="130"/>
                  </a:lnTo>
                  <a:cubicBezTo>
                    <a:pt x="33" y="162"/>
                    <a:pt x="33" y="195"/>
                    <a:pt x="1" y="227"/>
                  </a:cubicBezTo>
                  <a:cubicBezTo>
                    <a:pt x="1" y="259"/>
                    <a:pt x="1" y="324"/>
                    <a:pt x="1" y="357"/>
                  </a:cubicBezTo>
                  <a:cubicBezTo>
                    <a:pt x="1" y="421"/>
                    <a:pt x="33" y="454"/>
                    <a:pt x="33" y="518"/>
                  </a:cubicBezTo>
                  <a:cubicBezTo>
                    <a:pt x="66" y="551"/>
                    <a:pt x="98" y="583"/>
                    <a:pt x="130" y="616"/>
                  </a:cubicBezTo>
                  <a:cubicBezTo>
                    <a:pt x="195" y="648"/>
                    <a:pt x="227" y="680"/>
                    <a:pt x="260" y="680"/>
                  </a:cubicBezTo>
                  <a:cubicBezTo>
                    <a:pt x="325" y="713"/>
                    <a:pt x="357" y="713"/>
                    <a:pt x="422" y="713"/>
                  </a:cubicBezTo>
                  <a:lnTo>
                    <a:pt x="454" y="713"/>
                  </a:lnTo>
                  <a:cubicBezTo>
                    <a:pt x="475" y="759"/>
                    <a:pt x="497" y="809"/>
                    <a:pt x="519" y="875"/>
                  </a:cubicBezTo>
                  <a:cubicBezTo>
                    <a:pt x="519" y="907"/>
                    <a:pt x="551" y="939"/>
                    <a:pt x="584" y="972"/>
                  </a:cubicBezTo>
                  <a:cubicBezTo>
                    <a:pt x="616" y="1004"/>
                    <a:pt x="681" y="1037"/>
                    <a:pt x="713" y="1069"/>
                  </a:cubicBezTo>
                  <a:lnTo>
                    <a:pt x="908" y="1069"/>
                  </a:lnTo>
                  <a:cubicBezTo>
                    <a:pt x="940" y="1037"/>
                    <a:pt x="972" y="1004"/>
                    <a:pt x="1005" y="972"/>
                  </a:cubicBezTo>
                  <a:cubicBezTo>
                    <a:pt x="1006" y="971"/>
                    <a:pt x="1006" y="971"/>
                    <a:pt x="1007" y="971"/>
                  </a:cubicBezTo>
                  <a:lnTo>
                    <a:pt x="1007" y="971"/>
                  </a:lnTo>
                  <a:cubicBezTo>
                    <a:pt x="1015" y="1015"/>
                    <a:pt x="1037" y="1042"/>
                    <a:pt x="1037" y="1069"/>
                  </a:cubicBezTo>
                  <a:cubicBezTo>
                    <a:pt x="1069" y="1101"/>
                    <a:pt x="1102" y="1134"/>
                    <a:pt x="1134" y="1166"/>
                  </a:cubicBezTo>
                  <a:lnTo>
                    <a:pt x="1167" y="1199"/>
                  </a:lnTo>
                  <a:lnTo>
                    <a:pt x="1264" y="1231"/>
                  </a:lnTo>
                  <a:lnTo>
                    <a:pt x="1393" y="1231"/>
                  </a:lnTo>
                  <a:cubicBezTo>
                    <a:pt x="1458" y="1231"/>
                    <a:pt x="1490" y="1199"/>
                    <a:pt x="1523" y="1166"/>
                  </a:cubicBezTo>
                  <a:cubicBezTo>
                    <a:pt x="1555" y="1134"/>
                    <a:pt x="1555" y="1101"/>
                    <a:pt x="1588" y="1069"/>
                  </a:cubicBezTo>
                  <a:cubicBezTo>
                    <a:pt x="1620" y="1004"/>
                    <a:pt x="1652" y="972"/>
                    <a:pt x="1685" y="907"/>
                  </a:cubicBezTo>
                  <a:cubicBezTo>
                    <a:pt x="1717" y="842"/>
                    <a:pt x="1717" y="745"/>
                    <a:pt x="1717" y="680"/>
                  </a:cubicBezTo>
                  <a:cubicBezTo>
                    <a:pt x="1749" y="616"/>
                    <a:pt x="1749" y="551"/>
                    <a:pt x="1717" y="486"/>
                  </a:cubicBezTo>
                  <a:cubicBezTo>
                    <a:pt x="1717" y="454"/>
                    <a:pt x="1717" y="421"/>
                    <a:pt x="1717" y="389"/>
                  </a:cubicBezTo>
                  <a:lnTo>
                    <a:pt x="1685" y="324"/>
                  </a:lnTo>
                  <a:cubicBezTo>
                    <a:pt x="1685" y="357"/>
                    <a:pt x="1685" y="421"/>
                    <a:pt x="1685" y="454"/>
                  </a:cubicBezTo>
                  <a:cubicBezTo>
                    <a:pt x="1652" y="518"/>
                    <a:pt x="1652" y="583"/>
                    <a:pt x="1620" y="648"/>
                  </a:cubicBezTo>
                  <a:cubicBezTo>
                    <a:pt x="1588" y="745"/>
                    <a:pt x="1523" y="842"/>
                    <a:pt x="1458" y="939"/>
                  </a:cubicBezTo>
                  <a:cubicBezTo>
                    <a:pt x="1426" y="939"/>
                    <a:pt x="1426" y="972"/>
                    <a:pt x="1393" y="972"/>
                  </a:cubicBezTo>
                  <a:cubicBezTo>
                    <a:pt x="1393" y="1004"/>
                    <a:pt x="1361" y="1004"/>
                    <a:pt x="1361" y="1004"/>
                  </a:cubicBezTo>
                  <a:lnTo>
                    <a:pt x="1296" y="1004"/>
                  </a:lnTo>
                  <a:cubicBezTo>
                    <a:pt x="1264" y="1004"/>
                    <a:pt x="1264" y="939"/>
                    <a:pt x="1264" y="939"/>
                  </a:cubicBezTo>
                  <a:cubicBezTo>
                    <a:pt x="1264" y="939"/>
                    <a:pt x="1264" y="907"/>
                    <a:pt x="1264" y="875"/>
                  </a:cubicBezTo>
                  <a:cubicBezTo>
                    <a:pt x="1231" y="842"/>
                    <a:pt x="1231" y="778"/>
                    <a:pt x="1231" y="713"/>
                  </a:cubicBezTo>
                  <a:cubicBezTo>
                    <a:pt x="1199" y="680"/>
                    <a:pt x="1199" y="648"/>
                    <a:pt x="1167" y="648"/>
                  </a:cubicBezTo>
                  <a:cubicBezTo>
                    <a:pt x="1140" y="635"/>
                    <a:pt x="1113" y="627"/>
                    <a:pt x="1088" y="627"/>
                  </a:cubicBezTo>
                  <a:cubicBezTo>
                    <a:pt x="1054" y="627"/>
                    <a:pt x="1024" y="642"/>
                    <a:pt x="1005" y="680"/>
                  </a:cubicBezTo>
                  <a:cubicBezTo>
                    <a:pt x="988" y="697"/>
                    <a:pt x="971" y="723"/>
                    <a:pt x="954" y="749"/>
                  </a:cubicBezTo>
                  <a:lnTo>
                    <a:pt x="954" y="749"/>
                  </a:lnTo>
                  <a:lnTo>
                    <a:pt x="940" y="745"/>
                  </a:lnTo>
                  <a:lnTo>
                    <a:pt x="940" y="745"/>
                  </a:lnTo>
                  <a:cubicBezTo>
                    <a:pt x="942" y="750"/>
                    <a:pt x="945" y="755"/>
                    <a:pt x="947" y="759"/>
                  </a:cubicBezTo>
                  <a:lnTo>
                    <a:pt x="947" y="759"/>
                  </a:lnTo>
                  <a:cubicBezTo>
                    <a:pt x="934" y="779"/>
                    <a:pt x="921" y="797"/>
                    <a:pt x="908" y="810"/>
                  </a:cubicBezTo>
                  <a:cubicBezTo>
                    <a:pt x="843" y="842"/>
                    <a:pt x="810" y="842"/>
                    <a:pt x="810" y="842"/>
                  </a:cubicBezTo>
                  <a:cubicBezTo>
                    <a:pt x="778" y="842"/>
                    <a:pt x="746" y="810"/>
                    <a:pt x="746" y="778"/>
                  </a:cubicBezTo>
                  <a:cubicBezTo>
                    <a:pt x="713" y="713"/>
                    <a:pt x="681" y="680"/>
                    <a:pt x="648" y="616"/>
                  </a:cubicBezTo>
                  <a:cubicBezTo>
                    <a:pt x="648" y="568"/>
                    <a:pt x="614" y="538"/>
                    <a:pt x="582" y="538"/>
                  </a:cubicBezTo>
                  <a:cubicBezTo>
                    <a:pt x="571" y="538"/>
                    <a:pt x="560" y="542"/>
                    <a:pt x="551" y="551"/>
                  </a:cubicBezTo>
                  <a:lnTo>
                    <a:pt x="357" y="551"/>
                  </a:lnTo>
                  <a:cubicBezTo>
                    <a:pt x="325" y="551"/>
                    <a:pt x="292" y="518"/>
                    <a:pt x="260" y="518"/>
                  </a:cubicBezTo>
                  <a:cubicBezTo>
                    <a:pt x="227" y="518"/>
                    <a:pt x="227" y="486"/>
                    <a:pt x="227" y="486"/>
                  </a:cubicBezTo>
                  <a:lnTo>
                    <a:pt x="195" y="454"/>
                  </a:lnTo>
                  <a:cubicBezTo>
                    <a:pt x="163" y="421"/>
                    <a:pt x="130" y="421"/>
                    <a:pt x="130" y="389"/>
                  </a:cubicBezTo>
                  <a:cubicBezTo>
                    <a:pt x="130" y="357"/>
                    <a:pt x="130" y="292"/>
                    <a:pt x="130" y="259"/>
                  </a:cubicBezTo>
                  <a:cubicBezTo>
                    <a:pt x="130" y="227"/>
                    <a:pt x="130" y="195"/>
                    <a:pt x="130" y="162"/>
                  </a:cubicBezTo>
                  <a:lnTo>
                    <a:pt x="130" y="0"/>
                  </a:lnTo>
                  <a:close/>
                </a:path>
              </a:pathLst>
            </a:custGeom>
            <a:solidFill>
              <a:srgbClr val="709449"/>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18" name="Google Shape;1518;p47"/>
            <p:cNvSpPr/>
            <p:nvPr/>
          </p:nvSpPr>
          <p:spPr>
            <a:xfrm>
              <a:off x="1633698" y="3111284"/>
              <a:ext cx="27460" cy="24036"/>
            </a:xfrm>
            <a:custGeom>
              <a:avLst/>
              <a:gdLst/>
              <a:ahLst/>
              <a:cxnLst/>
              <a:rect l="l" t="t" r="r" b="b"/>
              <a:pathLst>
                <a:path w="1556" h="1362" extrusionOk="0">
                  <a:moveTo>
                    <a:pt x="1490" y="1"/>
                  </a:moveTo>
                  <a:cubicBezTo>
                    <a:pt x="1490" y="131"/>
                    <a:pt x="1490" y="260"/>
                    <a:pt x="1426" y="390"/>
                  </a:cubicBezTo>
                  <a:cubicBezTo>
                    <a:pt x="1426" y="454"/>
                    <a:pt x="1393" y="519"/>
                    <a:pt x="1361" y="551"/>
                  </a:cubicBezTo>
                  <a:cubicBezTo>
                    <a:pt x="1328" y="616"/>
                    <a:pt x="1296" y="649"/>
                    <a:pt x="1264" y="713"/>
                  </a:cubicBezTo>
                  <a:cubicBezTo>
                    <a:pt x="1231" y="713"/>
                    <a:pt x="1231" y="746"/>
                    <a:pt x="1199" y="746"/>
                  </a:cubicBezTo>
                  <a:cubicBezTo>
                    <a:pt x="1167" y="778"/>
                    <a:pt x="1167" y="778"/>
                    <a:pt x="1134" y="778"/>
                  </a:cubicBezTo>
                  <a:lnTo>
                    <a:pt x="972" y="778"/>
                  </a:lnTo>
                  <a:cubicBezTo>
                    <a:pt x="940" y="746"/>
                    <a:pt x="907" y="746"/>
                    <a:pt x="907" y="713"/>
                  </a:cubicBezTo>
                  <a:cubicBezTo>
                    <a:pt x="875" y="681"/>
                    <a:pt x="843" y="649"/>
                    <a:pt x="810" y="584"/>
                  </a:cubicBezTo>
                  <a:cubicBezTo>
                    <a:pt x="778" y="551"/>
                    <a:pt x="746" y="551"/>
                    <a:pt x="681" y="551"/>
                  </a:cubicBezTo>
                  <a:cubicBezTo>
                    <a:pt x="616" y="551"/>
                    <a:pt x="584" y="616"/>
                    <a:pt x="584" y="681"/>
                  </a:cubicBezTo>
                  <a:cubicBezTo>
                    <a:pt x="590" y="700"/>
                    <a:pt x="595" y="720"/>
                    <a:pt x="599" y="739"/>
                  </a:cubicBezTo>
                  <a:lnTo>
                    <a:pt x="599" y="739"/>
                  </a:lnTo>
                  <a:lnTo>
                    <a:pt x="584" y="746"/>
                  </a:lnTo>
                  <a:cubicBezTo>
                    <a:pt x="590" y="749"/>
                    <a:pt x="596" y="753"/>
                    <a:pt x="602" y="757"/>
                  </a:cubicBezTo>
                  <a:lnTo>
                    <a:pt x="602" y="757"/>
                  </a:lnTo>
                  <a:cubicBezTo>
                    <a:pt x="614" y="829"/>
                    <a:pt x="608" y="900"/>
                    <a:pt x="584" y="972"/>
                  </a:cubicBezTo>
                  <a:cubicBezTo>
                    <a:pt x="584" y="1037"/>
                    <a:pt x="584" y="1070"/>
                    <a:pt x="551" y="1102"/>
                  </a:cubicBezTo>
                  <a:cubicBezTo>
                    <a:pt x="519" y="1134"/>
                    <a:pt x="519" y="1167"/>
                    <a:pt x="486" y="1167"/>
                  </a:cubicBezTo>
                  <a:lnTo>
                    <a:pt x="292" y="1167"/>
                  </a:lnTo>
                  <a:cubicBezTo>
                    <a:pt x="260" y="1134"/>
                    <a:pt x="260" y="1134"/>
                    <a:pt x="227" y="1102"/>
                  </a:cubicBezTo>
                  <a:cubicBezTo>
                    <a:pt x="195" y="1102"/>
                    <a:pt x="195" y="1070"/>
                    <a:pt x="163" y="1070"/>
                  </a:cubicBezTo>
                  <a:cubicBezTo>
                    <a:pt x="163" y="1037"/>
                    <a:pt x="130" y="1037"/>
                    <a:pt x="98" y="1005"/>
                  </a:cubicBezTo>
                  <a:cubicBezTo>
                    <a:pt x="66" y="972"/>
                    <a:pt x="33" y="940"/>
                    <a:pt x="1" y="875"/>
                  </a:cubicBezTo>
                  <a:lnTo>
                    <a:pt x="1" y="875"/>
                  </a:lnTo>
                  <a:cubicBezTo>
                    <a:pt x="1" y="940"/>
                    <a:pt x="33" y="1005"/>
                    <a:pt x="66" y="1037"/>
                  </a:cubicBezTo>
                  <a:cubicBezTo>
                    <a:pt x="66" y="1070"/>
                    <a:pt x="98" y="1102"/>
                    <a:pt x="98" y="1134"/>
                  </a:cubicBezTo>
                  <a:cubicBezTo>
                    <a:pt x="130" y="1134"/>
                    <a:pt x="130" y="1167"/>
                    <a:pt x="163" y="1199"/>
                  </a:cubicBezTo>
                  <a:cubicBezTo>
                    <a:pt x="195" y="1232"/>
                    <a:pt x="260" y="1296"/>
                    <a:pt x="325" y="1329"/>
                  </a:cubicBezTo>
                  <a:cubicBezTo>
                    <a:pt x="357" y="1329"/>
                    <a:pt x="389" y="1329"/>
                    <a:pt x="422" y="1361"/>
                  </a:cubicBezTo>
                  <a:lnTo>
                    <a:pt x="519" y="1361"/>
                  </a:lnTo>
                  <a:cubicBezTo>
                    <a:pt x="616" y="1329"/>
                    <a:pt x="681" y="1296"/>
                    <a:pt x="713" y="1232"/>
                  </a:cubicBezTo>
                  <a:cubicBezTo>
                    <a:pt x="746" y="1167"/>
                    <a:pt x="778" y="1102"/>
                    <a:pt x="810" y="1037"/>
                  </a:cubicBezTo>
                  <a:cubicBezTo>
                    <a:pt x="817" y="1011"/>
                    <a:pt x="822" y="985"/>
                    <a:pt x="826" y="958"/>
                  </a:cubicBezTo>
                  <a:lnTo>
                    <a:pt x="826" y="958"/>
                  </a:lnTo>
                  <a:cubicBezTo>
                    <a:pt x="832" y="962"/>
                    <a:pt x="837" y="967"/>
                    <a:pt x="843" y="972"/>
                  </a:cubicBezTo>
                  <a:cubicBezTo>
                    <a:pt x="875" y="1005"/>
                    <a:pt x="907" y="1005"/>
                    <a:pt x="972" y="1005"/>
                  </a:cubicBezTo>
                  <a:cubicBezTo>
                    <a:pt x="991" y="1014"/>
                    <a:pt x="1013" y="1018"/>
                    <a:pt x="1037" y="1018"/>
                  </a:cubicBezTo>
                  <a:cubicBezTo>
                    <a:pt x="1094" y="1018"/>
                    <a:pt x="1163" y="995"/>
                    <a:pt x="1231" y="972"/>
                  </a:cubicBezTo>
                  <a:cubicBezTo>
                    <a:pt x="1264" y="940"/>
                    <a:pt x="1296" y="940"/>
                    <a:pt x="1328" y="908"/>
                  </a:cubicBezTo>
                  <a:cubicBezTo>
                    <a:pt x="1361" y="875"/>
                    <a:pt x="1361" y="843"/>
                    <a:pt x="1393" y="811"/>
                  </a:cubicBezTo>
                  <a:cubicBezTo>
                    <a:pt x="1490" y="681"/>
                    <a:pt x="1523" y="551"/>
                    <a:pt x="1555" y="422"/>
                  </a:cubicBezTo>
                  <a:cubicBezTo>
                    <a:pt x="1555" y="357"/>
                    <a:pt x="1555" y="260"/>
                    <a:pt x="1555" y="195"/>
                  </a:cubicBezTo>
                  <a:cubicBezTo>
                    <a:pt x="1555" y="131"/>
                    <a:pt x="1523" y="66"/>
                    <a:pt x="1490" y="1"/>
                  </a:cubicBezTo>
                  <a:close/>
                </a:path>
              </a:pathLst>
            </a:custGeom>
            <a:solidFill>
              <a:srgbClr val="709449"/>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30" name="Google Shape;1530;p47"/>
            <p:cNvSpPr/>
            <p:nvPr/>
          </p:nvSpPr>
          <p:spPr>
            <a:xfrm>
              <a:off x="2366334" y="4923452"/>
              <a:ext cx="58890" cy="16006"/>
            </a:xfrm>
            <a:custGeom>
              <a:avLst/>
              <a:gdLst/>
              <a:ahLst/>
              <a:cxnLst/>
              <a:rect l="l" t="t" r="r" b="b"/>
              <a:pathLst>
                <a:path w="3337" h="907" extrusionOk="0">
                  <a:moveTo>
                    <a:pt x="3336" y="454"/>
                  </a:moveTo>
                  <a:cubicBezTo>
                    <a:pt x="3336" y="713"/>
                    <a:pt x="2591" y="907"/>
                    <a:pt x="1685" y="907"/>
                  </a:cubicBezTo>
                  <a:cubicBezTo>
                    <a:pt x="745" y="907"/>
                    <a:pt x="1" y="713"/>
                    <a:pt x="1" y="454"/>
                  </a:cubicBezTo>
                  <a:cubicBezTo>
                    <a:pt x="1" y="195"/>
                    <a:pt x="745" y="0"/>
                    <a:pt x="1685" y="0"/>
                  </a:cubicBezTo>
                  <a:cubicBezTo>
                    <a:pt x="2591" y="0"/>
                    <a:pt x="3336" y="195"/>
                    <a:pt x="3336" y="454"/>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33" name="Google Shape;1533;p47"/>
            <p:cNvSpPr/>
            <p:nvPr/>
          </p:nvSpPr>
          <p:spPr>
            <a:xfrm>
              <a:off x="2366334" y="4618856"/>
              <a:ext cx="58890" cy="16006"/>
            </a:xfrm>
            <a:custGeom>
              <a:avLst/>
              <a:gdLst/>
              <a:ahLst/>
              <a:cxnLst/>
              <a:rect l="l" t="t" r="r" b="b"/>
              <a:pathLst>
                <a:path w="3337" h="907" extrusionOk="0">
                  <a:moveTo>
                    <a:pt x="3336" y="454"/>
                  </a:moveTo>
                  <a:cubicBezTo>
                    <a:pt x="3336" y="713"/>
                    <a:pt x="2591" y="907"/>
                    <a:pt x="1685" y="907"/>
                  </a:cubicBezTo>
                  <a:cubicBezTo>
                    <a:pt x="745" y="907"/>
                    <a:pt x="1" y="713"/>
                    <a:pt x="1" y="454"/>
                  </a:cubicBezTo>
                  <a:cubicBezTo>
                    <a:pt x="1" y="194"/>
                    <a:pt x="745" y="0"/>
                    <a:pt x="1685" y="0"/>
                  </a:cubicBezTo>
                  <a:cubicBezTo>
                    <a:pt x="2591" y="0"/>
                    <a:pt x="3336" y="194"/>
                    <a:pt x="3336" y="454"/>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34" name="Google Shape;1534;p47"/>
            <p:cNvSpPr/>
            <p:nvPr/>
          </p:nvSpPr>
          <p:spPr>
            <a:xfrm>
              <a:off x="2466925" y="4634845"/>
              <a:ext cx="34307" cy="16589"/>
            </a:xfrm>
            <a:custGeom>
              <a:avLst/>
              <a:gdLst/>
              <a:ahLst/>
              <a:cxnLst/>
              <a:rect l="l" t="t" r="r" b="b"/>
              <a:pathLst>
                <a:path w="1944" h="940" extrusionOk="0">
                  <a:moveTo>
                    <a:pt x="1943" y="454"/>
                  </a:moveTo>
                  <a:cubicBezTo>
                    <a:pt x="1943" y="713"/>
                    <a:pt x="1522" y="940"/>
                    <a:pt x="972" y="940"/>
                  </a:cubicBezTo>
                  <a:cubicBezTo>
                    <a:pt x="453" y="940"/>
                    <a:pt x="0" y="713"/>
                    <a:pt x="0" y="454"/>
                  </a:cubicBezTo>
                  <a:cubicBezTo>
                    <a:pt x="0" y="228"/>
                    <a:pt x="453" y="1"/>
                    <a:pt x="972" y="1"/>
                  </a:cubicBezTo>
                  <a:cubicBezTo>
                    <a:pt x="1522" y="1"/>
                    <a:pt x="1943" y="228"/>
                    <a:pt x="1943" y="454"/>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35" name="Google Shape;1535;p47"/>
            <p:cNvSpPr/>
            <p:nvPr/>
          </p:nvSpPr>
          <p:spPr>
            <a:xfrm>
              <a:off x="2324616" y="4702858"/>
              <a:ext cx="71455" cy="18300"/>
            </a:xfrm>
            <a:custGeom>
              <a:avLst/>
              <a:gdLst/>
              <a:ahLst/>
              <a:cxnLst/>
              <a:rect l="l" t="t" r="r" b="b"/>
              <a:pathLst>
                <a:path w="4049" h="1037" extrusionOk="0">
                  <a:moveTo>
                    <a:pt x="4049" y="519"/>
                  </a:moveTo>
                  <a:cubicBezTo>
                    <a:pt x="4049" y="810"/>
                    <a:pt x="3142" y="1037"/>
                    <a:pt x="2008" y="1037"/>
                  </a:cubicBezTo>
                  <a:cubicBezTo>
                    <a:pt x="907" y="1037"/>
                    <a:pt x="1" y="810"/>
                    <a:pt x="1" y="519"/>
                  </a:cubicBezTo>
                  <a:cubicBezTo>
                    <a:pt x="1" y="227"/>
                    <a:pt x="907" y="0"/>
                    <a:pt x="2008" y="0"/>
                  </a:cubicBezTo>
                  <a:cubicBezTo>
                    <a:pt x="3142" y="0"/>
                    <a:pt x="4049" y="227"/>
                    <a:pt x="4049" y="519"/>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36" name="Google Shape;1536;p47"/>
            <p:cNvSpPr/>
            <p:nvPr/>
          </p:nvSpPr>
          <p:spPr>
            <a:xfrm>
              <a:off x="2898389" y="4706864"/>
              <a:ext cx="57160" cy="10306"/>
            </a:xfrm>
            <a:custGeom>
              <a:avLst/>
              <a:gdLst/>
              <a:ahLst/>
              <a:cxnLst/>
              <a:rect l="l" t="t" r="r" b="b"/>
              <a:pathLst>
                <a:path w="3239" h="584" extrusionOk="0">
                  <a:moveTo>
                    <a:pt x="3238" y="292"/>
                  </a:moveTo>
                  <a:cubicBezTo>
                    <a:pt x="3238" y="454"/>
                    <a:pt x="2526" y="583"/>
                    <a:pt x="1619" y="583"/>
                  </a:cubicBezTo>
                  <a:cubicBezTo>
                    <a:pt x="713" y="583"/>
                    <a:pt x="0" y="454"/>
                    <a:pt x="0" y="292"/>
                  </a:cubicBezTo>
                  <a:cubicBezTo>
                    <a:pt x="0" y="130"/>
                    <a:pt x="713" y="0"/>
                    <a:pt x="1619" y="0"/>
                  </a:cubicBezTo>
                  <a:cubicBezTo>
                    <a:pt x="2526" y="0"/>
                    <a:pt x="3238" y="130"/>
                    <a:pt x="3238" y="292"/>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37" name="Google Shape;1537;p47"/>
            <p:cNvSpPr/>
            <p:nvPr/>
          </p:nvSpPr>
          <p:spPr>
            <a:xfrm>
              <a:off x="2832087" y="4736583"/>
              <a:ext cx="33742" cy="16006"/>
            </a:xfrm>
            <a:custGeom>
              <a:avLst/>
              <a:gdLst/>
              <a:ahLst/>
              <a:cxnLst/>
              <a:rect l="l" t="t" r="r" b="b"/>
              <a:pathLst>
                <a:path w="1912" h="907" extrusionOk="0">
                  <a:moveTo>
                    <a:pt x="1911" y="453"/>
                  </a:moveTo>
                  <a:cubicBezTo>
                    <a:pt x="1911" y="712"/>
                    <a:pt x="1490" y="907"/>
                    <a:pt x="972" y="907"/>
                  </a:cubicBezTo>
                  <a:cubicBezTo>
                    <a:pt x="422" y="907"/>
                    <a:pt x="1" y="712"/>
                    <a:pt x="1" y="453"/>
                  </a:cubicBezTo>
                  <a:cubicBezTo>
                    <a:pt x="1" y="194"/>
                    <a:pt x="422" y="0"/>
                    <a:pt x="972" y="0"/>
                  </a:cubicBezTo>
                  <a:cubicBezTo>
                    <a:pt x="1490" y="0"/>
                    <a:pt x="1911" y="194"/>
                    <a:pt x="1911" y="453"/>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38" name="Google Shape;1538;p47"/>
            <p:cNvSpPr/>
            <p:nvPr/>
          </p:nvSpPr>
          <p:spPr>
            <a:xfrm>
              <a:off x="2955531" y="4750295"/>
              <a:ext cx="43448" cy="4588"/>
            </a:xfrm>
            <a:custGeom>
              <a:avLst/>
              <a:gdLst/>
              <a:ahLst/>
              <a:cxnLst/>
              <a:rect l="l" t="t" r="r" b="b"/>
              <a:pathLst>
                <a:path w="2462" h="260" extrusionOk="0">
                  <a:moveTo>
                    <a:pt x="2462" y="130"/>
                  </a:moveTo>
                  <a:cubicBezTo>
                    <a:pt x="2462" y="195"/>
                    <a:pt x="1911" y="259"/>
                    <a:pt x="1231" y="259"/>
                  </a:cubicBezTo>
                  <a:cubicBezTo>
                    <a:pt x="551" y="259"/>
                    <a:pt x="0" y="195"/>
                    <a:pt x="0" y="130"/>
                  </a:cubicBezTo>
                  <a:cubicBezTo>
                    <a:pt x="0" y="65"/>
                    <a:pt x="551" y="0"/>
                    <a:pt x="1231" y="0"/>
                  </a:cubicBezTo>
                  <a:cubicBezTo>
                    <a:pt x="1911" y="0"/>
                    <a:pt x="2462" y="65"/>
                    <a:pt x="2462" y="130"/>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39" name="Google Shape;1539;p47"/>
            <p:cNvSpPr/>
            <p:nvPr/>
          </p:nvSpPr>
          <p:spPr>
            <a:xfrm>
              <a:off x="1602851" y="4553137"/>
              <a:ext cx="58307" cy="16006"/>
            </a:xfrm>
            <a:custGeom>
              <a:avLst/>
              <a:gdLst/>
              <a:ahLst/>
              <a:cxnLst/>
              <a:rect l="l" t="t" r="r" b="b"/>
              <a:pathLst>
                <a:path w="3304" h="907" extrusionOk="0">
                  <a:moveTo>
                    <a:pt x="3303" y="454"/>
                  </a:moveTo>
                  <a:cubicBezTo>
                    <a:pt x="3303" y="713"/>
                    <a:pt x="2558" y="907"/>
                    <a:pt x="1652" y="907"/>
                  </a:cubicBezTo>
                  <a:cubicBezTo>
                    <a:pt x="745" y="907"/>
                    <a:pt x="0" y="713"/>
                    <a:pt x="0" y="454"/>
                  </a:cubicBezTo>
                  <a:cubicBezTo>
                    <a:pt x="0" y="194"/>
                    <a:pt x="745" y="0"/>
                    <a:pt x="1652" y="0"/>
                  </a:cubicBezTo>
                  <a:cubicBezTo>
                    <a:pt x="2558" y="0"/>
                    <a:pt x="3303" y="194"/>
                    <a:pt x="3303" y="454"/>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41" name="Google Shape;1541;p47"/>
            <p:cNvSpPr/>
            <p:nvPr/>
          </p:nvSpPr>
          <p:spPr>
            <a:xfrm>
              <a:off x="1629128" y="4615415"/>
              <a:ext cx="71455" cy="18318"/>
            </a:xfrm>
            <a:custGeom>
              <a:avLst/>
              <a:gdLst/>
              <a:ahLst/>
              <a:cxnLst/>
              <a:rect l="l" t="t" r="r" b="b"/>
              <a:pathLst>
                <a:path w="4049" h="1038" extrusionOk="0">
                  <a:moveTo>
                    <a:pt x="4049" y="519"/>
                  </a:moveTo>
                  <a:cubicBezTo>
                    <a:pt x="4049" y="810"/>
                    <a:pt x="3142" y="1037"/>
                    <a:pt x="2008" y="1037"/>
                  </a:cubicBezTo>
                  <a:cubicBezTo>
                    <a:pt x="907" y="1037"/>
                    <a:pt x="1" y="810"/>
                    <a:pt x="1" y="519"/>
                  </a:cubicBezTo>
                  <a:cubicBezTo>
                    <a:pt x="1" y="228"/>
                    <a:pt x="907" y="1"/>
                    <a:pt x="2008" y="1"/>
                  </a:cubicBezTo>
                  <a:cubicBezTo>
                    <a:pt x="3142" y="1"/>
                    <a:pt x="4049" y="228"/>
                    <a:pt x="4049" y="519"/>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42" name="Google Shape;1542;p47"/>
            <p:cNvSpPr/>
            <p:nvPr/>
          </p:nvSpPr>
          <p:spPr>
            <a:xfrm>
              <a:off x="1781143" y="4888016"/>
              <a:ext cx="33160" cy="9741"/>
            </a:xfrm>
            <a:custGeom>
              <a:avLst/>
              <a:gdLst/>
              <a:ahLst/>
              <a:cxnLst/>
              <a:rect l="l" t="t" r="r" b="b"/>
              <a:pathLst>
                <a:path w="1879" h="552" extrusionOk="0">
                  <a:moveTo>
                    <a:pt x="1879" y="260"/>
                  </a:moveTo>
                  <a:cubicBezTo>
                    <a:pt x="1879" y="422"/>
                    <a:pt x="1458" y="551"/>
                    <a:pt x="940" y="551"/>
                  </a:cubicBezTo>
                  <a:cubicBezTo>
                    <a:pt x="422" y="551"/>
                    <a:pt x="1" y="422"/>
                    <a:pt x="1" y="260"/>
                  </a:cubicBezTo>
                  <a:cubicBezTo>
                    <a:pt x="1" y="98"/>
                    <a:pt x="422" y="1"/>
                    <a:pt x="940" y="1"/>
                  </a:cubicBezTo>
                  <a:cubicBezTo>
                    <a:pt x="1458" y="1"/>
                    <a:pt x="1879" y="98"/>
                    <a:pt x="1879" y="260"/>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43" name="Google Shape;1543;p47"/>
            <p:cNvSpPr/>
            <p:nvPr/>
          </p:nvSpPr>
          <p:spPr>
            <a:xfrm>
              <a:off x="1839998" y="4897157"/>
              <a:ext cx="61749" cy="26312"/>
            </a:xfrm>
            <a:custGeom>
              <a:avLst/>
              <a:gdLst/>
              <a:ahLst/>
              <a:cxnLst/>
              <a:rect l="l" t="t" r="r" b="b"/>
              <a:pathLst>
                <a:path w="3499" h="1491" extrusionOk="0">
                  <a:moveTo>
                    <a:pt x="3498" y="745"/>
                  </a:moveTo>
                  <a:cubicBezTo>
                    <a:pt x="3498" y="1166"/>
                    <a:pt x="2721" y="1490"/>
                    <a:pt x="1750" y="1490"/>
                  </a:cubicBezTo>
                  <a:cubicBezTo>
                    <a:pt x="778" y="1490"/>
                    <a:pt x="1" y="1166"/>
                    <a:pt x="1" y="745"/>
                  </a:cubicBezTo>
                  <a:cubicBezTo>
                    <a:pt x="1" y="357"/>
                    <a:pt x="778" y="1"/>
                    <a:pt x="1750" y="1"/>
                  </a:cubicBezTo>
                  <a:cubicBezTo>
                    <a:pt x="2721" y="1"/>
                    <a:pt x="3498" y="357"/>
                    <a:pt x="3498" y="745"/>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44" name="Google Shape;1544;p47"/>
            <p:cNvSpPr/>
            <p:nvPr/>
          </p:nvSpPr>
          <p:spPr>
            <a:xfrm>
              <a:off x="1804579" y="4936017"/>
              <a:ext cx="21724" cy="6883"/>
            </a:xfrm>
            <a:custGeom>
              <a:avLst/>
              <a:gdLst/>
              <a:ahLst/>
              <a:cxnLst/>
              <a:rect l="l" t="t" r="r" b="b"/>
              <a:pathLst>
                <a:path w="1231" h="390" extrusionOk="0">
                  <a:moveTo>
                    <a:pt x="1231" y="195"/>
                  </a:moveTo>
                  <a:cubicBezTo>
                    <a:pt x="1231" y="292"/>
                    <a:pt x="972" y="389"/>
                    <a:pt x="616" y="389"/>
                  </a:cubicBezTo>
                  <a:cubicBezTo>
                    <a:pt x="259" y="389"/>
                    <a:pt x="0" y="292"/>
                    <a:pt x="0" y="195"/>
                  </a:cubicBezTo>
                  <a:cubicBezTo>
                    <a:pt x="0" y="98"/>
                    <a:pt x="259" y="1"/>
                    <a:pt x="616" y="1"/>
                  </a:cubicBezTo>
                  <a:cubicBezTo>
                    <a:pt x="972" y="1"/>
                    <a:pt x="1231" y="98"/>
                    <a:pt x="1231" y="195"/>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46" name="Google Shape;1546;p47"/>
            <p:cNvSpPr/>
            <p:nvPr/>
          </p:nvSpPr>
          <p:spPr>
            <a:xfrm>
              <a:off x="1394257" y="4718282"/>
              <a:ext cx="57160" cy="10306"/>
            </a:xfrm>
            <a:custGeom>
              <a:avLst/>
              <a:gdLst/>
              <a:ahLst/>
              <a:cxnLst/>
              <a:rect l="l" t="t" r="r" b="b"/>
              <a:pathLst>
                <a:path w="3239" h="584" extrusionOk="0">
                  <a:moveTo>
                    <a:pt x="3239" y="292"/>
                  </a:moveTo>
                  <a:cubicBezTo>
                    <a:pt x="3239" y="454"/>
                    <a:pt x="2526" y="584"/>
                    <a:pt x="1619" y="584"/>
                  </a:cubicBezTo>
                  <a:cubicBezTo>
                    <a:pt x="745" y="584"/>
                    <a:pt x="0" y="454"/>
                    <a:pt x="0" y="292"/>
                  </a:cubicBezTo>
                  <a:cubicBezTo>
                    <a:pt x="0" y="130"/>
                    <a:pt x="745" y="1"/>
                    <a:pt x="1619" y="1"/>
                  </a:cubicBezTo>
                  <a:cubicBezTo>
                    <a:pt x="2526" y="1"/>
                    <a:pt x="3239" y="130"/>
                    <a:pt x="3239" y="292"/>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47" name="Google Shape;1547;p47"/>
            <p:cNvSpPr/>
            <p:nvPr/>
          </p:nvSpPr>
          <p:spPr>
            <a:xfrm>
              <a:off x="1463982" y="4744577"/>
              <a:ext cx="33724" cy="16589"/>
            </a:xfrm>
            <a:custGeom>
              <a:avLst/>
              <a:gdLst/>
              <a:ahLst/>
              <a:cxnLst/>
              <a:rect l="l" t="t" r="r" b="b"/>
              <a:pathLst>
                <a:path w="1911" h="940" extrusionOk="0">
                  <a:moveTo>
                    <a:pt x="1911" y="486"/>
                  </a:moveTo>
                  <a:cubicBezTo>
                    <a:pt x="1911" y="713"/>
                    <a:pt x="1490" y="940"/>
                    <a:pt x="972" y="940"/>
                  </a:cubicBezTo>
                  <a:cubicBezTo>
                    <a:pt x="421" y="940"/>
                    <a:pt x="0" y="713"/>
                    <a:pt x="0" y="486"/>
                  </a:cubicBezTo>
                  <a:cubicBezTo>
                    <a:pt x="0" y="227"/>
                    <a:pt x="421" y="0"/>
                    <a:pt x="972" y="0"/>
                  </a:cubicBezTo>
                  <a:cubicBezTo>
                    <a:pt x="1490" y="0"/>
                    <a:pt x="1911" y="227"/>
                    <a:pt x="1911" y="486"/>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48" name="Google Shape;1548;p47"/>
            <p:cNvSpPr/>
            <p:nvPr/>
          </p:nvSpPr>
          <p:spPr>
            <a:xfrm>
              <a:off x="1394257" y="4867439"/>
              <a:ext cx="43448" cy="5171"/>
            </a:xfrm>
            <a:custGeom>
              <a:avLst/>
              <a:gdLst/>
              <a:ahLst/>
              <a:cxnLst/>
              <a:rect l="l" t="t" r="r" b="b"/>
              <a:pathLst>
                <a:path w="2462" h="293" extrusionOk="0">
                  <a:moveTo>
                    <a:pt x="2461" y="163"/>
                  </a:moveTo>
                  <a:cubicBezTo>
                    <a:pt x="2461" y="227"/>
                    <a:pt x="1911" y="292"/>
                    <a:pt x="1231" y="292"/>
                  </a:cubicBezTo>
                  <a:cubicBezTo>
                    <a:pt x="551" y="292"/>
                    <a:pt x="0" y="227"/>
                    <a:pt x="0" y="163"/>
                  </a:cubicBezTo>
                  <a:cubicBezTo>
                    <a:pt x="0" y="66"/>
                    <a:pt x="551" y="1"/>
                    <a:pt x="1231" y="1"/>
                  </a:cubicBezTo>
                  <a:cubicBezTo>
                    <a:pt x="1911" y="1"/>
                    <a:pt x="2461" y="66"/>
                    <a:pt x="2461" y="163"/>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54" name="Google Shape;1554;p47"/>
            <p:cNvSpPr/>
            <p:nvPr/>
          </p:nvSpPr>
          <p:spPr>
            <a:xfrm>
              <a:off x="3545875" y="4780578"/>
              <a:ext cx="33160" cy="9741"/>
            </a:xfrm>
            <a:custGeom>
              <a:avLst/>
              <a:gdLst/>
              <a:ahLst/>
              <a:cxnLst/>
              <a:rect l="l" t="t" r="r" b="b"/>
              <a:pathLst>
                <a:path w="1879" h="552" extrusionOk="0">
                  <a:moveTo>
                    <a:pt x="1878" y="292"/>
                  </a:moveTo>
                  <a:cubicBezTo>
                    <a:pt x="1878" y="422"/>
                    <a:pt x="1457" y="551"/>
                    <a:pt x="939" y="551"/>
                  </a:cubicBezTo>
                  <a:cubicBezTo>
                    <a:pt x="421" y="551"/>
                    <a:pt x="0" y="422"/>
                    <a:pt x="0" y="292"/>
                  </a:cubicBezTo>
                  <a:cubicBezTo>
                    <a:pt x="0" y="130"/>
                    <a:pt x="421" y="1"/>
                    <a:pt x="939" y="1"/>
                  </a:cubicBezTo>
                  <a:cubicBezTo>
                    <a:pt x="1457" y="1"/>
                    <a:pt x="1878" y="130"/>
                    <a:pt x="1878" y="292"/>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55" name="Google Shape;1555;p47"/>
            <p:cNvSpPr/>
            <p:nvPr/>
          </p:nvSpPr>
          <p:spPr>
            <a:xfrm>
              <a:off x="3458432" y="4790302"/>
              <a:ext cx="62313" cy="25730"/>
            </a:xfrm>
            <a:custGeom>
              <a:avLst/>
              <a:gdLst/>
              <a:ahLst/>
              <a:cxnLst/>
              <a:rect l="l" t="t" r="r" b="b"/>
              <a:pathLst>
                <a:path w="3531" h="1458" extrusionOk="0">
                  <a:moveTo>
                    <a:pt x="3530" y="745"/>
                  </a:moveTo>
                  <a:cubicBezTo>
                    <a:pt x="3530" y="1133"/>
                    <a:pt x="2721" y="1457"/>
                    <a:pt x="1749" y="1457"/>
                  </a:cubicBezTo>
                  <a:cubicBezTo>
                    <a:pt x="810" y="1457"/>
                    <a:pt x="0" y="1133"/>
                    <a:pt x="0" y="745"/>
                  </a:cubicBezTo>
                  <a:cubicBezTo>
                    <a:pt x="0" y="324"/>
                    <a:pt x="810" y="0"/>
                    <a:pt x="1749" y="0"/>
                  </a:cubicBezTo>
                  <a:cubicBezTo>
                    <a:pt x="2721" y="0"/>
                    <a:pt x="3530" y="324"/>
                    <a:pt x="3530" y="745"/>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56" name="Google Shape;1556;p47"/>
            <p:cNvSpPr/>
            <p:nvPr/>
          </p:nvSpPr>
          <p:spPr>
            <a:xfrm>
              <a:off x="3533875" y="4829162"/>
              <a:ext cx="21724" cy="6300"/>
            </a:xfrm>
            <a:custGeom>
              <a:avLst/>
              <a:gdLst/>
              <a:ahLst/>
              <a:cxnLst/>
              <a:rect l="l" t="t" r="r" b="b"/>
              <a:pathLst>
                <a:path w="1231" h="357" extrusionOk="0">
                  <a:moveTo>
                    <a:pt x="1231" y="194"/>
                  </a:moveTo>
                  <a:cubicBezTo>
                    <a:pt x="1231" y="292"/>
                    <a:pt x="972" y="356"/>
                    <a:pt x="615" y="356"/>
                  </a:cubicBezTo>
                  <a:cubicBezTo>
                    <a:pt x="259" y="356"/>
                    <a:pt x="0" y="292"/>
                    <a:pt x="0" y="194"/>
                  </a:cubicBezTo>
                  <a:cubicBezTo>
                    <a:pt x="0" y="97"/>
                    <a:pt x="259" y="0"/>
                    <a:pt x="615" y="0"/>
                  </a:cubicBezTo>
                  <a:cubicBezTo>
                    <a:pt x="972" y="0"/>
                    <a:pt x="1231" y="97"/>
                    <a:pt x="1231" y="194"/>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60" name="Google Shape;1560;p47"/>
            <p:cNvSpPr/>
            <p:nvPr/>
          </p:nvSpPr>
          <p:spPr>
            <a:xfrm>
              <a:off x="1543978" y="3312447"/>
              <a:ext cx="68031" cy="21742"/>
            </a:xfrm>
            <a:custGeom>
              <a:avLst/>
              <a:gdLst/>
              <a:ahLst/>
              <a:cxnLst/>
              <a:rect l="l" t="t" r="r" b="b"/>
              <a:pathLst>
                <a:path w="3855" h="1232" extrusionOk="0">
                  <a:moveTo>
                    <a:pt x="260" y="1231"/>
                  </a:moveTo>
                  <a:lnTo>
                    <a:pt x="130" y="1134"/>
                  </a:lnTo>
                  <a:cubicBezTo>
                    <a:pt x="98" y="1102"/>
                    <a:pt x="65" y="1037"/>
                    <a:pt x="65" y="1005"/>
                  </a:cubicBezTo>
                  <a:cubicBezTo>
                    <a:pt x="33" y="940"/>
                    <a:pt x="1" y="907"/>
                    <a:pt x="1" y="843"/>
                  </a:cubicBezTo>
                  <a:cubicBezTo>
                    <a:pt x="1" y="810"/>
                    <a:pt x="1" y="746"/>
                    <a:pt x="1" y="713"/>
                  </a:cubicBezTo>
                  <a:lnTo>
                    <a:pt x="1" y="616"/>
                  </a:lnTo>
                  <a:lnTo>
                    <a:pt x="65" y="551"/>
                  </a:lnTo>
                  <a:cubicBezTo>
                    <a:pt x="65" y="519"/>
                    <a:pt x="130" y="454"/>
                    <a:pt x="163" y="422"/>
                  </a:cubicBezTo>
                  <a:cubicBezTo>
                    <a:pt x="227" y="389"/>
                    <a:pt x="260" y="357"/>
                    <a:pt x="324" y="325"/>
                  </a:cubicBezTo>
                  <a:cubicBezTo>
                    <a:pt x="389" y="292"/>
                    <a:pt x="454" y="292"/>
                    <a:pt x="519" y="260"/>
                  </a:cubicBezTo>
                  <a:cubicBezTo>
                    <a:pt x="551" y="260"/>
                    <a:pt x="648" y="260"/>
                    <a:pt x="681" y="260"/>
                  </a:cubicBezTo>
                  <a:cubicBezTo>
                    <a:pt x="745" y="260"/>
                    <a:pt x="843" y="260"/>
                    <a:pt x="907" y="260"/>
                  </a:cubicBezTo>
                  <a:cubicBezTo>
                    <a:pt x="972" y="292"/>
                    <a:pt x="1005" y="292"/>
                    <a:pt x="1069" y="325"/>
                  </a:cubicBezTo>
                  <a:lnTo>
                    <a:pt x="1166" y="357"/>
                  </a:lnTo>
                  <a:lnTo>
                    <a:pt x="1264" y="422"/>
                  </a:lnTo>
                  <a:lnTo>
                    <a:pt x="1328" y="454"/>
                  </a:lnTo>
                  <a:lnTo>
                    <a:pt x="1393" y="519"/>
                  </a:lnTo>
                  <a:lnTo>
                    <a:pt x="1458" y="584"/>
                  </a:lnTo>
                  <a:lnTo>
                    <a:pt x="1490" y="648"/>
                  </a:lnTo>
                  <a:cubicBezTo>
                    <a:pt x="1523" y="713"/>
                    <a:pt x="1555" y="746"/>
                    <a:pt x="1555" y="810"/>
                  </a:cubicBezTo>
                  <a:lnTo>
                    <a:pt x="1587" y="972"/>
                  </a:lnTo>
                  <a:lnTo>
                    <a:pt x="1361" y="972"/>
                  </a:lnTo>
                  <a:cubicBezTo>
                    <a:pt x="1361" y="810"/>
                    <a:pt x="1361" y="648"/>
                    <a:pt x="1393" y="519"/>
                  </a:cubicBezTo>
                  <a:cubicBezTo>
                    <a:pt x="1425" y="422"/>
                    <a:pt x="1458" y="357"/>
                    <a:pt x="1490" y="260"/>
                  </a:cubicBezTo>
                  <a:cubicBezTo>
                    <a:pt x="1523" y="227"/>
                    <a:pt x="1555" y="195"/>
                    <a:pt x="1587" y="163"/>
                  </a:cubicBezTo>
                  <a:cubicBezTo>
                    <a:pt x="1652" y="130"/>
                    <a:pt x="1717" y="98"/>
                    <a:pt x="1782" y="66"/>
                  </a:cubicBezTo>
                  <a:lnTo>
                    <a:pt x="1879" y="66"/>
                  </a:lnTo>
                  <a:cubicBezTo>
                    <a:pt x="1911" y="66"/>
                    <a:pt x="1944" y="66"/>
                    <a:pt x="1976" y="66"/>
                  </a:cubicBezTo>
                  <a:cubicBezTo>
                    <a:pt x="2041" y="98"/>
                    <a:pt x="2073" y="98"/>
                    <a:pt x="2138" y="130"/>
                  </a:cubicBezTo>
                  <a:cubicBezTo>
                    <a:pt x="2170" y="163"/>
                    <a:pt x="2203" y="195"/>
                    <a:pt x="2267" y="227"/>
                  </a:cubicBezTo>
                  <a:cubicBezTo>
                    <a:pt x="2300" y="260"/>
                    <a:pt x="2332" y="292"/>
                    <a:pt x="2365" y="325"/>
                  </a:cubicBezTo>
                  <a:cubicBezTo>
                    <a:pt x="2397" y="389"/>
                    <a:pt x="2462" y="454"/>
                    <a:pt x="2494" y="519"/>
                  </a:cubicBezTo>
                  <a:cubicBezTo>
                    <a:pt x="2559" y="584"/>
                    <a:pt x="2591" y="648"/>
                    <a:pt x="2624" y="713"/>
                  </a:cubicBezTo>
                  <a:lnTo>
                    <a:pt x="2429" y="746"/>
                  </a:lnTo>
                  <a:cubicBezTo>
                    <a:pt x="2429" y="648"/>
                    <a:pt x="2462" y="584"/>
                    <a:pt x="2494" y="487"/>
                  </a:cubicBezTo>
                  <a:cubicBezTo>
                    <a:pt x="2494" y="454"/>
                    <a:pt x="2526" y="389"/>
                    <a:pt x="2559" y="357"/>
                  </a:cubicBezTo>
                  <a:cubicBezTo>
                    <a:pt x="2591" y="325"/>
                    <a:pt x="2624" y="292"/>
                    <a:pt x="2656" y="260"/>
                  </a:cubicBezTo>
                  <a:cubicBezTo>
                    <a:pt x="2688" y="195"/>
                    <a:pt x="2721" y="163"/>
                    <a:pt x="2753" y="130"/>
                  </a:cubicBezTo>
                  <a:cubicBezTo>
                    <a:pt x="2818" y="98"/>
                    <a:pt x="2850" y="66"/>
                    <a:pt x="2883" y="66"/>
                  </a:cubicBezTo>
                  <a:cubicBezTo>
                    <a:pt x="2947" y="33"/>
                    <a:pt x="3012" y="1"/>
                    <a:pt x="3045" y="1"/>
                  </a:cubicBezTo>
                  <a:cubicBezTo>
                    <a:pt x="3109" y="1"/>
                    <a:pt x="3174" y="1"/>
                    <a:pt x="3239" y="1"/>
                  </a:cubicBezTo>
                  <a:cubicBezTo>
                    <a:pt x="3304" y="1"/>
                    <a:pt x="3336" y="1"/>
                    <a:pt x="3401" y="33"/>
                  </a:cubicBezTo>
                  <a:lnTo>
                    <a:pt x="3498" y="66"/>
                  </a:lnTo>
                  <a:lnTo>
                    <a:pt x="3563" y="98"/>
                  </a:lnTo>
                  <a:cubicBezTo>
                    <a:pt x="3595" y="130"/>
                    <a:pt x="3628" y="163"/>
                    <a:pt x="3660" y="195"/>
                  </a:cubicBezTo>
                  <a:cubicBezTo>
                    <a:pt x="3692" y="227"/>
                    <a:pt x="3725" y="260"/>
                    <a:pt x="3757" y="325"/>
                  </a:cubicBezTo>
                  <a:cubicBezTo>
                    <a:pt x="3789" y="357"/>
                    <a:pt x="3789" y="389"/>
                    <a:pt x="3822" y="422"/>
                  </a:cubicBezTo>
                  <a:cubicBezTo>
                    <a:pt x="3822" y="487"/>
                    <a:pt x="3854" y="519"/>
                    <a:pt x="3854" y="551"/>
                  </a:cubicBezTo>
                  <a:cubicBezTo>
                    <a:pt x="3854" y="648"/>
                    <a:pt x="3854" y="713"/>
                    <a:pt x="3854" y="810"/>
                  </a:cubicBezTo>
                  <a:cubicBezTo>
                    <a:pt x="3822" y="713"/>
                    <a:pt x="3822" y="648"/>
                    <a:pt x="3789" y="584"/>
                  </a:cubicBezTo>
                  <a:cubicBezTo>
                    <a:pt x="3757" y="519"/>
                    <a:pt x="3757" y="487"/>
                    <a:pt x="3725" y="454"/>
                  </a:cubicBezTo>
                  <a:cubicBezTo>
                    <a:pt x="3725" y="422"/>
                    <a:pt x="3692" y="389"/>
                    <a:pt x="3660" y="357"/>
                  </a:cubicBezTo>
                  <a:cubicBezTo>
                    <a:pt x="3628" y="325"/>
                    <a:pt x="3595" y="292"/>
                    <a:pt x="3563" y="260"/>
                  </a:cubicBezTo>
                  <a:cubicBezTo>
                    <a:pt x="3530" y="227"/>
                    <a:pt x="3498" y="195"/>
                    <a:pt x="3466" y="195"/>
                  </a:cubicBezTo>
                  <a:lnTo>
                    <a:pt x="3401" y="163"/>
                  </a:lnTo>
                  <a:lnTo>
                    <a:pt x="3336" y="163"/>
                  </a:lnTo>
                  <a:cubicBezTo>
                    <a:pt x="3304" y="163"/>
                    <a:pt x="3271" y="163"/>
                    <a:pt x="3207" y="163"/>
                  </a:cubicBezTo>
                  <a:cubicBezTo>
                    <a:pt x="3174" y="163"/>
                    <a:pt x="3142" y="163"/>
                    <a:pt x="3077" y="163"/>
                  </a:cubicBezTo>
                  <a:cubicBezTo>
                    <a:pt x="3045" y="195"/>
                    <a:pt x="3012" y="195"/>
                    <a:pt x="2980" y="227"/>
                  </a:cubicBezTo>
                  <a:cubicBezTo>
                    <a:pt x="2915" y="227"/>
                    <a:pt x="2883" y="260"/>
                    <a:pt x="2850" y="292"/>
                  </a:cubicBezTo>
                  <a:cubicBezTo>
                    <a:pt x="2850" y="325"/>
                    <a:pt x="2818" y="357"/>
                    <a:pt x="2786" y="389"/>
                  </a:cubicBezTo>
                  <a:cubicBezTo>
                    <a:pt x="2753" y="422"/>
                    <a:pt x="2753" y="454"/>
                    <a:pt x="2721" y="487"/>
                  </a:cubicBezTo>
                  <a:cubicBezTo>
                    <a:pt x="2688" y="519"/>
                    <a:pt x="2688" y="551"/>
                    <a:pt x="2656" y="584"/>
                  </a:cubicBezTo>
                  <a:cubicBezTo>
                    <a:pt x="2656" y="681"/>
                    <a:pt x="2624" y="746"/>
                    <a:pt x="2624" y="810"/>
                  </a:cubicBezTo>
                  <a:cubicBezTo>
                    <a:pt x="2591" y="907"/>
                    <a:pt x="2462" y="940"/>
                    <a:pt x="2397" y="843"/>
                  </a:cubicBezTo>
                  <a:cubicBezTo>
                    <a:pt x="2365" y="778"/>
                    <a:pt x="2332" y="713"/>
                    <a:pt x="2267" y="681"/>
                  </a:cubicBezTo>
                  <a:cubicBezTo>
                    <a:pt x="2235" y="616"/>
                    <a:pt x="2170" y="551"/>
                    <a:pt x="2138" y="487"/>
                  </a:cubicBezTo>
                  <a:cubicBezTo>
                    <a:pt x="2106" y="454"/>
                    <a:pt x="2073" y="454"/>
                    <a:pt x="2041" y="422"/>
                  </a:cubicBezTo>
                  <a:cubicBezTo>
                    <a:pt x="2041" y="389"/>
                    <a:pt x="2008" y="389"/>
                    <a:pt x="1976" y="357"/>
                  </a:cubicBezTo>
                  <a:cubicBezTo>
                    <a:pt x="1944" y="357"/>
                    <a:pt x="1911" y="325"/>
                    <a:pt x="1879" y="325"/>
                  </a:cubicBezTo>
                  <a:lnTo>
                    <a:pt x="1846" y="325"/>
                  </a:lnTo>
                  <a:lnTo>
                    <a:pt x="1814" y="325"/>
                  </a:lnTo>
                  <a:cubicBezTo>
                    <a:pt x="1782" y="325"/>
                    <a:pt x="1782" y="357"/>
                    <a:pt x="1749" y="357"/>
                  </a:cubicBezTo>
                  <a:cubicBezTo>
                    <a:pt x="1717" y="357"/>
                    <a:pt x="1717" y="389"/>
                    <a:pt x="1685" y="422"/>
                  </a:cubicBezTo>
                  <a:cubicBezTo>
                    <a:pt x="1652" y="487"/>
                    <a:pt x="1652" y="551"/>
                    <a:pt x="1620" y="616"/>
                  </a:cubicBezTo>
                  <a:cubicBezTo>
                    <a:pt x="1587" y="681"/>
                    <a:pt x="1587" y="746"/>
                    <a:pt x="1587" y="810"/>
                  </a:cubicBezTo>
                  <a:lnTo>
                    <a:pt x="1587" y="1037"/>
                  </a:lnTo>
                  <a:cubicBezTo>
                    <a:pt x="1587" y="1069"/>
                    <a:pt x="1523" y="1134"/>
                    <a:pt x="1458" y="1102"/>
                  </a:cubicBezTo>
                  <a:cubicBezTo>
                    <a:pt x="1425" y="1102"/>
                    <a:pt x="1361" y="1069"/>
                    <a:pt x="1361" y="1037"/>
                  </a:cubicBezTo>
                  <a:lnTo>
                    <a:pt x="1328" y="907"/>
                  </a:lnTo>
                  <a:cubicBezTo>
                    <a:pt x="1328" y="875"/>
                    <a:pt x="1296" y="810"/>
                    <a:pt x="1264" y="778"/>
                  </a:cubicBezTo>
                  <a:lnTo>
                    <a:pt x="1231" y="746"/>
                  </a:lnTo>
                  <a:lnTo>
                    <a:pt x="1199" y="681"/>
                  </a:lnTo>
                  <a:lnTo>
                    <a:pt x="1166" y="616"/>
                  </a:lnTo>
                  <a:lnTo>
                    <a:pt x="1102" y="584"/>
                  </a:lnTo>
                  <a:lnTo>
                    <a:pt x="1037" y="551"/>
                  </a:lnTo>
                  <a:lnTo>
                    <a:pt x="972" y="519"/>
                  </a:lnTo>
                  <a:cubicBezTo>
                    <a:pt x="940" y="487"/>
                    <a:pt x="875" y="487"/>
                    <a:pt x="843" y="454"/>
                  </a:cubicBezTo>
                  <a:cubicBezTo>
                    <a:pt x="778" y="454"/>
                    <a:pt x="745" y="454"/>
                    <a:pt x="681" y="454"/>
                  </a:cubicBezTo>
                  <a:cubicBezTo>
                    <a:pt x="616" y="454"/>
                    <a:pt x="584" y="454"/>
                    <a:pt x="519" y="454"/>
                  </a:cubicBezTo>
                  <a:cubicBezTo>
                    <a:pt x="454" y="454"/>
                    <a:pt x="422" y="487"/>
                    <a:pt x="357" y="487"/>
                  </a:cubicBezTo>
                  <a:cubicBezTo>
                    <a:pt x="324" y="487"/>
                    <a:pt x="292" y="519"/>
                    <a:pt x="227" y="551"/>
                  </a:cubicBezTo>
                  <a:cubicBezTo>
                    <a:pt x="195" y="584"/>
                    <a:pt x="163" y="616"/>
                    <a:pt x="130" y="648"/>
                  </a:cubicBezTo>
                  <a:lnTo>
                    <a:pt x="98" y="713"/>
                  </a:lnTo>
                  <a:lnTo>
                    <a:pt x="65" y="778"/>
                  </a:lnTo>
                  <a:cubicBezTo>
                    <a:pt x="65" y="810"/>
                    <a:pt x="65" y="843"/>
                    <a:pt x="65" y="907"/>
                  </a:cubicBezTo>
                  <a:cubicBezTo>
                    <a:pt x="65" y="940"/>
                    <a:pt x="65" y="1005"/>
                    <a:pt x="98" y="1037"/>
                  </a:cubicBezTo>
                  <a:cubicBezTo>
                    <a:pt x="98" y="1069"/>
                    <a:pt x="130" y="1134"/>
                    <a:pt x="163" y="1167"/>
                  </a:cubicBezTo>
                  <a:close/>
                </a:path>
              </a:pathLst>
            </a:custGeom>
            <a:solidFill>
              <a:srgbClr val="9FBA4A"/>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63" name="Google Shape;1563;p47"/>
            <p:cNvSpPr/>
            <p:nvPr/>
          </p:nvSpPr>
          <p:spPr>
            <a:xfrm>
              <a:off x="1271960" y="3291870"/>
              <a:ext cx="20012" cy="10889"/>
            </a:xfrm>
            <a:custGeom>
              <a:avLst/>
              <a:gdLst/>
              <a:ahLst/>
              <a:cxnLst/>
              <a:rect l="l" t="t" r="r" b="b"/>
              <a:pathLst>
                <a:path w="1134" h="617" extrusionOk="0">
                  <a:moveTo>
                    <a:pt x="162" y="422"/>
                  </a:moveTo>
                  <a:cubicBezTo>
                    <a:pt x="324" y="616"/>
                    <a:pt x="1134" y="552"/>
                    <a:pt x="1101" y="292"/>
                  </a:cubicBezTo>
                  <a:cubicBezTo>
                    <a:pt x="1037" y="1"/>
                    <a:pt x="454" y="1"/>
                    <a:pt x="259" y="66"/>
                  </a:cubicBezTo>
                  <a:cubicBezTo>
                    <a:pt x="65" y="131"/>
                    <a:pt x="0" y="228"/>
                    <a:pt x="162" y="422"/>
                  </a:cubicBezTo>
                  <a:close/>
                </a:path>
              </a:pathLst>
            </a:custGeom>
            <a:solidFill>
              <a:srgbClr val="F0CA3C"/>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64" name="Google Shape;1564;p47"/>
            <p:cNvSpPr/>
            <p:nvPr/>
          </p:nvSpPr>
          <p:spPr>
            <a:xfrm>
              <a:off x="1285672" y="3645632"/>
              <a:ext cx="94308" cy="54866"/>
            </a:xfrm>
            <a:custGeom>
              <a:avLst/>
              <a:gdLst/>
              <a:ahLst/>
              <a:cxnLst/>
              <a:rect l="l" t="t" r="r" b="b"/>
              <a:pathLst>
                <a:path w="5344" h="3109" extrusionOk="0">
                  <a:moveTo>
                    <a:pt x="2364" y="1231"/>
                  </a:moveTo>
                  <a:cubicBezTo>
                    <a:pt x="2235" y="1069"/>
                    <a:pt x="2397" y="259"/>
                    <a:pt x="2850" y="194"/>
                  </a:cubicBezTo>
                  <a:cubicBezTo>
                    <a:pt x="3919" y="0"/>
                    <a:pt x="3142" y="1101"/>
                    <a:pt x="2980" y="1392"/>
                  </a:cubicBezTo>
                  <a:cubicBezTo>
                    <a:pt x="3174" y="1069"/>
                    <a:pt x="3951" y="712"/>
                    <a:pt x="4761" y="939"/>
                  </a:cubicBezTo>
                  <a:cubicBezTo>
                    <a:pt x="5344" y="1295"/>
                    <a:pt x="3725" y="1587"/>
                    <a:pt x="3206" y="1684"/>
                  </a:cubicBezTo>
                  <a:cubicBezTo>
                    <a:pt x="3692" y="1716"/>
                    <a:pt x="4988" y="1684"/>
                    <a:pt x="4664" y="2073"/>
                  </a:cubicBezTo>
                  <a:cubicBezTo>
                    <a:pt x="4243" y="2655"/>
                    <a:pt x="3142" y="2299"/>
                    <a:pt x="2850" y="1975"/>
                  </a:cubicBezTo>
                  <a:cubicBezTo>
                    <a:pt x="2980" y="2267"/>
                    <a:pt x="2526" y="3109"/>
                    <a:pt x="1944" y="2947"/>
                  </a:cubicBezTo>
                  <a:cubicBezTo>
                    <a:pt x="1555" y="2850"/>
                    <a:pt x="1652" y="1975"/>
                    <a:pt x="1879" y="1781"/>
                  </a:cubicBezTo>
                  <a:cubicBezTo>
                    <a:pt x="1684" y="2008"/>
                    <a:pt x="65" y="2591"/>
                    <a:pt x="130" y="1846"/>
                  </a:cubicBezTo>
                  <a:cubicBezTo>
                    <a:pt x="162" y="1587"/>
                    <a:pt x="842" y="1392"/>
                    <a:pt x="1587" y="1392"/>
                  </a:cubicBezTo>
                  <a:lnTo>
                    <a:pt x="1458" y="1328"/>
                  </a:lnTo>
                  <a:cubicBezTo>
                    <a:pt x="1134" y="1198"/>
                    <a:pt x="1" y="1069"/>
                    <a:pt x="519" y="712"/>
                  </a:cubicBezTo>
                  <a:cubicBezTo>
                    <a:pt x="940" y="389"/>
                    <a:pt x="2397" y="842"/>
                    <a:pt x="2364" y="1231"/>
                  </a:cubicBezTo>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65" name="Google Shape;1565;p47"/>
            <p:cNvSpPr/>
            <p:nvPr/>
          </p:nvSpPr>
          <p:spPr>
            <a:xfrm>
              <a:off x="1317102" y="3666192"/>
              <a:ext cx="25165" cy="13730"/>
            </a:xfrm>
            <a:custGeom>
              <a:avLst/>
              <a:gdLst/>
              <a:ahLst/>
              <a:cxnLst/>
              <a:rect l="l" t="t" r="r" b="b"/>
              <a:pathLst>
                <a:path w="1426" h="778" extrusionOk="0">
                  <a:moveTo>
                    <a:pt x="227" y="551"/>
                  </a:moveTo>
                  <a:cubicBezTo>
                    <a:pt x="422" y="778"/>
                    <a:pt x="1425" y="713"/>
                    <a:pt x="1361" y="357"/>
                  </a:cubicBezTo>
                  <a:cubicBezTo>
                    <a:pt x="1328" y="33"/>
                    <a:pt x="551" y="1"/>
                    <a:pt x="324" y="98"/>
                  </a:cubicBezTo>
                  <a:cubicBezTo>
                    <a:pt x="98" y="163"/>
                    <a:pt x="1" y="292"/>
                    <a:pt x="227" y="551"/>
                  </a:cubicBezTo>
                  <a:close/>
                </a:path>
              </a:pathLst>
            </a:custGeom>
            <a:solidFill>
              <a:srgbClr val="F0CA3C"/>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68" name="Google Shape;1568;p47"/>
            <p:cNvSpPr/>
            <p:nvPr/>
          </p:nvSpPr>
          <p:spPr>
            <a:xfrm>
              <a:off x="1389686" y="3392461"/>
              <a:ext cx="79449" cy="45742"/>
            </a:xfrm>
            <a:custGeom>
              <a:avLst/>
              <a:gdLst/>
              <a:ahLst/>
              <a:cxnLst/>
              <a:rect l="l" t="t" r="r" b="b"/>
              <a:pathLst>
                <a:path w="4502" h="2592" extrusionOk="0">
                  <a:moveTo>
                    <a:pt x="1976" y="1037"/>
                  </a:moveTo>
                  <a:cubicBezTo>
                    <a:pt x="1878" y="907"/>
                    <a:pt x="2008" y="227"/>
                    <a:pt x="2397" y="162"/>
                  </a:cubicBezTo>
                  <a:cubicBezTo>
                    <a:pt x="3271" y="0"/>
                    <a:pt x="2656" y="907"/>
                    <a:pt x="2494" y="1166"/>
                  </a:cubicBezTo>
                  <a:cubicBezTo>
                    <a:pt x="2656" y="907"/>
                    <a:pt x="3303" y="616"/>
                    <a:pt x="4016" y="778"/>
                  </a:cubicBezTo>
                  <a:cubicBezTo>
                    <a:pt x="4501" y="1069"/>
                    <a:pt x="3141" y="1296"/>
                    <a:pt x="2688" y="1393"/>
                  </a:cubicBezTo>
                  <a:cubicBezTo>
                    <a:pt x="3109" y="1425"/>
                    <a:pt x="4178" y="1393"/>
                    <a:pt x="3919" y="1749"/>
                  </a:cubicBezTo>
                  <a:cubicBezTo>
                    <a:pt x="3562" y="2235"/>
                    <a:pt x="2623" y="1943"/>
                    <a:pt x="2397" y="1652"/>
                  </a:cubicBezTo>
                  <a:cubicBezTo>
                    <a:pt x="2494" y="1911"/>
                    <a:pt x="2138" y="2591"/>
                    <a:pt x="1652" y="2461"/>
                  </a:cubicBezTo>
                  <a:cubicBezTo>
                    <a:pt x="1296" y="2364"/>
                    <a:pt x="1393" y="1652"/>
                    <a:pt x="1587" y="1490"/>
                  </a:cubicBezTo>
                  <a:cubicBezTo>
                    <a:pt x="1393" y="1652"/>
                    <a:pt x="65" y="2138"/>
                    <a:pt x="130" y="1522"/>
                  </a:cubicBezTo>
                  <a:cubicBezTo>
                    <a:pt x="130" y="1328"/>
                    <a:pt x="713" y="1166"/>
                    <a:pt x="1328" y="1134"/>
                  </a:cubicBezTo>
                  <a:lnTo>
                    <a:pt x="1231" y="1101"/>
                  </a:lnTo>
                  <a:cubicBezTo>
                    <a:pt x="939" y="1004"/>
                    <a:pt x="0" y="907"/>
                    <a:pt x="454" y="583"/>
                  </a:cubicBezTo>
                  <a:cubicBezTo>
                    <a:pt x="810" y="324"/>
                    <a:pt x="2008" y="680"/>
                    <a:pt x="1976" y="1004"/>
                  </a:cubicBezTo>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69" name="Google Shape;1569;p47"/>
            <p:cNvSpPr/>
            <p:nvPr/>
          </p:nvSpPr>
          <p:spPr>
            <a:xfrm>
              <a:off x="1416546" y="3409597"/>
              <a:ext cx="20595" cy="11453"/>
            </a:xfrm>
            <a:custGeom>
              <a:avLst/>
              <a:gdLst/>
              <a:ahLst/>
              <a:cxnLst/>
              <a:rect l="l" t="t" r="r" b="b"/>
              <a:pathLst>
                <a:path w="1167" h="649" extrusionOk="0">
                  <a:moveTo>
                    <a:pt x="162" y="454"/>
                  </a:moveTo>
                  <a:cubicBezTo>
                    <a:pt x="324" y="649"/>
                    <a:pt x="1166" y="584"/>
                    <a:pt x="1134" y="292"/>
                  </a:cubicBezTo>
                  <a:cubicBezTo>
                    <a:pt x="1069" y="1"/>
                    <a:pt x="454" y="1"/>
                    <a:pt x="227" y="98"/>
                  </a:cubicBezTo>
                  <a:cubicBezTo>
                    <a:pt x="33" y="163"/>
                    <a:pt x="0" y="260"/>
                    <a:pt x="162" y="454"/>
                  </a:cubicBezTo>
                  <a:close/>
                </a:path>
              </a:pathLst>
            </a:custGeom>
            <a:solidFill>
              <a:srgbClr val="F0CA3C"/>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71" name="Google Shape;1571;p47"/>
            <p:cNvSpPr/>
            <p:nvPr/>
          </p:nvSpPr>
          <p:spPr>
            <a:xfrm>
              <a:off x="1257665" y="3383885"/>
              <a:ext cx="19448" cy="10306"/>
            </a:xfrm>
            <a:custGeom>
              <a:avLst/>
              <a:gdLst/>
              <a:ahLst/>
              <a:cxnLst/>
              <a:rect l="l" t="t" r="r" b="b"/>
              <a:pathLst>
                <a:path w="1102" h="584" extrusionOk="0">
                  <a:moveTo>
                    <a:pt x="940" y="422"/>
                  </a:moveTo>
                  <a:cubicBezTo>
                    <a:pt x="810" y="584"/>
                    <a:pt x="1" y="519"/>
                    <a:pt x="66" y="260"/>
                  </a:cubicBezTo>
                  <a:cubicBezTo>
                    <a:pt x="98" y="1"/>
                    <a:pt x="681" y="1"/>
                    <a:pt x="875" y="65"/>
                  </a:cubicBezTo>
                  <a:cubicBezTo>
                    <a:pt x="1037" y="130"/>
                    <a:pt x="1102" y="227"/>
                    <a:pt x="940" y="422"/>
                  </a:cubicBezTo>
                  <a:close/>
                </a:path>
              </a:pathLst>
            </a:custGeom>
            <a:solidFill>
              <a:srgbClr val="F2C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72" name="Google Shape;1572;p47"/>
            <p:cNvSpPr/>
            <p:nvPr/>
          </p:nvSpPr>
          <p:spPr>
            <a:xfrm>
              <a:off x="1599992" y="3232451"/>
              <a:ext cx="92596" cy="59437"/>
            </a:xfrm>
            <a:custGeom>
              <a:avLst/>
              <a:gdLst/>
              <a:ahLst/>
              <a:cxnLst/>
              <a:rect l="l" t="t" r="r" b="b"/>
              <a:pathLst>
                <a:path w="5247" h="3368" extrusionOk="0">
                  <a:moveTo>
                    <a:pt x="2105" y="1457"/>
                  </a:moveTo>
                  <a:cubicBezTo>
                    <a:pt x="1684" y="1619"/>
                    <a:pt x="0" y="1036"/>
                    <a:pt x="551" y="648"/>
                  </a:cubicBezTo>
                  <a:cubicBezTo>
                    <a:pt x="1004" y="324"/>
                    <a:pt x="2591" y="1036"/>
                    <a:pt x="2558" y="1457"/>
                  </a:cubicBezTo>
                  <a:cubicBezTo>
                    <a:pt x="2137" y="1360"/>
                    <a:pt x="518" y="1684"/>
                    <a:pt x="486" y="2105"/>
                  </a:cubicBezTo>
                  <a:cubicBezTo>
                    <a:pt x="421" y="2915"/>
                    <a:pt x="2267" y="1976"/>
                    <a:pt x="2494" y="1749"/>
                  </a:cubicBezTo>
                  <a:cubicBezTo>
                    <a:pt x="2235" y="1943"/>
                    <a:pt x="2235" y="3077"/>
                    <a:pt x="2656" y="3206"/>
                  </a:cubicBezTo>
                  <a:cubicBezTo>
                    <a:pt x="3303" y="3368"/>
                    <a:pt x="3044" y="2364"/>
                    <a:pt x="2882" y="2170"/>
                  </a:cubicBezTo>
                  <a:cubicBezTo>
                    <a:pt x="3303" y="2332"/>
                    <a:pt x="5084" y="3077"/>
                    <a:pt x="5181" y="2267"/>
                  </a:cubicBezTo>
                  <a:cubicBezTo>
                    <a:pt x="5246" y="1749"/>
                    <a:pt x="4113" y="1846"/>
                    <a:pt x="3595" y="1814"/>
                  </a:cubicBezTo>
                  <a:cubicBezTo>
                    <a:pt x="4178" y="1716"/>
                    <a:pt x="4955" y="1134"/>
                    <a:pt x="4793" y="648"/>
                  </a:cubicBezTo>
                  <a:cubicBezTo>
                    <a:pt x="4210" y="551"/>
                    <a:pt x="3562" y="1166"/>
                    <a:pt x="3368" y="1522"/>
                  </a:cubicBezTo>
                  <a:cubicBezTo>
                    <a:pt x="3530" y="1198"/>
                    <a:pt x="3886" y="0"/>
                    <a:pt x="2915" y="259"/>
                  </a:cubicBezTo>
                  <a:cubicBezTo>
                    <a:pt x="2396" y="389"/>
                    <a:pt x="2526" y="1166"/>
                    <a:pt x="2688" y="1360"/>
                  </a:cubicBezTo>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73" name="Google Shape;1573;p47"/>
            <p:cNvSpPr/>
            <p:nvPr/>
          </p:nvSpPr>
          <p:spPr>
            <a:xfrm>
              <a:off x="1636557" y="3255305"/>
              <a:ext cx="26877" cy="14312"/>
            </a:xfrm>
            <a:custGeom>
              <a:avLst/>
              <a:gdLst/>
              <a:ahLst/>
              <a:cxnLst/>
              <a:rect l="l" t="t" r="r" b="b"/>
              <a:pathLst>
                <a:path w="1523" h="811" extrusionOk="0">
                  <a:moveTo>
                    <a:pt x="227" y="583"/>
                  </a:moveTo>
                  <a:cubicBezTo>
                    <a:pt x="422" y="810"/>
                    <a:pt x="1523" y="745"/>
                    <a:pt x="1458" y="357"/>
                  </a:cubicBezTo>
                  <a:cubicBezTo>
                    <a:pt x="1393" y="0"/>
                    <a:pt x="616" y="0"/>
                    <a:pt x="324" y="98"/>
                  </a:cubicBezTo>
                  <a:cubicBezTo>
                    <a:pt x="98" y="162"/>
                    <a:pt x="1" y="324"/>
                    <a:pt x="227" y="583"/>
                  </a:cubicBezTo>
                  <a:close/>
                </a:path>
              </a:pathLst>
            </a:custGeom>
            <a:solidFill>
              <a:srgbClr val="F0CA3C"/>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90" name="Google Shape;1590;p47"/>
            <p:cNvSpPr/>
            <p:nvPr/>
          </p:nvSpPr>
          <p:spPr>
            <a:xfrm>
              <a:off x="1282248" y="2259227"/>
              <a:ext cx="20595" cy="61149"/>
            </a:xfrm>
            <a:custGeom>
              <a:avLst/>
              <a:gdLst/>
              <a:ahLst/>
              <a:cxnLst/>
              <a:rect l="l" t="t" r="r" b="b"/>
              <a:pathLst>
                <a:path w="1167" h="3465" extrusionOk="0">
                  <a:moveTo>
                    <a:pt x="0" y="0"/>
                  </a:moveTo>
                  <a:lnTo>
                    <a:pt x="616" y="0"/>
                  </a:lnTo>
                  <a:cubicBezTo>
                    <a:pt x="907" y="0"/>
                    <a:pt x="1166" y="259"/>
                    <a:pt x="1166" y="551"/>
                  </a:cubicBezTo>
                  <a:lnTo>
                    <a:pt x="1166" y="2914"/>
                  </a:lnTo>
                  <a:cubicBezTo>
                    <a:pt x="1166" y="3076"/>
                    <a:pt x="1101" y="3238"/>
                    <a:pt x="972" y="3335"/>
                  </a:cubicBezTo>
                  <a:cubicBezTo>
                    <a:pt x="875" y="3400"/>
                    <a:pt x="713" y="3465"/>
                    <a:pt x="583" y="3465"/>
                  </a:cubicBezTo>
                  <a:lnTo>
                    <a:pt x="0" y="3465"/>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691" name="Google Shape;1691;p47"/>
            <p:cNvSpPr/>
            <p:nvPr/>
          </p:nvSpPr>
          <p:spPr>
            <a:xfrm>
              <a:off x="1326244" y="2595253"/>
              <a:ext cx="314337" cy="546914"/>
            </a:xfrm>
            <a:custGeom>
              <a:avLst/>
              <a:gdLst/>
              <a:ahLst/>
              <a:cxnLst/>
              <a:rect l="l" t="t" r="r" b="b"/>
              <a:pathLst>
                <a:path w="17812" h="30991" extrusionOk="0">
                  <a:moveTo>
                    <a:pt x="7190" y="0"/>
                  </a:moveTo>
                  <a:lnTo>
                    <a:pt x="10590" y="0"/>
                  </a:lnTo>
                  <a:cubicBezTo>
                    <a:pt x="14605" y="0"/>
                    <a:pt x="17811" y="3206"/>
                    <a:pt x="17811" y="7222"/>
                  </a:cubicBezTo>
                  <a:lnTo>
                    <a:pt x="17811" y="23769"/>
                  </a:lnTo>
                  <a:cubicBezTo>
                    <a:pt x="17811" y="27785"/>
                    <a:pt x="14605" y="30991"/>
                    <a:pt x="10590" y="30991"/>
                  </a:cubicBezTo>
                  <a:lnTo>
                    <a:pt x="7190" y="30991"/>
                  </a:lnTo>
                  <a:cubicBezTo>
                    <a:pt x="3207" y="30991"/>
                    <a:pt x="1" y="27785"/>
                    <a:pt x="1" y="23769"/>
                  </a:cubicBezTo>
                  <a:lnTo>
                    <a:pt x="1" y="7222"/>
                  </a:lnTo>
                  <a:cubicBezTo>
                    <a:pt x="1" y="3206"/>
                    <a:pt x="3207" y="0"/>
                    <a:pt x="7190" y="0"/>
                  </a:cubicBezTo>
                  <a:close/>
                </a:path>
              </a:pathLst>
            </a:custGeom>
            <a:solidFill>
              <a:srgbClr val="F0B01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692" name="Google Shape;1692;p47"/>
            <p:cNvSpPr/>
            <p:nvPr/>
          </p:nvSpPr>
          <p:spPr>
            <a:xfrm>
              <a:off x="1414834" y="2809547"/>
              <a:ext cx="341761" cy="42883"/>
            </a:xfrm>
            <a:custGeom>
              <a:avLst/>
              <a:gdLst/>
              <a:ahLst/>
              <a:cxnLst/>
              <a:rect l="l" t="t" r="r" b="b"/>
              <a:pathLst>
                <a:path w="19366" h="2430" extrusionOk="0">
                  <a:moveTo>
                    <a:pt x="19365" y="1199"/>
                  </a:moveTo>
                  <a:cubicBezTo>
                    <a:pt x="19365" y="1879"/>
                    <a:pt x="18847" y="2430"/>
                    <a:pt x="18167" y="2430"/>
                  </a:cubicBezTo>
                  <a:lnTo>
                    <a:pt x="1231" y="2430"/>
                  </a:lnTo>
                  <a:cubicBezTo>
                    <a:pt x="551" y="2430"/>
                    <a:pt x="0" y="1879"/>
                    <a:pt x="0" y="1199"/>
                  </a:cubicBezTo>
                  <a:lnTo>
                    <a:pt x="0" y="1199"/>
                  </a:lnTo>
                  <a:cubicBezTo>
                    <a:pt x="0" y="551"/>
                    <a:pt x="551" y="1"/>
                    <a:pt x="1231" y="1"/>
                  </a:cubicBezTo>
                  <a:lnTo>
                    <a:pt x="18167" y="1"/>
                  </a:lnTo>
                  <a:cubicBezTo>
                    <a:pt x="18847" y="1"/>
                    <a:pt x="19365" y="551"/>
                    <a:pt x="19365" y="1199"/>
                  </a:cubicBezTo>
                  <a:close/>
                </a:path>
              </a:pathLst>
            </a:custGeom>
            <a:solidFill>
              <a:schemeClr val="accent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693" name="Google Shape;1693;p47"/>
            <p:cNvSpPr/>
            <p:nvPr/>
          </p:nvSpPr>
          <p:spPr>
            <a:xfrm>
              <a:off x="1414834" y="2953568"/>
              <a:ext cx="341761" cy="42883"/>
            </a:xfrm>
            <a:custGeom>
              <a:avLst/>
              <a:gdLst/>
              <a:ahLst/>
              <a:cxnLst/>
              <a:rect l="l" t="t" r="r" b="b"/>
              <a:pathLst>
                <a:path w="19366" h="2430" extrusionOk="0">
                  <a:moveTo>
                    <a:pt x="19365" y="1231"/>
                  </a:moveTo>
                  <a:cubicBezTo>
                    <a:pt x="19365" y="1911"/>
                    <a:pt x="18847" y="2429"/>
                    <a:pt x="18167" y="2429"/>
                  </a:cubicBezTo>
                  <a:lnTo>
                    <a:pt x="1231" y="2429"/>
                  </a:lnTo>
                  <a:cubicBezTo>
                    <a:pt x="551" y="2429"/>
                    <a:pt x="0" y="1911"/>
                    <a:pt x="0" y="1231"/>
                  </a:cubicBezTo>
                  <a:lnTo>
                    <a:pt x="0" y="1231"/>
                  </a:lnTo>
                  <a:cubicBezTo>
                    <a:pt x="0" y="551"/>
                    <a:pt x="551" y="0"/>
                    <a:pt x="1231" y="0"/>
                  </a:cubicBezTo>
                  <a:lnTo>
                    <a:pt x="18167" y="0"/>
                  </a:lnTo>
                  <a:cubicBezTo>
                    <a:pt x="18847" y="0"/>
                    <a:pt x="19365" y="551"/>
                    <a:pt x="19365" y="1231"/>
                  </a:cubicBezTo>
                  <a:close/>
                </a:path>
              </a:pathLst>
            </a:custGeom>
            <a:solidFill>
              <a:schemeClr val="accent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694" name="Google Shape;1694;p47"/>
            <p:cNvSpPr/>
            <p:nvPr/>
          </p:nvSpPr>
          <p:spPr>
            <a:xfrm>
              <a:off x="3723603" y="2595253"/>
              <a:ext cx="314902" cy="546914"/>
            </a:xfrm>
            <a:custGeom>
              <a:avLst/>
              <a:gdLst/>
              <a:ahLst/>
              <a:cxnLst/>
              <a:rect l="l" t="t" r="r" b="b"/>
              <a:pathLst>
                <a:path w="17844" h="30991" extrusionOk="0">
                  <a:moveTo>
                    <a:pt x="7222" y="0"/>
                  </a:moveTo>
                  <a:lnTo>
                    <a:pt x="10622" y="0"/>
                  </a:lnTo>
                  <a:cubicBezTo>
                    <a:pt x="14605" y="0"/>
                    <a:pt x="17843" y="3206"/>
                    <a:pt x="17843" y="7222"/>
                  </a:cubicBezTo>
                  <a:lnTo>
                    <a:pt x="17843" y="23769"/>
                  </a:lnTo>
                  <a:cubicBezTo>
                    <a:pt x="17843" y="27785"/>
                    <a:pt x="14605" y="30991"/>
                    <a:pt x="10622" y="30991"/>
                  </a:cubicBezTo>
                  <a:lnTo>
                    <a:pt x="7222" y="30991"/>
                  </a:lnTo>
                  <a:cubicBezTo>
                    <a:pt x="3238" y="30991"/>
                    <a:pt x="0" y="27785"/>
                    <a:pt x="0" y="23769"/>
                  </a:cubicBezTo>
                  <a:lnTo>
                    <a:pt x="0" y="7222"/>
                  </a:lnTo>
                  <a:cubicBezTo>
                    <a:pt x="0" y="3206"/>
                    <a:pt x="3238" y="0"/>
                    <a:pt x="7222" y="0"/>
                  </a:cubicBezTo>
                  <a:close/>
                </a:path>
              </a:pathLst>
            </a:custGeom>
            <a:solidFill>
              <a:srgbClr val="F0B01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695" name="Google Shape;1695;p47"/>
            <p:cNvSpPr/>
            <p:nvPr/>
          </p:nvSpPr>
          <p:spPr>
            <a:xfrm>
              <a:off x="3607589" y="2809547"/>
              <a:ext cx="342326" cy="42883"/>
            </a:xfrm>
            <a:custGeom>
              <a:avLst/>
              <a:gdLst/>
              <a:ahLst/>
              <a:cxnLst/>
              <a:rect l="l" t="t" r="r" b="b"/>
              <a:pathLst>
                <a:path w="19398" h="2430" extrusionOk="0">
                  <a:moveTo>
                    <a:pt x="0" y="1199"/>
                  </a:moveTo>
                  <a:cubicBezTo>
                    <a:pt x="0" y="1879"/>
                    <a:pt x="551" y="2430"/>
                    <a:pt x="1231" y="2430"/>
                  </a:cubicBezTo>
                  <a:lnTo>
                    <a:pt x="18167" y="2430"/>
                  </a:lnTo>
                  <a:cubicBezTo>
                    <a:pt x="18847" y="2430"/>
                    <a:pt x="19398" y="1879"/>
                    <a:pt x="19398" y="1199"/>
                  </a:cubicBezTo>
                  <a:lnTo>
                    <a:pt x="19398" y="1199"/>
                  </a:lnTo>
                  <a:cubicBezTo>
                    <a:pt x="19398" y="551"/>
                    <a:pt x="18847" y="1"/>
                    <a:pt x="18167" y="1"/>
                  </a:cubicBezTo>
                  <a:lnTo>
                    <a:pt x="1199" y="1"/>
                  </a:lnTo>
                  <a:cubicBezTo>
                    <a:pt x="551" y="1"/>
                    <a:pt x="0" y="551"/>
                    <a:pt x="0" y="1199"/>
                  </a:cubicBezTo>
                  <a:close/>
                </a:path>
              </a:pathLst>
            </a:custGeom>
            <a:solidFill>
              <a:schemeClr val="accent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696" name="Google Shape;1696;p47"/>
            <p:cNvSpPr/>
            <p:nvPr/>
          </p:nvSpPr>
          <p:spPr>
            <a:xfrm>
              <a:off x="3607589" y="2953568"/>
              <a:ext cx="342326" cy="42883"/>
            </a:xfrm>
            <a:custGeom>
              <a:avLst/>
              <a:gdLst/>
              <a:ahLst/>
              <a:cxnLst/>
              <a:rect l="l" t="t" r="r" b="b"/>
              <a:pathLst>
                <a:path w="19398" h="2430" extrusionOk="0">
                  <a:moveTo>
                    <a:pt x="0" y="1231"/>
                  </a:moveTo>
                  <a:cubicBezTo>
                    <a:pt x="0" y="1911"/>
                    <a:pt x="551" y="2429"/>
                    <a:pt x="1231" y="2429"/>
                  </a:cubicBezTo>
                  <a:lnTo>
                    <a:pt x="18167" y="2429"/>
                  </a:lnTo>
                  <a:cubicBezTo>
                    <a:pt x="18847" y="2429"/>
                    <a:pt x="19398" y="1911"/>
                    <a:pt x="19398" y="1231"/>
                  </a:cubicBezTo>
                  <a:lnTo>
                    <a:pt x="19398" y="1231"/>
                  </a:lnTo>
                  <a:cubicBezTo>
                    <a:pt x="19398" y="551"/>
                    <a:pt x="18847" y="0"/>
                    <a:pt x="18167" y="0"/>
                  </a:cubicBezTo>
                  <a:lnTo>
                    <a:pt x="1199" y="0"/>
                  </a:lnTo>
                  <a:cubicBezTo>
                    <a:pt x="551" y="0"/>
                    <a:pt x="0" y="551"/>
                    <a:pt x="0" y="1231"/>
                  </a:cubicBezTo>
                  <a:close/>
                </a:path>
              </a:pathLst>
            </a:custGeom>
            <a:solidFill>
              <a:schemeClr val="accent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697" name="Google Shape;1697;p47"/>
            <p:cNvSpPr/>
            <p:nvPr/>
          </p:nvSpPr>
          <p:spPr>
            <a:xfrm>
              <a:off x="1654840" y="2255786"/>
              <a:ext cx="2055051" cy="1080680"/>
            </a:xfrm>
            <a:custGeom>
              <a:avLst/>
              <a:gdLst/>
              <a:ahLst/>
              <a:cxnLst/>
              <a:rect l="l" t="t" r="r" b="b"/>
              <a:pathLst>
                <a:path w="116450" h="61237" extrusionOk="0">
                  <a:moveTo>
                    <a:pt x="114928" y="19690"/>
                  </a:moveTo>
                  <a:cubicBezTo>
                    <a:pt x="114345" y="14379"/>
                    <a:pt x="113471" y="9100"/>
                    <a:pt x="112305" y="3887"/>
                  </a:cubicBezTo>
                  <a:cubicBezTo>
                    <a:pt x="112143" y="3142"/>
                    <a:pt x="111172" y="33"/>
                    <a:pt x="110589" y="1"/>
                  </a:cubicBezTo>
                  <a:lnTo>
                    <a:pt x="5830" y="1"/>
                  </a:lnTo>
                  <a:cubicBezTo>
                    <a:pt x="5247" y="1"/>
                    <a:pt x="4308" y="3142"/>
                    <a:pt x="4114" y="3887"/>
                  </a:cubicBezTo>
                  <a:cubicBezTo>
                    <a:pt x="2948" y="9100"/>
                    <a:pt x="2106" y="14379"/>
                    <a:pt x="1523" y="19690"/>
                  </a:cubicBezTo>
                  <a:cubicBezTo>
                    <a:pt x="422" y="30829"/>
                    <a:pt x="1" y="42066"/>
                    <a:pt x="940" y="53271"/>
                  </a:cubicBezTo>
                  <a:cubicBezTo>
                    <a:pt x="1134" y="55926"/>
                    <a:pt x="1491" y="58614"/>
                    <a:pt x="2073" y="61237"/>
                  </a:cubicBezTo>
                  <a:cubicBezTo>
                    <a:pt x="23640" y="58743"/>
                    <a:pt x="92810" y="58743"/>
                    <a:pt x="114377" y="61237"/>
                  </a:cubicBezTo>
                  <a:cubicBezTo>
                    <a:pt x="114928" y="58614"/>
                    <a:pt x="115317" y="55926"/>
                    <a:pt x="115511" y="53271"/>
                  </a:cubicBezTo>
                  <a:cubicBezTo>
                    <a:pt x="116450" y="42066"/>
                    <a:pt x="115997" y="30829"/>
                    <a:pt x="114928" y="19690"/>
                  </a:cubicBezTo>
                  <a:close/>
                </a:path>
              </a:pathLst>
            </a:custGeom>
            <a:solidFill>
              <a:srgbClr val="F0B01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698" name="Google Shape;1698;p47"/>
            <p:cNvSpPr/>
            <p:nvPr/>
          </p:nvSpPr>
          <p:spPr>
            <a:xfrm>
              <a:off x="1726859" y="2356377"/>
              <a:ext cx="924658" cy="795514"/>
            </a:xfrm>
            <a:custGeom>
              <a:avLst/>
              <a:gdLst/>
              <a:ahLst/>
              <a:cxnLst/>
              <a:rect l="l" t="t" r="r" b="b"/>
              <a:pathLst>
                <a:path w="52396" h="45078" extrusionOk="0">
                  <a:moveTo>
                    <a:pt x="39766" y="32"/>
                  </a:moveTo>
                  <a:cubicBezTo>
                    <a:pt x="30473" y="32"/>
                    <a:pt x="19559" y="227"/>
                    <a:pt x="10104" y="551"/>
                  </a:cubicBezTo>
                  <a:cubicBezTo>
                    <a:pt x="7934" y="680"/>
                    <a:pt x="5667" y="1004"/>
                    <a:pt x="3465" y="972"/>
                  </a:cubicBezTo>
                  <a:cubicBezTo>
                    <a:pt x="2688" y="4890"/>
                    <a:pt x="1846" y="10201"/>
                    <a:pt x="1457" y="13990"/>
                  </a:cubicBezTo>
                  <a:cubicBezTo>
                    <a:pt x="454" y="24320"/>
                    <a:pt x="0" y="34715"/>
                    <a:pt x="713" y="45077"/>
                  </a:cubicBezTo>
                  <a:cubicBezTo>
                    <a:pt x="13666" y="44915"/>
                    <a:pt x="26651" y="43005"/>
                    <a:pt x="39443" y="42875"/>
                  </a:cubicBezTo>
                  <a:cubicBezTo>
                    <a:pt x="43782" y="42810"/>
                    <a:pt x="48089" y="42810"/>
                    <a:pt x="52396" y="42843"/>
                  </a:cubicBezTo>
                  <a:cubicBezTo>
                    <a:pt x="51910" y="27461"/>
                    <a:pt x="52201" y="14767"/>
                    <a:pt x="51942" y="0"/>
                  </a:cubicBezTo>
                  <a:cubicBezTo>
                    <a:pt x="48251" y="32"/>
                    <a:pt x="44268" y="32"/>
                    <a:pt x="39766" y="32"/>
                  </a:cubicBezTo>
                  <a:close/>
                </a:path>
              </a:pathLst>
            </a:custGeom>
            <a:solidFill>
              <a:schemeClr val="dk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699" name="Google Shape;1699;p47"/>
            <p:cNvSpPr/>
            <p:nvPr/>
          </p:nvSpPr>
          <p:spPr>
            <a:xfrm>
              <a:off x="2713796" y="2355794"/>
              <a:ext cx="923529" cy="786372"/>
            </a:xfrm>
            <a:custGeom>
              <a:avLst/>
              <a:gdLst/>
              <a:ahLst/>
              <a:cxnLst/>
              <a:rect l="l" t="t" r="r" b="b"/>
              <a:pathLst>
                <a:path w="52332" h="44560" extrusionOk="0">
                  <a:moveTo>
                    <a:pt x="50874" y="14023"/>
                  </a:moveTo>
                  <a:cubicBezTo>
                    <a:pt x="50518" y="10299"/>
                    <a:pt x="49708" y="5117"/>
                    <a:pt x="48899" y="1167"/>
                  </a:cubicBezTo>
                  <a:cubicBezTo>
                    <a:pt x="25518" y="98"/>
                    <a:pt x="14961" y="1"/>
                    <a:pt x="1" y="33"/>
                  </a:cubicBezTo>
                  <a:cubicBezTo>
                    <a:pt x="227" y="14832"/>
                    <a:pt x="1" y="27494"/>
                    <a:pt x="454" y="42908"/>
                  </a:cubicBezTo>
                  <a:cubicBezTo>
                    <a:pt x="17584" y="43070"/>
                    <a:pt x="34618" y="43750"/>
                    <a:pt x="51684" y="44560"/>
                  </a:cubicBezTo>
                  <a:cubicBezTo>
                    <a:pt x="52331" y="34391"/>
                    <a:pt x="51878" y="24158"/>
                    <a:pt x="50874" y="14023"/>
                  </a:cubicBezTo>
                  <a:close/>
                </a:path>
              </a:pathLst>
            </a:custGeom>
            <a:solidFill>
              <a:schemeClr val="dk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00" name="Google Shape;1700;p47"/>
            <p:cNvSpPr/>
            <p:nvPr/>
          </p:nvSpPr>
          <p:spPr>
            <a:xfrm>
              <a:off x="1753137" y="3124431"/>
              <a:ext cx="18" cy="18"/>
            </a:xfrm>
            <a:custGeom>
              <a:avLst/>
              <a:gdLst/>
              <a:ahLst/>
              <a:cxnLst/>
              <a:rect l="l" t="t" r="r" b="b"/>
              <a:pathLst>
                <a:path w="1" h="1" extrusionOk="0">
                  <a:moveTo>
                    <a:pt x="1" y="1"/>
                  </a:moveTo>
                  <a:close/>
                </a:path>
              </a:pathLst>
            </a:custGeom>
            <a:solidFill>
              <a:srgbClr val="A9E3D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01" name="Google Shape;1701;p47"/>
            <p:cNvSpPr/>
            <p:nvPr/>
          </p:nvSpPr>
          <p:spPr>
            <a:xfrm>
              <a:off x="2642359" y="2356377"/>
              <a:ext cx="78884" cy="756072"/>
            </a:xfrm>
            <a:custGeom>
              <a:avLst/>
              <a:gdLst/>
              <a:ahLst/>
              <a:cxnLst/>
              <a:rect l="l" t="t" r="r" b="b"/>
              <a:pathLst>
                <a:path w="4470" h="42843" extrusionOk="0">
                  <a:moveTo>
                    <a:pt x="1" y="32"/>
                  </a:moveTo>
                  <a:cubicBezTo>
                    <a:pt x="260" y="14799"/>
                    <a:pt x="1" y="27461"/>
                    <a:pt x="486" y="42843"/>
                  </a:cubicBezTo>
                  <a:lnTo>
                    <a:pt x="4469" y="42843"/>
                  </a:lnTo>
                  <a:cubicBezTo>
                    <a:pt x="3984" y="27428"/>
                    <a:pt x="4243" y="14767"/>
                    <a:pt x="3984" y="0"/>
                  </a:cubicBezTo>
                  <a:close/>
                </a:path>
              </a:pathLst>
            </a:custGeom>
            <a:solidFill>
              <a:srgbClr val="E2B73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02" name="Google Shape;1702;p47"/>
            <p:cNvSpPr/>
            <p:nvPr/>
          </p:nvSpPr>
          <p:spPr>
            <a:xfrm>
              <a:off x="1929153" y="1932325"/>
              <a:ext cx="1505861" cy="383480"/>
            </a:xfrm>
            <a:custGeom>
              <a:avLst/>
              <a:gdLst/>
              <a:ahLst/>
              <a:cxnLst/>
              <a:rect l="l" t="t" r="r" b="b"/>
              <a:pathLst>
                <a:path w="85330" h="21730" extrusionOk="0">
                  <a:moveTo>
                    <a:pt x="84747" y="616"/>
                  </a:moveTo>
                  <a:cubicBezTo>
                    <a:pt x="74773" y="325"/>
                    <a:pt x="59262" y="1"/>
                    <a:pt x="41839" y="1"/>
                  </a:cubicBezTo>
                  <a:cubicBezTo>
                    <a:pt x="25033" y="1"/>
                    <a:pt x="10234" y="325"/>
                    <a:pt x="584" y="584"/>
                  </a:cubicBezTo>
                  <a:cubicBezTo>
                    <a:pt x="1" y="7546"/>
                    <a:pt x="130" y="14930"/>
                    <a:pt x="1426" y="21730"/>
                  </a:cubicBezTo>
                  <a:lnTo>
                    <a:pt x="83905" y="21730"/>
                  </a:lnTo>
                  <a:cubicBezTo>
                    <a:pt x="85200" y="14930"/>
                    <a:pt x="85330" y="7546"/>
                    <a:pt x="84747" y="616"/>
                  </a:cubicBezTo>
                  <a:close/>
                </a:path>
              </a:pathLst>
            </a:custGeom>
            <a:solidFill>
              <a:schemeClr val="accent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03" name="Google Shape;1703;p47"/>
            <p:cNvSpPr/>
            <p:nvPr/>
          </p:nvSpPr>
          <p:spPr>
            <a:xfrm>
              <a:off x="1912582" y="1942613"/>
              <a:ext cx="41736" cy="373192"/>
            </a:xfrm>
            <a:custGeom>
              <a:avLst/>
              <a:gdLst/>
              <a:ahLst/>
              <a:cxnLst/>
              <a:rect l="l" t="t" r="r" b="b"/>
              <a:pathLst>
                <a:path w="2365" h="21147" extrusionOk="0">
                  <a:moveTo>
                    <a:pt x="1523" y="1"/>
                  </a:moveTo>
                  <a:lnTo>
                    <a:pt x="551" y="33"/>
                  </a:lnTo>
                  <a:cubicBezTo>
                    <a:pt x="1" y="6996"/>
                    <a:pt x="130" y="14379"/>
                    <a:pt x="1425" y="21147"/>
                  </a:cubicBezTo>
                  <a:lnTo>
                    <a:pt x="2365" y="21147"/>
                  </a:lnTo>
                  <a:cubicBezTo>
                    <a:pt x="1069" y="14347"/>
                    <a:pt x="940" y="6963"/>
                    <a:pt x="1523" y="1"/>
                  </a:cubicBezTo>
                  <a:close/>
                </a:path>
              </a:pathLst>
            </a:custGeom>
            <a:solidFill>
              <a:srgbClr val="60606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04" name="Google Shape;1704;p47"/>
            <p:cNvSpPr/>
            <p:nvPr/>
          </p:nvSpPr>
          <p:spPr>
            <a:xfrm>
              <a:off x="1537696" y="1943196"/>
              <a:ext cx="400051" cy="372609"/>
            </a:xfrm>
            <a:custGeom>
              <a:avLst/>
              <a:gdLst/>
              <a:ahLst/>
              <a:cxnLst/>
              <a:rect l="l" t="t" r="r" b="b"/>
              <a:pathLst>
                <a:path w="22669" h="21114" extrusionOk="0">
                  <a:moveTo>
                    <a:pt x="21794" y="0"/>
                  </a:moveTo>
                  <a:cubicBezTo>
                    <a:pt x="15058" y="195"/>
                    <a:pt x="11075" y="356"/>
                    <a:pt x="11075" y="356"/>
                  </a:cubicBezTo>
                  <a:cubicBezTo>
                    <a:pt x="2818" y="356"/>
                    <a:pt x="0" y="11464"/>
                    <a:pt x="4016" y="17390"/>
                  </a:cubicBezTo>
                  <a:cubicBezTo>
                    <a:pt x="5635" y="19689"/>
                    <a:pt x="8258" y="21082"/>
                    <a:pt x="11075" y="21114"/>
                  </a:cubicBezTo>
                  <a:lnTo>
                    <a:pt x="22668" y="21114"/>
                  </a:lnTo>
                  <a:cubicBezTo>
                    <a:pt x="21373" y="14346"/>
                    <a:pt x="21244" y="6963"/>
                    <a:pt x="21794" y="0"/>
                  </a:cubicBezTo>
                  <a:close/>
                </a:path>
              </a:pathLst>
            </a:custGeom>
            <a:solidFill>
              <a:srgbClr val="F0B01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05" name="Google Shape;1705;p47"/>
            <p:cNvSpPr/>
            <p:nvPr/>
          </p:nvSpPr>
          <p:spPr>
            <a:xfrm>
              <a:off x="3409848" y="1943196"/>
              <a:ext cx="42319" cy="372609"/>
            </a:xfrm>
            <a:custGeom>
              <a:avLst/>
              <a:gdLst/>
              <a:ahLst/>
              <a:cxnLst/>
              <a:rect l="l" t="t" r="r" b="b"/>
              <a:pathLst>
                <a:path w="2398" h="21114" extrusionOk="0">
                  <a:moveTo>
                    <a:pt x="1814" y="33"/>
                  </a:moveTo>
                  <a:lnTo>
                    <a:pt x="843" y="0"/>
                  </a:lnTo>
                  <a:cubicBezTo>
                    <a:pt x="1426" y="6930"/>
                    <a:pt x="1296" y="14314"/>
                    <a:pt x="1" y="21114"/>
                  </a:cubicBezTo>
                  <a:lnTo>
                    <a:pt x="972" y="21114"/>
                  </a:lnTo>
                  <a:cubicBezTo>
                    <a:pt x="2268" y="14346"/>
                    <a:pt x="2397" y="6963"/>
                    <a:pt x="1814" y="33"/>
                  </a:cubicBezTo>
                  <a:close/>
                </a:path>
              </a:pathLst>
            </a:custGeom>
            <a:solidFill>
              <a:srgbClr val="60606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06" name="Google Shape;1706;p47"/>
            <p:cNvSpPr/>
            <p:nvPr/>
          </p:nvSpPr>
          <p:spPr>
            <a:xfrm>
              <a:off x="3427002" y="1943761"/>
              <a:ext cx="381768" cy="372045"/>
            </a:xfrm>
            <a:custGeom>
              <a:avLst/>
              <a:gdLst/>
              <a:ahLst/>
              <a:cxnLst/>
              <a:rect l="l" t="t" r="r" b="b"/>
              <a:pathLst>
                <a:path w="21633" h="21082" extrusionOk="0">
                  <a:moveTo>
                    <a:pt x="11594" y="324"/>
                  </a:moveTo>
                  <a:cubicBezTo>
                    <a:pt x="11561" y="324"/>
                    <a:pt x="7578" y="163"/>
                    <a:pt x="842" y="1"/>
                  </a:cubicBezTo>
                  <a:cubicBezTo>
                    <a:pt x="1425" y="6931"/>
                    <a:pt x="1296" y="14314"/>
                    <a:pt x="0" y="21082"/>
                  </a:cubicBezTo>
                  <a:lnTo>
                    <a:pt x="11594" y="21082"/>
                  </a:lnTo>
                  <a:cubicBezTo>
                    <a:pt x="16095" y="21082"/>
                    <a:pt x="18977" y="17844"/>
                    <a:pt x="20013" y="13958"/>
                  </a:cubicBezTo>
                  <a:cubicBezTo>
                    <a:pt x="21632" y="7837"/>
                    <a:pt x="18523" y="584"/>
                    <a:pt x="11594" y="324"/>
                  </a:cubicBezTo>
                  <a:close/>
                </a:path>
              </a:pathLst>
            </a:custGeom>
            <a:solidFill>
              <a:srgbClr val="F0B01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07" name="Google Shape;1707;p47"/>
            <p:cNvSpPr/>
            <p:nvPr/>
          </p:nvSpPr>
          <p:spPr>
            <a:xfrm>
              <a:off x="1633698" y="2029492"/>
              <a:ext cx="259471" cy="189746"/>
            </a:xfrm>
            <a:custGeom>
              <a:avLst/>
              <a:gdLst/>
              <a:ahLst/>
              <a:cxnLst/>
              <a:rect l="l" t="t" r="r" b="b"/>
              <a:pathLst>
                <a:path w="14703" h="10752" extrusionOk="0">
                  <a:moveTo>
                    <a:pt x="14703" y="5376"/>
                  </a:moveTo>
                  <a:cubicBezTo>
                    <a:pt x="14703" y="8322"/>
                    <a:pt x="12662" y="10751"/>
                    <a:pt x="10201" y="10751"/>
                  </a:cubicBezTo>
                  <a:lnTo>
                    <a:pt x="4470" y="10751"/>
                  </a:lnTo>
                  <a:cubicBezTo>
                    <a:pt x="2008" y="10751"/>
                    <a:pt x="1" y="8322"/>
                    <a:pt x="1" y="5376"/>
                  </a:cubicBezTo>
                  <a:lnTo>
                    <a:pt x="1" y="5376"/>
                  </a:lnTo>
                  <a:cubicBezTo>
                    <a:pt x="1" y="2396"/>
                    <a:pt x="2008" y="0"/>
                    <a:pt x="4470" y="0"/>
                  </a:cubicBezTo>
                  <a:lnTo>
                    <a:pt x="10201" y="0"/>
                  </a:lnTo>
                  <a:cubicBezTo>
                    <a:pt x="12695" y="0"/>
                    <a:pt x="14703" y="2396"/>
                    <a:pt x="14703" y="5376"/>
                  </a:cubicBezTo>
                  <a:close/>
                </a:path>
              </a:pathLst>
            </a:custGeom>
            <a:solidFill>
              <a:srgbClr val="60606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08" name="Google Shape;1708;p47"/>
            <p:cNvSpPr/>
            <p:nvPr/>
          </p:nvSpPr>
          <p:spPr>
            <a:xfrm>
              <a:off x="3470997" y="2029492"/>
              <a:ext cx="259471" cy="189746"/>
            </a:xfrm>
            <a:custGeom>
              <a:avLst/>
              <a:gdLst/>
              <a:ahLst/>
              <a:cxnLst/>
              <a:rect l="l" t="t" r="r" b="b"/>
              <a:pathLst>
                <a:path w="14703" h="10752" extrusionOk="0">
                  <a:moveTo>
                    <a:pt x="1" y="5376"/>
                  </a:moveTo>
                  <a:cubicBezTo>
                    <a:pt x="1" y="8322"/>
                    <a:pt x="2041" y="10751"/>
                    <a:pt x="4502" y="10751"/>
                  </a:cubicBezTo>
                  <a:lnTo>
                    <a:pt x="10234" y="10751"/>
                  </a:lnTo>
                  <a:cubicBezTo>
                    <a:pt x="12727" y="10751"/>
                    <a:pt x="14703" y="8322"/>
                    <a:pt x="14703" y="5376"/>
                  </a:cubicBezTo>
                  <a:lnTo>
                    <a:pt x="14703" y="5376"/>
                  </a:lnTo>
                  <a:cubicBezTo>
                    <a:pt x="14703" y="2396"/>
                    <a:pt x="12695" y="0"/>
                    <a:pt x="10234" y="0"/>
                  </a:cubicBezTo>
                  <a:lnTo>
                    <a:pt x="4502" y="0"/>
                  </a:lnTo>
                  <a:cubicBezTo>
                    <a:pt x="2041" y="0"/>
                    <a:pt x="1" y="2396"/>
                    <a:pt x="1" y="5376"/>
                  </a:cubicBezTo>
                  <a:close/>
                </a:path>
              </a:pathLst>
            </a:custGeom>
            <a:solidFill>
              <a:srgbClr val="60606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09" name="Google Shape;1709;p47"/>
            <p:cNvSpPr/>
            <p:nvPr/>
          </p:nvSpPr>
          <p:spPr>
            <a:xfrm>
              <a:off x="1658281" y="2068917"/>
              <a:ext cx="110315" cy="110315"/>
            </a:xfrm>
            <a:custGeom>
              <a:avLst/>
              <a:gdLst/>
              <a:ahLst/>
              <a:cxnLst/>
              <a:rect l="l" t="t" r="r" b="b"/>
              <a:pathLst>
                <a:path w="6251" h="6251" extrusionOk="0">
                  <a:moveTo>
                    <a:pt x="6250" y="3142"/>
                  </a:moveTo>
                  <a:cubicBezTo>
                    <a:pt x="6250" y="4858"/>
                    <a:pt x="4858" y="6250"/>
                    <a:pt x="3141" y="6250"/>
                  </a:cubicBezTo>
                  <a:cubicBezTo>
                    <a:pt x="1425" y="6250"/>
                    <a:pt x="0" y="4858"/>
                    <a:pt x="0" y="3142"/>
                  </a:cubicBezTo>
                  <a:cubicBezTo>
                    <a:pt x="0" y="1393"/>
                    <a:pt x="1425" y="0"/>
                    <a:pt x="3141" y="0"/>
                  </a:cubicBezTo>
                  <a:cubicBezTo>
                    <a:pt x="4858" y="0"/>
                    <a:pt x="6250" y="1393"/>
                    <a:pt x="6250" y="3142"/>
                  </a:cubicBezTo>
                  <a:close/>
                </a:path>
              </a:pathLst>
            </a:custGeom>
            <a:solidFill>
              <a:schemeClr val="accent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10" name="Google Shape;1710;p47"/>
            <p:cNvSpPr/>
            <p:nvPr/>
          </p:nvSpPr>
          <p:spPr>
            <a:xfrm>
              <a:off x="1791432" y="2086052"/>
              <a:ext cx="76590" cy="76608"/>
            </a:xfrm>
            <a:custGeom>
              <a:avLst/>
              <a:gdLst/>
              <a:ahLst/>
              <a:cxnLst/>
              <a:rect l="l" t="t" r="r" b="b"/>
              <a:pathLst>
                <a:path w="4340" h="4341" extrusionOk="0">
                  <a:moveTo>
                    <a:pt x="4340" y="2171"/>
                  </a:moveTo>
                  <a:cubicBezTo>
                    <a:pt x="4340" y="3369"/>
                    <a:pt x="3368" y="4340"/>
                    <a:pt x="2170" y="4340"/>
                  </a:cubicBezTo>
                  <a:cubicBezTo>
                    <a:pt x="972" y="4340"/>
                    <a:pt x="0" y="3369"/>
                    <a:pt x="0" y="2171"/>
                  </a:cubicBezTo>
                  <a:cubicBezTo>
                    <a:pt x="0" y="972"/>
                    <a:pt x="972" y="1"/>
                    <a:pt x="2170" y="1"/>
                  </a:cubicBezTo>
                  <a:cubicBezTo>
                    <a:pt x="3368" y="1"/>
                    <a:pt x="4340" y="972"/>
                    <a:pt x="4340" y="2171"/>
                  </a:cubicBezTo>
                  <a:close/>
                </a:path>
              </a:pathLst>
            </a:custGeom>
            <a:solidFill>
              <a:schemeClr val="accent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11" name="Google Shape;1711;p47"/>
            <p:cNvSpPr/>
            <p:nvPr/>
          </p:nvSpPr>
          <p:spPr>
            <a:xfrm>
              <a:off x="3595588" y="2068917"/>
              <a:ext cx="110315" cy="110315"/>
            </a:xfrm>
            <a:custGeom>
              <a:avLst/>
              <a:gdLst/>
              <a:ahLst/>
              <a:cxnLst/>
              <a:rect l="l" t="t" r="r" b="b"/>
              <a:pathLst>
                <a:path w="6251" h="6251" extrusionOk="0">
                  <a:moveTo>
                    <a:pt x="6250" y="3142"/>
                  </a:moveTo>
                  <a:cubicBezTo>
                    <a:pt x="6250" y="4858"/>
                    <a:pt x="4858" y="6250"/>
                    <a:pt x="3109" y="6250"/>
                  </a:cubicBezTo>
                  <a:cubicBezTo>
                    <a:pt x="1393" y="6250"/>
                    <a:pt x="0" y="4858"/>
                    <a:pt x="0" y="3142"/>
                  </a:cubicBezTo>
                  <a:cubicBezTo>
                    <a:pt x="0" y="1393"/>
                    <a:pt x="1393" y="0"/>
                    <a:pt x="3109" y="0"/>
                  </a:cubicBezTo>
                  <a:cubicBezTo>
                    <a:pt x="4858" y="0"/>
                    <a:pt x="6250" y="1393"/>
                    <a:pt x="6250" y="3142"/>
                  </a:cubicBezTo>
                  <a:close/>
                </a:path>
              </a:pathLst>
            </a:custGeom>
            <a:solidFill>
              <a:schemeClr val="accent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12" name="Google Shape;1712;p47"/>
            <p:cNvSpPr/>
            <p:nvPr/>
          </p:nvSpPr>
          <p:spPr>
            <a:xfrm>
              <a:off x="3496727" y="2086052"/>
              <a:ext cx="76025" cy="76608"/>
            </a:xfrm>
            <a:custGeom>
              <a:avLst/>
              <a:gdLst/>
              <a:ahLst/>
              <a:cxnLst/>
              <a:rect l="l" t="t" r="r" b="b"/>
              <a:pathLst>
                <a:path w="4308" h="4341" extrusionOk="0">
                  <a:moveTo>
                    <a:pt x="4307" y="2171"/>
                  </a:moveTo>
                  <a:cubicBezTo>
                    <a:pt x="4307" y="3369"/>
                    <a:pt x="3336" y="4340"/>
                    <a:pt x="2170" y="4340"/>
                  </a:cubicBezTo>
                  <a:cubicBezTo>
                    <a:pt x="972" y="4340"/>
                    <a:pt x="0" y="3369"/>
                    <a:pt x="0" y="2171"/>
                  </a:cubicBezTo>
                  <a:cubicBezTo>
                    <a:pt x="0" y="972"/>
                    <a:pt x="972" y="1"/>
                    <a:pt x="2170" y="1"/>
                  </a:cubicBezTo>
                  <a:cubicBezTo>
                    <a:pt x="3336" y="1"/>
                    <a:pt x="4307" y="972"/>
                    <a:pt x="4307" y="2171"/>
                  </a:cubicBezTo>
                  <a:close/>
                </a:path>
              </a:pathLst>
            </a:custGeom>
            <a:solidFill>
              <a:schemeClr val="accent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14" name="Google Shape;1714;p47"/>
            <p:cNvSpPr/>
            <p:nvPr/>
          </p:nvSpPr>
          <p:spPr>
            <a:xfrm>
              <a:off x="1985166" y="2020915"/>
              <a:ext cx="1394417" cy="206882"/>
            </a:xfrm>
            <a:custGeom>
              <a:avLst/>
              <a:gdLst/>
              <a:ahLst/>
              <a:cxnLst/>
              <a:rect l="l" t="t" r="r" b="b"/>
              <a:pathLst>
                <a:path w="79015" h="11723" extrusionOk="0">
                  <a:moveTo>
                    <a:pt x="73089" y="11626"/>
                  </a:moveTo>
                  <a:lnTo>
                    <a:pt x="5926" y="11626"/>
                  </a:lnTo>
                  <a:cubicBezTo>
                    <a:pt x="2656" y="11723"/>
                    <a:pt x="0" y="9100"/>
                    <a:pt x="0" y="5862"/>
                  </a:cubicBezTo>
                  <a:cubicBezTo>
                    <a:pt x="0" y="2591"/>
                    <a:pt x="2656" y="0"/>
                    <a:pt x="5926" y="65"/>
                  </a:cubicBezTo>
                  <a:lnTo>
                    <a:pt x="73089" y="65"/>
                  </a:lnTo>
                  <a:cubicBezTo>
                    <a:pt x="76327" y="0"/>
                    <a:pt x="79015" y="2591"/>
                    <a:pt x="79015" y="5862"/>
                  </a:cubicBezTo>
                  <a:cubicBezTo>
                    <a:pt x="79015" y="9100"/>
                    <a:pt x="76327" y="11723"/>
                    <a:pt x="73089" y="11626"/>
                  </a:cubicBezTo>
                  <a:close/>
                  <a:moveTo>
                    <a:pt x="5926" y="875"/>
                  </a:moveTo>
                  <a:cubicBezTo>
                    <a:pt x="3109" y="810"/>
                    <a:pt x="810" y="3044"/>
                    <a:pt x="810" y="5862"/>
                  </a:cubicBezTo>
                  <a:cubicBezTo>
                    <a:pt x="810" y="8647"/>
                    <a:pt x="3109" y="10913"/>
                    <a:pt x="5926" y="10816"/>
                  </a:cubicBezTo>
                  <a:lnTo>
                    <a:pt x="73089" y="10816"/>
                  </a:lnTo>
                  <a:cubicBezTo>
                    <a:pt x="75873" y="10913"/>
                    <a:pt x="78205" y="8647"/>
                    <a:pt x="78205" y="5862"/>
                  </a:cubicBezTo>
                  <a:cubicBezTo>
                    <a:pt x="78205" y="3044"/>
                    <a:pt x="75873" y="810"/>
                    <a:pt x="73089" y="875"/>
                  </a:cubicBezTo>
                  <a:close/>
                </a:path>
              </a:pathLst>
            </a:custGeom>
            <a:solidFill>
              <a:srgbClr val="60606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15" name="Google Shape;1715;p47"/>
            <p:cNvSpPr/>
            <p:nvPr/>
          </p:nvSpPr>
          <p:spPr>
            <a:xfrm>
              <a:off x="1994872" y="1972914"/>
              <a:ext cx="1375005" cy="27442"/>
            </a:xfrm>
            <a:custGeom>
              <a:avLst/>
              <a:gdLst/>
              <a:ahLst/>
              <a:cxnLst/>
              <a:rect l="l" t="t" r="r" b="b"/>
              <a:pathLst>
                <a:path w="77915" h="1555" extrusionOk="0">
                  <a:moveTo>
                    <a:pt x="77914" y="777"/>
                  </a:moveTo>
                  <a:cubicBezTo>
                    <a:pt x="77882" y="1198"/>
                    <a:pt x="77558" y="1555"/>
                    <a:pt x="77137" y="1555"/>
                  </a:cubicBezTo>
                  <a:lnTo>
                    <a:pt x="778" y="1555"/>
                  </a:lnTo>
                  <a:cubicBezTo>
                    <a:pt x="325" y="1555"/>
                    <a:pt x="1" y="1198"/>
                    <a:pt x="1" y="777"/>
                  </a:cubicBezTo>
                  <a:lnTo>
                    <a:pt x="1" y="777"/>
                  </a:lnTo>
                  <a:cubicBezTo>
                    <a:pt x="1" y="356"/>
                    <a:pt x="325" y="0"/>
                    <a:pt x="778" y="33"/>
                  </a:cubicBezTo>
                  <a:lnTo>
                    <a:pt x="77137" y="33"/>
                  </a:lnTo>
                  <a:cubicBezTo>
                    <a:pt x="77558" y="0"/>
                    <a:pt x="77914" y="356"/>
                    <a:pt x="77914" y="777"/>
                  </a:cubicBezTo>
                  <a:close/>
                </a:path>
              </a:pathLst>
            </a:custGeom>
            <a:solidFill>
              <a:srgbClr val="60606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16" name="Google Shape;1716;p47"/>
            <p:cNvSpPr/>
            <p:nvPr/>
          </p:nvSpPr>
          <p:spPr>
            <a:xfrm>
              <a:off x="1994872" y="2248356"/>
              <a:ext cx="1375005" cy="26877"/>
            </a:xfrm>
            <a:custGeom>
              <a:avLst/>
              <a:gdLst/>
              <a:ahLst/>
              <a:cxnLst/>
              <a:rect l="l" t="t" r="r" b="b"/>
              <a:pathLst>
                <a:path w="77915" h="1523" extrusionOk="0">
                  <a:moveTo>
                    <a:pt x="77914" y="746"/>
                  </a:moveTo>
                  <a:cubicBezTo>
                    <a:pt x="77914" y="1199"/>
                    <a:pt x="77558" y="1523"/>
                    <a:pt x="77137" y="1523"/>
                  </a:cubicBezTo>
                  <a:lnTo>
                    <a:pt x="778" y="1523"/>
                  </a:lnTo>
                  <a:cubicBezTo>
                    <a:pt x="325" y="1523"/>
                    <a:pt x="1" y="1199"/>
                    <a:pt x="1" y="746"/>
                  </a:cubicBezTo>
                  <a:lnTo>
                    <a:pt x="1" y="746"/>
                  </a:lnTo>
                  <a:cubicBezTo>
                    <a:pt x="1" y="325"/>
                    <a:pt x="325" y="1"/>
                    <a:pt x="778" y="1"/>
                  </a:cubicBezTo>
                  <a:lnTo>
                    <a:pt x="77137" y="1"/>
                  </a:lnTo>
                  <a:cubicBezTo>
                    <a:pt x="77558" y="1"/>
                    <a:pt x="77914" y="325"/>
                    <a:pt x="77914" y="746"/>
                  </a:cubicBezTo>
                  <a:close/>
                </a:path>
              </a:pathLst>
            </a:custGeom>
            <a:solidFill>
              <a:srgbClr val="60606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26" name="Google Shape;1726;p47"/>
            <p:cNvSpPr/>
            <p:nvPr/>
          </p:nvSpPr>
          <p:spPr>
            <a:xfrm>
              <a:off x="1705718" y="3959934"/>
              <a:ext cx="533766" cy="787520"/>
            </a:xfrm>
            <a:custGeom>
              <a:avLst/>
              <a:gdLst/>
              <a:ahLst/>
              <a:cxnLst/>
              <a:rect l="l" t="t" r="r" b="b"/>
              <a:pathLst>
                <a:path w="30246" h="44625" extrusionOk="0">
                  <a:moveTo>
                    <a:pt x="28691" y="35525"/>
                  </a:moveTo>
                  <a:cubicBezTo>
                    <a:pt x="28367" y="36626"/>
                    <a:pt x="27979" y="37662"/>
                    <a:pt x="27428" y="38666"/>
                  </a:cubicBezTo>
                  <a:cubicBezTo>
                    <a:pt x="26554" y="40285"/>
                    <a:pt x="24967" y="42001"/>
                    <a:pt x="23348" y="42811"/>
                  </a:cubicBezTo>
                  <a:cubicBezTo>
                    <a:pt x="20110" y="44430"/>
                    <a:pt x="15350" y="44624"/>
                    <a:pt x="11885" y="44106"/>
                  </a:cubicBezTo>
                  <a:cubicBezTo>
                    <a:pt x="7869" y="43459"/>
                    <a:pt x="4404" y="40965"/>
                    <a:pt x="2493" y="37403"/>
                  </a:cubicBezTo>
                  <a:cubicBezTo>
                    <a:pt x="874" y="34294"/>
                    <a:pt x="518" y="30700"/>
                    <a:pt x="291" y="27202"/>
                  </a:cubicBezTo>
                  <a:cubicBezTo>
                    <a:pt x="32" y="23608"/>
                    <a:pt x="0" y="20046"/>
                    <a:pt x="130" y="16451"/>
                  </a:cubicBezTo>
                  <a:cubicBezTo>
                    <a:pt x="356" y="12824"/>
                    <a:pt x="777" y="8841"/>
                    <a:pt x="2591" y="5700"/>
                  </a:cubicBezTo>
                  <a:cubicBezTo>
                    <a:pt x="4793" y="1879"/>
                    <a:pt x="9197" y="195"/>
                    <a:pt x="13245" y="98"/>
                  </a:cubicBezTo>
                  <a:cubicBezTo>
                    <a:pt x="16515" y="1"/>
                    <a:pt x="20822" y="195"/>
                    <a:pt x="23737" y="1944"/>
                  </a:cubicBezTo>
                  <a:cubicBezTo>
                    <a:pt x="27105" y="3984"/>
                    <a:pt x="28691" y="7967"/>
                    <a:pt x="29242" y="11756"/>
                  </a:cubicBezTo>
                  <a:cubicBezTo>
                    <a:pt x="29987" y="16419"/>
                    <a:pt x="30246" y="21147"/>
                    <a:pt x="29987" y="25842"/>
                  </a:cubicBezTo>
                  <a:cubicBezTo>
                    <a:pt x="29760" y="28886"/>
                    <a:pt x="29566" y="32416"/>
                    <a:pt x="28691" y="35525"/>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27" name="Google Shape;1727;p47"/>
            <p:cNvSpPr/>
            <p:nvPr/>
          </p:nvSpPr>
          <p:spPr>
            <a:xfrm>
              <a:off x="1756578" y="4250253"/>
              <a:ext cx="100026" cy="445758"/>
            </a:xfrm>
            <a:custGeom>
              <a:avLst/>
              <a:gdLst/>
              <a:ahLst/>
              <a:cxnLst/>
              <a:rect l="l" t="t" r="r" b="b"/>
              <a:pathLst>
                <a:path w="5668" h="25259" extrusionOk="0">
                  <a:moveTo>
                    <a:pt x="0" y="0"/>
                  </a:moveTo>
                  <a:lnTo>
                    <a:pt x="162" y="1101"/>
                  </a:lnTo>
                  <a:lnTo>
                    <a:pt x="292" y="2397"/>
                  </a:lnTo>
                  <a:lnTo>
                    <a:pt x="356" y="3174"/>
                  </a:lnTo>
                  <a:lnTo>
                    <a:pt x="486" y="4048"/>
                  </a:lnTo>
                  <a:lnTo>
                    <a:pt x="745" y="5991"/>
                  </a:lnTo>
                  <a:cubicBezTo>
                    <a:pt x="842" y="6671"/>
                    <a:pt x="1004" y="7383"/>
                    <a:pt x="1101" y="8128"/>
                  </a:cubicBezTo>
                  <a:cubicBezTo>
                    <a:pt x="1231" y="8873"/>
                    <a:pt x="1360" y="9650"/>
                    <a:pt x="1522" y="10427"/>
                  </a:cubicBezTo>
                  <a:lnTo>
                    <a:pt x="2008" y="12824"/>
                  </a:lnTo>
                  <a:lnTo>
                    <a:pt x="2558" y="15155"/>
                  </a:lnTo>
                  <a:cubicBezTo>
                    <a:pt x="2720" y="15933"/>
                    <a:pt x="2979" y="16710"/>
                    <a:pt x="3141" y="17422"/>
                  </a:cubicBezTo>
                  <a:cubicBezTo>
                    <a:pt x="3336" y="18135"/>
                    <a:pt x="3530" y="18879"/>
                    <a:pt x="3757" y="19527"/>
                  </a:cubicBezTo>
                  <a:lnTo>
                    <a:pt x="4339" y="21405"/>
                  </a:lnTo>
                  <a:lnTo>
                    <a:pt x="4598" y="22247"/>
                  </a:lnTo>
                  <a:lnTo>
                    <a:pt x="4858" y="22960"/>
                  </a:lnTo>
                  <a:lnTo>
                    <a:pt x="5279" y="24190"/>
                  </a:lnTo>
                  <a:lnTo>
                    <a:pt x="5667" y="25259"/>
                  </a:lnTo>
                  <a:lnTo>
                    <a:pt x="5181" y="24223"/>
                  </a:lnTo>
                  <a:lnTo>
                    <a:pt x="4663" y="23057"/>
                  </a:lnTo>
                  <a:lnTo>
                    <a:pt x="4339" y="22344"/>
                  </a:lnTo>
                  <a:lnTo>
                    <a:pt x="4016" y="21535"/>
                  </a:lnTo>
                  <a:lnTo>
                    <a:pt x="3303" y="19689"/>
                  </a:lnTo>
                  <a:cubicBezTo>
                    <a:pt x="3076" y="19041"/>
                    <a:pt x="2882" y="18329"/>
                    <a:pt x="2655" y="17584"/>
                  </a:cubicBezTo>
                  <a:cubicBezTo>
                    <a:pt x="2396" y="16872"/>
                    <a:pt x="2170" y="16095"/>
                    <a:pt x="2008" y="15317"/>
                  </a:cubicBezTo>
                  <a:lnTo>
                    <a:pt x="1393" y="12953"/>
                  </a:lnTo>
                  <a:lnTo>
                    <a:pt x="939" y="10557"/>
                  </a:lnTo>
                  <a:cubicBezTo>
                    <a:pt x="777" y="9780"/>
                    <a:pt x="680" y="9003"/>
                    <a:pt x="583" y="8225"/>
                  </a:cubicBezTo>
                  <a:cubicBezTo>
                    <a:pt x="453" y="7481"/>
                    <a:pt x="356" y="6768"/>
                    <a:pt x="292" y="6056"/>
                  </a:cubicBezTo>
                  <a:lnTo>
                    <a:pt x="130" y="4080"/>
                  </a:lnTo>
                  <a:lnTo>
                    <a:pt x="65" y="3206"/>
                  </a:lnTo>
                  <a:lnTo>
                    <a:pt x="65" y="2397"/>
                  </a:lnTo>
                  <a:lnTo>
                    <a:pt x="32" y="1101"/>
                  </a:lnTo>
                  <a:close/>
                </a:path>
              </a:pathLst>
            </a:custGeom>
            <a:solidFill>
              <a:srgbClr val="F9F3E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28" name="Google Shape;1728;p47"/>
            <p:cNvSpPr/>
            <p:nvPr/>
          </p:nvSpPr>
          <p:spPr>
            <a:xfrm>
              <a:off x="1829727" y="4199393"/>
              <a:ext cx="58872" cy="416040"/>
            </a:xfrm>
            <a:custGeom>
              <a:avLst/>
              <a:gdLst/>
              <a:ahLst/>
              <a:cxnLst/>
              <a:rect l="l" t="t" r="r" b="b"/>
              <a:pathLst>
                <a:path w="3336" h="23575" extrusionOk="0">
                  <a:moveTo>
                    <a:pt x="97" y="0"/>
                  </a:moveTo>
                  <a:cubicBezTo>
                    <a:pt x="97" y="0"/>
                    <a:pt x="130" y="356"/>
                    <a:pt x="162" y="1036"/>
                  </a:cubicBezTo>
                  <a:lnTo>
                    <a:pt x="227" y="2202"/>
                  </a:lnTo>
                  <a:lnTo>
                    <a:pt x="259" y="2915"/>
                  </a:lnTo>
                  <a:lnTo>
                    <a:pt x="356" y="3724"/>
                  </a:lnTo>
                  <a:lnTo>
                    <a:pt x="518" y="5505"/>
                  </a:lnTo>
                  <a:cubicBezTo>
                    <a:pt x="551" y="6153"/>
                    <a:pt x="680" y="6833"/>
                    <a:pt x="745" y="7513"/>
                  </a:cubicBezTo>
                  <a:cubicBezTo>
                    <a:pt x="810" y="8193"/>
                    <a:pt x="907" y="8905"/>
                    <a:pt x="1036" y="9650"/>
                  </a:cubicBezTo>
                  <a:lnTo>
                    <a:pt x="1328" y="11820"/>
                  </a:lnTo>
                  <a:cubicBezTo>
                    <a:pt x="1587" y="13309"/>
                    <a:pt x="1814" y="14767"/>
                    <a:pt x="2040" y="16127"/>
                  </a:cubicBezTo>
                  <a:lnTo>
                    <a:pt x="2396" y="18135"/>
                  </a:lnTo>
                  <a:lnTo>
                    <a:pt x="2720" y="19916"/>
                  </a:lnTo>
                  <a:lnTo>
                    <a:pt x="3174" y="22571"/>
                  </a:lnTo>
                  <a:cubicBezTo>
                    <a:pt x="3271" y="23219"/>
                    <a:pt x="3336" y="23575"/>
                    <a:pt x="3336" y="23575"/>
                  </a:cubicBezTo>
                  <a:cubicBezTo>
                    <a:pt x="3336" y="23575"/>
                    <a:pt x="3238" y="23219"/>
                    <a:pt x="3044" y="22571"/>
                  </a:cubicBezTo>
                  <a:cubicBezTo>
                    <a:pt x="2882" y="21956"/>
                    <a:pt x="2623" y="21049"/>
                    <a:pt x="2364" y="19980"/>
                  </a:cubicBezTo>
                  <a:cubicBezTo>
                    <a:pt x="2105" y="18879"/>
                    <a:pt x="1814" y="17616"/>
                    <a:pt x="1522" y="16256"/>
                  </a:cubicBezTo>
                  <a:cubicBezTo>
                    <a:pt x="1393" y="15576"/>
                    <a:pt x="1231" y="14864"/>
                    <a:pt x="1134" y="14119"/>
                  </a:cubicBezTo>
                  <a:lnTo>
                    <a:pt x="745" y="11917"/>
                  </a:lnTo>
                  <a:lnTo>
                    <a:pt x="453" y="9715"/>
                  </a:lnTo>
                  <a:cubicBezTo>
                    <a:pt x="356" y="9003"/>
                    <a:pt x="292" y="8258"/>
                    <a:pt x="227" y="7578"/>
                  </a:cubicBezTo>
                  <a:cubicBezTo>
                    <a:pt x="162" y="6865"/>
                    <a:pt x="97" y="6185"/>
                    <a:pt x="65" y="5538"/>
                  </a:cubicBezTo>
                  <a:lnTo>
                    <a:pt x="0" y="3724"/>
                  </a:lnTo>
                  <a:lnTo>
                    <a:pt x="0" y="2915"/>
                  </a:lnTo>
                  <a:lnTo>
                    <a:pt x="32" y="2202"/>
                  </a:lnTo>
                  <a:lnTo>
                    <a:pt x="65" y="1004"/>
                  </a:lnTo>
                  <a:cubicBezTo>
                    <a:pt x="65" y="356"/>
                    <a:pt x="97" y="0"/>
                    <a:pt x="97" y="0"/>
                  </a:cubicBezTo>
                  <a:close/>
                </a:path>
              </a:pathLst>
            </a:custGeom>
            <a:solidFill>
              <a:srgbClr val="F9F3E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29" name="Google Shape;1729;p47"/>
            <p:cNvSpPr/>
            <p:nvPr/>
          </p:nvSpPr>
          <p:spPr>
            <a:xfrm>
              <a:off x="1894864" y="4237670"/>
              <a:ext cx="46889" cy="436634"/>
            </a:xfrm>
            <a:custGeom>
              <a:avLst/>
              <a:gdLst/>
              <a:ahLst/>
              <a:cxnLst/>
              <a:rect l="l" t="t" r="r" b="b"/>
              <a:pathLst>
                <a:path w="2657" h="24742" extrusionOk="0">
                  <a:moveTo>
                    <a:pt x="1" y="1"/>
                  </a:moveTo>
                  <a:lnTo>
                    <a:pt x="130" y="1069"/>
                  </a:lnTo>
                  <a:cubicBezTo>
                    <a:pt x="195" y="1749"/>
                    <a:pt x="325" y="2689"/>
                    <a:pt x="422" y="3854"/>
                  </a:cubicBezTo>
                  <a:lnTo>
                    <a:pt x="584" y="5733"/>
                  </a:lnTo>
                  <a:cubicBezTo>
                    <a:pt x="648" y="6413"/>
                    <a:pt x="746" y="7093"/>
                    <a:pt x="810" y="7837"/>
                  </a:cubicBezTo>
                  <a:cubicBezTo>
                    <a:pt x="972" y="9295"/>
                    <a:pt x="1134" y="10817"/>
                    <a:pt x="1264" y="12371"/>
                  </a:cubicBezTo>
                  <a:cubicBezTo>
                    <a:pt x="1426" y="13925"/>
                    <a:pt x="1652" y="15480"/>
                    <a:pt x="1814" y="16905"/>
                  </a:cubicBezTo>
                  <a:cubicBezTo>
                    <a:pt x="1879" y="17649"/>
                    <a:pt x="1944" y="18330"/>
                    <a:pt x="2041" y="19010"/>
                  </a:cubicBezTo>
                  <a:lnTo>
                    <a:pt x="2268" y="20888"/>
                  </a:lnTo>
                  <a:cubicBezTo>
                    <a:pt x="2397" y="22021"/>
                    <a:pt x="2494" y="22993"/>
                    <a:pt x="2559" y="23673"/>
                  </a:cubicBezTo>
                  <a:lnTo>
                    <a:pt x="2656" y="24741"/>
                  </a:lnTo>
                  <a:lnTo>
                    <a:pt x="2429" y="23705"/>
                  </a:lnTo>
                  <a:cubicBezTo>
                    <a:pt x="2332" y="23025"/>
                    <a:pt x="2106" y="22086"/>
                    <a:pt x="1911" y="20920"/>
                  </a:cubicBezTo>
                  <a:lnTo>
                    <a:pt x="1588" y="19074"/>
                  </a:lnTo>
                  <a:cubicBezTo>
                    <a:pt x="1458" y="18427"/>
                    <a:pt x="1361" y="17714"/>
                    <a:pt x="1264" y="17002"/>
                  </a:cubicBezTo>
                  <a:cubicBezTo>
                    <a:pt x="1069" y="15545"/>
                    <a:pt x="875" y="13990"/>
                    <a:pt x="681" y="12436"/>
                  </a:cubicBezTo>
                  <a:cubicBezTo>
                    <a:pt x="487" y="10914"/>
                    <a:pt x="389" y="9327"/>
                    <a:pt x="260" y="7870"/>
                  </a:cubicBezTo>
                  <a:cubicBezTo>
                    <a:pt x="227" y="7157"/>
                    <a:pt x="163" y="6445"/>
                    <a:pt x="130" y="5765"/>
                  </a:cubicBezTo>
                  <a:lnTo>
                    <a:pt x="66" y="3887"/>
                  </a:lnTo>
                  <a:cubicBezTo>
                    <a:pt x="33" y="2721"/>
                    <a:pt x="33" y="1749"/>
                    <a:pt x="1" y="1037"/>
                  </a:cubicBezTo>
                  <a:cubicBezTo>
                    <a:pt x="1" y="357"/>
                    <a:pt x="1" y="1"/>
                    <a:pt x="1" y="1"/>
                  </a:cubicBezTo>
                  <a:close/>
                </a:path>
              </a:pathLst>
            </a:custGeom>
            <a:solidFill>
              <a:srgbClr val="F9F3E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30" name="Google Shape;1730;p47"/>
            <p:cNvSpPr/>
            <p:nvPr/>
          </p:nvSpPr>
          <p:spPr>
            <a:xfrm>
              <a:off x="1977154" y="4201670"/>
              <a:ext cx="20030" cy="478918"/>
            </a:xfrm>
            <a:custGeom>
              <a:avLst/>
              <a:gdLst/>
              <a:ahLst/>
              <a:cxnLst/>
              <a:rect l="l" t="t" r="r" b="b"/>
              <a:pathLst>
                <a:path w="1135" h="27138" extrusionOk="0">
                  <a:moveTo>
                    <a:pt x="33" y="1"/>
                  </a:moveTo>
                  <a:lnTo>
                    <a:pt x="130" y="1166"/>
                  </a:lnTo>
                  <a:cubicBezTo>
                    <a:pt x="195" y="1879"/>
                    <a:pt x="292" y="2947"/>
                    <a:pt x="389" y="4210"/>
                  </a:cubicBezTo>
                  <a:cubicBezTo>
                    <a:pt x="454" y="5506"/>
                    <a:pt x="551" y="6963"/>
                    <a:pt x="649" y="8582"/>
                  </a:cubicBezTo>
                  <a:cubicBezTo>
                    <a:pt x="746" y="10169"/>
                    <a:pt x="810" y="11853"/>
                    <a:pt x="875" y="13569"/>
                  </a:cubicBezTo>
                  <a:cubicBezTo>
                    <a:pt x="940" y="15253"/>
                    <a:pt x="1005" y="16937"/>
                    <a:pt x="1037" y="18556"/>
                  </a:cubicBezTo>
                  <a:cubicBezTo>
                    <a:pt x="1070" y="20143"/>
                    <a:pt x="1102" y="21632"/>
                    <a:pt x="1102" y="22895"/>
                  </a:cubicBezTo>
                  <a:cubicBezTo>
                    <a:pt x="1134" y="24191"/>
                    <a:pt x="1102" y="25227"/>
                    <a:pt x="1102" y="25972"/>
                  </a:cubicBezTo>
                  <a:lnTo>
                    <a:pt x="1102" y="27138"/>
                  </a:lnTo>
                  <a:lnTo>
                    <a:pt x="1005" y="25972"/>
                  </a:lnTo>
                  <a:cubicBezTo>
                    <a:pt x="972" y="25259"/>
                    <a:pt x="843" y="24191"/>
                    <a:pt x="778" y="22895"/>
                  </a:cubicBezTo>
                  <a:cubicBezTo>
                    <a:pt x="713" y="21632"/>
                    <a:pt x="584" y="20143"/>
                    <a:pt x="519" y="18556"/>
                  </a:cubicBezTo>
                  <a:cubicBezTo>
                    <a:pt x="422" y="16969"/>
                    <a:pt x="357" y="15285"/>
                    <a:pt x="260" y="13569"/>
                  </a:cubicBezTo>
                  <a:cubicBezTo>
                    <a:pt x="195" y="11885"/>
                    <a:pt x="163" y="10169"/>
                    <a:pt x="98" y="8582"/>
                  </a:cubicBezTo>
                  <a:cubicBezTo>
                    <a:pt x="66" y="6995"/>
                    <a:pt x="66" y="5506"/>
                    <a:pt x="33" y="4243"/>
                  </a:cubicBezTo>
                  <a:cubicBezTo>
                    <a:pt x="1" y="2947"/>
                    <a:pt x="33" y="1879"/>
                    <a:pt x="33" y="1134"/>
                  </a:cubicBezTo>
                  <a:close/>
                </a:path>
              </a:pathLst>
            </a:custGeom>
            <a:solidFill>
              <a:srgbClr val="F9F3E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31" name="Google Shape;1731;p47"/>
            <p:cNvSpPr/>
            <p:nvPr/>
          </p:nvSpPr>
          <p:spPr>
            <a:xfrm>
              <a:off x="2058315" y="4194822"/>
              <a:ext cx="21724" cy="473200"/>
            </a:xfrm>
            <a:custGeom>
              <a:avLst/>
              <a:gdLst/>
              <a:ahLst/>
              <a:cxnLst/>
              <a:rect l="l" t="t" r="r" b="b"/>
              <a:pathLst>
                <a:path w="1231" h="26814" extrusionOk="0">
                  <a:moveTo>
                    <a:pt x="0" y="0"/>
                  </a:moveTo>
                  <a:lnTo>
                    <a:pt x="162" y="1166"/>
                  </a:lnTo>
                  <a:cubicBezTo>
                    <a:pt x="227" y="1878"/>
                    <a:pt x="389" y="2915"/>
                    <a:pt x="518" y="4177"/>
                  </a:cubicBezTo>
                  <a:lnTo>
                    <a:pt x="745" y="6185"/>
                  </a:lnTo>
                  <a:cubicBezTo>
                    <a:pt x="842" y="6930"/>
                    <a:pt x="875" y="7675"/>
                    <a:pt x="939" y="8452"/>
                  </a:cubicBezTo>
                  <a:cubicBezTo>
                    <a:pt x="1037" y="10039"/>
                    <a:pt x="1101" y="11690"/>
                    <a:pt x="1198" y="13407"/>
                  </a:cubicBezTo>
                  <a:cubicBezTo>
                    <a:pt x="1198" y="15090"/>
                    <a:pt x="1231" y="16742"/>
                    <a:pt x="1231" y="18329"/>
                  </a:cubicBezTo>
                  <a:lnTo>
                    <a:pt x="1231" y="20596"/>
                  </a:lnTo>
                  <a:lnTo>
                    <a:pt x="1166" y="22636"/>
                  </a:lnTo>
                  <a:cubicBezTo>
                    <a:pt x="1134" y="23899"/>
                    <a:pt x="1069" y="24935"/>
                    <a:pt x="1037" y="25680"/>
                  </a:cubicBezTo>
                  <a:lnTo>
                    <a:pt x="972" y="26813"/>
                  </a:lnTo>
                  <a:lnTo>
                    <a:pt x="939" y="25680"/>
                  </a:lnTo>
                  <a:cubicBezTo>
                    <a:pt x="907" y="24935"/>
                    <a:pt x="842" y="23899"/>
                    <a:pt x="842" y="22636"/>
                  </a:cubicBezTo>
                  <a:cubicBezTo>
                    <a:pt x="842" y="21988"/>
                    <a:pt x="810" y="21308"/>
                    <a:pt x="777" y="20596"/>
                  </a:cubicBezTo>
                  <a:cubicBezTo>
                    <a:pt x="777" y="19883"/>
                    <a:pt x="745" y="19106"/>
                    <a:pt x="713" y="18329"/>
                  </a:cubicBezTo>
                  <a:cubicBezTo>
                    <a:pt x="680" y="16774"/>
                    <a:pt x="648" y="15090"/>
                    <a:pt x="616" y="13407"/>
                  </a:cubicBezTo>
                  <a:cubicBezTo>
                    <a:pt x="551" y="11723"/>
                    <a:pt x="454" y="10071"/>
                    <a:pt x="421" y="8484"/>
                  </a:cubicBezTo>
                  <a:cubicBezTo>
                    <a:pt x="356" y="7707"/>
                    <a:pt x="389" y="6962"/>
                    <a:pt x="324" y="6250"/>
                  </a:cubicBezTo>
                  <a:lnTo>
                    <a:pt x="195" y="4210"/>
                  </a:lnTo>
                  <a:cubicBezTo>
                    <a:pt x="130" y="2947"/>
                    <a:pt x="97" y="1911"/>
                    <a:pt x="65" y="1166"/>
                  </a:cubicBezTo>
                  <a:close/>
                </a:path>
              </a:pathLst>
            </a:custGeom>
            <a:solidFill>
              <a:srgbClr val="F9F3E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32" name="Google Shape;1732;p47"/>
            <p:cNvSpPr/>
            <p:nvPr/>
          </p:nvSpPr>
          <p:spPr>
            <a:xfrm>
              <a:off x="2138893" y="4247959"/>
              <a:ext cx="25165" cy="379474"/>
            </a:xfrm>
            <a:custGeom>
              <a:avLst/>
              <a:gdLst/>
              <a:ahLst/>
              <a:cxnLst/>
              <a:rect l="l" t="t" r="r" b="b"/>
              <a:pathLst>
                <a:path w="1426" h="21503" extrusionOk="0">
                  <a:moveTo>
                    <a:pt x="486" y="1"/>
                  </a:moveTo>
                  <a:cubicBezTo>
                    <a:pt x="486" y="1"/>
                    <a:pt x="551" y="357"/>
                    <a:pt x="648" y="940"/>
                  </a:cubicBezTo>
                  <a:lnTo>
                    <a:pt x="777" y="1976"/>
                  </a:lnTo>
                  <a:cubicBezTo>
                    <a:pt x="842" y="2397"/>
                    <a:pt x="907" y="2850"/>
                    <a:pt x="972" y="3368"/>
                  </a:cubicBezTo>
                  <a:lnTo>
                    <a:pt x="1134" y="4988"/>
                  </a:lnTo>
                  <a:cubicBezTo>
                    <a:pt x="1198" y="5571"/>
                    <a:pt x="1231" y="6186"/>
                    <a:pt x="1263" y="6801"/>
                  </a:cubicBezTo>
                  <a:cubicBezTo>
                    <a:pt x="1328" y="7449"/>
                    <a:pt x="1360" y="8096"/>
                    <a:pt x="1360" y="8744"/>
                  </a:cubicBezTo>
                  <a:cubicBezTo>
                    <a:pt x="1360" y="9424"/>
                    <a:pt x="1393" y="10104"/>
                    <a:pt x="1425" y="10784"/>
                  </a:cubicBezTo>
                  <a:cubicBezTo>
                    <a:pt x="1425" y="11464"/>
                    <a:pt x="1360" y="12144"/>
                    <a:pt x="1360" y="12792"/>
                  </a:cubicBezTo>
                  <a:cubicBezTo>
                    <a:pt x="1328" y="13472"/>
                    <a:pt x="1263" y="14120"/>
                    <a:pt x="1231" y="14767"/>
                  </a:cubicBezTo>
                  <a:cubicBezTo>
                    <a:pt x="1166" y="15383"/>
                    <a:pt x="1134" y="15998"/>
                    <a:pt x="1037" y="16581"/>
                  </a:cubicBezTo>
                  <a:lnTo>
                    <a:pt x="777" y="18200"/>
                  </a:lnTo>
                  <a:lnTo>
                    <a:pt x="648" y="18912"/>
                  </a:lnTo>
                  <a:lnTo>
                    <a:pt x="486" y="19560"/>
                  </a:lnTo>
                  <a:lnTo>
                    <a:pt x="227" y="20596"/>
                  </a:lnTo>
                  <a:cubicBezTo>
                    <a:pt x="97" y="21179"/>
                    <a:pt x="0" y="21503"/>
                    <a:pt x="0" y="21503"/>
                  </a:cubicBezTo>
                  <a:cubicBezTo>
                    <a:pt x="0" y="21503"/>
                    <a:pt x="33" y="21179"/>
                    <a:pt x="130" y="20596"/>
                  </a:cubicBezTo>
                  <a:lnTo>
                    <a:pt x="259" y="19528"/>
                  </a:lnTo>
                  <a:lnTo>
                    <a:pt x="356" y="18880"/>
                  </a:lnTo>
                  <a:lnTo>
                    <a:pt x="421" y="18167"/>
                  </a:lnTo>
                  <a:lnTo>
                    <a:pt x="583" y="16548"/>
                  </a:lnTo>
                  <a:cubicBezTo>
                    <a:pt x="648" y="15965"/>
                    <a:pt x="648" y="15350"/>
                    <a:pt x="680" y="14735"/>
                  </a:cubicBezTo>
                  <a:cubicBezTo>
                    <a:pt x="713" y="14087"/>
                    <a:pt x="745" y="13440"/>
                    <a:pt x="745" y="12792"/>
                  </a:cubicBezTo>
                  <a:cubicBezTo>
                    <a:pt x="745" y="12112"/>
                    <a:pt x="777" y="11432"/>
                    <a:pt x="810" y="10752"/>
                  </a:cubicBezTo>
                  <a:cubicBezTo>
                    <a:pt x="810" y="10072"/>
                    <a:pt x="810" y="9392"/>
                    <a:pt x="810" y="8744"/>
                  </a:cubicBezTo>
                  <a:cubicBezTo>
                    <a:pt x="810" y="8064"/>
                    <a:pt x="777" y="7416"/>
                    <a:pt x="745" y="6769"/>
                  </a:cubicBezTo>
                  <a:cubicBezTo>
                    <a:pt x="745" y="6153"/>
                    <a:pt x="745" y="5538"/>
                    <a:pt x="713" y="4955"/>
                  </a:cubicBezTo>
                  <a:lnTo>
                    <a:pt x="648" y="3336"/>
                  </a:lnTo>
                  <a:cubicBezTo>
                    <a:pt x="616" y="2332"/>
                    <a:pt x="551" y="1490"/>
                    <a:pt x="551" y="907"/>
                  </a:cubicBezTo>
                  <a:cubicBezTo>
                    <a:pt x="518" y="357"/>
                    <a:pt x="486" y="1"/>
                    <a:pt x="486" y="1"/>
                  </a:cubicBezTo>
                  <a:close/>
                </a:path>
              </a:pathLst>
            </a:custGeom>
            <a:solidFill>
              <a:srgbClr val="F9F3E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33" name="Google Shape;1733;p47"/>
            <p:cNvSpPr/>
            <p:nvPr/>
          </p:nvSpPr>
          <p:spPr>
            <a:xfrm>
              <a:off x="3125265" y="3960516"/>
              <a:ext cx="533766" cy="786937"/>
            </a:xfrm>
            <a:custGeom>
              <a:avLst/>
              <a:gdLst/>
              <a:ahLst/>
              <a:cxnLst/>
              <a:rect l="l" t="t" r="r" b="b"/>
              <a:pathLst>
                <a:path w="30246" h="44592" extrusionOk="0">
                  <a:moveTo>
                    <a:pt x="1555" y="35492"/>
                  </a:moveTo>
                  <a:cubicBezTo>
                    <a:pt x="1846" y="36593"/>
                    <a:pt x="2267" y="37629"/>
                    <a:pt x="2785" y="38633"/>
                  </a:cubicBezTo>
                  <a:cubicBezTo>
                    <a:pt x="3659" y="40252"/>
                    <a:pt x="5279" y="41968"/>
                    <a:pt x="6898" y="42778"/>
                  </a:cubicBezTo>
                  <a:cubicBezTo>
                    <a:pt x="10136" y="44397"/>
                    <a:pt x="14864" y="44591"/>
                    <a:pt x="18361" y="44073"/>
                  </a:cubicBezTo>
                  <a:cubicBezTo>
                    <a:pt x="22344" y="43426"/>
                    <a:pt x="25809" y="40932"/>
                    <a:pt x="27752" y="37370"/>
                  </a:cubicBezTo>
                  <a:cubicBezTo>
                    <a:pt x="29372" y="34261"/>
                    <a:pt x="29728" y="30667"/>
                    <a:pt x="29922" y="27169"/>
                  </a:cubicBezTo>
                  <a:cubicBezTo>
                    <a:pt x="30181" y="23607"/>
                    <a:pt x="30246" y="20013"/>
                    <a:pt x="30084" y="16418"/>
                  </a:cubicBezTo>
                  <a:cubicBezTo>
                    <a:pt x="29890" y="12824"/>
                    <a:pt x="29469" y="8808"/>
                    <a:pt x="27623" y="5667"/>
                  </a:cubicBezTo>
                  <a:cubicBezTo>
                    <a:pt x="25421" y="1846"/>
                    <a:pt x="21017" y="162"/>
                    <a:pt x="17001" y="65"/>
                  </a:cubicBezTo>
                  <a:cubicBezTo>
                    <a:pt x="13731" y="0"/>
                    <a:pt x="9424" y="162"/>
                    <a:pt x="6509" y="1943"/>
                  </a:cubicBezTo>
                  <a:cubicBezTo>
                    <a:pt x="3141" y="3951"/>
                    <a:pt x="1555" y="7934"/>
                    <a:pt x="1004" y="11723"/>
                  </a:cubicBezTo>
                  <a:cubicBezTo>
                    <a:pt x="259" y="16386"/>
                    <a:pt x="0" y="21114"/>
                    <a:pt x="259" y="25809"/>
                  </a:cubicBezTo>
                  <a:cubicBezTo>
                    <a:pt x="486" y="28853"/>
                    <a:pt x="680" y="32383"/>
                    <a:pt x="1555" y="35492"/>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34" name="Google Shape;1734;p47"/>
            <p:cNvSpPr/>
            <p:nvPr/>
          </p:nvSpPr>
          <p:spPr>
            <a:xfrm>
              <a:off x="3508145" y="4250253"/>
              <a:ext cx="99461" cy="445758"/>
            </a:xfrm>
            <a:custGeom>
              <a:avLst/>
              <a:gdLst/>
              <a:ahLst/>
              <a:cxnLst/>
              <a:rect l="l" t="t" r="r" b="b"/>
              <a:pathLst>
                <a:path w="5636" h="25259" extrusionOk="0">
                  <a:moveTo>
                    <a:pt x="5635" y="0"/>
                  </a:moveTo>
                  <a:lnTo>
                    <a:pt x="5635" y="1101"/>
                  </a:lnTo>
                  <a:cubicBezTo>
                    <a:pt x="5635" y="1457"/>
                    <a:pt x="5635" y="1911"/>
                    <a:pt x="5603" y="2397"/>
                  </a:cubicBezTo>
                  <a:lnTo>
                    <a:pt x="5603" y="3206"/>
                  </a:lnTo>
                  <a:lnTo>
                    <a:pt x="5538" y="4080"/>
                  </a:lnTo>
                  <a:lnTo>
                    <a:pt x="5376" y="6056"/>
                  </a:lnTo>
                  <a:cubicBezTo>
                    <a:pt x="5312" y="6768"/>
                    <a:pt x="5182" y="7481"/>
                    <a:pt x="5085" y="8225"/>
                  </a:cubicBezTo>
                  <a:cubicBezTo>
                    <a:pt x="4988" y="9003"/>
                    <a:pt x="4891" y="9780"/>
                    <a:pt x="4729" y="10557"/>
                  </a:cubicBezTo>
                  <a:lnTo>
                    <a:pt x="4243" y="12953"/>
                  </a:lnTo>
                  <a:lnTo>
                    <a:pt x="3660" y="15317"/>
                  </a:lnTo>
                  <a:cubicBezTo>
                    <a:pt x="3498" y="16095"/>
                    <a:pt x="3239" y="16872"/>
                    <a:pt x="3012" y="17584"/>
                  </a:cubicBezTo>
                  <a:cubicBezTo>
                    <a:pt x="2786" y="18329"/>
                    <a:pt x="2591" y="19041"/>
                    <a:pt x="2332" y="19689"/>
                  </a:cubicBezTo>
                  <a:lnTo>
                    <a:pt x="1652" y="21535"/>
                  </a:lnTo>
                  <a:lnTo>
                    <a:pt x="1328" y="22344"/>
                  </a:lnTo>
                  <a:lnTo>
                    <a:pt x="1005" y="23057"/>
                  </a:lnTo>
                  <a:lnTo>
                    <a:pt x="487" y="24223"/>
                  </a:lnTo>
                  <a:lnTo>
                    <a:pt x="1" y="25259"/>
                  </a:lnTo>
                  <a:lnTo>
                    <a:pt x="357" y="24190"/>
                  </a:lnTo>
                  <a:lnTo>
                    <a:pt x="810" y="22960"/>
                  </a:lnTo>
                  <a:lnTo>
                    <a:pt x="1069" y="22247"/>
                  </a:lnTo>
                  <a:lnTo>
                    <a:pt x="1328" y="21405"/>
                  </a:lnTo>
                  <a:lnTo>
                    <a:pt x="1911" y="19527"/>
                  </a:lnTo>
                  <a:cubicBezTo>
                    <a:pt x="2138" y="18879"/>
                    <a:pt x="2300" y="18135"/>
                    <a:pt x="2494" y="17422"/>
                  </a:cubicBezTo>
                  <a:cubicBezTo>
                    <a:pt x="2721" y="16677"/>
                    <a:pt x="2915" y="15933"/>
                    <a:pt x="3110" y="15155"/>
                  </a:cubicBezTo>
                  <a:lnTo>
                    <a:pt x="3660" y="12824"/>
                  </a:lnTo>
                  <a:lnTo>
                    <a:pt x="4146" y="10427"/>
                  </a:lnTo>
                  <a:cubicBezTo>
                    <a:pt x="4308" y="9650"/>
                    <a:pt x="4437" y="8873"/>
                    <a:pt x="4534" y="8128"/>
                  </a:cubicBezTo>
                  <a:cubicBezTo>
                    <a:pt x="4664" y="7383"/>
                    <a:pt x="4826" y="6671"/>
                    <a:pt x="4891" y="5991"/>
                  </a:cubicBezTo>
                  <a:lnTo>
                    <a:pt x="5182" y="4048"/>
                  </a:lnTo>
                  <a:lnTo>
                    <a:pt x="5279" y="3174"/>
                  </a:lnTo>
                  <a:lnTo>
                    <a:pt x="5376" y="2397"/>
                  </a:lnTo>
                  <a:lnTo>
                    <a:pt x="5506" y="1101"/>
                  </a:lnTo>
                  <a:close/>
                </a:path>
              </a:pathLst>
            </a:custGeom>
            <a:solidFill>
              <a:srgbClr val="F9F3E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35" name="Google Shape;1735;p47"/>
            <p:cNvSpPr/>
            <p:nvPr/>
          </p:nvSpPr>
          <p:spPr>
            <a:xfrm>
              <a:off x="3476150" y="4199393"/>
              <a:ext cx="59454" cy="416040"/>
            </a:xfrm>
            <a:custGeom>
              <a:avLst/>
              <a:gdLst/>
              <a:ahLst/>
              <a:cxnLst/>
              <a:rect l="l" t="t" r="r" b="b"/>
              <a:pathLst>
                <a:path w="3369" h="23575" extrusionOk="0">
                  <a:moveTo>
                    <a:pt x="3239" y="0"/>
                  </a:moveTo>
                  <a:cubicBezTo>
                    <a:pt x="3239" y="0"/>
                    <a:pt x="3239" y="356"/>
                    <a:pt x="3271" y="1036"/>
                  </a:cubicBezTo>
                  <a:cubicBezTo>
                    <a:pt x="3271" y="1360"/>
                    <a:pt x="3303" y="1749"/>
                    <a:pt x="3303" y="2202"/>
                  </a:cubicBezTo>
                  <a:cubicBezTo>
                    <a:pt x="3303" y="2429"/>
                    <a:pt x="3336" y="2656"/>
                    <a:pt x="3336" y="2915"/>
                  </a:cubicBezTo>
                  <a:cubicBezTo>
                    <a:pt x="3368" y="3174"/>
                    <a:pt x="3336" y="3465"/>
                    <a:pt x="3303" y="3724"/>
                  </a:cubicBezTo>
                  <a:lnTo>
                    <a:pt x="3271" y="5538"/>
                  </a:lnTo>
                  <a:cubicBezTo>
                    <a:pt x="3239" y="6185"/>
                    <a:pt x="3174" y="6865"/>
                    <a:pt x="3109" y="7578"/>
                  </a:cubicBezTo>
                  <a:cubicBezTo>
                    <a:pt x="3044" y="8290"/>
                    <a:pt x="2980" y="9003"/>
                    <a:pt x="2882" y="9715"/>
                  </a:cubicBezTo>
                  <a:lnTo>
                    <a:pt x="2591" y="11917"/>
                  </a:lnTo>
                  <a:lnTo>
                    <a:pt x="2202" y="14119"/>
                  </a:lnTo>
                  <a:cubicBezTo>
                    <a:pt x="2105" y="14864"/>
                    <a:pt x="1943" y="15576"/>
                    <a:pt x="1814" y="16256"/>
                  </a:cubicBezTo>
                  <a:cubicBezTo>
                    <a:pt x="1522" y="17616"/>
                    <a:pt x="1231" y="18879"/>
                    <a:pt x="972" y="19980"/>
                  </a:cubicBezTo>
                  <a:cubicBezTo>
                    <a:pt x="680" y="21049"/>
                    <a:pt x="421" y="21956"/>
                    <a:pt x="259" y="22603"/>
                  </a:cubicBezTo>
                  <a:cubicBezTo>
                    <a:pt x="97" y="23219"/>
                    <a:pt x="0" y="23575"/>
                    <a:pt x="0" y="23575"/>
                  </a:cubicBezTo>
                  <a:cubicBezTo>
                    <a:pt x="0" y="23575"/>
                    <a:pt x="33" y="23219"/>
                    <a:pt x="162" y="22571"/>
                  </a:cubicBezTo>
                  <a:lnTo>
                    <a:pt x="616" y="19916"/>
                  </a:lnTo>
                  <a:lnTo>
                    <a:pt x="939" y="18135"/>
                  </a:lnTo>
                  <a:lnTo>
                    <a:pt x="1263" y="16127"/>
                  </a:lnTo>
                  <a:cubicBezTo>
                    <a:pt x="1522" y="14767"/>
                    <a:pt x="1749" y="13309"/>
                    <a:pt x="1976" y="11820"/>
                  </a:cubicBezTo>
                  <a:lnTo>
                    <a:pt x="2300" y="9650"/>
                  </a:lnTo>
                  <a:cubicBezTo>
                    <a:pt x="2429" y="8905"/>
                    <a:pt x="2494" y="8193"/>
                    <a:pt x="2591" y="7513"/>
                  </a:cubicBezTo>
                  <a:cubicBezTo>
                    <a:pt x="2656" y="6833"/>
                    <a:pt x="2753" y="6153"/>
                    <a:pt x="2818" y="5505"/>
                  </a:cubicBezTo>
                  <a:lnTo>
                    <a:pt x="2980" y="3724"/>
                  </a:lnTo>
                  <a:lnTo>
                    <a:pt x="3044" y="2915"/>
                  </a:lnTo>
                  <a:cubicBezTo>
                    <a:pt x="3044" y="2656"/>
                    <a:pt x="3077" y="2429"/>
                    <a:pt x="3077" y="2202"/>
                  </a:cubicBezTo>
                  <a:cubicBezTo>
                    <a:pt x="3109" y="1749"/>
                    <a:pt x="3141" y="1360"/>
                    <a:pt x="3174" y="1036"/>
                  </a:cubicBezTo>
                  <a:cubicBezTo>
                    <a:pt x="3206" y="356"/>
                    <a:pt x="3239" y="0"/>
                    <a:pt x="3239" y="0"/>
                  </a:cubicBezTo>
                  <a:close/>
                </a:path>
              </a:pathLst>
            </a:custGeom>
            <a:solidFill>
              <a:srgbClr val="F9F3E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36" name="Google Shape;1736;p47"/>
            <p:cNvSpPr/>
            <p:nvPr/>
          </p:nvSpPr>
          <p:spPr>
            <a:xfrm>
              <a:off x="3422996" y="4237670"/>
              <a:ext cx="46307" cy="437199"/>
            </a:xfrm>
            <a:custGeom>
              <a:avLst/>
              <a:gdLst/>
              <a:ahLst/>
              <a:cxnLst/>
              <a:rect l="l" t="t" r="r" b="b"/>
              <a:pathLst>
                <a:path w="2624" h="24774" extrusionOk="0">
                  <a:moveTo>
                    <a:pt x="2624" y="1"/>
                  </a:moveTo>
                  <a:lnTo>
                    <a:pt x="2624" y="1069"/>
                  </a:lnTo>
                  <a:cubicBezTo>
                    <a:pt x="2624" y="1717"/>
                    <a:pt x="2624" y="2721"/>
                    <a:pt x="2591" y="3887"/>
                  </a:cubicBezTo>
                  <a:lnTo>
                    <a:pt x="2527" y="5797"/>
                  </a:lnTo>
                  <a:cubicBezTo>
                    <a:pt x="2494" y="6445"/>
                    <a:pt x="2429" y="7157"/>
                    <a:pt x="2365" y="7902"/>
                  </a:cubicBezTo>
                  <a:cubicBezTo>
                    <a:pt x="2268" y="9359"/>
                    <a:pt x="2106" y="10914"/>
                    <a:pt x="1976" y="12468"/>
                  </a:cubicBezTo>
                  <a:cubicBezTo>
                    <a:pt x="1814" y="14023"/>
                    <a:pt x="1555" y="15545"/>
                    <a:pt x="1361" y="17002"/>
                  </a:cubicBezTo>
                  <a:cubicBezTo>
                    <a:pt x="1264" y="17714"/>
                    <a:pt x="1167" y="18427"/>
                    <a:pt x="1069" y="19074"/>
                  </a:cubicBezTo>
                  <a:lnTo>
                    <a:pt x="746" y="20953"/>
                  </a:lnTo>
                  <a:cubicBezTo>
                    <a:pt x="519" y="22086"/>
                    <a:pt x="325" y="23057"/>
                    <a:pt x="195" y="23705"/>
                  </a:cubicBezTo>
                  <a:lnTo>
                    <a:pt x="1" y="24774"/>
                  </a:lnTo>
                  <a:lnTo>
                    <a:pt x="98" y="23705"/>
                  </a:lnTo>
                  <a:cubicBezTo>
                    <a:pt x="163" y="23025"/>
                    <a:pt x="260" y="22054"/>
                    <a:pt x="389" y="20888"/>
                  </a:cubicBezTo>
                  <a:lnTo>
                    <a:pt x="616" y="19010"/>
                  </a:lnTo>
                  <a:cubicBezTo>
                    <a:pt x="713" y="18362"/>
                    <a:pt x="746" y="17649"/>
                    <a:pt x="843" y="16937"/>
                  </a:cubicBezTo>
                  <a:cubicBezTo>
                    <a:pt x="1005" y="15480"/>
                    <a:pt x="1167" y="13925"/>
                    <a:pt x="1361" y="12403"/>
                  </a:cubicBezTo>
                  <a:cubicBezTo>
                    <a:pt x="1555" y="10849"/>
                    <a:pt x="1685" y="9295"/>
                    <a:pt x="1847" y="7837"/>
                  </a:cubicBezTo>
                  <a:cubicBezTo>
                    <a:pt x="1911" y="7125"/>
                    <a:pt x="2008" y="6413"/>
                    <a:pt x="2041" y="5765"/>
                  </a:cubicBezTo>
                  <a:lnTo>
                    <a:pt x="2235" y="3887"/>
                  </a:lnTo>
                  <a:cubicBezTo>
                    <a:pt x="2332" y="2721"/>
                    <a:pt x="2429" y="1749"/>
                    <a:pt x="2527" y="1069"/>
                  </a:cubicBezTo>
                  <a:close/>
                </a:path>
              </a:pathLst>
            </a:custGeom>
            <a:solidFill>
              <a:srgbClr val="F9F3E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37" name="Google Shape;1737;p47"/>
            <p:cNvSpPr/>
            <p:nvPr/>
          </p:nvSpPr>
          <p:spPr>
            <a:xfrm>
              <a:off x="3367565" y="4201670"/>
              <a:ext cx="19448" cy="479482"/>
            </a:xfrm>
            <a:custGeom>
              <a:avLst/>
              <a:gdLst/>
              <a:ahLst/>
              <a:cxnLst/>
              <a:rect l="l" t="t" r="r" b="b"/>
              <a:pathLst>
                <a:path w="1102" h="27170" extrusionOk="0">
                  <a:moveTo>
                    <a:pt x="1102" y="1"/>
                  </a:moveTo>
                  <a:lnTo>
                    <a:pt x="1102" y="1166"/>
                  </a:lnTo>
                  <a:lnTo>
                    <a:pt x="1102" y="4243"/>
                  </a:lnTo>
                  <a:cubicBezTo>
                    <a:pt x="1102" y="5506"/>
                    <a:pt x="1069" y="6995"/>
                    <a:pt x="1004" y="8582"/>
                  </a:cubicBezTo>
                  <a:cubicBezTo>
                    <a:pt x="972" y="10169"/>
                    <a:pt x="907" y="11885"/>
                    <a:pt x="843" y="13569"/>
                  </a:cubicBezTo>
                  <a:cubicBezTo>
                    <a:pt x="778" y="15285"/>
                    <a:pt x="713" y="16969"/>
                    <a:pt x="616" y="18556"/>
                  </a:cubicBezTo>
                  <a:cubicBezTo>
                    <a:pt x="519" y="20143"/>
                    <a:pt x="422" y="21632"/>
                    <a:pt x="357" y="22928"/>
                  </a:cubicBezTo>
                  <a:cubicBezTo>
                    <a:pt x="260" y="24191"/>
                    <a:pt x="163" y="25259"/>
                    <a:pt x="98" y="26004"/>
                  </a:cubicBezTo>
                  <a:lnTo>
                    <a:pt x="1" y="27170"/>
                  </a:lnTo>
                  <a:lnTo>
                    <a:pt x="1" y="26004"/>
                  </a:lnTo>
                  <a:lnTo>
                    <a:pt x="1" y="22895"/>
                  </a:lnTo>
                  <a:cubicBezTo>
                    <a:pt x="1" y="21632"/>
                    <a:pt x="33" y="20143"/>
                    <a:pt x="65" y="18556"/>
                  </a:cubicBezTo>
                  <a:cubicBezTo>
                    <a:pt x="130" y="16969"/>
                    <a:pt x="195" y="15253"/>
                    <a:pt x="227" y="13569"/>
                  </a:cubicBezTo>
                  <a:cubicBezTo>
                    <a:pt x="292" y="11853"/>
                    <a:pt x="389" y="10169"/>
                    <a:pt x="486" y="8582"/>
                  </a:cubicBezTo>
                  <a:cubicBezTo>
                    <a:pt x="551" y="6995"/>
                    <a:pt x="681" y="5506"/>
                    <a:pt x="745" y="4243"/>
                  </a:cubicBezTo>
                  <a:cubicBezTo>
                    <a:pt x="810" y="2947"/>
                    <a:pt x="907" y="1911"/>
                    <a:pt x="972" y="1166"/>
                  </a:cubicBezTo>
                  <a:close/>
                </a:path>
              </a:pathLst>
            </a:custGeom>
            <a:solidFill>
              <a:srgbClr val="F9F3E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38" name="Google Shape;1738;p47"/>
            <p:cNvSpPr/>
            <p:nvPr/>
          </p:nvSpPr>
          <p:spPr>
            <a:xfrm>
              <a:off x="3284128" y="4194822"/>
              <a:ext cx="21742" cy="473200"/>
            </a:xfrm>
            <a:custGeom>
              <a:avLst/>
              <a:gdLst/>
              <a:ahLst/>
              <a:cxnLst/>
              <a:rect l="l" t="t" r="r" b="b"/>
              <a:pathLst>
                <a:path w="1232" h="26814" extrusionOk="0">
                  <a:moveTo>
                    <a:pt x="1231" y="0"/>
                  </a:moveTo>
                  <a:lnTo>
                    <a:pt x="1199" y="1166"/>
                  </a:lnTo>
                  <a:cubicBezTo>
                    <a:pt x="1166" y="1911"/>
                    <a:pt x="1134" y="2947"/>
                    <a:pt x="1069" y="4210"/>
                  </a:cubicBezTo>
                  <a:lnTo>
                    <a:pt x="940" y="6218"/>
                  </a:lnTo>
                  <a:cubicBezTo>
                    <a:pt x="875" y="6962"/>
                    <a:pt x="875" y="7707"/>
                    <a:pt x="843" y="8484"/>
                  </a:cubicBezTo>
                  <a:cubicBezTo>
                    <a:pt x="810" y="10071"/>
                    <a:pt x="745" y="11723"/>
                    <a:pt x="648" y="13407"/>
                  </a:cubicBezTo>
                  <a:cubicBezTo>
                    <a:pt x="584" y="15090"/>
                    <a:pt x="584" y="16742"/>
                    <a:pt x="551" y="18329"/>
                  </a:cubicBezTo>
                  <a:cubicBezTo>
                    <a:pt x="551" y="19106"/>
                    <a:pt x="486" y="19883"/>
                    <a:pt x="454" y="20596"/>
                  </a:cubicBezTo>
                  <a:cubicBezTo>
                    <a:pt x="454" y="21308"/>
                    <a:pt x="454" y="21988"/>
                    <a:pt x="422" y="22636"/>
                  </a:cubicBezTo>
                  <a:cubicBezTo>
                    <a:pt x="422" y="23866"/>
                    <a:pt x="357" y="24935"/>
                    <a:pt x="325" y="25647"/>
                  </a:cubicBezTo>
                  <a:lnTo>
                    <a:pt x="292" y="26813"/>
                  </a:lnTo>
                  <a:lnTo>
                    <a:pt x="227" y="25647"/>
                  </a:lnTo>
                  <a:cubicBezTo>
                    <a:pt x="195" y="24935"/>
                    <a:pt x="130" y="23866"/>
                    <a:pt x="98" y="22636"/>
                  </a:cubicBezTo>
                  <a:lnTo>
                    <a:pt x="33" y="20596"/>
                  </a:lnTo>
                  <a:cubicBezTo>
                    <a:pt x="1" y="19883"/>
                    <a:pt x="1" y="19106"/>
                    <a:pt x="33" y="18329"/>
                  </a:cubicBezTo>
                  <a:cubicBezTo>
                    <a:pt x="33" y="16742"/>
                    <a:pt x="33" y="15090"/>
                    <a:pt x="65" y="13407"/>
                  </a:cubicBezTo>
                  <a:cubicBezTo>
                    <a:pt x="163" y="11723"/>
                    <a:pt x="227" y="10039"/>
                    <a:pt x="325" y="8452"/>
                  </a:cubicBezTo>
                  <a:cubicBezTo>
                    <a:pt x="389" y="7675"/>
                    <a:pt x="422" y="6898"/>
                    <a:pt x="519" y="6185"/>
                  </a:cubicBezTo>
                  <a:lnTo>
                    <a:pt x="745" y="4177"/>
                  </a:lnTo>
                  <a:cubicBezTo>
                    <a:pt x="875" y="2915"/>
                    <a:pt x="1005" y="1878"/>
                    <a:pt x="1102" y="1166"/>
                  </a:cubicBezTo>
                  <a:close/>
                </a:path>
              </a:pathLst>
            </a:custGeom>
            <a:solidFill>
              <a:srgbClr val="F9F3E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39" name="Google Shape;1739;p47"/>
            <p:cNvSpPr/>
            <p:nvPr/>
          </p:nvSpPr>
          <p:spPr>
            <a:xfrm>
              <a:off x="3200126" y="4247959"/>
              <a:ext cx="25730" cy="380056"/>
            </a:xfrm>
            <a:custGeom>
              <a:avLst/>
              <a:gdLst/>
              <a:ahLst/>
              <a:cxnLst/>
              <a:rect l="l" t="t" r="r" b="b"/>
              <a:pathLst>
                <a:path w="1458" h="21536" extrusionOk="0">
                  <a:moveTo>
                    <a:pt x="972" y="1"/>
                  </a:moveTo>
                  <a:cubicBezTo>
                    <a:pt x="972" y="1"/>
                    <a:pt x="972" y="357"/>
                    <a:pt x="939" y="940"/>
                  </a:cubicBezTo>
                  <a:cubicBezTo>
                    <a:pt x="907" y="1523"/>
                    <a:pt x="875" y="2365"/>
                    <a:pt x="842" y="3368"/>
                  </a:cubicBezTo>
                  <a:lnTo>
                    <a:pt x="745" y="4988"/>
                  </a:lnTo>
                  <a:cubicBezTo>
                    <a:pt x="713" y="5571"/>
                    <a:pt x="745" y="6186"/>
                    <a:pt x="713" y="6801"/>
                  </a:cubicBezTo>
                  <a:cubicBezTo>
                    <a:pt x="680" y="7449"/>
                    <a:pt x="648" y="8096"/>
                    <a:pt x="680" y="8744"/>
                  </a:cubicBezTo>
                  <a:cubicBezTo>
                    <a:pt x="680" y="9424"/>
                    <a:pt x="680" y="10104"/>
                    <a:pt x="680" y="10784"/>
                  </a:cubicBezTo>
                  <a:cubicBezTo>
                    <a:pt x="680" y="11464"/>
                    <a:pt x="680" y="12112"/>
                    <a:pt x="713" y="12792"/>
                  </a:cubicBezTo>
                  <a:cubicBezTo>
                    <a:pt x="713" y="13472"/>
                    <a:pt x="745" y="14120"/>
                    <a:pt x="778" y="14735"/>
                  </a:cubicBezTo>
                  <a:cubicBezTo>
                    <a:pt x="810" y="15383"/>
                    <a:pt x="842" y="15998"/>
                    <a:pt x="875" y="16548"/>
                  </a:cubicBezTo>
                  <a:lnTo>
                    <a:pt x="1037" y="18167"/>
                  </a:lnTo>
                  <a:lnTo>
                    <a:pt x="1101" y="18912"/>
                  </a:lnTo>
                  <a:lnTo>
                    <a:pt x="1199" y="19560"/>
                  </a:lnTo>
                  <a:lnTo>
                    <a:pt x="1328" y="20596"/>
                  </a:lnTo>
                  <a:cubicBezTo>
                    <a:pt x="1425" y="21211"/>
                    <a:pt x="1458" y="21535"/>
                    <a:pt x="1458" y="21535"/>
                  </a:cubicBezTo>
                  <a:cubicBezTo>
                    <a:pt x="1458" y="21535"/>
                    <a:pt x="1360" y="21211"/>
                    <a:pt x="1231" y="20629"/>
                  </a:cubicBezTo>
                  <a:lnTo>
                    <a:pt x="972" y="19592"/>
                  </a:lnTo>
                  <a:lnTo>
                    <a:pt x="778" y="18945"/>
                  </a:lnTo>
                  <a:lnTo>
                    <a:pt x="680" y="18232"/>
                  </a:lnTo>
                  <a:lnTo>
                    <a:pt x="421" y="16613"/>
                  </a:lnTo>
                  <a:cubicBezTo>
                    <a:pt x="324" y="16030"/>
                    <a:pt x="292" y="15415"/>
                    <a:pt x="227" y="14800"/>
                  </a:cubicBezTo>
                  <a:cubicBezTo>
                    <a:pt x="162" y="14152"/>
                    <a:pt x="98" y="13504"/>
                    <a:pt x="98" y="12824"/>
                  </a:cubicBezTo>
                  <a:cubicBezTo>
                    <a:pt x="98" y="12177"/>
                    <a:pt x="65" y="11497"/>
                    <a:pt x="33" y="10817"/>
                  </a:cubicBezTo>
                  <a:cubicBezTo>
                    <a:pt x="0" y="10137"/>
                    <a:pt x="65" y="9456"/>
                    <a:pt x="65" y="8776"/>
                  </a:cubicBezTo>
                  <a:cubicBezTo>
                    <a:pt x="98" y="8129"/>
                    <a:pt x="130" y="7449"/>
                    <a:pt x="162" y="6833"/>
                  </a:cubicBezTo>
                  <a:cubicBezTo>
                    <a:pt x="195" y="6186"/>
                    <a:pt x="259" y="5571"/>
                    <a:pt x="292" y="5020"/>
                  </a:cubicBezTo>
                  <a:lnTo>
                    <a:pt x="486" y="3401"/>
                  </a:lnTo>
                  <a:cubicBezTo>
                    <a:pt x="519" y="2883"/>
                    <a:pt x="583" y="2429"/>
                    <a:pt x="648" y="2008"/>
                  </a:cubicBezTo>
                  <a:lnTo>
                    <a:pt x="810" y="972"/>
                  </a:lnTo>
                  <a:cubicBezTo>
                    <a:pt x="907" y="324"/>
                    <a:pt x="972" y="1"/>
                    <a:pt x="972" y="1"/>
                  </a:cubicBezTo>
                  <a:close/>
                </a:path>
              </a:pathLst>
            </a:custGeom>
            <a:solidFill>
              <a:srgbClr val="F9F3E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40" name="Google Shape;1740;p47"/>
            <p:cNvSpPr/>
            <p:nvPr/>
          </p:nvSpPr>
          <p:spPr>
            <a:xfrm>
              <a:off x="1493683" y="3940504"/>
              <a:ext cx="2377365" cy="576650"/>
            </a:xfrm>
            <a:custGeom>
              <a:avLst/>
              <a:gdLst/>
              <a:ahLst/>
              <a:cxnLst/>
              <a:rect l="l" t="t" r="r" b="b"/>
              <a:pathLst>
                <a:path w="134714" h="32676" extrusionOk="0">
                  <a:moveTo>
                    <a:pt x="134293" y="5506"/>
                  </a:moveTo>
                  <a:cubicBezTo>
                    <a:pt x="133678" y="1"/>
                    <a:pt x="128464" y="1911"/>
                    <a:pt x="128464" y="1911"/>
                  </a:cubicBezTo>
                  <a:lnTo>
                    <a:pt x="6218" y="1911"/>
                  </a:lnTo>
                  <a:cubicBezTo>
                    <a:pt x="6218" y="1911"/>
                    <a:pt x="1037" y="1"/>
                    <a:pt x="422" y="5506"/>
                  </a:cubicBezTo>
                  <a:cubicBezTo>
                    <a:pt x="1" y="9295"/>
                    <a:pt x="681" y="13310"/>
                    <a:pt x="1296" y="17034"/>
                  </a:cubicBezTo>
                  <a:cubicBezTo>
                    <a:pt x="1847" y="20661"/>
                    <a:pt x="2171" y="23770"/>
                    <a:pt x="5668" y="25680"/>
                  </a:cubicBezTo>
                  <a:cubicBezTo>
                    <a:pt x="8161" y="26976"/>
                    <a:pt x="10882" y="27818"/>
                    <a:pt x="13569" y="28562"/>
                  </a:cubicBezTo>
                  <a:cubicBezTo>
                    <a:pt x="25972" y="31865"/>
                    <a:pt x="39152" y="32448"/>
                    <a:pt x="51911" y="32675"/>
                  </a:cubicBezTo>
                  <a:cubicBezTo>
                    <a:pt x="51587" y="30894"/>
                    <a:pt x="51360" y="28724"/>
                    <a:pt x="51749" y="27818"/>
                  </a:cubicBezTo>
                  <a:lnTo>
                    <a:pt x="86366" y="27818"/>
                  </a:lnTo>
                  <a:cubicBezTo>
                    <a:pt x="86755" y="28692"/>
                    <a:pt x="86496" y="30829"/>
                    <a:pt x="86204" y="32610"/>
                  </a:cubicBezTo>
                  <a:lnTo>
                    <a:pt x="88536" y="32545"/>
                  </a:lnTo>
                  <a:cubicBezTo>
                    <a:pt x="99481" y="32222"/>
                    <a:pt x="110621" y="31380"/>
                    <a:pt x="121146" y="28562"/>
                  </a:cubicBezTo>
                  <a:cubicBezTo>
                    <a:pt x="123833" y="27818"/>
                    <a:pt x="126586" y="26976"/>
                    <a:pt x="129047" y="25648"/>
                  </a:cubicBezTo>
                  <a:cubicBezTo>
                    <a:pt x="132577" y="23770"/>
                    <a:pt x="132868" y="20661"/>
                    <a:pt x="133451" y="17034"/>
                  </a:cubicBezTo>
                  <a:cubicBezTo>
                    <a:pt x="134034" y="13310"/>
                    <a:pt x="134714" y="9295"/>
                    <a:pt x="134293" y="5506"/>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41" name="Google Shape;1741;p47"/>
            <p:cNvSpPr/>
            <p:nvPr/>
          </p:nvSpPr>
          <p:spPr>
            <a:xfrm>
              <a:off x="2399476" y="4431405"/>
              <a:ext cx="624651" cy="90320"/>
            </a:xfrm>
            <a:custGeom>
              <a:avLst/>
              <a:gdLst/>
              <a:ahLst/>
              <a:cxnLst/>
              <a:rect l="l" t="t" r="r" b="b"/>
              <a:pathLst>
                <a:path w="35396" h="5118" extrusionOk="0">
                  <a:moveTo>
                    <a:pt x="35007" y="1"/>
                  </a:moveTo>
                  <a:lnTo>
                    <a:pt x="389" y="1"/>
                  </a:lnTo>
                  <a:cubicBezTo>
                    <a:pt x="1" y="907"/>
                    <a:pt x="260" y="3077"/>
                    <a:pt x="584" y="4858"/>
                  </a:cubicBezTo>
                  <a:lnTo>
                    <a:pt x="1588" y="4858"/>
                  </a:lnTo>
                  <a:cubicBezTo>
                    <a:pt x="8777" y="4988"/>
                    <a:pt x="14962" y="5052"/>
                    <a:pt x="20370" y="5117"/>
                  </a:cubicBezTo>
                  <a:lnTo>
                    <a:pt x="34845" y="4793"/>
                  </a:lnTo>
                  <a:cubicBezTo>
                    <a:pt x="35169" y="3012"/>
                    <a:pt x="35395" y="875"/>
                    <a:pt x="35007" y="1"/>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42" name="Google Shape;1742;p47"/>
            <p:cNvSpPr/>
            <p:nvPr/>
          </p:nvSpPr>
          <p:spPr>
            <a:xfrm>
              <a:off x="1473688" y="3194156"/>
              <a:ext cx="2416790" cy="1038961"/>
            </a:xfrm>
            <a:custGeom>
              <a:avLst/>
              <a:gdLst/>
              <a:ahLst/>
              <a:cxnLst/>
              <a:rect l="l" t="t" r="r" b="b"/>
              <a:pathLst>
                <a:path w="136948" h="58873" extrusionOk="0">
                  <a:moveTo>
                    <a:pt x="131896" y="17746"/>
                  </a:moveTo>
                  <a:cubicBezTo>
                    <a:pt x="130730" y="8744"/>
                    <a:pt x="127557" y="2591"/>
                    <a:pt x="117907" y="1425"/>
                  </a:cubicBezTo>
                  <a:cubicBezTo>
                    <a:pt x="110944" y="583"/>
                    <a:pt x="95433" y="227"/>
                    <a:pt x="81573" y="98"/>
                  </a:cubicBezTo>
                  <a:lnTo>
                    <a:pt x="81573" y="33"/>
                  </a:lnTo>
                  <a:cubicBezTo>
                    <a:pt x="81573" y="33"/>
                    <a:pt x="76198" y="1"/>
                    <a:pt x="68490" y="33"/>
                  </a:cubicBezTo>
                  <a:cubicBezTo>
                    <a:pt x="60783" y="33"/>
                    <a:pt x="55375" y="33"/>
                    <a:pt x="55375" y="33"/>
                  </a:cubicBezTo>
                  <a:lnTo>
                    <a:pt x="55375" y="98"/>
                  </a:lnTo>
                  <a:cubicBezTo>
                    <a:pt x="41515" y="227"/>
                    <a:pt x="26004" y="583"/>
                    <a:pt x="19042" y="1425"/>
                  </a:cubicBezTo>
                  <a:cubicBezTo>
                    <a:pt x="9392" y="2591"/>
                    <a:pt x="6218" y="8744"/>
                    <a:pt x="5052" y="17746"/>
                  </a:cubicBezTo>
                  <a:cubicBezTo>
                    <a:pt x="3595" y="28854"/>
                    <a:pt x="1" y="43458"/>
                    <a:pt x="9910" y="51910"/>
                  </a:cubicBezTo>
                  <a:cubicBezTo>
                    <a:pt x="18038" y="58873"/>
                    <a:pt x="31315" y="56703"/>
                    <a:pt x="41386" y="56703"/>
                  </a:cubicBezTo>
                  <a:lnTo>
                    <a:pt x="95563" y="56703"/>
                  </a:lnTo>
                  <a:cubicBezTo>
                    <a:pt x="105634" y="56703"/>
                    <a:pt x="118911" y="58873"/>
                    <a:pt x="127071" y="51910"/>
                  </a:cubicBezTo>
                  <a:cubicBezTo>
                    <a:pt x="136948" y="43458"/>
                    <a:pt x="133353" y="28854"/>
                    <a:pt x="131896" y="17746"/>
                  </a:cubicBezTo>
                  <a:close/>
                </a:path>
              </a:pathLst>
            </a:custGeom>
            <a:solidFill>
              <a:srgbClr val="F0B01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43" name="Google Shape;1743;p47"/>
            <p:cNvSpPr/>
            <p:nvPr/>
          </p:nvSpPr>
          <p:spPr>
            <a:xfrm>
              <a:off x="2032602" y="3005575"/>
              <a:ext cx="1317262" cy="500059"/>
            </a:xfrm>
            <a:custGeom>
              <a:avLst/>
              <a:gdLst/>
              <a:ahLst/>
              <a:cxnLst/>
              <a:rect l="l" t="t" r="r" b="b"/>
              <a:pathLst>
                <a:path w="74643" h="28336" extrusionOk="0">
                  <a:moveTo>
                    <a:pt x="12467" y="26878"/>
                  </a:moveTo>
                  <a:cubicBezTo>
                    <a:pt x="5149" y="25486"/>
                    <a:pt x="0" y="22636"/>
                    <a:pt x="3562" y="16904"/>
                  </a:cubicBezTo>
                  <a:cubicBezTo>
                    <a:pt x="7999" y="9780"/>
                    <a:pt x="18782" y="4372"/>
                    <a:pt x="26781" y="2623"/>
                  </a:cubicBezTo>
                  <a:cubicBezTo>
                    <a:pt x="38827" y="0"/>
                    <a:pt x="53043" y="907"/>
                    <a:pt x="63114" y="8711"/>
                  </a:cubicBezTo>
                  <a:cubicBezTo>
                    <a:pt x="66612" y="11399"/>
                    <a:pt x="74643" y="19818"/>
                    <a:pt x="69591" y="23834"/>
                  </a:cubicBezTo>
                  <a:cubicBezTo>
                    <a:pt x="65284" y="27267"/>
                    <a:pt x="59585" y="27720"/>
                    <a:pt x="54306" y="27882"/>
                  </a:cubicBezTo>
                  <a:cubicBezTo>
                    <a:pt x="48283" y="28011"/>
                    <a:pt x="42227" y="28076"/>
                    <a:pt x="36204" y="28173"/>
                  </a:cubicBezTo>
                  <a:cubicBezTo>
                    <a:pt x="28335" y="28238"/>
                    <a:pt x="20239" y="28335"/>
                    <a:pt x="12467" y="26878"/>
                  </a:cubicBezTo>
                  <a:close/>
                </a:path>
              </a:pathLst>
            </a:custGeom>
            <a:solidFill>
              <a:srgbClr val="F0B01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44" name="Google Shape;1744;p47"/>
            <p:cNvSpPr/>
            <p:nvPr/>
          </p:nvSpPr>
          <p:spPr>
            <a:xfrm>
              <a:off x="2675501" y="3032999"/>
              <a:ext cx="13747" cy="437199"/>
            </a:xfrm>
            <a:custGeom>
              <a:avLst/>
              <a:gdLst/>
              <a:ahLst/>
              <a:cxnLst/>
              <a:rect l="l" t="t" r="r" b="b"/>
              <a:pathLst>
                <a:path w="779" h="24774" extrusionOk="0">
                  <a:moveTo>
                    <a:pt x="389" y="1"/>
                  </a:moveTo>
                  <a:cubicBezTo>
                    <a:pt x="389" y="1"/>
                    <a:pt x="519" y="1555"/>
                    <a:pt x="616" y="3854"/>
                  </a:cubicBezTo>
                  <a:cubicBezTo>
                    <a:pt x="681" y="5020"/>
                    <a:pt x="713" y="6380"/>
                    <a:pt x="746" y="7837"/>
                  </a:cubicBezTo>
                  <a:cubicBezTo>
                    <a:pt x="746" y="8550"/>
                    <a:pt x="778" y="9327"/>
                    <a:pt x="778" y="10072"/>
                  </a:cubicBezTo>
                  <a:cubicBezTo>
                    <a:pt x="778" y="10849"/>
                    <a:pt x="778" y="11626"/>
                    <a:pt x="778" y="12371"/>
                  </a:cubicBezTo>
                  <a:lnTo>
                    <a:pt x="778" y="14702"/>
                  </a:lnTo>
                  <a:cubicBezTo>
                    <a:pt x="778" y="15447"/>
                    <a:pt x="746" y="16224"/>
                    <a:pt x="746" y="16937"/>
                  </a:cubicBezTo>
                  <a:cubicBezTo>
                    <a:pt x="713" y="18394"/>
                    <a:pt x="681" y="19754"/>
                    <a:pt x="616" y="20920"/>
                  </a:cubicBezTo>
                  <a:cubicBezTo>
                    <a:pt x="519" y="23219"/>
                    <a:pt x="389" y="24773"/>
                    <a:pt x="389" y="24773"/>
                  </a:cubicBezTo>
                  <a:cubicBezTo>
                    <a:pt x="389" y="24773"/>
                    <a:pt x="260" y="23219"/>
                    <a:pt x="163" y="20920"/>
                  </a:cubicBezTo>
                  <a:cubicBezTo>
                    <a:pt x="98" y="19754"/>
                    <a:pt x="66" y="18394"/>
                    <a:pt x="33" y="16937"/>
                  </a:cubicBezTo>
                  <a:cubicBezTo>
                    <a:pt x="33" y="16224"/>
                    <a:pt x="1" y="15447"/>
                    <a:pt x="1" y="14702"/>
                  </a:cubicBezTo>
                  <a:lnTo>
                    <a:pt x="1" y="12371"/>
                  </a:lnTo>
                  <a:lnTo>
                    <a:pt x="1" y="10072"/>
                  </a:lnTo>
                  <a:cubicBezTo>
                    <a:pt x="1" y="9327"/>
                    <a:pt x="33" y="8550"/>
                    <a:pt x="33" y="7837"/>
                  </a:cubicBezTo>
                  <a:cubicBezTo>
                    <a:pt x="66" y="6380"/>
                    <a:pt x="98" y="5020"/>
                    <a:pt x="163" y="3854"/>
                  </a:cubicBezTo>
                  <a:cubicBezTo>
                    <a:pt x="260" y="1555"/>
                    <a:pt x="389" y="1"/>
                    <a:pt x="389" y="1"/>
                  </a:cubicBezTo>
                  <a:close/>
                </a:path>
              </a:pathLst>
            </a:custGeom>
            <a:solidFill>
              <a:schemeClr val="accent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45" name="Google Shape;1745;p47"/>
            <p:cNvSpPr/>
            <p:nvPr/>
          </p:nvSpPr>
          <p:spPr>
            <a:xfrm>
              <a:off x="2097175" y="3456469"/>
              <a:ext cx="1170400" cy="764084"/>
            </a:xfrm>
            <a:custGeom>
              <a:avLst/>
              <a:gdLst/>
              <a:ahLst/>
              <a:cxnLst/>
              <a:rect l="l" t="t" r="r" b="b"/>
              <a:pathLst>
                <a:path w="66321" h="43297" extrusionOk="0">
                  <a:moveTo>
                    <a:pt x="66321" y="36334"/>
                  </a:moveTo>
                  <a:cubicBezTo>
                    <a:pt x="66321" y="40188"/>
                    <a:pt x="63082" y="43296"/>
                    <a:pt x="59099" y="43296"/>
                  </a:cubicBezTo>
                  <a:lnTo>
                    <a:pt x="7222" y="43296"/>
                  </a:lnTo>
                  <a:cubicBezTo>
                    <a:pt x="3239" y="43296"/>
                    <a:pt x="0" y="40188"/>
                    <a:pt x="0" y="36334"/>
                  </a:cubicBezTo>
                  <a:lnTo>
                    <a:pt x="0" y="6963"/>
                  </a:lnTo>
                  <a:cubicBezTo>
                    <a:pt x="0" y="3141"/>
                    <a:pt x="3239" y="0"/>
                    <a:pt x="7222" y="0"/>
                  </a:cubicBezTo>
                  <a:lnTo>
                    <a:pt x="59099" y="0"/>
                  </a:lnTo>
                  <a:cubicBezTo>
                    <a:pt x="63082" y="0"/>
                    <a:pt x="66321" y="3141"/>
                    <a:pt x="66321" y="6963"/>
                  </a:cubicBezTo>
                  <a:close/>
                </a:path>
              </a:pathLst>
            </a:custGeom>
            <a:solidFill>
              <a:schemeClr val="accent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46" name="Google Shape;1746;p47"/>
            <p:cNvSpPr/>
            <p:nvPr/>
          </p:nvSpPr>
          <p:spPr>
            <a:xfrm>
              <a:off x="2226901" y="3545624"/>
              <a:ext cx="910381" cy="68013"/>
            </a:xfrm>
            <a:custGeom>
              <a:avLst/>
              <a:gdLst/>
              <a:ahLst/>
              <a:cxnLst/>
              <a:rect l="l" t="t" r="r" b="b"/>
              <a:pathLst>
                <a:path w="51587" h="3854" extrusionOk="0">
                  <a:moveTo>
                    <a:pt x="51586" y="1943"/>
                  </a:moveTo>
                  <a:cubicBezTo>
                    <a:pt x="51586" y="3012"/>
                    <a:pt x="50712" y="3854"/>
                    <a:pt x="49676" y="3854"/>
                  </a:cubicBezTo>
                  <a:lnTo>
                    <a:pt x="1943" y="3854"/>
                  </a:lnTo>
                  <a:cubicBezTo>
                    <a:pt x="875" y="3854"/>
                    <a:pt x="0" y="3012"/>
                    <a:pt x="0" y="1943"/>
                  </a:cubicBezTo>
                  <a:lnTo>
                    <a:pt x="0" y="1943"/>
                  </a:lnTo>
                  <a:cubicBezTo>
                    <a:pt x="0" y="874"/>
                    <a:pt x="875" y="0"/>
                    <a:pt x="1943" y="0"/>
                  </a:cubicBezTo>
                  <a:lnTo>
                    <a:pt x="49676" y="0"/>
                  </a:lnTo>
                  <a:cubicBezTo>
                    <a:pt x="50712" y="0"/>
                    <a:pt x="51586" y="874"/>
                    <a:pt x="51586" y="1943"/>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47" name="Google Shape;1747;p47"/>
            <p:cNvSpPr/>
            <p:nvPr/>
          </p:nvSpPr>
          <p:spPr>
            <a:xfrm>
              <a:off x="2226901" y="3655903"/>
              <a:ext cx="910381" cy="68031"/>
            </a:xfrm>
            <a:custGeom>
              <a:avLst/>
              <a:gdLst/>
              <a:ahLst/>
              <a:cxnLst/>
              <a:rect l="l" t="t" r="r" b="b"/>
              <a:pathLst>
                <a:path w="51587" h="3855" extrusionOk="0">
                  <a:moveTo>
                    <a:pt x="51586" y="1944"/>
                  </a:moveTo>
                  <a:cubicBezTo>
                    <a:pt x="51586" y="3013"/>
                    <a:pt x="50712" y="3854"/>
                    <a:pt x="49676" y="3854"/>
                  </a:cubicBezTo>
                  <a:lnTo>
                    <a:pt x="1943" y="3854"/>
                  </a:lnTo>
                  <a:cubicBezTo>
                    <a:pt x="875" y="3854"/>
                    <a:pt x="0" y="3013"/>
                    <a:pt x="0" y="1944"/>
                  </a:cubicBezTo>
                  <a:lnTo>
                    <a:pt x="0" y="1944"/>
                  </a:lnTo>
                  <a:cubicBezTo>
                    <a:pt x="0" y="875"/>
                    <a:pt x="875" y="1"/>
                    <a:pt x="1943" y="1"/>
                  </a:cubicBezTo>
                  <a:lnTo>
                    <a:pt x="49676" y="1"/>
                  </a:lnTo>
                  <a:cubicBezTo>
                    <a:pt x="50712" y="1"/>
                    <a:pt x="51586" y="875"/>
                    <a:pt x="51586" y="1944"/>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48" name="Google Shape;1748;p47"/>
            <p:cNvSpPr/>
            <p:nvPr/>
          </p:nvSpPr>
          <p:spPr>
            <a:xfrm>
              <a:off x="2226901" y="3758206"/>
              <a:ext cx="910381" cy="67449"/>
            </a:xfrm>
            <a:custGeom>
              <a:avLst/>
              <a:gdLst/>
              <a:ahLst/>
              <a:cxnLst/>
              <a:rect l="l" t="t" r="r" b="b"/>
              <a:pathLst>
                <a:path w="51587" h="3822" extrusionOk="0">
                  <a:moveTo>
                    <a:pt x="51586" y="1911"/>
                  </a:moveTo>
                  <a:cubicBezTo>
                    <a:pt x="51586" y="2980"/>
                    <a:pt x="50712" y="3822"/>
                    <a:pt x="49676" y="3822"/>
                  </a:cubicBezTo>
                  <a:lnTo>
                    <a:pt x="1943" y="3822"/>
                  </a:lnTo>
                  <a:cubicBezTo>
                    <a:pt x="875" y="3822"/>
                    <a:pt x="0" y="2980"/>
                    <a:pt x="0" y="1911"/>
                  </a:cubicBezTo>
                  <a:lnTo>
                    <a:pt x="0" y="1911"/>
                  </a:lnTo>
                  <a:cubicBezTo>
                    <a:pt x="0" y="842"/>
                    <a:pt x="875" y="0"/>
                    <a:pt x="1943" y="0"/>
                  </a:cubicBezTo>
                  <a:lnTo>
                    <a:pt x="49676" y="0"/>
                  </a:lnTo>
                  <a:cubicBezTo>
                    <a:pt x="50712" y="0"/>
                    <a:pt x="51586" y="842"/>
                    <a:pt x="51586" y="1911"/>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49" name="Google Shape;1749;p47"/>
            <p:cNvSpPr/>
            <p:nvPr/>
          </p:nvSpPr>
          <p:spPr>
            <a:xfrm>
              <a:off x="2226901" y="3859926"/>
              <a:ext cx="910381" cy="68031"/>
            </a:xfrm>
            <a:custGeom>
              <a:avLst/>
              <a:gdLst/>
              <a:ahLst/>
              <a:cxnLst/>
              <a:rect l="l" t="t" r="r" b="b"/>
              <a:pathLst>
                <a:path w="51587" h="3855" extrusionOk="0">
                  <a:moveTo>
                    <a:pt x="51586" y="1911"/>
                  </a:moveTo>
                  <a:cubicBezTo>
                    <a:pt x="51586" y="2980"/>
                    <a:pt x="50712" y="3854"/>
                    <a:pt x="49676" y="3854"/>
                  </a:cubicBezTo>
                  <a:lnTo>
                    <a:pt x="1943" y="3854"/>
                  </a:lnTo>
                  <a:cubicBezTo>
                    <a:pt x="875" y="3854"/>
                    <a:pt x="0" y="2980"/>
                    <a:pt x="0" y="1911"/>
                  </a:cubicBezTo>
                  <a:lnTo>
                    <a:pt x="0" y="1911"/>
                  </a:lnTo>
                  <a:cubicBezTo>
                    <a:pt x="0" y="843"/>
                    <a:pt x="875" y="1"/>
                    <a:pt x="1943" y="1"/>
                  </a:cubicBezTo>
                  <a:lnTo>
                    <a:pt x="49676" y="1"/>
                  </a:lnTo>
                  <a:cubicBezTo>
                    <a:pt x="50712" y="1"/>
                    <a:pt x="51586" y="843"/>
                    <a:pt x="51586" y="1911"/>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50" name="Google Shape;1750;p47"/>
            <p:cNvSpPr/>
            <p:nvPr/>
          </p:nvSpPr>
          <p:spPr>
            <a:xfrm>
              <a:off x="2226901" y="3966217"/>
              <a:ext cx="910381" cy="67466"/>
            </a:xfrm>
            <a:custGeom>
              <a:avLst/>
              <a:gdLst/>
              <a:ahLst/>
              <a:cxnLst/>
              <a:rect l="l" t="t" r="r" b="b"/>
              <a:pathLst>
                <a:path w="51587" h="3823" extrusionOk="0">
                  <a:moveTo>
                    <a:pt x="51586" y="1911"/>
                  </a:moveTo>
                  <a:cubicBezTo>
                    <a:pt x="51586" y="2980"/>
                    <a:pt x="50712" y="3822"/>
                    <a:pt x="49676" y="3822"/>
                  </a:cubicBezTo>
                  <a:lnTo>
                    <a:pt x="1943" y="3822"/>
                  </a:lnTo>
                  <a:cubicBezTo>
                    <a:pt x="875" y="3822"/>
                    <a:pt x="0" y="2980"/>
                    <a:pt x="0" y="1911"/>
                  </a:cubicBezTo>
                  <a:lnTo>
                    <a:pt x="0" y="1911"/>
                  </a:lnTo>
                  <a:cubicBezTo>
                    <a:pt x="0" y="843"/>
                    <a:pt x="875" y="1"/>
                    <a:pt x="1943" y="1"/>
                  </a:cubicBezTo>
                  <a:lnTo>
                    <a:pt x="49676" y="1"/>
                  </a:lnTo>
                  <a:cubicBezTo>
                    <a:pt x="50712" y="1"/>
                    <a:pt x="51586" y="843"/>
                    <a:pt x="51586" y="1911"/>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51" name="Google Shape;1751;p47"/>
            <p:cNvSpPr/>
            <p:nvPr/>
          </p:nvSpPr>
          <p:spPr>
            <a:xfrm>
              <a:off x="2226901" y="4067954"/>
              <a:ext cx="910381" cy="67449"/>
            </a:xfrm>
            <a:custGeom>
              <a:avLst/>
              <a:gdLst/>
              <a:ahLst/>
              <a:cxnLst/>
              <a:rect l="l" t="t" r="r" b="b"/>
              <a:pathLst>
                <a:path w="51587" h="3822" extrusionOk="0">
                  <a:moveTo>
                    <a:pt x="51586" y="1911"/>
                  </a:moveTo>
                  <a:cubicBezTo>
                    <a:pt x="51586" y="2979"/>
                    <a:pt x="50712" y="3821"/>
                    <a:pt x="49676" y="3821"/>
                  </a:cubicBezTo>
                  <a:lnTo>
                    <a:pt x="1943" y="3821"/>
                  </a:lnTo>
                  <a:cubicBezTo>
                    <a:pt x="875" y="3821"/>
                    <a:pt x="0" y="2979"/>
                    <a:pt x="0" y="1911"/>
                  </a:cubicBezTo>
                  <a:lnTo>
                    <a:pt x="0" y="1911"/>
                  </a:lnTo>
                  <a:cubicBezTo>
                    <a:pt x="0" y="842"/>
                    <a:pt x="875" y="0"/>
                    <a:pt x="1943" y="0"/>
                  </a:cubicBezTo>
                  <a:lnTo>
                    <a:pt x="49676" y="0"/>
                  </a:lnTo>
                  <a:cubicBezTo>
                    <a:pt x="50712" y="0"/>
                    <a:pt x="51586" y="842"/>
                    <a:pt x="51586" y="1911"/>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52" name="Google Shape;1752;p47"/>
            <p:cNvSpPr/>
            <p:nvPr/>
          </p:nvSpPr>
          <p:spPr>
            <a:xfrm>
              <a:off x="3617877" y="3623343"/>
              <a:ext cx="77155" cy="500624"/>
            </a:xfrm>
            <a:custGeom>
              <a:avLst/>
              <a:gdLst/>
              <a:ahLst/>
              <a:cxnLst/>
              <a:rect l="l" t="t" r="r" b="b"/>
              <a:pathLst>
                <a:path w="4372" h="28368" extrusionOk="0">
                  <a:moveTo>
                    <a:pt x="4113" y="0"/>
                  </a:moveTo>
                  <a:cubicBezTo>
                    <a:pt x="4113" y="0"/>
                    <a:pt x="4145" y="453"/>
                    <a:pt x="4210" y="1231"/>
                  </a:cubicBezTo>
                  <a:cubicBezTo>
                    <a:pt x="4242" y="2040"/>
                    <a:pt x="4307" y="3174"/>
                    <a:pt x="4340" y="4534"/>
                  </a:cubicBezTo>
                  <a:cubicBezTo>
                    <a:pt x="4372" y="5894"/>
                    <a:pt x="4372" y="7481"/>
                    <a:pt x="4340" y="9164"/>
                  </a:cubicBezTo>
                  <a:cubicBezTo>
                    <a:pt x="4307" y="10006"/>
                    <a:pt x="4275" y="10881"/>
                    <a:pt x="4210" y="11787"/>
                  </a:cubicBezTo>
                  <a:cubicBezTo>
                    <a:pt x="4145" y="12662"/>
                    <a:pt x="4081" y="13569"/>
                    <a:pt x="4016" y="14475"/>
                  </a:cubicBezTo>
                  <a:cubicBezTo>
                    <a:pt x="3919" y="15382"/>
                    <a:pt x="3789" y="16289"/>
                    <a:pt x="3627" y="17163"/>
                  </a:cubicBezTo>
                  <a:cubicBezTo>
                    <a:pt x="3465" y="18070"/>
                    <a:pt x="3303" y="18912"/>
                    <a:pt x="3141" y="19754"/>
                  </a:cubicBezTo>
                  <a:cubicBezTo>
                    <a:pt x="2980" y="20596"/>
                    <a:pt x="2753" y="21373"/>
                    <a:pt x="2526" y="22150"/>
                  </a:cubicBezTo>
                  <a:lnTo>
                    <a:pt x="2202" y="23219"/>
                  </a:lnTo>
                  <a:cubicBezTo>
                    <a:pt x="2073" y="23575"/>
                    <a:pt x="1943" y="23899"/>
                    <a:pt x="1846" y="24223"/>
                  </a:cubicBezTo>
                  <a:cubicBezTo>
                    <a:pt x="1717" y="24546"/>
                    <a:pt x="1619" y="24870"/>
                    <a:pt x="1490" y="25162"/>
                  </a:cubicBezTo>
                  <a:lnTo>
                    <a:pt x="1134" y="25971"/>
                  </a:lnTo>
                  <a:lnTo>
                    <a:pt x="842" y="26684"/>
                  </a:lnTo>
                  <a:lnTo>
                    <a:pt x="551" y="27267"/>
                  </a:lnTo>
                  <a:cubicBezTo>
                    <a:pt x="195" y="27979"/>
                    <a:pt x="0" y="28368"/>
                    <a:pt x="0" y="28368"/>
                  </a:cubicBezTo>
                  <a:cubicBezTo>
                    <a:pt x="0" y="28368"/>
                    <a:pt x="130" y="27947"/>
                    <a:pt x="389" y="27202"/>
                  </a:cubicBezTo>
                  <a:lnTo>
                    <a:pt x="616" y="26586"/>
                  </a:lnTo>
                  <a:lnTo>
                    <a:pt x="842" y="25842"/>
                  </a:lnTo>
                  <a:cubicBezTo>
                    <a:pt x="1037" y="25324"/>
                    <a:pt x="1198" y="24741"/>
                    <a:pt x="1393" y="24093"/>
                  </a:cubicBezTo>
                  <a:cubicBezTo>
                    <a:pt x="1458" y="23769"/>
                    <a:pt x="1587" y="23413"/>
                    <a:pt x="1652" y="23057"/>
                  </a:cubicBezTo>
                  <a:lnTo>
                    <a:pt x="1911" y="21988"/>
                  </a:lnTo>
                  <a:cubicBezTo>
                    <a:pt x="2008" y="21600"/>
                    <a:pt x="2105" y="21211"/>
                    <a:pt x="2170" y="20822"/>
                  </a:cubicBezTo>
                  <a:lnTo>
                    <a:pt x="2429" y="19592"/>
                  </a:lnTo>
                  <a:cubicBezTo>
                    <a:pt x="2591" y="18782"/>
                    <a:pt x="2720" y="17908"/>
                    <a:pt x="2850" y="17034"/>
                  </a:cubicBezTo>
                  <a:cubicBezTo>
                    <a:pt x="2947" y="16159"/>
                    <a:pt x="3077" y="15285"/>
                    <a:pt x="3174" y="14378"/>
                  </a:cubicBezTo>
                  <a:cubicBezTo>
                    <a:pt x="3271" y="13504"/>
                    <a:pt x="3368" y="12597"/>
                    <a:pt x="3433" y="11723"/>
                  </a:cubicBezTo>
                  <a:cubicBezTo>
                    <a:pt x="3498" y="10848"/>
                    <a:pt x="3562" y="9974"/>
                    <a:pt x="3595" y="9132"/>
                  </a:cubicBezTo>
                  <a:cubicBezTo>
                    <a:pt x="3660" y="8290"/>
                    <a:pt x="3692" y="7481"/>
                    <a:pt x="3724" y="6703"/>
                  </a:cubicBezTo>
                  <a:cubicBezTo>
                    <a:pt x="3757" y="5926"/>
                    <a:pt x="3822" y="5181"/>
                    <a:pt x="3822" y="4501"/>
                  </a:cubicBezTo>
                  <a:lnTo>
                    <a:pt x="4016" y="1231"/>
                  </a:lnTo>
                  <a:cubicBezTo>
                    <a:pt x="4081" y="453"/>
                    <a:pt x="4113" y="0"/>
                    <a:pt x="4113" y="0"/>
                  </a:cubicBezTo>
                  <a:close/>
                </a:path>
              </a:pathLst>
            </a:custGeom>
            <a:solidFill>
              <a:schemeClr val="accent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53" name="Google Shape;1753;p47"/>
            <p:cNvSpPr/>
            <p:nvPr/>
          </p:nvSpPr>
          <p:spPr>
            <a:xfrm>
              <a:off x="1669135" y="3623343"/>
              <a:ext cx="77173" cy="500624"/>
            </a:xfrm>
            <a:custGeom>
              <a:avLst/>
              <a:gdLst/>
              <a:ahLst/>
              <a:cxnLst/>
              <a:rect l="l" t="t" r="r" b="b"/>
              <a:pathLst>
                <a:path w="4373" h="28368" extrusionOk="0">
                  <a:moveTo>
                    <a:pt x="260" y="0"/>
                  </a:moveTo>
                  <a:cubicBezTo>
                    <a:pt x="260" y="0"/>
                    <a:pt x="292" y="453"/>
                    <a:pt x="357" y="1231"/>
                  </a:cubicBezTo>
                  <a:lnTo>
                    <a:pt x="519" y="4501"/>
                  </a:lnTo>
                  <a:lnTo>
                    <a:pt x="616" y="6703"/>
                  </a:lnTo>
                  <a:lnTo>
                    <a:pt x="745" y="9132"/>
                  </a:lnTo>
                  <a:cubicBezTo>
                    <a:pt x="810" y="9974"/>
                    <a:pt x="875" y="10848"/>
                    <a:pt x="940" y="11723"/>
                  </a:cubicBezTo>
                  <a:cubicBezTo>
                    <a:pt x="1004" y="12597"/>
                    <a:pt x="1102" y="13504"/>
                    <a:pt x="1166" y="14378"/>
                  </a:cubicBezTo>
                  <a:cubicBezTo>
                    <a:pt x="1263" y="15285"/>
                    <a:pt x="1361" y="16192"/>
                    <a:pt x="1522" y="17034"/>
                  </a:cubicBezTo>
                  <a:cubicBezTo>
                    <a:pt x="1652" y="17908"/>
                    <a:pt x="1782" y="18782"/>
                    <a:pt x="1911" y="19592"/>
                  </a:cubicBezTo>
                  <a:lnTo>
                    <a:pt x="2170" y="20822"/>
                  </a:lnTo>
                  <a:cubicBezTo>
                    <a:pt x="2267" y="21211"/>
                    <a:pt x="2332" y="21600"/>
                    <a:pt x="2429" y="21988"/>
                  </a:cubicBezTo>
                  <a:lnTo>
                    <a:pt x="2688" y="23057"/>
                  </a:lnTo>
                  <a:cubicBezTo>
                    <a:pt x="2785" y="23413"/>
                    <a:pt x="2883" y="23769"/>
                    <a:pt x="2980" y="24093"/>
                  </a:cubicBezTo>
                  <a:cubicBezTo>
                    <a:pt x="3142" y="24741"/>
                    <a:pt x="3336" y="25324"/>
                    <a:pt x="3498" y="25842"/>
                  </a:cubicBezTo>
                  <a:lnTo>
                    <a:pt x="3725" y="26586"/>
                  </a:lnTo>
                  <a:lnTo>
                    <a:pt x="3951" y="27202"/>
                  </a:lnTo>
                  <a:cubicBezTo>
                    <a:pt x="4210" y="27947"/>
                    <a:pt x="4372" y="28368"/>
                    <a:pt x="4372" y="28368"/>
                  </a:cubicBezTo>
                  <a:cubicBezTo>
                    <a:pt x="4372" y="28368"/>
                    <a:pt x="4146" y="27979"/>
                    <a:pt x="3789" y="27267"/>
                  </a:cubicBezTo>
                  <a:lnTo>
                    <a:pt x="3530" y="26684"/>
                  </a:lnTo>
                  <a:lnTo>
                    <a:pt x="3206" y="25971"/>
                  </a:lnTo>
                  <a:lnTo>
                    <a:pt x="2850" y="25162"/>
                  </a:lnTo>
                  <a:cubicBezTo>
                    <a:pt x="2753" y="24870"/>
                    <a:pt x="2656" y="24546"/>
                    <a:pt x="2526" y="24223"/>
                  </a:cubicBezTo>
                  <a:cubicBezTo>
                    <a:pt x="2397" y="23899"/>
                    <a:pt x="2267" y="23575"/>
                    <a:pt x="2170" y="23219"/>
                  </a:cubicBezTo>
                  <a:lnTo>
                    <a:pt x="1846" y="22150"/>
                  </a:lnTo>
                  <a:cubicBezTo>
                    <a:pt x="1587" y="21405"/>
                    <a:pt x="1425" y="20596"/>
                    <a:pt x="1231" y="19754"/>
                  </a:cubicBezTo>
                  <a:cubicBezTo>
                    <a:pt x="1004" y="18912"/>
                    <a:pt x="842" y="18070"/>
                    <a:pt x="713" y="17163"/>
                  </a:cubicBezTo>
                  <a:cubicBezTo>
                    <a:pt x="583" y="16289"/>
                    <a:pt x="454" y="15382"/>
                    <a:pt x="357" y="14475"/>
                  </a:cubicBezTo>
                  <a:cubicBezTo>
                    <a:pt x="227" y="13569"/>
                    <a:pt x="195" y="12662"/>
                    <a:pt x="130" y="11787"/>
                  </a:cubicBezTo>
                  <a:cubicBezTo>
                    <a:pt x="98" y="10881"/>
                    <a:pt x="65" y="10006"/>
                    <a:pt x="33" y="9164"/>
                  </a:cubicBezTo>
                  <a:cubicBezTo>
                    <a:pt x="0" y="7481"/>
                    <a:pt x="0" y="5894"/>
                    <a:pt x="33" y="4534"/>
                  </a:cubicBezTo>
                  <a:cubicBezTo>
                    <a:pt x="65" y="3174"/>
                    <a:pt x="130" y="2040"/>
                    <a:pt x="162" y="1231"/>
                  </a:cubicBezTo>
                  <a:cubicBezTo>
                    <a:pt x="195" y="453"/>
                    <a:pt x="260" y="0"/>
                    <a:pt x="260" y="0"/>
                  </a:cubicBezTo>
                  <a:close/>
                </a:path>
              </a:pathLst>
            </a:custGeom>
            <a:solidFill>
              <a:schemeClr val="accent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54" name="Google Shape;1754;p47"/>
            <p:cNvSpPr/>
            <p:nvPr/>
          </p:nvSpPr>
          <p:spPr>
            <a:xfrm>
              <a:off x="1529119" y="3379314"/>
              <a:ext cx="412051" cy="412051"/>
            </a:xfrm>
            <a:custGeom>
              <a:avLst/>
              <a:gdLst/>
              <a:ahLst/>
              <a:cxnLst/>
              <a:rect l="l" t="t" r="r" b="b"/>
              <a:pathLst>
                <a:path w="23349" h="23349" extrusionOk="0">
                  <a:moveTo>
                    <a:pt x="23349" y="11691"/>
                  </a:moveTo>
                  <a:cubicBezTo>
                    <a:pt x="23349" y="18135"/>
                    <a:pt x="18135" y="23349"/>
                    <a:pt x="11659" y="23349"/>
                  </a:cubicBezTo>
                  <a:cubicBezTo>
                    <a:pt x="5214" y="23349"/>
                    <a:pt x="1" y="18135"/>
                    <a:pt x="1" y="11691"/>
                  </a:cubicBezTo>
                  <a:cubicBezTo>
                    <a:pt x="1" y="5247"/>
                    <a:pt x="5214" y="1"/>
                    <a:pt x="11659" y="1"/>
                  </a:cubicBezTo>
                  <a:cubicBezTo>
                    <a:pt x="18135" y="1"/>
                    <a:pt x="23349" y="5247"/>
                    <a:pt x="23349" y="11691"/>
                  </a:cubicBezTo>
                  <a:close/>
                </a:path>
              </a:pathLst>
            </a:custGeom>
            <a:solidFill>
              <a:srgbClr val="F7DA7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55" name="Google Shape;1755;p47"/>
            <p:cNvSpPr/>
            <p:nvPr/>
          </p:nvSpPr>
          <p:spPr>
            <a:xfrm>
              <a:off x="1537131" y="3387891"/>
              <a:ext cx="395480" cy="395480"/>
            </a:xfrm>
            <a:custGeom>
              <a:avLst/>
              <a:gdLst/>
              <a:ahLst/>
              <a:cxnLst/>
              <a:rect l="l" t="t" r="r" b="b"/>
              <a:pathLst>
                <a:path w="22410" h="22410" extrusionOk="0">
                  <a:moveTo>
                    <a:pt x="22409" y="11205"/>
                  </a:moveTo>
                  <a:cubicBezTo>
                    <a:pt x="22409" y="17390"/>
                    <a:pt x="17422" y="22409"/>
                    <a:pt x="11205" y="22409"/>
                  </a:cubicBezTo>
                  <a:cubicBezTo>
                    <a:pt x="5019" y="22409"/>
                    <a:pt x="0" y="17390"/>
                    <a:pt x="0" y="11205"/>
                  </a:cubicBezTo>
                  <a:cubicBezTo>
                    <a:pt x="0" y="5020"/>
                    <a:pt x="5019" y="0"/>
                    <a:pt x="11205" y="0"/>
                  </a:cubicBezTo>
                  <a:cubicBezTo>
                    <a:pt x="17422" y="0"/>
                    <a:pt x="22409" y="5020"/>
                    <a:pt x="22409" y="11205"/>
                  </a:cubicBezTo>
                  <a:close/>
                </a:path>
              </a:pathLst>
            </a:custGeom>
            <a:solidFill>
              <a:srgbClr val="F7DB8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56" name="Google Shape;1756;p47"/>
            <p:cNvSpPr/>
            <p:nvPr/>
          </p:nvSpPr>
          <p:spPr>
            <a:xfrm>
              <a:off x="1545690" y="3395885"/>
              <a:ext cx="378909" cy="379474"/>
            </a:xfrm>
            <a:custGeom>
              <a:avLst/>
              <a:gdLst/>
              <a:ahLst/>
              <a:cxnLst/>
              <a:rect l="l" t="t" r="r" b="b"/>
              <a:pathLst>
                <a:path w="21471" h="21503" extrusionOk="0">
                  <a:moveTo>
                    <a:pt x="21471" y="10752"/>
                  </a:moveTo>
                  <a:cubicBezTo>
                    <a:pt x="21471" y="16678"/>
                    <a:pt x="16678" y="21503"/>
                    <a:pt x="10720" y="21503"/>
                  </a:cubicBezTo>
                  <a:cubicBezTo>
                    <a:pt x="4793" y="21503"/>
                    <a:pt x="1" y="16678"/>
                    <a:pt x="1" y="10752"/>
                  </a:cubicBezTo>
                  <a:cubicBezTo>
                    <a:pt x="1" y="4826"/>
                    <a:pt x="4793" y="1"/>
                    <a:pt x="10720" y="1"/>
                  </a:cubicBezTo>
                  <a:cubicBezTo>
                    <a:pt x="16678" y="1"/>
                    <a:pt x="21471" y="4826"/>
                    <a:pt x="21471" y="10752"/>
                  </a:cubicBezTo>
                  <a:close/>
                </a:path>
              </a:pathLst>
            </a:custGeom>
            <a:solidFill>
              <a:srgbClr val="F8DC8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57" name="Google Shape;1757;p47"/>
            <p:cNvSpPr/>
            <p:nvPr/>
          </p:nvSpPr>
          <p:spPr>
            <a:xfrm>
              <a:off x="1553702" y="3404462"/>
              <a:ext cx="362903" cy="362338"/>
            </a:xfrm>
            <a:custGeom>
              <a:avLst/>
              <a:gdLst/>
              <a:ahLst/>
              <a:cxnLst/>
              <a:rect l="l" t="t" r="r" b="b"/>
              <a:pathLst>
                <a:path w="20564" h="20532" extrusionOk="0">
                  <a:moveTo>
                    <a:pt x="20563" y="10266"/>
                  </a:moveTo>
                  <a:cubicBezTo>
                    <a:pt x="20563" y="15933"/>
                    <a:pt x="15965" y="20531"/>
                    <a:pt x="10266" y="20531"/>
                  </a:cubicBezTo>
                  <a:cubicBezTo>
                    <a:pt x="4599" y="20531"/>
                    <a:pt x="0" y="15933"/>
                    <a:pt x="0" y="10266"/>
                  </a:cubicBezTo>
                  <a:cubicBezTo>
                    <a:pt x="0" y="4599"/>
                    <a:pt x="4599" y="0"/>
                    <a:pt x="10266" y="0"/>
                  </a:cubicBezTo>
                  <a:cubicBezTo>
                    <a:pt x="15965" y="0"/>
                    <a:pt x="20563" y="4599"/>
                    <a:pt x="20563" y="10266"/>
                  </a:cubicBezTo>
                  <a:close/>
                </a:path>
              </a:pathLst>
            </a:custGeom>
            <a:solidFill>
              <a:srgbClr val="F8DD8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58" name="Google Shape;1758;p47"/>
            <p:cNvSpPr/>
            <p:nvPr/>
          </p:nvSpPr>
          <p:spPr>
            <a:xfrm>
              <a:off x="1562261" y="3412456"/>
              <a:ext cx="345767" cy="346332"/>
            </a:xfrm>
            <a:custGeom>
              <a:avLst/>
              <a:gdLst/>
              <a:ahLst/>
              <a:cxnLst/>
              <a:rect l="l" t="t" r="r" b="b"/>
              <a:pathLst>
                <a:path w="19593" h="19625" extrusionOk="0">
                  <a:moveTo>
                    <a:pt x="19593" y="9813"/>
                  </a:moveTo>
                  <a:cubicBezTo>
                    <a:pt x="19593" y="15221"/>
                    <a:pt x="15221" y="19625"/>
                    <a:pt x="9781" y="19625"/>
                  </a:cubicBezTo>
                  <a:cubicBezTo>
                    <a:pt x="4373" y="19625"/>
                    <a:pt x="1" y="15221"/>
                    <a:pt x="1" y="9813"/>
                  </a:cubicBezTo>
                  <a:cubicBezTo>
                    <a:pt x="1" y="4405"/>
                    <a:pt x="4373" y="1"/>
                    <a:pt x="9781" y="1"/>
                  </a:cubicBezTo>
                  <a:cubicBezTo>
                    <a:pt x="15221" y="1"/>
                    <a:pt x="19593" y="4405"/>
                    <a:pt x="19593" y="9813"/>
                  </a:cubicBezTo>
                  <a:close/>
                </a:path>
              </a:pathLst>
            </a:custGeom>
            <a:solidFill>
              <a:srgbClr val="F8DE8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59" name="Google Shape;1759;p47"/>
            <p:cNvSpPr/>
            <p:nvPr/>
          </p:nvSpPr>
          <p:spPr>
            <a:xfrm>
              <a:off x="1570273" y="3421033"/>
              <a:ext cx="329761" cy="329196"/>
            </a:xfrm>
            <a:custGeom>
              <a:avLst/>
              <a:gdLst/>
              <a:ahLst/>
              <a:cxnLst/>
              <a:rect l="l" t="t" r="r" b="b"/>
              <a:pathLst>
                <a:path w="18686" h="18654" extrusionOk="0">
                  <a:moveTo>
                    <a:pt x="18685" y="9327"/>
                  </a:moveTo>
                  <a:cubicBezTo>
                    <a:pt x="18685" y="14476"/>
                    <a:pt x="14508" y="18653"/>
                    <a:pt x="9327" y="18653"/>
                  </a:cubicBezTo>
                  <a:cubicBezTo>
                    <a:pt x="4178" y="18653"/>
                    <a:pt x="0" y="14476"/>
                    <a:pt x="0" y="9327"/>
                  </a:cubicBezTo>
                  <a:cubicBezTo>
                    <a:pt x="0" y="4178"/>
                    <a:pt x="4178" y="1"/>
                    <a:pt x="9327" y="1"/>
                  </a:cubicBezTo>
                  <a:cubicBezTo>
                    <a:pt x="14508" y="1"/>
                    <a:pt x="18685" y="4178"/>
                    <a:pt x="18685" y="9327"/>
                  </a:cubicBezTo>
                  <a:close/>
                </a:path>
              </a:pathLst>
            </a:custGeom>
            <a:solidFill>
              <a:srgbClr val="F9DF8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60" name="Google Shape;1760;p47"/>
            <p:cNvSpPr/>
            <p:nvPr/>
          </p:nvSpPr>
          <p:spPr>
            <a:xfrm>
              <a:off x="1578268" y="3429027"/>
              <a:ext cx="313190" cy="313190"/>
            </a:xfrm>
            <a:custGeom>
              <a:avLst/>
              <a:gdLst/>
              <a:ahLst/>
              <a:cxnLst/>
              <a:rect l="l" t="t" r="r" b="b"/>
              <a:pathLst>
                <a:path w="17747" h="17747" extrusionOk="0">
                  <a:moveTo>
                    <a:pt x="17746" y="8874"/>
                  </a:moveTo>
                  <a:cubicBezTo>
                    <a:pt x="17746" y="13764"/>
                    <a:pt x="13796" y="17747"/>
                    <a:pt x="8874" y="17747"/>
                  </a:cubicBezTo>
                  <a:cubicBezTo>
                    <a:pt x="3984" y="17747"/>
                    <a:pt x="1" y="13764"/>
                    <a:pt x="1" y="8874"/>
                  </a:cubicBezTo>
                  <a:cubicBezTo>
                    <a:pt x="1" y="3984"/>
                    <a:pt x="3984" y="1"/>
                    <a:pt x="8874" y="1"/>
                  </a:cubicBezTo>
                  <a:cubicBezTo>
                    <a:pt x="13796" y="1"/>
                    <a:pt x="17746" y="3984"/>
                    <a:pt x="17746" y="8874"/>
                  </a:cubicBezTo>
                  <a:close/>
                </a:path>
              </a:pathLst>
            </a:custGeom>
            <a:solidFill>
              <a:srgbClr val="F9E08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61" name="Google Shape;1761;p47"/>
            <p:cNvSpPr/>
            <p:nvPr/>
          </p:nvSpPr>
          <p:spPr>
            <a:xfrm>
              <a:off x="1586844" y="3437039"/>
              <a:ext cx="296619" cy="296601"/>
            </a:xfrm>
            <a:custGeom>
              <a:avLst/>
              <a:gdLst/>
              <a:ahLst/>
              <a:cxnLst/>
              <a:rect l="l" t="t" r="r" b="b"/>
              <a:pathLst>
                <a:path w="16808" h="16807" extrusionOk="0">
                  <a:moveTo>
                    <a:pt x="16807" y="8420"/>
                  </a:moveTo>
                  <a:cubicBezTo>
                    <a:pt x="16807" y="13051"/>
                    <a:pt x="13051" y="16807"/>
                    <a:pt x="8388" y="16807"/>
                  </a:cubicBezTo>
                  <a:cubicBezTo>
                    <a:pt x="3757" y="16807"/>
                    <a:pt x="0" y="13051"/>
                    <a:pt x="0" y="8420"/>
                  </a:cubicBezTo>
                  <a:cubicBezTo>
                    <a:pt x="0" y="3789"/>
                    <a:pt x="3757" y="0"/>
                    <a:pt x="8388" y="0"/>
                  </a:cubicBezTo>
                  <a:cubicBezTo>
                    <a:pt x="13051" y="0"/>
                    <a:pt x="16807" y="3789"/>
                    <a:pt x="16807" y="8420"/>
                  </a:cubicBezTo>
                  <a:close/>
                </a:path>
              </a:pathLst>
            </a:custGeom>
            <a:solidFill>
              <a:srgbClr val="F9E18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62" name="Google Shape;1762;p47"/>
            <p:cNvSpPr/>
            <p:nvPr/>
          </p:nvSpPr>
          <p:spPr>
            <a:xfrm>
              <a:off x="1594839" y="3445615"/>
              <a:ext cx="280613" cy="280030"/>
            </a:xfrm>
            <a:custGeom>
              <a:avLst/>
              <a:gdLst/>
              <a:ahLst/>
              <a:cxnLst/>
              <a:rect l="l" t="t" r="r" b="b"/>
              <a:pathLst>
                <a:path w="15901" h="15868" extrusionOk="0">
                  <a:moveTo>
                    <a:pt x="15901" y="7934"/>
                  </a:moveTo>
                  <a:cubicBezTo>
                    <a:pt x="15901" y="12306"/>
                    <a:pt x="12339" y="15868"/>
                    <a:pt x="7935" y="15868"/>
                  </a:cubicBezTo>
                  <a:cubicBezTo>
                    <a:pt x="3563" y="15868"/>
                    <a:pt x="1" y="12306"/>
                    <a:pt x="1" y="7934"/>
                  </a:cubicBezTo>
                  <a:cubicBezTo>
                    <a:pt x="1" y="3562"/>
                    <a:pt x="3563" y="0"/>
                    <a:pt x="7935" y="0"/>
                  </a:cubicBezTo>
                  <a:cubicBezTo>
                    <a:pt x="12339" y="0"/>
                    <a:pt x="15901" y="3562"/>
                    <a:pt x="15901" y="7934"/>
                  </a:cubicBezTo>
                  <a:close/>
                </a:path>
              </a:pathLst>
            </a:custGeom>
            <a:solidFill>
              <a:srgbClr val="FAE287"/>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63" name="Google Shape;1763;p47"/>
            <p:cNvSpPr/>
            <p:nvPr/>
          </p:nvSpPr>
          <p:spPr>
            <a:xfrm>
              <a:off x="1603415" y="3453610"/>
              <a:ext cx="263459" cy="264042"/>
            </a:xfrm>
            <a:custGeom>
              <a:avLst/>
              <a:gdLst/>
              <a:ahLst/>
              <a:cxnLst/>
              <a:rect l="l" t="t" r="r" b="b"/>
              <a:pathLst>
                <a:path w="14929" h="14962" extrusionOk="0">
                  <a:moveTo>
                    <a:pt x="14929" y="7481"/>
                  </a:moveTo>
                  <a:cubicBezTo>
                    <a:pt x="14929" y="11593"/>
                    <a:pt x="11594" y="14961"/>
                    <a:pt x="7449" y="14961"/>
                  </a:cubicBezTo>
                  <a:cubicBezTo>
                    <a:pt x="3336" y="14961"/>
                    <a:pt x="0" y="11593"/>
                    <a:pt x="0" y="7481"/>
                  </a:cubicBezTo>
                  <a:cubicBezTo>
                    <a:pt x="0" y="3368"/>
                    <a:pt x="3336" y="0"/>
                    <a:pt x="7449" y="0"/>
                  </a:cubicBezTo>
                  <a:cubicBezTo>
                    <a:pt x="11594" y="0"/>
                    <a:pt x="14929" y="3368"/>
                    <a:pt x="14929" y="7481"/>
                  </a:cubicBezTo>
                  <a:close/>
                </a:path>
              </a:pathLst>
            </a:custGeom>
            <a:solidFill>
              <a:srgbClr val="FAE388"/>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64" name="Google Shape;1764;p47"/>
            <p:cNvSpPr/>
            <p:nvPr/>
          </p:nvSpPr>
          <p:spPr>
            <a:xfrm>
              <a:off x="1611410" y="3462186"/>
              <a:ext cx="247471" cy="246888"/>
            </a:xfrm>
            <a:custGeom>
              <a:avLst/>
              <a:gdLst/>
              <a:ahLst/>
              <a:cxnLst/>
              <a:rect l="l" t="t" r="r" b="b"/>
              <a:pathLst>
                <a:path w="14023" h="13990" extrusionOk="0">
                  <a:moveTo>
                    <a:pt x="14023" y="6995"/>
                  </a:moveTo>
                  <a:cubicBezTo>
                    <a:pt x="14023" y="10848"/>
                    <a:pt x="10881" y="13990"/>
                    <a:pt x="6996" y="13990"/>
                  </a:cubicBezTo>
                  <a:cubicBezTo>
                    <a:pt x="3142" y="13990"/>
                    <a:pt x="1" y="10848"/>
                    <a:pt x="1" y="6995"/>
                  </a:cubicBezTo>
                  <a:cubicBezTo>
                    <a:pt x="1" y="3141"/>
                    <a:pt x="3142" y="0"/>
                    <a:pt x="6996" y="0"/>
                  </a:cubicBezTo>
                  <a:cubicBezTo>
                    <a:pt x="10881" y="0"/>
                    <a:pt x="14023" y="3141"/>
                    <a:pt x="14023" y="6995"/>
                  </a:cubicBezTo>
                  <a:close/>
                </a:path>
              </a:pathLst>
            </a:custGeom>
            <a:solidFill>
              <a:srgbClr val="FAE489"/>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65" name="Google Shape;1765;p47"/>
            <p:cNvSpPr/>
            <p:nvPr/>
          </p:nvSpPr>
          <p:spPr>
            <a:xfrm>
              <a:off x="1619986" y="3470181"/>
              <a:ext cx="230317" cy="230900"/>
            </a:xfrm>
            <a:custGeom>
              <a:avLst/>
              <a:gdLst/>
              <a:ahLst/>
              <a:cxnLst/>
              <a:rect l="l" t="t" r="r" b="b"/>
              <a:pathLst>
                <a:path w="13051" h="13084" extrusionOk="0">
                  <a:moveTo>
                    <a:pt x="13051" y="6542"/>
                  </a:moveTo>
                  <a:cubicBezTo>
                    <a:pt x="13051" y="10136"/>
                    <a:pt x="10136" y="13083"/>
                    <a:pt x="6510" y="13083"/>
                  </a:cubicBezTo>
                  <a:cubicBezTo>
                    <a:pt x="2915" y="13083"/>
                    <a:pt x="1" y="10136"/>
                    <a:pt x="1" y="6542"/>
                  </a:cubicBezTo>
                  <a:cubicBezTo>
                    <a:pt x="1" y="2947"/>
                    <a:pt x="2915" y="0"/>
                    <a:pt x="6510" y="0"/>
                  </a:cubicBezTo>
                  <a:cubicBezTo>
                    <a:pt x="10136" y="0"/>
                    <a:pt x="13051" y="2947"/>
                    <a:pt x="13051" y="6542"/>
                  </a:cubicBezTo>
                  <a:close/>
                </a:path>
              </a:pathLst>
            </a:custGeom>
            <a:solidFill>
              <a:srgbClr val="FBE58A"/>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66" name="Google Shape;1766;p47"/>
            <p:cNvSpPr/>
            <p:nvPr/>
          </p:nvSpPr>
          <p:spPr>
            <a:xfrm>
              <a:off x="1627981" y="3478175"/>
              <a:ext cx="214329" cy="214329"/>
            </a:xfrm>
            <a:custGeom>
              <a:avLst/>
              <a:gdLst/>
              <a:ahLst/>
              <a:cxnLst/>
              <a:rect l="l" t="t" r="r" b="b"/>
              <a:pathLst>
                <a:path w="12145" h="12145" extrusionOk="0">
                  <a:moveTo>
                    <a:pt x="12145" y="6089"/>
                  </a:moveTo>
                  <a:cubicBezTo>
                    <a:pt x="12145" y="9457"/>
                    <a:pt x="9424" y="12144"/>
                    <a:pt x="6057" y="12144"/>
                  </a:cubicBezTo>
                  <a:cubicBezTo>
                    <a:pt x="2721" y="12144"/>
                    <a:pt x="1" y="9457"/>
                    <a:pt x="1" y="6089"/>
                  </a:cubicBezTo>
                  <a:cubicBezTo>
                    <a:pt x="1" y="2721"/>
                    <a:pt x="2721" y="1"/>
                    <a:pt x="6057" y="1"/>
                  </a:cubicBezTo>
                  <a:cubicBezTo>
                    <a:pt x="9424" y="1"/>
                    <a:pt x="12145" y="2721"/>
                    <a:pt x="12145" y="6089"/>
                  </a:cubicBezTo>
                  <a:close/>
                </a:path>
              </a:pathLst>
            </a:custGeom>
            <a:solidFill>
              <a:srgbClr val="FBE78C"/>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67" name="Google Shape;1767;p47"/>
            <p:cNvSpPr/>
            <p:nvPr/>
          </p:nvSpPr>
          <p:spPr>
            <a:xfrm>
              <a:off x="1635993" y="3486752"/>
              <a:ext cx="197740" cy="197758"/>
            </a:xfrm>
            <a:custGeom>
              <a:avLst/>
              <a:gdLst/>
              <a:ahLst/>
              <a:cxnLst/>
              <a:rect l="l" t="t" r="r" b="b"/>
              <a:pathLst>
                <a:path w="11205" h="11206" extrusionOk="0">
                  <a:moveTo>
                    <a:pt x="11205" y="5603"/>
                  </a:moveTo>
                  <a:cubicBezTo>
                    <a:pt x="11205" y="8712"/>
                    <a:pt x="8711" y="11205"/>
                    <a:pt x="5603" y="11205"/>
                  </a:cubicBezTo>
                  <a:cubicBezTo>
                    <a:pt x="2526" y="11205"/>
                    <a:pt x="0" y="8712"/>
                    <a:pt x="0" y="5603"/>
                  </a:cubicBezTo>
                  <a:cubicBezTo>
                    <a:pt x="0" y="2494"/>
                    <a:pt x="2526" y="1"/>
                    <a:pt x="5603" y="1"/>
                  </a:cubicBezTo>
                  <a:cubicBezTo>
                    <a:pt x="8711" y="1"/>
                    <a:pt x="11205" y="2494"/>
                    <a:pt x="11205" y="5603"/>
                  </a:cubicBezTo>
                  <a:close/>
                </a:path>
              </a:pathLst>
            </a:custGeom>
            <a:solidFill>
              <a:srgbClr val="FBE88D"/>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68" name="Google Shape;1768;p47"/>
            <p:cNvSpPr/>
            <p:nvPr/>
          </p:nvSpPr>
          <p:spPr>
            <a:xfrm>
              <a:off x="1644569" y="3494746"/>
              <a:ext cx="181169" cy="181752"/>
            </a:xfrm>
            <a:custGeom>
              <a:avLst/>
              <a:gdLst/>
              <a:ahLst/>
              <a:cxnLst/>
              <a:rect l="l" t="t" r="r" b="b"/>
              <a:pathLst>
                <a:path w="10266" h="10299" extrusionOk="0">
                  <a:moveTo>
                    <a:pt x="10265" y="5150"/>
                  </a:moveTo>
                  <a:cubicBezTo>
                    <a:pt x="10265" y="8000"/>
                    <a:pt x="7966" y="10299"/>
                    <a:pt x="5117" y="10299"/>
                  </a:cubicBezTo>
                  <a:cubicBezTo>
                    <a:pt x="2299" y="10299"/>
                    <a:pt x="0" y="8000"/>
                    <a:pt x="0" y="5150"/>
                  </a:cubicBezTo>
                  <a:cubicBezTo>
                    <a:pt x="0" y="2300"/>
                    <a:pt x="2299" y="1"/>
                    <a:pt x="5117" y="1"/>
                  </a:cubicBezTo>
                  <a:cubicBezTo>
                    <a:pt x="7966" y="1"/>
                    <a:pt x="10265" y="2300"/>
                    <a:pt x="10265" y="5150"/>
                  </a:cubicBezTo>
                  <a:close/>
                </a:path>
              </a:pathLst>
            </a:custGeom>
            <a:solidFill>
              <a:srgbClr val="FCE98E"/>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69" name="Google Shape;1769;p47"/>
            <p:cNvSpPr/>
            <p:nvPr/>
          </p:nvSpPr>
          <p:spPr>
            <a:xfrm>
              <a:off x="1652564" y="3503323"/>
              <a:ext cx="165181" cy="164598"/>
            </a:xfrm>
            <a:custGeom>
              <a:avLst/>
              <a:gdLst/>
              <a:ahLst/>
              <a:cxnLst/>
              <a:rect l="l" t="t" r="r" b="b"/>
              <a:pathLst>
                <a:path w="9360" h="9327" extrusionOk="0">
                  <a:moveTo>
                    <a:pt x="9359" y="4664"/>
                  </a:moveTo>
                  <a:cubicBezTo>
                    <a:pt x="9359" y="7254"/>
                    <a:pt x="7254" y="9327"/>
                    <a:pt x="4664" y="9327"/>
                  </a:cubicBezTo>
                  <a:cubicBezTo>
                    <a:pt x="2105" y="9327"/>
                    <a:pt x="0" y="7254"/>
                    <a:pt x="0" y="4664"/>
                  </a:cubicBezTo>
                  <a:cubicBezTo>
                    <a:pt x="0" y="2073"/>
                    <a:pt x="2105" y="1"/>
                    <a:pt x="4664" y="1"/>
                  </a:cubicBezTo>
                  <a:cubicBezTo>
                    <a:pt x="7254" y="1"/>
                    <a:pt x="9359" y="2073"/>
                    <a:pt x="9359" y="4664"/>
                  </a:cubicBezTo>
                  <a:close/>
                </a:path>
              </a:pathLst>
            </a:custGeom>
            <a:solidFill>
              <a:srgbClr val="FCEA8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70" name="Google Shape;1770;p47"/>
            <p:cNvSpPr/>
            <p:nvPr/>
          </p:nvSpPr>
          <p:spPr>
            <a:xfrm>
              <a:off x="1661140" y="3511335"/>
              <a:ext cx="148027" cy="148592"/>
            </a:xfrm>
            <a:custGeom>
              <a:avLst/>
              <a:gdLst/>
              <a:ahLst/>
              <a:cxnLst/>
              <a:rect l="l" t="t" r="r" b="b"/>
              <a:pathLst>
                <a:path w="8388" h="8420" extrusionOk="0">
                  <a:moveTo>
                    <a:pt x="8387" y="4210"/>
                  </a:moveTo>
                  <a:cubicBezTo>
                    <a:pt x="8387" y="6541"/>
                    <a:pt x="6509" y="8420"/>
                    <a:pt x="4178" y="8420"/>
                  </a:cubicBezTo>
                  <a:cubicBezTo>
                    <a:pt x="1878" y="8420"/>
                    <a:pt x="0" y="6541"/>
                    <a:pt x="0" y="4210"/>
                  </a:cubicBezTo>
                  <a:cubicBezTo>
                    <a:pt x="0" y="1878"/>
                    <a:pt x="1878" y="0"/>
                    <a:pt x="4178" y="0"/>
                  </a:cubicBezTo>
                  <a:cubicBezTo>
                    <a:pt x="6509" y="0"/>
                    <a:pt x="8387" y="1878"/>
                    <a:pt x="8387" y="4210"/>
                  </a:cubicBezTo>
                  <a:close/>
                </a:path>
              </a:pathLst>
            </a:custGeom>
            <a:solidFill>
              <a:srgbClr val="FCEB9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71" name="Google Shape;1771;p47"/>
            <p:cNvSpPr/>
            <p:nvPr/>
          </p:nvSpPr>
          <p:spPr>
            <a:xfrm>
              <a:off x="1669135" y="3519894"/>
              <a:ext cx="132021" cy="131456"/>
            </a:xfrm>
            <a:custGeom>
              <a:avLst/>
              <a:gdLst/>
              <a:ahLst/>
              <a:cxnLst/>
              <a:rect l="l" t="t" r="r" b="b"/>
              <a:pathLst>
                <a:path w="7481" h="7449" extrusionOk="0">
                  <a:moveTo>
                    <a:pt x="7481" y="3725"/>
                  </a:moveTo>
                  <a:cubicBezTo>
                    <a:pt x="7481" y="5797"/>
                    <a:pt x="5797" y="7449"/>
                    <a:pt x="3725" y="7449"/>
                  </a:cubicBezTo>
                  <a:cubicBezTo>
                    <a:pt x="1684" y="7449"/>
                    <a:pt x="0" y="5797"/>
                    <a:pt x="0" y="3725"/>
                  </a:cubicBezTo>
                  <a:cubicBezTo>
                    <a:pt x="0" y="1652"/>
                    <a:pt x="1684" y="1"/>
                    <a:pt x="3725" y="1"/>
                  </a:cubicBezTo>
                  <a:cubicBezTo>
                    <a:pt x="5797" y="1"/>
                    <a:pt x="7481" y="1652"/>
                    <a:pt x="7481" y="3725"/>
                  </a:cubicBezTo>
                  <a:close/>
                </a:path>
              </a:pathLst>
            </a:custGeom>
            <a:solidFill>
              <a:srgbClr val="FDEC9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72" name="Google Shape;1772;p47"/>
            <p:cNvSpPr/>
            <p:nvPr/>
          </p:nvSpPr>
          <p:spPr>
            <a:xfrm>
              <a:off x="1677711" y="3527906"/>
              <a:ext cx="114885" cy="115450"/>
            </a:xfrm>
            <a:custGeom>
              <a:avLst/>
              <a:gdLst/>
              <a:ahLst/>
              <a:cxnLst/>
              <a:rect l="l" t="t" r="r" b="b"/>
              <a:pathLst>
                <a:path w="6510" h="6542" extrusionOk="0">
                  <a:moveTo>
                    <a:pt x="6509" y="3271"/>
                  </a:moveTo>
                  <a:cubicBezTo>
                    <a:pt x="6509" y="5084"/>
                    <a:pt x="5052" y="6541"/>
                    <a:pt x="3239" y="6541"/>
                  </a:cubicBezTo>
                  <a:cubicBezTo>
                    <a:pt x="1457" y="6541"/>
                    <a:pt x="0" y="5084"/>
                    <a:pt x="0" y="3271"/>
                  </a:cubicBezTo>
                  <a:cubicBezTo>
                    <a:pt x="0" y="1457"/>
                    <a:pt x="1457" y="0"/>
                    <a:pt x="3239" y="0"/>
                  </a:cubicBezTo>
                  <a:cubicBezTo>
                    <a:pt x="5052" y="0"/>
                    <a:pt x="6509" y="1457"/>
                    <a:pt x="6509" y="3271"/>
                  </a:cubicBezTo>
                  <a:close/>
                </a:path>
              </a:pathLst>
            </a:custGeom>
            <a:solidFill>
              <a:srgbClr val="FDED9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73" name="Google Shape;1773;p47"/>
            <p:cNvSpPr/>
            <p:nvPr/>
          </p:nvSpPr>
          <p:spPr>
            <a:xfrm>
              <a:off x="1685706" y="3535900"/>
              <a:ext cx="98879" cy="98879"/>
            </a:xfrm>
            <a:custGeom>
              <a:avLst/>
              <a:gdLst/>
              <a:ahLst/>
              <a:cxnLst/>
              <a:rect l="l" t="t" r="r" b="b"/>
              <a:pathLst>
                <a:path w="5603" h="5603" extrusionOk="0">
                  <a:moveTo>
                    <a:pt x="5603" y="2818"/>
                  </a:moveTo>
                  <a:cubicBezTo>
                    <a:pt x="5603" y="4372"/>
                    <a:pt x="4340" y="5603"/>
                    <a:pt x="2786" y="5603"/>
                  </a:cubicBezTo>
                  <a:cubicBezTo>
                    <a:pt x="1264" y="5603"/>
                    <a:pt x="1" y="4372"/>
                    <a:pt x="1" y="2818"/>
                  </a:cubicBezTo>
                  <a:cubicBezTo>
                    <a:pt x="1" y="1263"/>
                    <a:pt x="1264" y="1"/>
                    <a:pt x="2786" y="1"/>
                  </a:cubicBezTo>
                  <a:cubicBezTo>
                    <a:pt x="4340" y="1"/>
                    <a:pt x="5603" y="1263"/>
                    <a:pt x="5603" y="2818"/>
                  </a:cubicBezTo>
                  <a:close/>
                </a:path>
              </a:pathLst>
            </a:custGeom>
            <a:solidFill>
              <a:srgbClr val="FDEE9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74" name="Google Shape;1774;p47"/>
            <p:cNvSpPr/>
            <p:nvPr/>
          </p:nvSpPr>
          <p:spPr>
            <a:xfrm>
              <a:off x="1693700" y="3544477"/>
              <a:ext cx="82890" cy="82308"/>
            </a:xfrm>
            <a:custGeom>
              <a:avLst/>
              <a:gdLst/>
              <a:ahLst/>
              <a:cxnLst/>
              <a:rect l="l" t="t" r="r" b="b"/>
              <a:pathLst>
                <a:path w="4697" h="4664" extrusionOk="0">
                  <a:moveTo>
                    <a:pt x="4696" y="2332"/>
                  </a:moveTo>
                  <a:cubicBezTo>
                    <a:pt x="4696" y="3627"/>
                    <a:pt x="3628" y="4663"/>
                    <a:pt x="2333" y="4663"/>
                  </a:cubicBezTo>
                  <a:cubicBezTo>
                    <a:pt x="1070" y="4663"/>
                    <a:pt x="1" y="3627"/>
                    <a:pt x="1" y="2332"/>
                  </a:cubicBezTo>
                  <a:cubicBezTo>
                    <a:pt x="1" y="1037"/>
                    <a:pt x="1070" y="0"/>
                    <a:pt x="2333" y="0"/>
                  </a:cubicBezTo>
                  <a:cubicBezTo>
                    <a:pt x="3628" y="0"/>
                    <a:pt x="4696" y="1037"/>
                    <a:pt x="4696" y="2332"/>
                  </a:cubicBezTo>
                  <a:close/>
                </a:path>
              </a:pathLst>
            </a:custGeom>
            <a:solidFill>
              <a:srgbClr val="FEEF9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75" name="Google Shape;1775;p47"/>
            <p:cNvSpPr/>
            <p:nvPr/>
          </p:nvSpPr>
          <p:spPr>
            <a:xfrm>
              <a:off x="1702277" y="3552471"/>
              <a:ext cx="65737" cy="66319"/>
            </a:xfrm>
            <a:custGeom>
              <a:avLst/>
              <a:gdLst/>
              <a:ahLst/>
              <a:cxnLst/>
              <a:rect l="l" t="t" r="r" b="b"/>
              <a:pathLst>
                <a:path w="3725" h="3758" extrusionOk="0">
                  <a:moveTo>
                    <a:pt x="3725" y="1879"/>
                  </a:moveTo>
                  <a:cubicBezTo>
                    <a:pt x="3725" y="2915"/>
                    <a:pt x="2883" y="3757"/>
                    <a:pt x="1847" y="3757"/>
                  </a:cubicBezTo>
                  <a:cubicBezTo>
                    <a:pt x="843" y="3757"/>
                    <a:pt x="1" y="2915"/>
                    <a:pt x="1" y="1879"/>
                  </a:cubicBezTo>
                  <a:cubicBezTo>
                    <a:pt x="1" y="843"/>
                    <a:pt x="843" y="1"/>
                    <a:pt x="1847" y="1"/>
                  </a:cubicBezTo>
                  <a:cubicBezTo>
                    <a:pt x="2883" y="1"/>
                    <a:pt x="3725" y="843"/>
                    <a:pt x="3725" y="1879"/>
                  </a:cubicBezTo>
                  <a:close/>
                </a:path>
              </a:pathLst>
            </a:custGeom>
            <a:solidFill>
              <a:srgbClr val="FEF09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76" name="Google Shape;1776;p47"/>
            <p:cNvSpPr/>
            <p:nvPr/>
          </p:nvSpPr>
          <p:spPr>
            <a:xfrm>
              <a:off x="1710288" y="3561048"/>
              <a:ext cx="49731" cy="49166"/>
            </a:xfrm>
            <a:custGeom>
              <a:avLst/>
              <a:gdLst/>
              <a:ahLst/>
              <a:cxnLst/>
              <a:rect l="l" t="t" r="r" b="b"/>
              <a:pathLst>
                <a:path w="2818" h="2786" extrusionOk="0">
                  <a:moveTo>
                    <a:pt x="2817" y="1393"/>
                  </a:moveTo>
                  <a:cubicBezTo>
                    <a:pt x="2817" y="2170"/>
                    <a:pt x="2170" y="2785"/>
                    <a:pt x="1393" y="2785"/>
                  </a:cubicBezTo>
                  <a:cubicBezTo>
                    <a:pt x="648" y="2785"/>
                    <a:pt x="0" y="2170"/>
                    <a:pt x="0" y="1393"/>
                  </a:cubicBezTo>
                  <a:cubicBezTo>
                    <a:pt x="0" y="616"/>
                    <a:pt x="648" y="0"/>
                    <a:pt x="1393" y="0"/>
                  </a:cubicBezTo>
                  <a:cubicBezTo>
                    <a:pt x="2170" y="0"/>
                    <a:pt x="2817" y="616"/>
                    <a:pt x="2817" y="1393"/>
                  </a:cubicBezTo>
                  <a:close/>
                </a:path>
              </a:pathLst>
            </a:custGeom>
            <a:solidFill>
              <a:srgbClr val="FEF19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77" name="Google Shape;1777;p47"/>
            <p:cNvSpPr/>
            <p:nvPr/>
          </p:nvSpPr>
          <p:spPr>
            <a:xfrm>
              <a:off x="1718848" y="3569042"/>
              <a:ext cx="32595" cy="33160"/>
            </a:xfrm>
            <a:custGeom>
              <a:avLst/>
              <a:gdLst/>
              <a:ahLst/>
              <a:cxnLst/>
              <a:rect l="l" t="t" r="r" b="b"/>
              <a:pathLst>
                <a:path w="1847" h="1879" extrusionOk="0">
                  <a:moveTo>
                    <a:pt x="1847" y="940"/>
                  </a:moveTo>
                  <a:cubicBezTo>
                    <a:pt x="1847" y="1458"/>
                    <a:pt x="1426" y="1879"/>
                    <a:pt x="908" y="1879"/>
                  </a:cubicBezTo>
                  <a:cubicBezTo>
                    <a:pt x="422" y="1879"/>
                    <a:pt x="1" y="1458"/>
                    <a:pt x="1" y="940"/>
                  </a:cubicBezTo>
                  <a:cubicBezTo>
                    <a:pt x="1" y="422"/>
                    <a:pt x="422" y="1"/>
                    <a:pt x="908" y="1"/>
                  </a:cubicBezTo>
                  <a:cubicBezTo>
                    <a:pt x="1426" y="1"/>
                    <a:pt x="1847" y="422"/>
                    <a:pt x="1847" y="940"/>
                  </a:cubicBezTo>
                  <a:close/>
                </a:path>
              </a:pathLst>
            </a:custGeom>
            <a:solidFill>
              <a:srgbClr val="FFF297"/>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78" name="Google Shape;1778;p47"/>
            <p:cNvSpPr/>
            <p:nvPr/>
          </p:nvSpPr>
          <p:spPr>
            <a:xfrm>
              <a:off x="1726859" y="3577619"/>
              <a:ext cx="16589" cy="16024"/>
            </a:xfrm>
            <a:custGeom>
              <a:avLst/>
              <a:gdLst/>
              <a:ahLst/>
              <a:cxnLst/>
              <a:rect l="l" t="t" r="r" b="b"/>
              <a:pathLst>
                <a:path w="940" h="908" extrusionOk="0">
                  <a:moveTo>
                    <a:pt x="939" y="454"/>
                  </a:moveTo>
                  <a:cubicBezTo>
                    <a:pt x="939" y="713"/>
                    <a:pt x="713" y="907"/>
                    <a:pt x="454" y="907"/>
                  </a:cubicBezTo>
                  <a:cubicBezTo>
                    <a:pt x="227" y="907"/>
                    <a:pt x="0" y="713"/>
                    <a:pt x="0" y="454"/>
                  </a:cubicBezTo>
                  <a:cubicBezTo>
                    <a:pt x="0" y="195"/>
                    <a:pt x="227" y="0"/>
                    <a:pt x="454" y="0"/>
                  </a:cubicBezTo>
                  <a:cubicBezTo>
                    <a:pt x="713" y="0"/>
                    <a:pt x="939" y="195"/>
                    <a:pt x="939" y="454"/>
                  </a:cubicBezTo>
                  <a:close/>
                </a:path>
              </a:pathLst>
            </a:custGeom>
            <a:solidFill>
              <a:srgbClr val="FFF398"/>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79" name="Google Shape;1779;p47"/>
            <p:cNvSpPr/>
            <p:nvPr/>
          </p:nvSpPr>
          <p:spPr>
            <a:xfrm>
              <a:off x="3422996" y="3379314"/>
              <a:ext cx="412051" cy="412051"/>
            </a:xfrm>
            <a:custGeom>
              <a:avLst/>
              <a:gdLst/>
              <a:ahLst/>
              <a:cxnLst/>
              <a:rect l="l" t="t" r="r" b="b"/>
              <a:pathLst>
                <a:path w="23349" h="23349" extrusionOk="0">
                  <a:moveTo>
                    <a:pt x="23349" y="11691"/>
                  </a:moveTo>
                  <a:cubicBezTo>
                    <a:pt x="23349" y="18135"/>
                    <a:pt x="18135" y="23349"/>
                    <a:pt x="11691" y="23349"/>
                  </a:cubicBezTo>
                  <a:cubicBezTo>
                    <a:pt x="5247" y="23349"/>
                    <a:pt x="1" y="18135"/>
                    <a:pt x="1" y="11691"/>
                  </a:cubicBezTo>
                  <a:cubicBezTo>
                    <a:pt x="1" y="5247"/>
                    <a:pt x="5247" y="1"/>
                    <a:pt x="11691" y="1"/>
                  </a:cubicBezTo>
                  <a:cubicBezTo>
                    <a:pt x="18135" y="1"/>
                    <a:pt x="23349" y="5247"/>
                    <a:pt x="23349" y="11691"/>
                  </a:cubicBezTo>
                  <a:close/>
                </a:path>
              </a:pathLst>
            </a:custGeom>
            <a:solidFill>
              <a:srgbClr val="F7DA7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80" name="Google Shape;1780;p47"/>
            <p:cNvSpPr/>
            <p:nvPr/>
          </p:nvSpPr>
          <p:spPr>
            <a:xfrm>
              <a:off x="3431573" y="3387891"/>
              <a:ext cx="395480" cy="395480"/>
            </a:xfrm>
            <a:custGeom>
              <a:avLst/>
              <a:gdLst/>
              <a:ahLst/>
              <a:cxnLst/>
              <a:rect l="l" t="t" r="r" b="b"/>
              <a:pathLst>
                <a:path w="22410" h="22410" extrusionOk="0">
                  <a:moveTo>
                    <a:pt x="22409" y="11205"/>
                  </a:moveTo>
                  <a:cubicBezTo>
                    <a:pt x="22409" y="17390"/>
                    <a:pt x="17390" y="22409"/>
                    <a:pt x="11205" y="22409"/>
                  </a:cubicBezTo>
                  <a:cubicBezTo>
                    <a:pt x="5020" y="22409"/>
                    <a:pt x="0" y="17390"/>
                    <a:pt x="0" y="11205"/>
                  </a:cubicBezTo>
                  <a:cubicBezTo>
                    <a:pt x="0" y="5020"/>
                    <a:pt x="5020" y="0"/>
                    <a:pt x="11205" y="0"/>
                  </a:cubicBezTo>
                  <a:cubicBezTo>
                    <a:pt x="17390" y="0"/>
                    <a:pt x="22409" y="5020"/>
                    <a:pt x="22409" y="11205"/>
                  </a:cubicBezTo>
                  <a:close/>
                </a:path>
              </a:pathLst>
            </a:custGeom>
            <a:solidFill>
              <a:srgbClr val="F7DB8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81" name="Google Shape;1781;p47"/>
            <p:cNvSpPr/>
            <p:nvPr/>
          </p:nvSpPr>
          <p:spPr>
            <a:xfrm>
              <a:off x="3439567" y="3395885"/>
              <a:ext cx="378909" cy="379474"/>
            </a:xfrm>
            <a:custGeom>
              <a:avLst/>
              <a:gdLst/>
              <a:ahLst/>
              <a:cxnLst/>
              <a:rect l="l" t="t" r="r" b="b"/>
              <a:pathLst>
                <a:path w="21471" h="21503" extrusionOk="0">
                  <a:moveTo>
                    <a:pt x="21471" y="10752"/>
                  </a:moveTo>
                  <a:cubicBezTo>
                    <a:pt x="21471" y="16678"/>
                    <a:pt x="16678" y="21503"/>
                    <a:pt x="10752" y="21503"/>
                  </a:cubicBezTo>
                  <a:cubicBezTo>
                    <a:pt x="4826" y="21503"/>
                    <a:pt x="1" y="16678"/>
                    <a:pt x="1" y="10752"/>
                  </a:cubicBezTo>
                  <a:cubicBezTo>
                    <a:pt x="1" y="4826"/>
                    <a:pt x="4826" y="1"/>
                    <a:pt x="10752" y="1"/>
                  </a:cubicBezTo>
                  <a:cubicBezTo>
                    <a:pt x="16678" y="1"/>
                    <a:pt x="21471" y="4826"/>
                    <a:pt x="21471" y="10752"/>
                  </a:cubicBezTo>
                  <a:close/>
                </a:path>
              </a:pathLst>
            </a:custGeom>
            <a:solidFill>
              <a:srgbClr val="F8DC8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82" name="Google Shape;1782;p47"/>
            <p:cNvSpPr/>
            <p:nvPr/>
          </p:nvSpPr>
          <p:spPr>
            <a:xfrm>
              <a:off x="3448144" y="3404462"/>
              <a:ext cx="362338" cy="362338"/>
            </a:xfrm>
            <a:custGeom>
              <a:avLst/>
              <a:gdLst/>
              <a:ahLst/>
              <a:cxnLst/>
              <a:rect l="l" t="t" r="r" b="b"/>
              <a:pathLst>
                <a:path w="20532" h="20532" extrusionOk="0">
                  <a:moveTo>
                    <a:pt x="20531" y="10266"/>
                  </a:moveTo>
                  <a:cubicBezTo>
                    <a:pt x="20531" y="15933"/>
                    <a:pt x="15933" y="20531"/>
                    <a:pt x="10266" y="20531"/>
                  </a:cubicBezTo>
                  <a:cubicBezTo>
                    <a:pt x="4599" y="20531"/>
                    <a:pt x="1" y="15933"/>
                    <a:pt x="1" y="10266"/>
                  </a:cubicBezTo>
                  <a:cubicBezTo>
                    <a:pt x="1" y="4599"/>
                    <a:pt x="4599" y="0"/>
                    <a:pt x="10266" y="0"/>
                  </a:cubicBezTo>
                  <a:cubicBezTo>
                    <a:pt x="15933" y="0"/>
                    <a:pt x="20531" y="4599"/>
                    <a:pt x="20531" y="10266"/>
                  </a:cubicBezTo>
                  <a:close/>
                </a:path>
              </a:pathLst>
            </a:custGeom>
            <a:solidFill>
              <a:srgbClr val="F8DD8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83" name="Google Shape;1783;p47"/>
            <p:cNvSpPr/>
            <p:nvPr/>
          </p:nvSpPr>
          <p:spPr>
            <a:xfrm>
              <a:off x="3456138" y="3412456"/>
              <a:ext cx="346332" cy="346332"/>
            </a:xfrm>
            <a:custGeom>
              <a:avLst/>
              <a:gdLst/>
              <a:ahLst/>
              <a:cxnLst/>
              <a:rect l="l" t="t" r="r" b="b"/>
              <a:pathLst>
                <a:path w="19625" h="19625" extrusionOk="0">
                  <a:moveTo>
                    <a:pt x="19625" y="9813"/>
                  </a:moveTo>
                  <a:cubicBezTo>
                    <a:pt x="19625" y="15221"/>
                    <a:pt x="15221" y="19625"/>
                    <a:pt x="9813" y="19625"/>
                  </a:cubicBezTo>
                  <a:cubicBezTo>
                    <a:pt x="4405" y="19625"/>
                    <a:pt x="1" y="15221"/>
                    <a:pt x="1" y="9813"/>
                  </a:cubicBezTo>
                  <a:cubicBezTo>
                    <a:pt x="1" y="4405"/>
                    <a:pt x="4405" y="1"/>
                    <a:pt x="9813" y="1"/>
                  </a:cubicBezTo>
                  <a:cubicBezTo>
                    <a:pt x="15221" y="1"/>
                    <a:pt x="19625" y="4405"/>
                    <a:pt x="19625" y="9813"/>
                  </a:cubicBezTo>
                  <a:close/>
                </a:path>
              </a:pathLst>
            </a:custGeom>
            <a:solidFill>
              <a:srgbClr val="F8DE8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84" name="Google Shape;1784;p47"/>
            <p:cNvSpPr/>
            <p:nvPr/>
          </p:nvSpPr>
          <p:spPr>
            <a:xfrm>
              <a:off x="3464150" y="3421033"/>
              <a:ext cx="329761" cy="329196"/>
            </a:xfrm>
            <a:custGeom>
              <a:avLst/>
              <a:gdLst/>
              <a:ahLst/>
              <a:cxnLst/>
              <a:rect l="l" t="t" r="r" b="b"/>
              <a:pathLst>
                <a:path w="18686" h="18654" extrusionOk="0">
                  <a:moveTo>
                    <a:pt x="18685" y="9327"/>
                  </a:moveTo>
                  <a:cubicBezTo>
                    <a:pt x="18685" y="14476"/>
                    <a:pt x="14508" y="18653"/>
                    <a:pt x="9359" y="18653"/>
                  </a:cubicBezTo>
                  <a:cubicBezTo>
                    <a:pt x="4210" y="18653"/>
                    <a:pt x="0" y="14476"/>
                    <a:pt x="0" y="9327"/>
                  </a:cubicBezTo>
                  <a:cubicBezTo>
                    <a:pt x="0" y="4178"/>
                    <a:pt x="4210" y="1"/>
                    <a:pt x="9359" y="1"/>
                  </a:cubicBezTo>
                  <a:cubicBezTo>
                    <a:pt x="14508" y="1"/>
                    <a:pt x="18685" y="4178"/>
                    <a:pt x="18685" y="9327"/>
                  </a:cubicBezTo>
                  <a:close/>
                </a:path>
              </a:pathLst>
            </a:custGeom>
            <a:solidFill>
              <a:srgbClr val="F9DF8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85" name="Google Shape;1785;p47"/>
            <p:cNvSpPr/>
            <p:nvPr/>
          </p:nvSpPr>
          <p:spPr>
            <a:xfrm>
              <a:off x="3472726" y="3429027"/>
              <a:ext cx="313172" cy="313190"/>
            </a:xfrm>
            <a:custGeom>
              <a:avLst/>
              <a:gdLst/>
              <a:ahLst/>
              <a:cxnLst/>
              <a:rect l="l" t="t" r="r" b="b"/>
              <a:pathLst>
                <a:path w="17746" h="17747" extrusionOk="0">
                  <a:moveTo>
                    <a:pt x="17746" y="8874"/>
                  </a:moveTo>
                  <a:cubicBezTo>
                    <a:pt x="17746" y="13764"/>
                    <a:pt x="13763" y="17747"/>
                    <a:pt x="8873" y="17747"/>
                  </a:cubicBezTo>
                  <a:cubicBezTo>
                    <a:pt x="3983" y="17747"/>
                    <a:pt x="0" y="13764"/>
                    <a:pt x="0" y="8874"/>
                  </a:cubicBezTo>
                  <a:cubicBezTo>
                    <a:pt x="0" y="3984"/>
                    <a:pt x="3983" y="1"/>
                    <a:pt x="8873" y="1"/>
                  </a:cubicBezTo>
                  <a:cubicBezTo>
                    <a:pt x="13763" y="1"/>
                    <a:pt x="17746" y="3984"/>
                    <a:pt x="17746" y="8874"/>
                  </a:cubicBezTo>
                  <a:close/>
                </a:path>
              </a:pathLst>
            </a:custGeom>
            <a:solidFill>
              <a:srgbClr val="F9E08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86" name="Google Shape;1786;p47"/>
            <p:cNvSpPr/>
            <p:nvPr/>
          </p:nvSpPr>
          <p:spPr>
            <a:xfrm>
              <a:off x="3480721" y="3437039"/>
              <a:ext cx="296619" cy="296601"/>
            </a:xfrm>
            <a:custGeom>
              <a:avLst/>
              <a:gdLst/>
              <a:ahLst/>
              <a:cxnLst/>
              <a:rect l="l" t="t" r="r" b="b"/>
              <a:pathLst>
                <a:path w="16808" h="16807" extrusionOk="0">
                  <a:moveTo>
                    <a:pt x="16807" y="8420"/>
                  </a:moveTo>
                  <a:cubicBezTo>
                    <a:pt x="16807" y="13051"/>
                    <a:pt x="13051" y="16807"/>
                    <a:pt x="8420" y="16807"/>
                  </a:cubicBezTo>
                  <a:cubicBezTo>
                    <a:pt x="3789" y="16807"/>
                    <a:pt x="0" y="13051"/>
                    <a:pt x="0" y="8420"/>
                  </a:cubicBezTo>
                  <a:cubicBezTo>
                    <a:pt x="0" y="3789"/>
                    <a:pt x="3789" y="0"/>
                    <a:pt x="8420" y="0"/>
                  </a:cubicBezTo>
                  <a:cubicBezTo>
                    <a:pt x="13051" y="0"/>
                    <a:pt x="16807" y="3789"/>
                    <a:pt x="16807" y="8420"/>
                  </a:cubicBezTo>
                  <a:close/>
                </a:path>
              </a:pathLst>
            </a:custGeom>
            <a:solidFill>
              <a:srgbClr val="F9E18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87" name="Google Shape;1787;p47"/>
            <p:cNvSpPr/>
            <p:nvPr/>
          </p:nvSpPr>
          <p:spPr>
            <a:xfrm>
              <a:off x="3489297" y="3445615"/>
              <a:ext cx="280030" cy="280030"/>
            </a:xfrm>
            <a:custGeom>
              <a:avLst/>
              <a:gdLst/>
              <a:ahLst/>
              <a:cxnLst/>
              <a:rect l="l" t="t" r="r" b="b"/>
              <a:pathLst>
                <a:path w="15868" h="15868" extrusionOk="0">
                  <a:moveTo>
                    <a:pt x="15868" y="7934"/>
                  </a:moveTo>
                  <a:cubicBezTo>
                    <a:pt x="15868" y="12306"/>
                    <a:pt x="12306" y="15868"/>
                    <a:pt x="7934" y="15868"/>
                  </a:cubicBezTo>
                  <a:cubicBezTo>
                    <a:pt x="3530" y="15868"/>
                    <a:pt x="0" y="12306"/>
                    <a:pt x="0" y="7934"/>
                  </a:cubicBezTo>
                  <a:cubicBezTo>
                    <a:pt x="0" y="3562"/>
                    <a:pt x="3530" y="0"/>
                    <a:pt x="7934" y="0"/>
                  </a:cubicBezTo>
                  <a:cubicBezTo>
                    <a:pt x="12306" y="0"/>
                    <a:pt x="15868" y="3562"/>
                    <a:pt x="15868" y="7934"/>
                  </a:cubicBezTo>
                  <a:close/>
                </a:path>
              </a:pathLst>
            </a:custGeom>
            <a:solidFill>
              <a:srgbClr val="FAE287"/>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88" name="Google Shape;1788;p47"/>
            <p:cNvSpPr/>
            <p:nvPr/>
          </p:nvSpPr>
          <p:spPr>
            <a:xfrm>
              <a:off x="3497292" y="3453610"/>
              <a:ext cx="264042" cy="264042"/>
            </a:xfrm>
            <a:custGeom>
              <a:avLst/>
              <a:gdLst/>
              <a:ahLst/>
              <a:cxnLst/>
              <a:rect l="l" t="t" r="r" b="b"/>
              <a:pathLst>
                <a:path w="14962" h="14962" extrusionOk="0">
                  <a:moveTo>
                    <a:pt x="14961" y="7481"/>
                  </a:moveTo>
                  <a:cubicBezTo>
                    <a:pt x="14961" y="11593"/>
                    <a:pt x="11594" y="14961"/>
                    <a:pt x="7481" y="14961"/>
                  </a:cubicBezTo>
                  <a:cubicBezTo>
                    <a:pt x="3336" y="14961"/>
                    <a:pt x="1" y="11593"/>
                    <a:pt x="1" y="7481"/>
                  </a:cubicBezTo>
                  <a:cubicBezTo>
                    <a:pt x="1" y="3368"/>
                    <a:pt x="3336" y="0"/>
                    <a:pt x="7481" y="0"/>
                  </a:cubicBezTo>
                  <a:cubicBezTo>
                    <a:pt x="11594" y="0"/>
                    <a:pt x="14961" y="3368"/>
                    <a:pt x="14961" y="7481"/>
                  </a:cubicBezTo>
                  <a:close/>
                </a:path>
              </a:pathLst>
            </a:custGeom>
            <a:solidFill>
              <a:srgbClr val="FAE388"/>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89" name="Google Shape;1789;p47"/>
            <p:cNvSpPr/>
            <p:nvPr/>
          </p:nvSpPr>
          <p:spPr>
            <a:xfrm>
              <a:off x="3505868" y="3462186"/>
              <a:ext cx="246888" cy="246888"/>
            </a:xfrm>
            <a:custGeom>
              <a:avLst/>
              <a:gdLst/>
              <a:ahLst/>
              <a:cxnLst/>
              <a:rect l="l" t="t" r="r" b="b"/>
              <a:pathLst>
                <a:path w="13990" h="13990" extrusionOk="0">
                  <a:moveTo>
                    <a:pt x="13990" y="6995"/>
                  </a:moveTo>
                  <a:cubicBezTo>
                    <a:pt x="13990" y="10848"/>
                    <a:pt x="10849" y="13990"/>
                    <a:pt x="6995" y="13990"/>
                  </a:cubicBezTo>
                  <a:cubicBezTo>
                    <a:pt x="3109" y="13990"/>
                    <a:pt x="0" y="10848"/>
                    <a:pt x="0" y="6995"/>
                  </a:cubicBezTo>
                  <a:cubicBezTo>
                    <a:pt x="0" y="3141"/>
                    <a:pt x="3109" y="0"/>
                    <a:pt x="6995" y="0"/>
                  </a:cubicBezTo>
                  <a:cubicBezTo>
                    <a:pt x="10849" y="0"/>
                    <a:pt x="13990" y="3141"/>
                    <a:pt x="13990" y="6995"/>
                  </a:cubicBezTo>
                  <a:close/>
                </a:path>
              </a:pathLst>
            </a:custGeom>
            <a:solidFill>
              <a:srgbClr val="FAE489"/>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90" name="Google Shape;1790;p47"/>
            <p:cNvSpPr/>
            <p:nvPr/>
          </p:nvSpPr>
          <p:spPr>
            <a:xfrm>
              <a:off x="3513863" y="3470181"/>
              <a:ext cx="230900" cy="230900"/>
            </a:xfrm>
            <a:custGeom>
              <a:avLst/>
              <a:gdLst/>
              <a:ahLst/>
              <a:cxnLst/>
              <a:rect l="l" t="t" r="r" b="b"/>
              <a:pathLst>
                <a:path w="13084" h="13084" extrusionOk="0">
                  <a:moveTo>
                    <a:pt x="13083" y="6542"/>
                  </a:moveTo>
                  <a:cubicBezTo>
                    <a:pt x="13083" y="10136"/>
                    <a:pt x="10136" y="13083"/>
                    <a:pt x="6542" y="13083"/>
                  </a:cubicBezTo>
                  <a:cubicBezTo>
                    <a:pt x="2915" y="13083"/>
                    <a:pt x="1" y="10136"/>
                    <a:pt x="1" y="6542"/>
                  </a:cubicBezTo>
                  <a:cubicBezTo>
                    <a:pt x="1" y="2947"/>
                    <a:pt x="2915" y="0"/>
                    <a:pt x="6542" y="0"/>
                  </a:cubicBezTo>
                  <a:cubicBezTo>
                    <a:pt x="10136" y="0"/>
                    <a:pt x="13083" y="2947"/>
                    <a:pt x="13083" y="6542"/>
                  </a:cubicBezTo>
                  <a:close/>
                </a:path>
              </a:pathLst>
            </a:custGeom>
            <a:solidFill>
              <a:srgbClr val="FBE58A"/>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91" name="Google Shape;1791;p47"/>
            <p:cNvSpPr/>
            <p:nvPr/>
          </p:nvSpPr>
          <p:spPr>
            <a:xfrm>
              <a:off x="3521857" y="3478175"/>
              <a:ext cx="214329" cy="214329"/>
            </a:xfrm>
            <a:custGeom>
              <a:avLst/>
              <a:gdLst/>
              <a:ahLst/>
              <a:cxnLst/>
              <a:rect l="l" t="t" r="r" b="b"/>
              <a:pathLst>
                <a:path w="12145" h="12145" extrusionOk="0">
                  <a:moveTo>
                    <a:pt x="12145" y="6089"/>
                  </a:moveTo>
                  <a:cubicBezTo>
                    <a:pt x="12145" y="9457"/>
                    <a:pt x="9424" y="12144"/>
                    <a:pt x="6089" y="12144"/>
                  </a:cubicBezTo>
                  <a:cubicBezTo>
                    <a:pt x="2721" y="12144"/>
                    <a:pt x="1" y="9457"/>
                    <a:pt x="1" y="6089"/>
                  </a:cubicBezTo>
                  <a:cubicBezTo>
                    <a:pt x="1" y="2721"/>
                    <a:pt x="2721" y="1"/>
                    <a:pt x="6089" y="1"/>
                  </a:cubicBezTo>
                  <a:cubicBezTo>
                    <a:pt x="9424" y="1"/>
                    <a:pt x="12145" y="2721"/>
                    <a:pt x="12145" y="6089"/>
                  </a:cubicBezTo>
                  <a:close/>
                </a:path>
              </a:pathLst>
            </a:custGeom>
            <a:solidFill>
              <a:srgbClr val="FBE78C"/>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92" name="Google Shape;1792;p47"/>
            <p:cNvSpPr/>
            <p:nvPr/>
          </p:nvSpPr>
          <p:spPr>
            <a:xfrm>
              <a:off x="3530434" y="3486752"/>
              <a:ext cx="197758" cy="197758"/>
            </a:xfrm>
            <a:custGeom>
              <a:avLst/>
              <a:gdLst/>
              <a:ahLst/>
              <a:cxnLst/>
              <a:rect l="l" t="t" r="r" b="b"/>
              <a:pathLst>
                <a:path w="11206" h="11206" extrusionOk="0">
                  <a:moveTo>
                    <a:pt x="11205" y="5603"/>
                  </a:moveTo>
                  <a:cubicBezTo>
                    <a:pt x="11205" y="8712"/>
                    <a:pt x="8679" y="11205"/>
                    <a:pt x="5603" y="11205"/>
                  </a:cubicBezTo>
                  <a:cubicBezTo>
                    <a:pt x="2494" y="11205"/>
                    <a:pt x="1" y="8712"/>
                    <a:pt x="1" y="5603"/>
                  </a:cubicBezTo>
                  <a:cubicBezTo>
                    <a:pt x="1" y="2494"/>
                    <a:pt x="2494" y="1"/>
                    <a:pt x="5603" y="1"/>
                  </a:cubicBezTo>
                  <a:cubicBezTo>
                    <a:pt x="8679" y="1"/>
                    <a:pt x="11205" y="2494"/>
                    <a:pt x="11205" y="5603"/>
                  </a:cubicBezTo>
                  <a:close/>
                </a:path>
              </a:pathLst>
            </a:custGeom>
            <a:solidFill>
              <a:srgbClr val="FBE88D"/>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93" name="Google Shape;1793;p47"/>
            <p:cNvSpPr/>
            <p:nvPr/>
          </p:nvSpPr>
          <p:spPr>
            <a:xfrm>
              <a:off x="3538446" y="3494746"/>
              <a:ext cx="181169" cy="181752"/>
            </a:xfrm>
            <a:custGeom>
              <a:avLst/>
              <a:gdLst/>
              <a:ahLst/>
              <a:cxnLst/>
              <a:rect l="l" t="t" r="r" b="b"/>
              <a:pathLst>
                <a:path w="10266" h="10299" extrusionOk="0">
                  <a:moveTo>
                    <a:pt x="10265" y="5150"/>
                  </a:moveTo>
                  <a:cubicBezTo>
                    <a:pt x="10265" y="8000"/>
                    <a:pt x="7966" y="10299"/>
                    <a:pt x="5149" y="10299"/>
                  </a:cubicBezTo>
                  <a:cubicBezTo>
                    <a:pt x="2299" y="10299"/>
                    <a:pt x="0" y="8000"/>
                    <a:pt x="0" y="5150"/>
                  </a:cubicBezTo>
                  <a:cubicBezTo>
                    <a:pt x="0" y="2300"/>
                    <a:pt x="2299" y="1"/>
                    <a:pt x="5149" y="1"/>
                  </a:cubicBezTo>
                  <a:cubicBezTo>
                    <a:pt x="7966" y="1"/>
                    <a:pt x="10265" y="2300"/>
                    <a:pt x="10265" y="5150"/>
                  </a:cubicBezTo>
                  <a:close/>
                </a:path>
              </a:pathLst>
            </a:custGeom>
            <a:solidFill>
              <a:srgbClr val="FCE98E"/>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94" name="Google Shape;1794;p47"/>
            <p:cNvSpPr/>
            <p:nvPr/>
          </p:nvSpPr>
          <p:spPr>
            <a:xfrm>
              <a:off x="3547005" y="3503323"/>
              <a:ext cx="164616" cy="164598"/>
            </a:xfrm>
            <a:custGeom>
              <a:avLst/>
              <a:gdLst/>
              <a:ahLst/>
              <a:cxnLst/>
              <a:rect l="l" t="t" r="r" b="b"/>
              <a:pathLst>
                <a:path w="9328" h="9327" extrusionOk="0">
                  <a:moveTo>
                    <a:pt x="9327" y="4664"/>
                  </a:moveTo>
                  <a:cubicBezTo>
                    <a:pt x="9327" y="7254"/>
                    <a:pt x="7255" y="9327"/>
                    <a:pt x="4664" y="9327"/>
                  </a:cubicBezTo>
                  <a:cubicBezTo>
                    <a:pt x="2073" y="9327"/>
                    <a:pt x="1" y="7254"/>
                    <a:pt x="1" y="4664"/>
                  </a:cubicBezTo>
                  <a:cubicBezTo>
                    <a:pt x="1" y="2073"/>
                    <a:pt x="2073" y="1"/>
                    <a:pt x="4664" y="1"/>
                  </a:cubicBezTo>
                  <a:cubicBezTo>
                    <a:pt x="7255" y="1"/>
                    <a:pt x="9327" y="2073"/>
                    <a:pt x="9327" y="4664"/>
                  </a:cubicBezTo>
                  <a:close/>
                </a:path>
              </a:pathLst>
            </a:custGeom>
            <a:solidFill>
              <a:srgbClr val="FCEA8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95" name="Google Shape;1795;p47"/>
            <p:cNvSpPr/>
            <p:nvPr/>
          </p:nvSpPr>
          <p:spPr>
            <a:xfrm>
              <a:off x="3555017" y="3511335"/>
              <a:ext cx="148592" cy="148592"/>
            </a:xfrm>
            <a:custGeom>
              <a:avLst/>
              <a:gdLst/>
              <a:ahLst/>
              <a:cxnLst/>
              <a:rect l="l" t="t" r="r" b="b"/>
              <a:pathLst>
                <a:path w="8420" h="8420" extrusionOk="0">
                  <a:moveTo>
                    <a:pt x="8420" y="4210"/>
                  </a:moveTo>
                  <a:cubicBezTo>
                    <a:pt x="8420" y="6541"/>
                    <a:pt x="6542" y="8420"/>
                    <a:pt x="4210" y="8420"/>
                  </a:cubicBezTo>
                  <a:cubicBezTo>
                    <a:pt x="1878" y="8420"/>
                    <a:pt x="0" y="6541"/>
                    <a:pt x="0" y="4210"/>
                  </a:cubicBezTo>
                  <a:cubicBezTo>
                    <a:pt x="0" y="1878"/>
                    <a:pt x="1878" y="0"/>
                    <a:pt x="4210" y="0"/>
                  </a:cubicBezTo>
                  <a:cubicBezTo>
                    <a:pt x="6542" y="0"/>
                    <a:pt x="8420" y="1878"/>
                    <a:pt x="8420" y="4210"/>
                  </a:cubicBezTo>
                  <a:close/>
                </a:path>
              </a:pathLst>
            </a:custGeom>
            <a:solidFill>
              <a:srgbClr val="FCEB9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96" name="Google Shape;1796;p47"/>
            <p:cNvSpPr/>
            <p:nvPr/>
          </p:nvSpPr>
          <p:spPr>
            <a:xfrm>
              <a:off x="3563011" y="3519894"/>
              <a:ext cx="132021" cy="131456"/>
            </a:xfrm>
            <a:custGeom>
              <a:avLst/>
              <a:gdLst/>
              <a:ahLst/>
              <a:cxnLst/>
              <a:rect l="l" t="t" r="r" b="b"/>
              <a:pathLst>
                <a:path w="7481" h="7449" extrusionOk="0">
                  <a:moveTo>
                    <a:pt x="7481" y="3725"/>
                  </a:moveTo>
                  <a:cubicBezTo>
                    <a:pt x="7481" y="5797"/>
                    <a:pt x="5829" y="7449"/>
                    <a:pt x="3757" y="7449"/>
                  </a:cubicBezTo>
                  <a:cubicBezTo>
                    <a:pt x="1684" y="7449"/>
                    <a:pt x="1" y="5797"/>
                    <a:pt x="1" y="3725"/>
                  </a:cubicBezTo>
                  <a:cubicBezTo>
                    <a:pt x="1" y="1652"/>
                    <a:pt x="1684" y="1"/>
                    <a:pt x="3757" y="1"/>
                  </a:cubicBezTo>
                  <a:cubicBezTo>
                    <a:pt x="5829" y="1"/>
                    <a:pt x="7481" y="1652"/>
                    <a:pt x="7481" y="3725"/>
                  </a:cubicBezTo>
                  <a:close/>
                </a:path>
              </a:pathLst>
            </a:custGeom>
            <a:solidFill>
              <a:srgbClr val="FDEC9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97" name="Google Shape;1797;p47"/>
            <p:cNvSpPr/>
            <p:nvPr/>
          </p:nvSpPr>
          <p:spPr>
            <a:xfrm>
              <a:off x="3571588" y="3527906"/>
              <a:ext cx="115450" cy="115450"/>
            </a:xfrm>
            <a:custGeom>
              <a:avLst/>
              <a:gdLst/>
              <a:ahLst/>
              <a:cxnLst/>
              <a:rect l="l" t="t" r="r" b="b"/>
              <a:pathLst>
                <a:path w="6542" h="6542" extrusionOk="0">
                  <a:moveTo>
                    <a:pt x="6542" y="3271"/>
                  </a:moveTo>
                  <a:cubicBezTo>
                    <a:pt x="6542" y="5084"/>
                    <a:pt x="5084" y="6541"/>
                    <a:pt x="3271" y="6541"/>
                  </a:cubicBezTo>
                  <a:cubicBezTo>
                    <a:pt x="1458" y="6541"/>
                    <a:pt x="0" y="5084"/>
                    <a:pt x="0" y="3271"/>
                  </a:cubicBezTo>
                  <a:cubicBezTo>
                    <a:pt x="0" y="1457"/>
                    <a:pt x="1458" y="0"/>
                    <a:pt x="3271" y="0"/>
                  </a:cubicBezTo>
                  <a:cubicBezTo>
                    <a:pt x="5084" y="0"/>
                    <a:pt x="6542" y="1457"/>
                    <a:pt x="6542" y="3271"/>
                  </a:cubicBezTo>
                  <a:close/>
                </a:path>
              </a:pathLst>
            </a:custGeom>
            <a:solidFill>
              <a:srgbClr val="FDED9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98" name="Google Shape;1798;p47"/>
            <p:cNvSpPr/>
            <p:nvPr/>
          </p:nvSpPr>
          <p:spPr>
            <a:xfrm>
              <a:off x="3579582" y="3535900"/>
              <a:ext cx="98879" cy="98879"/>
            </a:xfrm>
            <a:custGeom>
              <a:avLst/>
              <a:gdLst/>
              <a:ahLst/>
              <a:cxnLst/>
              <a:rect l="l" t="t" r="r" b="b"/>
              <a:pathLst>
                <a:path w="5603" h="5603" extrusionOk="0">
                  <a:moveTo>
                    <a:pt x="5603" y="2818"/>
                  </a:moveTo>
                  <a:cubicBezTo>
                    <a:pt x="5603" y="4372"/>
                    <a:pt x="4372" y="5603"/>
                    <a:pt x="2818" y="5603"/>
                  </a:cubicBezTo>
                  <a:cubicBezTo>
                    <a:pt x="1264" y="5603"/>
                    <a:pt x="1" y="4372"/>
                    <a:pt x="1" y="2818"/>
                  </a:cubicBezTo>
                  <a:cubicBezTo>
                    <a:pt x="1" y="1263"/>
                    <a:pt x="1264" y="1"/>
                    <a:pt x="2818" y="1"/>
                  </a:cubicBezTo>
                  <a:cubicBezTo>
                    <a:pt x="4372" y="1"/>
                    <a:pt x="5603" y="1263"/>
                    <a:pt x="5603" y="2818"/>
                  </a:cubicBezTo>
                  <a:close/>
                </a:path>
              </a:pathLst>
            </a:custGeom>
            <a:solidFill>
              <a:srgbClr val="FDEE9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99" name="Google Shape;1799;p47"/>
            <p:cNvSpPr/>
            <p:nvPr/>
          </p:nvSpPr>
          <p:spPr>
            <a:xfrm>
              <a:off x="3588159" y="3544477"/>
              <a:ext cx="82308" cy="82308"/>
            </a:xfrm>
            <a:custGeom>
              <a:avLst/>
              <a:gdLst/>
              <a:ahLst/>
              <a:cxnLst/>
              <a:rect l="l" t="t" r="r" b="b"/>
              <a:pathLst>
                <a:path w="4664" h="4664" extrusionOk="0">
                  <a:moveTo>
                    <a:pt x="4664" y="2332"/>
                  </a:moveTo>
                  <a:cubicBezTo>
                    <a:pt x="4664" y="3627"/>
                    <a:pt x="3627" y="4663"/>
                    <a:pt x="2332" y="4663"/>
                  </a:cubicBezTo>
                  <a:cubicBezTo>
                    <a:pt x="1037" y="4663"/>
                    <a:pt x="0" y="3627"/>
                    <a:pt x="0" y="2332"/>
                  </a:cubicBezTo>
                  <a:cubicBezTo>
                    <a:pt x="0" y="1037"/>
                    <a:pt x="1037" y="0"/>
                    <a:pt x="2332" y="0"/>
                  </a:cubicBezTo>
                  <a:cubicBezTo>
                    <a:pt x="3627" y="0"/>
                    <a:pt x="4664" y="1037"/>
                    <a:pt x="4664" y="2332"/>
                  </a:cubicBezTo>
                  <a:close/>
                </a:path>
              </a:pathLst>
            </a:custGeom>
            <a:solidFill>
              <a:srgbClr val="FEEF9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00" name="Google Shape;1800;p47"/>
            <p:cNvSpPr/>
            <p:nvPr/>
          </p:nvSpPr>
          <p:spPr>
            <a:xfrm>
              <a:off x="3596153" y="3552471"/>
              <a:ext cx="65737" cy="66319"/>
            </a:xfrm>
            <a:custGeom>
              <a:avLst/>
              <a:gdLst/>
              <a:ahLst/>
              <a:cxnLst/>
              <a:rect l="l" t="t" r="r" b="b"/>
              <a:pathLst>
                <a:path w="3725" h="3758" extrusionOk="0">
                  <a:moveTo>
                    <a:pt x="3725" y="1879"/>
                  </a:moveTo>
                  <a:cubicBezTo>
                    <a:pt x="3725" y="2915"/>
                    <a:pt x="2915" y="3757"/>
                    <a:pt x="1879" y="3757"/>
                  </a:cubicBezTo>
                  <a:cubicBezTo>
                    <a:pt x="843" y="3757"/>
                    <a:pt x="1" y="2915"/>
                    <a:pt x="1" y="1879"/>
                  </a:cubicBezTo>
                  <a:cubicBezTo>
                    <a:pt x="1" y="843"/>
                    <a:pt x="843" y="1"/>
                    <a:pt x="1879" y="1"/>
                  </a:cubicBezTo>
                  <a:cubicBezTo>
                    <a:pt x="2915" y="1"/>
                    <a:pt x="3725" y="843"/>
                    <a:pt x="3725" y="1879"/>
                  </a:cubicBezTo>
                  <a:close/>
                </a:path>
              </a:pathLst>
            </a:custGeom>
            <a:solidFill>
              <a:srgbClr val="FEF09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01" name="Google Shape;1801;p47"/>
            <p:cNvSpPr/>
            <p:nvPr/>
          </p:nvSpPr>
          <p:spPr>
            <a:xfrm>
              <a:off x="3604730" y="3561048"/>
              <a:ext cx="49166" cy="49166"/>
            </a:xfrm>
            <a:custGeom>
              <a:avLst/>
              <a:gdLst/>
              <a:ahLst/>
              <a:cxnLst/>
              <a:rect l="l" t="t" r="r" b="b"/>
              <a:pathLst>
                <a:path w="2786" h="2786" extrusionOk="0">
                  <a:moveTo>
                    <a:pt x="2785" y="1393"/>
                  </a:moveTo>
                  <a:cubicBezTo>
                    <a:pt x="2785" y="2170"/>
                    <a:pt x="2170" y="2785"/>
                    <a:pt x="1393" y="2785"/>
                  </a:cubicBezTo>
                  <a:cubicBezTo>
                    <a:pt x="616" y="2785"/>
                    <a:pt x="1" y="2170"/>
                    <a:pt x="1" y="1393"/>
                  </a:cubicBezTo>
                  <a:cubicBezTo>
                    <a:pt x="1" y="616"/>
                    <a:pt x="616" y="0"/>
                    <a:pt x="1393" y="0"/>
                  </a:cubicBezTo>
                  <a:cubicBezTo>
                    <a:pt x="2170" y="0"/>
                    <a:pt x="2785" y="616"/>
                    <a:pt x="2785" y="1393"/>
                  </a:cubicBezTo>
                  <a:close/>
                </a:path>
              </a:pathLst>
            </a:custGeom>
            <a:solidFill>
              <a:srgbClr val="FEF19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02" name="Google Shape;1802;p47"/>
            <p:cNvSpPr/>
            <p:nvPr/>
          </p:nvSpPr>
          <p:spPr>
            <a:xfrm>
              <a:off x="3612724" y="3569042"/>
              <a:ext cx="33177" cy="33160"/>
            </a:xfrm>
            <a:custGeom>
              <a:avLst/>
              <a:gdLst/>
              <a:ahLst/>
              <a:cxnLst/>
              <a:rect l="l" t="t" r="r" b="b"/>
              <a:pathLst>
                <a:path w="1880" h="1879" extrusionOk="0">
                  <a:moveTo>
                    <a:pt x="1879" y="940"/>
                  </a:moveTo>
                  <a:cubicBezTo>
                    <a:pt x="1879" y="1458"/>
                    <a:pt x="1458" y="1879"/>
                    <a:pt x="940" y="1879"/>
                  </a:cubicBezTo>
                  <a:cubicBezTo>
                    <a:pt x="422" y="1879"/>
                    <a:pt x="1" y="1458"/>
                    <a:pt x="1" y="940"/>
                  </a:cubicBezTo>
                  <a:cubicBezTo>
                    <a:pt x="1" y="422"/>
                    <a:pt x="422" y="1"/>
                    <a:pt x="940" y="1"/>
                  </a:cubicBezTo>
                  <a:cubicBezTo>
                    <a:pt x="1458" y="1"/>
                    <a:pt x="1879" y="422"/>
                    <a:pt x="1879" y="940"/>
                  </a:cubicBezTo>
                  <a:close/>
                </a:path>
              </a:pathLst>
            </a:custGeom>
            <a:solidFill>
              <a:srgbClr val="FFF297"/>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03" name="Google Shape;1803;p47"/>
            <p:cNvSpPr/>
            <p:nvPr/>
          </p:nvSpPr>
          <p:spPr>
            <a:xfrm>
              <a:off x="3620736" y="3577619"/>
              <a:ext cx="16589" cy="16024"/>
            </a:xfrm>
            <a:custGeom>
              <a:avLst/>
              <a:gdLst/>
              <a:ahLst/>
              <a:cxnLst/>
              <a:rect l="l" t="t" r="r" b="b"/>
              <a:pathLst>
                <a:path w="940" h="908" extrusionOk="0">
                  <a:moveTo>
                    <a:pt x="939" y="454"/>
                  </a:moveTo>
                  <a:cubicBezTo>
                    <a:pt x="939" y="713"/>
                    <a:pt x="745" y="907"/>
                    <a:pt x="486" y="907"/>
                  </a:cubicBezTo>
                  <a:cubicBezTo>
                    <a:pt x="227" y="907"/>
                    <a:pt x="0" y="713"/>
                    <a:pt x="0" y="454"/>
                  </a:cubicBezTo>
                  <a:cubicBezTo>
                    <a:pt x="0" y="195"/>
                    <a:pt x="227" y="0"/>
                    <a:pt x="486" y="0"/>
                  </a:cubicBezTo>
                  <a:cubicBezTo>
                    <a:pt x="745" y="0"/>
                    <a:pt x="939" y="195"/>
                    <a:pt x="939" y="454"/>
                  </a:cubicBezTo>
                  <a:close/>
                </a:path>
              </a:pathLst>
            </a:custGeom>
            <a:solidFill>
              <a:srgbClr val="FFF398"/>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04" name="Google Shape;1804;p47"/>
            <p:cNvSpPr/>
            <p:nvPr/>
          </p:nvSpPr>
          <p:spPr>
            <a:xfrm>
              <a:off x="1641128" y="3382737"/>
              <a:ext cx="310914" cy="250330"/>
            </a:xfrm>
            <a:custGeom>
              <a:avLst/>
              <a:gdLst/>
              <a:ahLst/>
              <a:cxnLst/>
              <a:rect l="l" t="t" r="r" b="b"/>
              <a:pathLst>
                <a:path w="17618" h="14185" extrusionOk="0">
                  <a:moveTo>
                    <a:pt x="1" y="325"/>
                  </a:moveTo>
                  <a:lnTo>
                    <a:pt x="260" y="1"/>
                  </a:lnTo>
                  <a:lnTo>
                    <a:pt x="17617" y="13861"/>
                  </a:lnTo>
                  <a:lnTo>
                    <a:pt x="17358" y="14185"/>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05" name="Google Shape;1805;p47"/>
            <p:cNvSpPr/>
            <p:nvPr/>
          </p:nvSpPr>
          <p:spPr>
            <a:xfrm>
              <a:off x="1710853" y="3375890"/>
              <a:ext cx="235471" cy="189746"/>
            </a:xfrm>
            <a:custGeom>
              <a:avLst/>
              <a:gdLst/>
              <a:ahLst/>
              <a:cxnLst/>
              <a:rect l="l" t="t" r="r" b="b"/>
              <a:pathLst>
                <a:path w="13343" h="10752" extrusionOk="0">
                  <a:moveTo>
                    <a:pt x="0" y="324"/>
                  </a:moveTo>
                  <a:lnTo>
                    <a:pt x="227" y="0"/>
                  </a:lnTo>
                  <a:lnTo>
                    <a:pt x="13342" y="10460"/>
                  </a:lnTo>
                  <a:lnTo>
                    <a:pt x="13083" y="10751"/>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06" name="Google Shape;1806;p47"/>
            <p:cNvSpPr/>
            <p:nvPr/>
          </p:nvSpPr>
          <p:spPr>
            <a:xfrm>
              <a:off x="1603980" y="3417609"/>
              <a:ext cx="310914" cy="250312"/>
            </a:xfrm>
            <a:custGeom>
              <a:avLst/>
              <a:gdLst/>
              <a:ahLst/>
              <a:cxnLst/>
              <a:rect l="l" t="t" r="r" b="b"/>
              <a:pathLst>
                <a:path w="17618" h="14184" extrusionOk="0">
                  <a:moveTo>
                    <a:pt x="1" y="324"/>
                  </a:moveTo>
                  <a:lnTo>
                    <a:pt x="260" y="0"/>
                  </a:lnTo>
                  <a:lnTo>
                    <a:pt x="17617" y="13860"/>
                  </a:lnTo>
                  <a:lnTo>
                    <a:pt x="17358" y="14184"/>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07" name="Google Shape;1807;p47"/>
            <p:cNvSpPr/>
            <p:nvPr/>
          </p:nvSpPr>
          <p:spPr>
            <a:xfrm>
              <a:off x="1523984" y="3555895"/>
              <a:ext cx="286895" cy="230900"/>
            </a:xfrm>
            <a:custGeom>
              <a:avLst/>
              <a:gdLst/>
              <a:ahLst/>
              <a:cxnLst/>
              <a:rect l="l" t="t" r="r" b="b"/>
              <a:pathLst>
                <a:path w="16257" h="13084" extrusionOk="0">
                  <a:moveTo>
                    <a:pt x="0" y="325"/>
                  </a:moveTo>
                  <a:lnTo>
                    <a:pt x="259" y="1"/>
                  </a:lnTo>
                  <a:lnTo>
                    <a:pt x="16256" y="12760"/>
                  </a:lnTo>
                  <a:lnTo>
                    <a:pt x="15997" y="13084"/>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08" name="Google Shape;1808;p47"/>
            <p:cNvSpPr/>
            <p:nvPr/>
          </p:nvSpPr>
          <p:spPr>
            <a:xfrm>
              <a:off x="1526843" y="3624473"/>
              <a:ext cx="215458" cy="177746"/>
            </a:xfrm>
            <a:custGeom>
              <a:avLst/>
              <a:gdLst/>
              <a:ahLst/>
              <a:cxnLst/>
              <a:rect l="l" t="t" r="r" b="b"/>
              <a:pathLst>
                <a:path w="12209" h="10072" extrusionOk="0">
                  <a:moveTo>
                    <a:pt x="0" y="292"/>
                  </a:moveTo>
                  <a:lnTo>
                    <a:pt x="259" y="1"/>
                  </a:lnTo>
                  <a:lnTo>
                    <a:pt x="12209" y="9748"/>
                  </a:lnTo>
                  <a:lnTo>
                    <a:pt x="11949" y="10072"/>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09" name="Google Shape;1809;p47"/>
            <p:cNvSpPr/>
            <p:nvPr/>
          </p:nvSpPr>
          <p:spPr>
            <a:xfrm>
              <a:off x="1574844" y="3462186"/>
              <a:ext cx="322332" cy="258889"/>
            </a:xfrm>
            <a:custGeom>
              <a:avLst/>
              <a:gdLst/>
              <a:ahLst/>
              <a:cxnLst/>
              <a:rect l="l" t="t" r="r" b="b"/>
              <a:pathLst>
                <a:path w="18265" h="14670" extrusionOk="0">
                  <a:moveTo>
                    <a:pt x="0" y="324"/>
                  </a:moveTo>
                  <a:lnTo>
                    <a:pt x="259" y="0"/>
                  </a:lnTo>
                  <a:lnTo>
                    <a:pt x="18264" y="14378"/>
                  </a:lnTo>
                  <a:lnTo>
                    <a:pt x="18005" y="1467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10" name="Google Shape;1810;p47"/>
            <p:cNvSpPr/>
            <p:nvPr/>
          </p:nvSpPr>
          <p:spPr>
            <a:xfrm>
              <a:off x="1539408" y="3495893"/>
              <a:ext cx="321767" cy="258906"/>
            </a:xfrm>
            <a:custGeom>
              <a:avLst/>
              <a:gdLst/>
              <a:ahLst/>
              <a:cxnLst/>
              <a:rect l="l" t="t" r="r" b="b"/>
              <a:pathLst>
                <a:path w="18233" h="14671" extrusionOk="0">
                  <a:moveTo>
                    <a:pt x="1" y="325"/>
                  </a:moveTo>
                  <a:lnTo>
                    <a:pt x="260" y="1"/>
                  </a:lnTo>
                  <a:lnTo>
                    <a:pt x="18232" y="14346"/>
                  </a:lnTo>
                  <a:lnTo>
                    <a:pt x="18005" y="1467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11" name="Google Shape;1811;p47"/>
            <p:cNvSpPr/>
            <p:nvPr/>
          </p:nvSpPr>
          <p:spPr>
            <a:xfrm>
              <a:off x="1526843" y="3377602"/>
              <a:ext cx="296601" cy="267465"/>
            </a:xfrm>
            <a:custGeom>
              <a:avLst/>
              <a:gdLst/>
              <a:ahLst/>
              <a:cxnLst/>
              <a:rect l="l" t="t" r="r" b="b"/>
              <a:pathLst>
                <a:path w="16807" h="15156" extrusionOk="0">
                  <a:moveTo>
                    <a:pt x="0" y="14832"/>
                  </a:moveTo>
                  <a:lnTo>
                    <a:pt x="16548" y="0"/>
                  </a:lnTo>
                  <a:lnTo>
                    <a:pt x="16807" y="292"/>
                  </a:lnTo>
                  <a:lnTo>
                    <a:pt x="292" y="15156"/>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12" name="Google Shape;1812;p47"/>
            <p:cNvSpPr/>
            <p:nvPr/>
          </p:nvSpPr>
          <p:spPr>
            <a:xfrm>
              <a:off x="1528555" y="3374743"/>
              <a:ext cx="225182" cy="202893"/>
            </a:xfrm>
            <a:custGeom>
              <a:avLst/>
              <a:gdLst/>
              <a:ahLst/>
              <a:cxnLst/>
              <a:rect l="l" t="t" r="r" b="b"/>
              <a:pathLst>
                <a:path w="12760" h="11497" extrusionOk="0">
                  <a:moveTo>
                    <a:pt x="0" y="11173"/>
                  </a:moveTo>
                  <a:lnTo>
                    <a:pt x="12500" y="1"/>
                  </a:lnTo>
                  <a:lnTo>
                    <a:pt x="12759" y="292"/>
                  </a:lnTo>
                  <a:lnTo>
                    <a:pt x="292" y="11496"/>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13" name="Google Shape;1813;p47"/>
            <p:cNvSpPr/>
            <p:nvPr/>
          </p:nvSpPr>
          <p:spPr>
            <a:xfrm>
              <a:off x="1566267" y="3410179"/>
              <a:ext cx="296037" cy="267465"/>
            </a:xfrm>
            <a:custGeom>
              <a:avLst/>
              <a:gdLst/>
              <a:ahLst/>
              <a:cxnLst/>
              <a:rect l="l" t="t" r="r" b="b"/>
              <a:pathLst>
                <a:path w="16775" h="15156" extrusionOk="0">
                  <a:moveTo>
                    <a:pt x="1" y="14832"/>
                  </a:moveTo>
                  <a:lnTo>
                    <a:pt x="16516" y="0"/>
                  </a:lnTo>
                  <a:lnTo>
                    <a:pt x="16775" y="324"/>
                  </a:lnTo>
                  <a:lnTo>
                    <a:pt x="260" y="15155"/>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14" name="Google Shape;1814;p47"/>
            <p:cNvSpPr/>
            <p:nvPr/>
          </p:nvSpPr>
          <p:spPr>
            <a:xfrm>
              <a:off x="1677129" y="3543894"/>
              <a:ext cx="273183" cy="246324"/>
            </a:xfrm>
            <a:custGeom>
              <a:avLst/>
              <a:gdLst/>
              <a:ahLst/>
              <a:cxnLst/>
              <a:rect l="l" t="t" r="r" b="b"/>
              <a:pathLst>
                <a:path w="15480" h="13958" extrusionOk="0">
                  <a:moveTo>
                    <a:pt x="1" y="13666"/>
                  </a:moveTo>
                  <a:lnTo>
                    <a:pt x="15221" y="1"/>
                  </a:lnTo>
                  <a:lnTo>
                    <a:pt x="15480" y="292"/>
                  </a:lnTo>
                  <a:lnTo>
                    <a:pt x="260" y="13958"/>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15" name="Google Shape;1815;p47"/>
            <p:cNvSpPr/>
            <p:nvPr/>
          </p:nvSpPr>
          <p:spPr>
            <a:xfrm>
              <a:off x="1746289" y="3612473"/>
              <a:ext cx="205170" cy="189181"/>
            </a:xfrm>
            <a:custGeom>
              <a:avLst/>
              <a:gdLst/>
              <a:ahLst/>
              <a:cxnLst/>
              <a:rect l="l" t="t" r="r" b="b"/>
              <a:pathLst>
                <a:path w="11626" h="10720" extrusionOk="0">
                  <a:moveTo>
                    <a:pt x="0" y="10428"/>
                  </a:moveTo>
                  <a:lnTo>
                    <a:pt x="11367" y="1"/>
                  </a:lnTo>
                  <a:lnTo>
                    <a:pt x="11626" y="292"/>
                  </a:lnTo>
                  <a:lnTo>
                    <a:pt x="259" y="1072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16" name="Google Shape;1816;p47"/>
            <p:cNvSpPr/>
            <p:nvPr/>
          </p:nvSpPr>
          <p:spPr>
            <a:xfrm>
              <a:off x="1586844" y="3453610"/>
              <a:ext cx="307472" cy="276607"/>
            </a:xfrm>
            <a:custGeom>
              <a:avLst/>
              <a:gdLst/>
              <a:ahLst/>
              <a:cxnLst/>
              <a:rect l="l" t="t" r="r" b="b"/>
              <a:pathLst>
                <a:path w="17423" h="15674" extrusionOk="0">
                  <a:moveTo>
                    <a:pt x="0" y="15382"/>
                  </a:moveTo>
                  <a:lnTo>
                    <a:pt x="17163" y="0"/>
                  </a:lnTo>
                  <a:lnTo>
                    <a:pt x="17422" y="292"/>
                  </a:lnTo>
                  <a:lnTo>
                    <a:pt x="259" y="15674"/>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17" name="Google Shape;1817;p47"/>
            <p:cNvSpPr/>
            <p:nvPr/>
          </p:nvSpPr>
          <p:spPr>
            <a:xfrm>
              <a:off x="1624557" y="3485040"/>
              <a:ext cx="307472" cy="276607"/>
            </a:xfrm>
            <a:custGeom>
              <a:avLst/>
              <a:gdLst/>
              <a:ahLst/>
              <a:cxnLst/>
              <a:rect l="l" t="t" r="r" b="b"/>
              <a:pathLst>
                <a:path w="17423" h="15674" extrusionOk="0">
                  <a:moveTo>
                    <a:pt x="1" y="15382"/>
                  </a:moveTo>
                  <a:lnTo>
                    <a:pt x="17131" y="0"/>
                  </a:lnTo>
                  <a:lnTo>
                    <a:pt x="17423" y="292"/>
                  </a:lnTo>
                  <a:lnTo>
                    <a:pt x="260" y="15674"/>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18" name="Google Shape;1818;p47"/>
            <p:cNvSpPr/>
            <p:nvPr/>
          </p:nvSpPr>
          <p:spPr>
            <a:xfrm>
              <a:off x="3532728" y="3382737"/>
              <a:ext cx="310331" cy="250330"/>
            </a:xfrm>
            <a:custGeom>
              <a:avLst/>
              <a:gdLst/>
              <a:ahLst/>
              <a:cxnLst/>
              <a:rect l="l" t="t" r="r" b="b"/>
              <a:pathLst>
                <a:path w="17585" h="14185" extrusionOk="0">
                  <a:moveTo>
                    <a:pt x="0" y="325"/>
                  </a:moveTo>
                  <a:lnTo>
                    <a:pt x="227" y="1"/>
                  </a:lnTo>
                  <a:lnTo>
                    <a:pt x="17584" y="13861"/>
                  </a:lnTo>
                  <a:lnTo>
                    <a:pt x="17358" y="14185"/>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19" name="Google Shape;1819;p47"/>
            <p:cNvSpPr/>
            <p:nvPr/>
          </p:nvSpPr>
          <p:spPr>
            <a:xfrm>
              <a:off x="3601871" y="3375890"/>
              <a:ext cx="235471" cy="189746"/>
            </a:xfrm>
            <a:custGeom>
              <a:avLst/>
              <a:gdLst/>
              <a:ahLst/>
              <a:cxnLst/>
              <a:rect l="l" t="t" r="r" b="b"/>
              <a:pathLst>
                <a:path w="13343" h="10752" extrusionOk="0">
                  <a:moveTo>
                    <a:pt x="1" y="324"/>
                  </a:moveTo>
                  <a:lnTo>
                    <a:pt x="260" y="0"/>
                  </a:lnTo>
                  <a:lnTo>
                    <a:pt x="13342" y="10460"/>
                  </a:lnTo>
                  <a:lnTo>
                    <a:pt x="13116" y="10751"/>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20" name="Google Shape;1820;p47"/>
            <p:cNvSpPr/>
            <p:nvPr/>
          </p:nvSpPr>
          <p:spPr>
            <a:xfrm>
              <a:off x="3495580" y="3417609"/>
              <a:ext cx="310331" cy="250312"/>
            </a:xfrm>
            <a:custGeom>
              <a:avLst/>
              <a:gdLst/>
              <a:ahLst/>
              <a:cxnLst/>
              <a:rect l="l" t="t" r="r" b="b"/>
              <a:pathLst>
                <a:path w="17585" h="14184" extrusionOk="0">
                  <a:moveTo>
                    <a:pt x="0" y="324"/>
                  </a:moveTo>
                  <a:lnTo>
                    <a:pt x="227" y="0"/>
                  </a:lnTo>
                  <a:lnTo>
                    <a:pt x="17584" y="13860"/>
                  </a:lnTo>
                  <a:lnTo>
                    <a:pt x="17358" y="14184"/>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21" name="Google Shape;1821;p47"/>
            <p:cNvSpPr/>
            <p:nvPr/>
          </p:nvSpPr>
          <p:spPr>
            <a:xfrm>
              <a:off x="3415566" y="3555895"/>
              <a:ext cx="286331" cy="230900"/>
            </a:xfrm>
            <a:custGeom>
              <a:avLst/>
              <a:gdLst/>
              <a:ahLst/>
              <a:cxnLst/>
              <a:rect l="l" t="t" r="r" b="b"/>
              <a:pathLst>
                <a:path w="16225" h="13084" extrusionOk="0">
                  <a:moveTo>
                    <a:pt x="1" y="325"/>
                  </a:moveTo>
                  <a:lnTo>
                    <a:pt x="260" y="1"/>
                  </a:lnTo>
                  <a:lnTo>
                    <a:pt x="16225" y="12760"/>
                  </a:lnTo>
                  <a:lnTo>
                    <a:pt x="15998" y="13084"/>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22" name="Google Shape;1822;p47"/>
            <p:cNvSpPr/>
            <p:nvPr/>
          </p:nvSpPr>
          <p:spPr>
            <a:xfrm>
              <a:off x="3417860" y="3624473"/>
              <a:ext cx="215458" cy="177746"/>
            </a:xfrm>
            <a:custGeom>
              <a:avLst/>
              <a:gdLst/>
              <a:ahLst/>
              <a:cxnLst/>
              <a:rect l="l" t="t" r="r" b="b"/>
              <a:pathLst>
                <a:path w="12209" h="10072" extrusionOk="0">
                  <a:moveTo>
                    <a:pt x="0" y="292"/>
                  </a:moveTo>
                  <a:lnTo>
                    <a:pt x="259" y="1"/>
                  </a:lnTo>
                  <a:lnTo>
                    <a:pt x="12209" y="9748"/>
                  </a:lnTo>
                  <a:lnTo>
                    <a:pt x="11950" y="10072"/>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23" name="Google Shape;1823;p47"/>
            <p:cNvSpPr/>
            <p:nvPr/>
          </p:nvSpPr>
          <p:spPr>
            <a:xfrm>
              <a:off x="3465862" y="3462186"/>
              <a:ext cx="322332" cy="258889"/>
            </a:xfrm>
            <a:custGeom>
              <a:avLst/>
              <a:gdLst/>
              <a:ahLst/>
              <a:cxnLst/>
              <a:rect l="l" t="t" r="r" b="b"/>
              <a:pathLst>
                <a:path w="18265" h="14670" extrusionOk="0">
                  <a:moveTo>
                    <a:pt x="0" y="324"/>
                  </a:moveTo>
                  <a:lnTo>
                    <a:pt x="260" y="0"/>
                  </a:lnTo>
                  <a:lnTo>
                    <a:pt x="18264" y="14378"/>
                  </a:lnTo>
                  <a:lnTo>
                    <a:pt x="18005" y="1467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24" name="Google Shape;1824;p47"/>
            <p:cNvSpPr/>
            <p:nvPr/>
          </p:nvSpPr>
          <p:spPr>
            <a:xfrm>
              <a:off x="3414419" y="3495893"/>
              <a:ext cx="321767" cy="257195"/>
            </a:xfrm>
            <a:custGeom>
              <a:avLst/>
              <a:gdLst/>
              <a:ahLst/>
              <a:cxnLst/>
              <a:rect l="l" t="t" r="r" b="b"/>
              <a:pathLst>
                <a:path w="18233" h="14574" extrusionOk="0">
                  <a:moveTo>
                    <a:pt x="1" y="292"/>
                  </a:moveTo>
                  <a:lnTo>
                    <a:pt x="260" y="1"/>
                  </a:lnTo>
                  <a:lnTo>
                    <a:pt x="18233" y="14249"/>
                  </a:lnTo>
                  <a:lnTo>
                    <a:pt x="17974" y="14573"/>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25" name="Google Shape;1825;p47"/>
            <p:cNvSpPr/>
            <p:nvPr/>
          </p:nvSpPr>
          <p:spPr>
            <a:xfrm>
              <a:off x="3408137" y="3362743"/>
              <a:ext cx="294907" cy="268048"/>
            </a:xfrm>
            <a:custGeom>
              <a:avLst/>
              <a:gdLst/>
              <a:ahLst/>
              <a:cxnLst/>
              <a:rect l="l" t="t" r="r" b="b"/>
              <a:pathLst>
                <a:path w="16711" h="15189" extrusionOk="0">
                  <a:moveTo>
                    <a:pt x="1" y="14864"/>
                  </a:moveTo>
                  <a:lnTo>
                    <a:pt x="16451" y="0"/>
                  </a:lnTo>
                  <a:lnTo>
                    <a:pt x="16710" y="292"/>
                  </a:lnTo>
                  <a:lnTo>
                    <a:pt x="292" y="15188"/>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26" name="Google Shape;1826;p47"/>
            <p:cNvSpPr/>
            <p:nvPr/>
          </p:nvSpPr>
          <p:spPr>
            <a:xfrm>
              <a:off x="3457285" y="3410179"/>
              <a:ext cx="296619" cy="266901"/>
            </a:xfrm>
            <a:custGeom>
              <a:avLst/>
              <a:gdLst/>
              <a:ahLst/>
              <a:cxnLst/>
              <a:rect l="l" t="t" r="r" b="b"/>
              <a:pathLst>
                <a:path w="16808" h="15124" extrusionOk="0">
                  <a:moveTo>
                    <a:pt x="1" y="14832"/>
                  </a:moveTo>
                  <a:lnTo>
                    <a:pt x="16516" y="0"/>
                  </a:lnTo>
                  <a:lnTo>
                    <a:pt x="16807" y="292"/>
                  </a:lnTo>
                  <a:lnTo>
                    <a:pt x="260" y="15123"/>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27" name="Google Shape;1827;p47"/>
            <p:cNvSpPr/>
            <p:nvPr/>
          </p:nvSpPr>
          <p:spPr>
            <a:xfrm>
              <a:off x="3568146" y="3543894"/>
              <a:ext cx="273201" cy="246324"/>
            </a:xfrm>
            <a:custGeom>
              <a:avLst/>
              <a:gdLst/>
              <a:ahLst/>
              <a:cxnLst/>
              <a:rect l="l" t="t" r="r" b="b"/>
              <a:pathLst>
                <a:path w="15481" h="13958" extrusionOk="0">
                  <a:moveTo>
                    <a:pt x="1" y="13666"/>
                  </a:moveTo>
                  <a:lnTo>
                    <a:pt x="15221" y="1"/>
                  </a:lnTo>
                  <a:lnTo>
                    <a:pt x="15480" y="292"/>
                  </a:lnTo>
                  <a:lnTo>
                    <a:pt x="260" y="13958"/>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28" name="Google Shape;1828;p47"/>
            <p:cNvSpPr/>
            <p:nvPr/>
          </p:nvSpPr>
          <p:spPr>
            <a:xfrm>
              <a:off x="3637307" y="3612473"/>
              <a:ext cx="205170" cy="189181"/>
            </a:xfrm>
            <a:custGeom>
              <a:avLst/>
              <a:gdLst/>
              <a:ahLst/>
              <a:cxnLst/>
              <a:rect l="l" t="t" r="r" b="b"/>
              <a:pathLst>
                <a:path w="11626" h="10720" extrusionOk="0">
                  <a:moveTo>
                    <a:pt x="0" y="10428"/>
                  </a:moveTo>
                  <a:lnTo>
                    <a:pt x="11367" y="1"/>
                  </a:lnTo>
                  <a:lnTo>
                    <a:pt x="11626" y="292"/>
                  </a:lnTo>
                  <a:lnTo>
                    <a:pt x="259" y="1072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29" name="Google Shape;1829;p47"/>
            <p:cNvSpPr/>
            <p:nvPr/>
          </p:nvSpPr>
          <p:spPr>
            <a:xfrm>
              <a:off x="3478427" y="3453027"/>
              <a:ext cx="306908" cy="277189"/>
            </a:xfrm>
            <a:custGeom>
              <a:avLst/>
              <a:gdLst/>
              <a:ahLst/>
              <a:cxnLst/>
              <a:rect l="l" t="t" r="r" b="b"/>
              <a:pathLst>
                <a:path w="17391" h="15707" extrusionOk="0">
                  <a:moveTo>
                    <a:pt x="1" y="15383"/>
                  </a:moveTo>
                  <a:lnTo>
                    <a:pt x="17131" y="1"/>
                  </a:lnTo>
                  <a:lnTo>
                    <a:pt x="17391" y="292"/>
                  </a:lnTo>
                  <a:lnTo>
                    <a:pt x="260" y="15707"/>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30" name="Google Shape;1830;p47"/>
            <p:cNvSpPr/>
            <p:nvPr/>
          </p:nvSpPr>
          <p:spPr>
            <a:xfrm>
              <a:off x="3515575" y="3485040"/>
              <a:ext cx="307472" cy="276607"/>
            </a:xfrm>
            <a:custGeom>
              <a:avLst/>
              <a:gdLst/>
              <a:ahLst/>
              <a:cxnLst/>
              <a:rect l="l" t="t" r="r" b="b"/>
              <a:pathLst>
                <a:path w="17423" h="15674" extrusionOk="0">
                  <a:moveTo>
                    <a:pt x="1" y="15382"/>
                  </a:moveTo>
                  <a:lnTo>
                    <a:pt x="17131" y="0"/>
                  </a:lnTo>
                  <a:lnTo>
                    <a:pt x="17423" y="292"/>
                  </a:lnTo>
                  <a:lnTo>
                    <a:pt x="292" y="15674"/>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31" name="Google Shape;1831;p47"/>
            <p:cNvSpPr/>
            <p:nvPr/>
          </p:nvSpPr>
          <p:spPr>
            <a:xfrm>
              <a:off x="1483412" y="3343878"/>
              <a:ext cx="476059" cy="465770"/>
            </a:xfrm>
            <a:custGeom>
              <a:avLst/>
              <a:gdLst/>
              <a:ahLst/>
              <a:cxnLst/>
              <a:rect l="l" t="t" r="r" b="b"/>
              <a:pathLst>
                <a:path w="26976" h="26393" extrusionOk="0">
                  <a:moveTo>
                    <a:pt x="14281" y="26393"/>
                  </a:moveTo>
                  <a:cubicBezTo>
                    <a:pt x="9132" y="26393"/>
                    <a:pt x="4501" y="23317"/>
                    <a:pt x="2526" y="18556"/>
                  </a:cubicBezTo>
                  <a:cubicBezTo>
                    <a:pt x="583" y="13828"/>
                    <a:pt x="1652" y="8356"/>
                    <a:pt x="5311" y="4729"/>
                  </a:cubicBezTo>
                  <a:cubicBezTo>
                    <a:pt x="8938" y="1069"/>
                    <a:pt x="14378" y="1"/>
                    <a:pt x="19138" y="1976"/>
                  </a:cubicBezTo>
                  <a:cubicBezTo>
                    <a:pt x="23899" y="3919"/>
                    <a:pt x="26975" y="8550"/>
                    <a:pt x="26975" y="13699"/>
                  </a:cubicBezTo>
                  <a:cubicBezTo>
                    <a:pt x="26975" y="20726"/>
                    <a:pt x="21276" y="26393"/>
                    <a:pt x="14281" y="26393"/>
                  </a:cubicBezTo>
                  <a:close/>
                  <a:moveTo>
                    <a:pt x="14281" y="3012"/>
                  </a:moveTo>
                  <a:cubicBezTo>
                    <a:pt x="4760" y="3012"/>
                    <a:pt x="0" y="14541"/>
                    <a:pt x="6736" y="21244"/>
                  </a:cubicBezTo>
                  <a:cubicBezTo>
                    <a:pt x="9780" y="24320"/>
                    <a:pt x="14378" y="25227"/>
                    <a:pt x="18361" y="23576"/>
                  </a:cubicBezTo>
                  <a:cubicBezTo>
                    <a:pt x="22344" y="21924"/>
                    <a:pt x="24967" y="18006"/>
                    <a:pt x="24967" y="13699"/>
                  </a:cubicBezTo>
                  <a:cubicBezTo>
                    <a:pt x="24935" y="7805"/>
                    <a:pt x="20175" y="3045"/>
                    <a:pt x="14281" y="3012"/>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32" name="Google Shape;1832;p47"/>
            <p:cNvSpPr/>
            <p:nvPr/>
          </p:nvSpPr>
          <p:spPr>
            <a:xfrm>
              <a:off x="3377289" y="3343878"/>
              <a:ext cx="476059" cy="465770"/>
            </a:xfrm>
            <a:custGeom>
              <a:avLst/>
              <a:gdLst/>
              <a:ahLst/>
              <a:cxnLst/>
              <a:rect l="l" t="t" r="r" b="b"/>
              <a:pathLst>
                <a:path w="26976" h="26393" extrusionOk="0">
                  <a:moveTo>
                    <a:pt x="14281" y="26393"/>
                  </a:moveTo>
                  <a:cubicBezTo>
                    <a:pt x="9132" y="26393"/>
                    <a:pt x="4501" y="23317"/>
                    <a:pt x="2526" y="18556"/>
                  </a:cubicBezTo>
                  <a:cubicBezTo>
                    <a:pt x="583" y="13828"/>
                    <a:pt x="1652" y="8356"/>
                    <a:pt x="5311" y="4729"/>
                  </a:cubicBezTo>
                  <a:cubicBezTo>
                    <a:pt x="8938" y="1069"/>
                    <a:pt x="14378" y="1"/>
                    <a:pt x="19138" y="1976"/>
                  </a:cubicBezTo>
                  <a:cubicBezTo>
                    <a:pt x="23899" y="3919"/>
                    <a:pt x="26975" y="8550"/>
                    <a:pt x="26975" y="13699"/>
                  </a:cubicBezTo>
                  <a:cubicBezTo>
                    <a:pt x="26975" y="20726"/>
                    <a:pt x="21276" y="26393"/>
                    <a:pt x="14281" y="26393"/>
                  </a:cubicBezTo>
                  <a:close/>
                  <a:moveTo>
                    <a:pt x="14281" y="3012"/>
                  </a:moveTo>
                  <a:cubicBezTo>
                    <a:pt x="4760" y="3012"/>
                    <a:pt x="0" y="14541"/>
                    <a:pt x="6736" y="21244"/>
                  </a:cubicBezTo>
                  <a:cubicBezTo>
                    <a:pt x="9780" y="24320"/>
                    <a:pt x="14378" y="25227"/>
                    <a:pt x="18361" y="23576"/>
                  </a:cubicBezTo>
                  <a:cubicBezTo>
                    <a:pt x="22344" y="21924"/>
                    <a:pt x="24967" y="18006"/>
                    <a:pt x="24967" y="13699"/>
                  </a:cubicBezTo>
                  <a:cubicBezTo>
                    <a:pt x="24935" y="7805"/>
                    <a:pt x="20175" y="3045"/>
                    <a:pt x="14281" y="3012"/>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33" name="Google Shape;1833;p47"/>
            <p:cNvSpPr/>
            <p:nvPr/>
          </p:nvSpPr>
          <p:spPr>
            <a:xfrm>
              <a:off x="1747455" y="2368450"/>
              <a:ext cx="912025" cy="797700"/>
            </a:xfrm>
            <a:custGeom>
              <a:avLst/>
              <a:gdLst/>
              <a:ahLst/>
              <a:cxnLst/>
              <a:rect l="l" t="t" r="r" b="b"/>
              <a:pathLst>
                <a:path w="36481" h="31908" extrusionOk="0">
                  <a:moveTo>
                    <a:pt x="36481" y="285"/>
                  </a:moveTo>
                  <a:lnTo>
                    <a:pt x="381" y="31908"/>
                  </a:lnTo>
                  <a:lnTo>
                    <a:pt x="0" y="25146"/>
                  </a:lnTo>
                  <a:lnTo>
                    <a:pt x="0" y="18097"/>
                  </a:lnTo>
                  <a:lnTo>
                    <a:pt x="762" y="9525"/>
                  </a:lnTo>
                  <a:lnTo>
                    <a:pt x="2191" y="762"/>
                  </a:lnTo>
                  <a:lnTo>
                    <a:pt x="15716" y="190"/>
                  </a:lnTo>
                  <a:lnTo>
                    <a:pt x="31813" y="0"/>
                  </a:lnTo>
                  <a:close/>
                </a:path>
              </a:pathLst>
            </a:custGeom>
            <a:solidFill>
              <a:srgbClr val="FFFFFF"/>
            </a:solidFill>
            <a:ln>
              <a:noFill/>
            </a:ln>
          </p:spPr>
          <p:txBody>
            <a:bodyPr/>
            <a:lstStyle/>
            <a:p>
              <a:endParaRPr lang="en-US"/>
            </a:p>
          </p:txBody>
        </p:sp>
        <p:sp>
          <p:nvSpPr>
            <p:cNvPr id="1834" name="Google Shape;1834;p47"/>
            <p:cNvSpPr/>
            <p:nvPr/>
          </p:nvSpPr>
          <p:spPr>
            <a:xfrm>
              <a:off x="2704813" y="2352072"/>
              <a:ext cx="866775" cy="678650"/>
            </a:xfrm>
            <a:custGeom>
              <a:avLst/>
              <a:gdLst/>
              <a:ahLst/>
              <a:cxnLst/>
              <a:rect l="l" t="t" r="r" b="b"/>
              <a:pathLst>
                <a:path w="34671" h="27146" extrusionOk="0">
                  <a:moveTo>
                    <a:pt x="34671" y="762"/>
                  </a:moveTo>
                  <a:lnTo>
                    <a:pt x="5619" y="27146"/>
                  </a:lnTo>
                  <a:lnTo>
                    <a:pt x="2571" y="26956"/>
                  </a:lnTo>
                  <a:lnTo>
                    <a:pt x="285" y="27051"/>
                  </a:lnTo>
                  <a:lnTo>
                    <a:pt x="0" y="0"/>
                  </a:lnTo>
                  <a:lnTo>
                    <a:pt x="15811" y="95"/>
                  </a:lnTo>
                  <a:lnTo>
                    <a:pt x="31432" y="667"/>
                  </a:lnTo>
                  <a:close/>
                </a:path>
              </a:pathLst>
            </a:custGeom>
            <a:solidFill>
              <a:srgbClr val="FFFFFF"/>
            </a:solidFill>
            <a:ln>
              <a:noFill/>
            </a:ln>
          </p:spPr>
          <p:txBody>
            <a:bodyPr/>
            <a:lstStyle/>
            <a:p>
              <a:endParaRPr lang="en-US"/>
            </a:p>
          </p:txBody>
        </p:sp>
      </p:grpSp>
      <p:sp>
        <p:nvSpPr>
          <p:cNvPr id="743" name="Snip Diagonal Corner Rectangle 742"/>
          <p:cNvSpPr/>
          <p:nvPr/>
        </p:nvSpPr>
        <p:spPr>
          <a:xfrm>
            <a:off x="353295" y="61116"/>
            <a:ext cx="11572742" cy="2001792"/>
          </a:xfrm>
          <a:prstGeom prst="snip2DiagRect">
            <a:avLst/>
          </a:prstGeom>
          <a:noFill/>
          <a:ln w="38100" cap="flat" cmpd="sng" algn="ctr">
            <a:noFill/>
            <a:prstDash val="solid"/>
            <a:miter lim="800000"/>
          </a:ln>
          <a:effectLst/>
        </p:spPr>
        <p:txBody>
          <a:bodyPr lIns="121725" tIns="60862" rIns="121725" bIns="60862" rtlCol="0" anchor="ctr"/>
          <a:lstStyle/>
          <a:p>
            <a:pPr algn="ctr" fontAlgn="auto">
              <a:spcBef>
                <a:spcPts val="0"/>
              </a:spcBef>
              <a:spcAft>
                <a:spcPts val="0"/>
              </a:spcAft>
              <a:defRPr/>
            </a:pPr>
            <a:endParaRPr lang="vi-VN" sz="5300" b="1" dirty="0">
              <a:solidFill>
                <a:prstClr val="black"/>
              </a:solidFill>
              <a:latin typeface="Arial" pitchFamily="34" charset="0"/>
              <a:sym typeface="Arial"/>
            </a:endParaRPr>
          </a:p>
        </p:txBody>
      </p:sp>
      <p:sp>
        <p:nvSpPr>
          <p:cNvPr id="744" name="Rectangle 743"/>
          <p:cNvSpPr/>
          <p:nvPr/>
        </p:nvSpPr>
        <p:spPr>
          <a:xfrm>
            <a:off x="1873725" y="316342"/>
            <a:ext cx="10021993" cy="3645103"/>
          </a:xfrm>
          <a:prstGeom prst="rect">
            <a:avLst/>
          </a:prstGeom>
          <a:solidFill>
            <a:srgbClr val="FFFFFF"/>
          </a:solidFill>
          <a:ln w="28575" cap="flat" cmpd="sng" algn="ctr">
            <a:noFill/>
            <a:prstDash val="solid"/>
            <a:miter lim="800000"/>
          </a:ln>
          <a:effectLst/>
        </p:spPr>
        <p:txBody>
          <a:bodyPr lIns="121725" tIns="60862" rIns="121725" bIns="60862" rtlCol="0" anchor="ctr"/>
          <a:lstStyle/>
          <a:p>
            <a:pPr algn="just" fontAlgn="auto">
              <a:spcBef>
                <a:spcPts val="0"/>
              </a:spcBef>
              <a:spcAft>
                <a:spcPts val="0"/>
              </a:spcAft>
              <a:buClr>
                <a:srgbClr val="000000"/>
              </a:buClr>
            </a:pPr>
            <a:r>
              <a:rPr lang="en-US" sz="4800" kern="0">
                <a:solidFill>
                  <a:srgbClr val="000000"/>
                </a:solidFill>
                <a:latin typeface="Arial-Rounded" pitchFamily="34" charset="0"/>
                <a:ea typeface="Arial-Rounded" pitchFamily="34" charset="0"/>
                <a:cs typeface="Arial-Rounded" pitchFamily="34" charset="0"/>
                <a:sym typeface="Arial"/>
              </a:rPr>
              <a:t>	Lan gửi thư cho Hà kể về quê Lan. Ở đó, có nhà sàn nằm ven đồi. Mùa này, chim ca rộn rã, sim nở rộ tím cả núi đồi. Lan mời Hà lên thăm quê Lan.</a:t>
            </a:r>
          </a:p>
        </p:txBody>
      </p:sp>
      <p:grpSp>
        <p:nvGrpSpPr>
          <p:cNvPr id="320" name="Group 319"/>
          <p:cNvGrpSpPr/>
          <p:nvPr/>
        </p:nvGrpSpPr>
        <p:grpSpPr>
          <a:xfrm>
            <a:off x="831631" y="2885127"/>
            <a:ext cx="931123" cy="933432"/>
            <a:chOff x="7272763" y="2737505"/>
            <a:chExt cx="700074" cy="700074"/>
          </a:xfrm>
        </p:grpSpPr>
        <p:grpSp>
          <p:nvGrpSpPr>
            <p:cNvPr id="321" name="Google Shape;2566;p62"/>
            <p:cNvGrpSpPr/>
            <p:nvPr/>
          </p:nvGrpSpPr>
          <p:grpSpPr>
            <a:xfrm>
              <a:off x="7272763" y="2737505"/>
              <a:ext cx="700074" cy="700074"/>
              <a:chOff x="1803781" y="1600197"/>
              <a:chExt cx="828588" cy="828588"/>
            </a:xfrm>
          </p:grpSpPr>
          <p:sp>
            <p:nvSpPr>
              <p:cNvPr id="323" name="Google Shape;2567;p62"/>
              <p:cNvSpPr/>
              <p:nvPr/>
            </p:nvSpPr>
            <p:spPr>
              <a:xfrm rot="2700000">
                <a:off x="1803781" y="1600197"/>
                <a:ext cx="828588" cy="828588"/>
              </a:xfrm>
              <a:prstGeom prst="roundRect">
                <a:avLst>
                  <a:gd name="adj" fmla="val 8047"/>
                </a:avLst>
              </a:pr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24" name="Google Shape;2568;p62"/>
              <p:cNvSpPr/>
              <p:nvPr/>
            </p:nvSpPr>
            <p:spPr>
              <a:xfrm rot="2700000">
                <a:off x="1834965" y="1631381"/>
                <a:ext cx="766221" cy="766221"/>
              </a:xfrm>
              <a:prstGeom prst="roundRect">
                <a:avLst>
                  <a:gd name="adj" fmla="val 8047"/>
                </a:avLst>
              </a:prstGeom>
              <a:solidFill>
                <a:srgbClr val="FFC00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grpSp>
        <p:sp>
          <p:nvSpPr>
            <p:cNvPr id="322" name="Rectangle 321"/>
            <p:cNvSpPr/>
            <p:nvPr/>
          </p:nvSpPr>
          <p:spPr>
            <a:xfrm>
              <a:off x="7430279" y="2814965"/>
              <a:ext cx="337707" cy="496290"/>
            </a:xfrm>
            <a:prstGeom prst="rect">
              <a:avLst/>
            </a:prstGeom>
          </p:spPr>
          <p:txBody>
            <a:bodyPr wrap="none">
              <a:spAutoFit/>
            </a:bodyPr>
            <a:lstStyle/>
            <a:p>
              <a:pPr fontAlgn="auto">
                <a:spcBef>
                  <a:spcPts val="0"/>
                </a:spcBef>
                <a:spcAft>
                  <a:spcPts val="0"/>
                </a:spcAft>
                <a:buClr>
                  <a:srgbClr val="000000"/>
                </a:buClr>
              </a:pPr>
              <a:r>
                <a:rPr lang="en" sz="3700" kern="0" dirty="0">
                  <a:solidFill>
                    <a:srgbClr val="000000"/>
                  </a:solidFill>
                  <a:latin typeface="Arial"/>
                  <a:cs typeface="Arial"/>
                  <a:sym typeface="Arial"/>
                </a:rPr>
                <a:t>5</a:t>
              </a:r>
              <a:endParaRPr lang="en-US" sz="7200" kern="0" dirty="0">
                <a:solidFill>
                  <a:srgbClr val="000000"/>
                </a:solidFill>
                <a:latin typeface="Arial"/>
                <a:cs typeface="Arial"/>
                <a:sym typeface="Arial"/>
              </a:endParaRPr>
            </a:p>
          </p:txBody>
        </p:sp>
      </p:grpSp>
      <p:grpSp>
        <p:nvGrpSpPr>
          <p:cNvPr id="326" name="Group 325"/>
          <p:cNvGrpSpPr/>
          <p:nvPr/>
        </p:nvGrpSpPr>
        <p:grpSpPr>
          <a:xfrm>
            <a:off x="279442" y="4316269"/>
            <a:ext cx="824555" cy="2284420"/>
            <a:chOff x="1723542" y="1000116"/>
            <a:chExt cx="619950" cy="1830639"/>
          </a:xfrm>
        </p:grpSpPr>
        <p:sp>
          <p:nvSpPr>
            <p:cNvPr id="328" name="Google Shape;3773;p78"/>
            <p:cNvSpPr/>
            <p:nvPr/>
          </p:nvSpPr>
          <p:spPr>
            <a:xfrm>
              <a:off x="2108504" y="1829989"/>
              <a:ext cx="162426" cy="965709"/>
            </a:xfrm>
            <a:custGeom>
              <a:avLst/>
              <a:gdLst/>
              <a:ahLst/>
              <a:cxnLst/>
              <a:rect l="l" t="t" r="r" b="b"/>
              <a:pathLst>
                <a:path w="13200" h="78481" extrusionOk="0">
                  <a:moveTo>
                    <a:pt x="2841" y="1"/>
                  </a:moveTo>
                  <a:cubicBezTo>
                    <a:pt x="1421" y="1"/>
                    <a:pt x="1" y="916"/>
                    <a:pt x="1" y="2746"/>
                  </a:cubicBezTo>
                  <a:lnTo>
                    <a:pt x="1" y="75649"/>
                  </a:lnTo>
                  <a:cubicBezTo>
                    <a:pt x="19" y="77218"/>
                    <a:pt x="1281" y="78480"/>
                    <a:pt x="2850" y="78480"/>
                  </a:cubicBezTo>
                  <a:lnTo>
                    <a:pt x="9539" y="78480"/>
                  </a:lnTo>
                  <a:cubicBezTo>
                    <a:pt x="13200" y="78480"/>
                    <a:pt x="13200" y="72818"/>
                    <a:pt x="9539" y="72818"/>
                  </a:cubicBezTo>
                  <a:lnTo>
                    <a:pt x="5681" y="72818"/>
                  </a:lnTo>
                  <a:lnTo>
                    <a:pt x="5681" y="2746"/>
                  </a:lnTo>
                  <a:cubicBezTo>
                    <a:pt x="5681" y="916"/>
                    <a:pt x="4261" y="1"/>
                    <a:pt x="2841" y="1"/>
                  </a:cubicBezTo>
                  <a:close/>
                </a:path>
              </a:pathLst>
            </a:custGeom>
            <a:solidFill>
              <a:srgbClr val="FFE1CC"/>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29" name="Google Shape;3774;p78"/>
            <p:cNvSpPr/>
            <p:nvPr/>
          </p:nvSpPr>
          <p:spPr>
            <a:xfrm>
              <a:off x="1885291" y="1829989"/>
              <a:ext cx="162205" cy="965709"/>
            </a:xfrm>
            <a:custGeom>
              <a:avLst/>
              <a:gdLst/>
              <a:ahLst/>
              <a:cxnLst/>
              <a:rect l="l" t="t" r="r" b="b"/>
              <a:pathLst>
                <a:path w="13182" h="78481" extrusionOk="0">
                  <a:moveTo>
                    <a:pt x="10342" y="1"/>
                  </a:moveTo>
                  <a:cubicBezTo>
                    <a:pt x="8922" y="1"/>
                    <a:pt x="7502" y="916"/>
                    <a:pt x="7502" y="2746"/>
                  </a:cubicBezTo>
                  <a:lnTo>
                    <a:pt x="7502" y="72818"/>
                  </a:lnTo>
                  <a:lnTo>
                    <a:pt x="3661" y="72818"/>
                  </a:lnTo>
                  <a:cubicBezTo>
                    <a:pt x="0" y="72818"/>
                    <a:pt x="0" y="78480"/>
                    <a:pt x="3661" y="78480"/>
                  </a:cubicBezTo>
                  <a:lnTo>
                    <a:pt x="10333" y="78480"/>
                  </a:lnTo>
                  <a:cubicBezTo>
                    <a:pt x="11901" y="78480"/>
                    <a:pt x="13164" y="77218"/>
                    <a:pt x="13182" y="75649"/>
                  </a:cubicBezTo>
                  <a:lnTo>
                    <a:pt x="13182" y="2746"/>
                  </a:lnTo>
                  <a:cubicBezTo>
                    <a:pt x="13182" y="916"/>
                    <a:pt x="11762" y="1"/>
                    <a:pt x="10342" y="1"/>
                  </a:cubicBezTo>
                  <a:close/>
                </a:path>
              </a:pathLst>
            </a:custGeom>
            <a:solidFill>
              <a:srgbClr val="FFE1CC"/>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30" name="Google Shape;3775;p78"/>
            <p:cNvSpPr/>
            <p:nvPr/>
          </p:nvSpPr>
          <p:spPr>
            <a:xfrm>
              <a:off x="2108504" y="1828168"/>
              <a:ext cx="162426" cy="967751"/>
            </a:xfrm>
            <a:custGeom>
              <a:avLst/>
              <a:gdLst/>
              <a:ahLst/>
              <a:cxnLst/>
              <a:rect l="l" t="t" r="r" b="b"/>
              <a:pathLst>
                <a:path w="13200" h="78647" extrusionOk="0">
                  <a:moveTo>
                    <a:pt x="1547" y="0"/>
                  </a:moveTo>
                  <a:cubicBezTo>
                    <a:pt x="789" y="0"/>
                    <a:pt x="1" y="992"/>
                    <a:pt x="1" y="2894"/>
                  </a:cubicBezTo>
                  <a:lnTo>
                    <a:pt x="1" y="75797"/>
                  </a:lnTo>
                  <a:cubicBezTo>
                    <a:pt x="19" y="77366"/>
                    <a:pt x="1281" y="78628"/>
                    <a:pt x="2850" y="78647"/>
                  </a:cubicBezTo>
                  <a:lnTo>
                    <a:pt x="9539" y="78647"/>
                  </a:lnTo>
                  <a:cubicBezTo>
                    <a:pt x="13200" y="78647"/>
                    <a:pt x="13200" y="72966"/>
                    <a:pt x="9539" y="72966"/>
                  </a:cubicBezTo>
                  <a:cubicBezTo>
                    <a:pt x="8241" y="72966"/>
                    <a:pt x="3355" y="72480"/>
                    <a:pt x="2074" y="72480"/>
                  </a:cubicBezTo>
                  <a:cubicBezTo>
                    <a:pt x="2074" y="49110"/>
                    <a:pt x="2922" y="25957"/>
                    <a:pt x="2922" y="2606"/>
                  </a:cubicBezTo>
                  <a:cubicBezTo>
                    <a:pt x="2922" y="847"/>
                    <a:pt x="2248" y="0"/>
                    <a:pt x="1547" y="0"/>
                  </a:cubicBezTo>
                  <a:close/>
                </a:path>
              </a:pathLst>
            </a:custGeom>
            <a:solidFill>
              <a:srgbClr val="F2BF9C"/>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31" name="Google Shape;3776;p78"/>
            <p:cNvSpPr/>
            <p:nvPr/>
          </p:nvSpPr>
          <p:spPr>
            <a:xfrm>
              <a:off x="1885291" y="1830322"/>
              <a:ext cx="129141" cy="965376"/>
            </a:xfrm>
            <a:custGeom>
              <a:avLst/>
              <a:gdLst/>
              <a:ahLst/>
              <a:cxnLst/>
              <a:rect l="l" t="t" r="r" b="b"/>
              <a:pathLst>
                <a:path w="10495" h="78454" extrusionOk="0">
                  <a:moveTo>
                    <a:pt x="8982" y="1"/>
                  </a:moveTo>
                  <a:cubicBezTo>
                    <a:pt x="8239" y="1"/>
                    <a:pt x="7502" y="902"/>
                    <a:pt x="7502" y="2719"/>
                  </a:cubicBezTo>
                  <a:lnTo>
                    <a:pt x="7502" y="72791"/>
                  </a:lnTo>
                  <a:lnTo>
                    <a:pt x="3661" y="72791"/>
                  </a:lnTo>
                  <a:cubicBezTo>
                    <a:pt x="0" y="72791"/>
                    <a:pt x="0" y="78453"/>
                    <a:pt x="3661" y="78453"/>
                  </a:cubicBezTo>
                  <a:lnTo>
                    <a:pt x="10333" y="78453"/>
                  </a:lnTo>
                  <a:lnTo>
                    <a:pt x="10333" y="74649"/>
                  </a:lnTo>
                  <a:cubicBezTo>
                    <a:pt x="10333" y="74649"/>
                    <a:pt x="10495" y="27062"/>
                    <a:pt x="10495" y="2773"/>
                  </a:cubicBezTo>
                  <a:cubicBezTo>
                    <a:pt x="10495" y="929"/>
                    <a:pt x="9736" y="1"/>
                    <a:pt x="8982" y="1"/>
                  </a:cubicBezTo>
                  <a:close/>
                </a:path>
              </a:pathLst>
            </a:custGeom>
            <a:solidFill>
              <a:srgbClr val="F2BF9C"/>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32" name="Google Shape;3777;p78"/>
            <p:cNvSpPr/>
            <p:nvPr/>
          </p:nvSpPr>
          <p:spPr>
            <a:xfrm>
              <a:off x="1816285" y="2771494"/>
              <a:ext cx="524328" cy="59261"/>
            </a:xfrm>
            <a:custGeom>
              <a:avLst/>
              <a:gdLst/>
              <a:ahLst/>
              <a:cxnLst/>
              <a:rect l="l" t="t" r="r" b="b"/>
              <a:pathLst>
                <a:path w="42611" h="4816" extrusionOk="0">
                  <a:moveTo>
                    <a:pt x="21296" y="1"/>
                  </a:moveTo>
                  <a:cubicBezTo>
                    <a:pt x="9539" y="1"/>
                    <a:pt x="0" y="1083"/>
                    <a:pt x="0" y="2399"/>
                  </a:cubicBezTo>
                  <a:cubicBezTo>
                    <a:pt x="0" y="3734"/>
                    <a:pt x="9539" y="4816"/>
                    <a:pt x="21296" y="4816"/>
                  </a:cubicBezTo>
                  <a:cubicBezTo>
                    <a:pt x="33071" y="4816"/>
                    <a:pt x="42610" y="3734"/>
                    <a:pt x="42610" y="2399"/>
                  </a:cubicBezTo>
                  <a:cubicBezTo>
                    <a:pt x="42610" y="1083"/>
                    <a:pt x="33071" y="1"/>
                    <a:pt x="21296" y="1"/>
                  </a:cubicBezTo>
                  <a:close/>
                </a:path>
              </a:pathLst>
            </a:custGeom>
            <a:solidFill>
              <a:srgbClr val="3B3B3B">
                <a:alpha val="55310"/>
              </a:srgb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33" name="Google Shape;3778;p78"/>
            <p:cNvSpPr/>
            <p:nvPr/>
          </p:nvSpPr>
          <p:spPr>
            <a:xfrm>
              <a:off x="2108504" y="2470403"/>
              <a:ext cx="179518" cy="325516"/>
            </a:xfrm>
            <a:custGeom>
              <a:avLst/>
              <a:gdLst/>
              <a:ahLst/>
              <a:cxnLst/>
              <a:rect l="l" t="t" r="r" b="b"/>
              <a:pathLst>
                <a:path w="14589" h="26454" extrusionOk="0">
                  <a:moveTo>
                    <a:pt x="1" y="1"/>
                  </a:moveTo>
                  <a:lnTo>
                    <a:pt x="1" y="23604"/>
                  </a:lnTo>
                  <a:cubicBezTo>
                    <a:pt x="19" y="25173"/>
                    <a:pt x="1281" y="26435"/>
                    <a:pt x="2850" y="26454"/>
                  </a:cubicBezTo>
                  <a:lnTo>
                    <a:pt x="9539" y="26454"/>
                  </a:lnTo>
                  <a:cubicBezTo>
                    <a:pt x="13200" y="26454"/>
                    <a:pt x="14588" y="21188"/>
                    <a:pt x="10748" y="20900"/>
                  </a:cubicBezTo>
                  <a:lnTo>
                    <a:pt x="5681" y="20178"/>
                  </a:lnTo>
                  <a:lnTo>
                    <a:pt x="5681" y="668"/>
                  </a:lnTo>
                  <a:cubicBezTo>
                    <a:pt x="5338" y="704"/>
                    <a:pt x="4977" y="722"/>
                    <a:pt x="4617" y="722"/>
                  </a:cubicBezTo>
                  <a:cubicBezTo>
                    <a:pt x="3048" y="722"/>
                    <a:pt x="1497" y="487"/>
                    <a:pt x="1" y="1"/>
                  </a:cubicBezTo>
                  <a:close/>
                </a:path>
              </a:pathLst>
            </a:custGeom>
            <a:solidFill>
              <a:schemeClr val="accent5">
                <a:lumMod val="20000"/>
                <a:lumOff val="80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34" name="Google Shape;3779;p78"/>
            <p:cNvSpPr/>
            <p:nvPr/>
          </p:nvSpPr>
          <p:spPr>
            <a:xfrm>
              <a:off x="1867978" y="2470403"/>
              <a:ext cx="179518" cy="325516"/>
            </a:xfrm>
            <a:custGeom>
              <a:avLst/>
              <a:gdLst/>
              <a:ahLst/>
              <a:cxnLst/>
              <a:rect l="l" t="t" r="r" b="b"/>
              <a:pathLst>
                <a:path w="14589" h="26454" extrusionOk="0">
                  <a:moveTo>
                    <a:pt x="14589" y="1"/>
                  </a:moveTo>
                  <a:cubicBezTo>
                    <a:pt x="13092" y="487"/>
                    <a:pt x="11541" y="722"/>
                    <a:pt x="9973" y="722"/>
                  </a:cubicBezTo>
                  <a:cubicBezTo>
                    <a:pt x="9612" y="722"/>
                    <a:pt x="9269" y="704"/>
                    <a:pt x="8909" y="668"/>
                  </a:cubicBezTo>
                  <a:lnTo>
                    <a:pt x="8909" y="20178"/>
                  </a:lnTo>
                  <a:lnTo>
                    <a:pt x="3842" y="20900"/>
                  </a:lnTo>
                  <a:cubicBezTo>
                    <a:pt x="1" y="21188"/>
                    <a:pt x="1407" y="26454"/>
                    <a:pt x="5068" y="26454"/>
                  </a:cubicBezTo>
                  <a:lnTo>
                    <a:pt x="11740" y="26454"/>
                  </a:lnTo>
                  <a:cubicBezTo>
                    <a:pt x="13308" y="26435"/>
                    <a:pt x="14571" y="25173"/>
                    <a:pt x="14589" y="23604"/>
                  </a:cubicBezTo>
                  <a:lnTo>
                    <a:pt x="14589" y="1"/>
                  </a:lnTo>
                  <a:close/>
                </a:path>
              </a:pathLst>
            </a:custGeom>
            <a:solidFill>
              <a:schemeClr val="accent5">
                <a:lumMod val="20000"/>
                <a:lumOff val="80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35" name="Google Shape;3780;p78"/>
            <p:cNvSpPr/>
            <p:nvPr/>
          </p:nvSpPr>
          <p:spPr>
            <a:xfrm>
              <a:off x="2108504" y="2470403"/>
              <a:ext cx="179518" cy="325295"/>
            </a:xfrm>
            <a:custGeom>
              <a:avLst/>
              <a:gdLst/>
              <a:ahLst/>
              <a:cxnLst/>
              <a:rect l="l" t="t" r="r" b="b"/>
              <a:pathLst>
                <a:path w="14589" h="26436" extrusionOk="0">
                  <a:moveTo>
                    <a:pt x="4218" y="717"/>
                  </a:moveTo>
                  <a:cubicBezTo>
                    <a:pt x="4351" y="720"/>
                    <a:pt x="4484" y="722"/>
                    <a:pt x="4617" y="722"/>
                  </a:cubicBezTo>
                  <a:cubicBezTo>
                    <a:pt x="4727" y="722"/>
                    <a:pt x="4532" y="720"/>
                    <a:pt x="4218" y="717"/>
                  </a:cubicBezTo>
                  <a:close/>
                  <a:moveTo>
                    <a:pt x="1" y="1"/>
                  </a:moveTo>
                  <a:lnTo>
                    <a:pt x="1" y="23604"/>
                  </a:lnTo>
                  <a:cubicBezTo>
                    <a:pt x="19" y="25173"/>
                    <a:pt x="1281" y="26435"/>
                    <a:pt x="2850" y="26435"/>
                  </a:cubicBezTo>
                  <a:lnTo>
                    <a:pt x="9539" y="26435"/>
                  </a:lnTo>
                  <a:cubicBezTo>
                    <a:pt x="13200" y="26435"/>
                    <a:pt x="14588" y="21188"/>
                    <a:pt x="10766" y="20900"/>
                  </a:cubicBezTo>
                  <a:lnTo>
                    <a:pt x="2074" y="20287"/>
                  </a:lnTo>
                  <a:lnTo>
                    <a:pt x="2435" y="680"/>
                  </a:lnTo>
                  <a:lnTo>
                    <a:pt x="2435" y="680"/>
                  </a:lnTo>
                  <a:cubicBezTo>
                    <a:pt x="2623" y="698"/>
                    <a:pt x="3630" y="710"/>
                    <a:pt x="4218" y="717"/>
                  </a:cubicBezTo>
                  <a:lnTo>
                    <a:pt x="4218" y="717"/>
                  </a:lnTo>
                  <a:cubicBezTo>
                    <a:pt x="2785" y="680"/>
                    <a:pt x="1370" y="446"/>
                    <a:pt x="1" y="1"/>
                  </a:cubicBezTo>
                  <a:close/>
                </a:path>
              </a:pathLst>
            </a:custGeom>
            <a:solidFill>
              <a:schemeClr val="accent5">
                <a:lumMod val="20000"/>
                <a:lumOff val="80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36" name="Google Shape;3781;p78"/>
            <p:cNvSpPr/>
            <p:nvPr/>
          </p:nvSpPr>
          <p:spPr>
            <a:xfrm>
              <a:off x="1867978" y="2478611"/>
              <a:ext cx="144461" cy="317309"/>
            </a:xfrm>
            <a:custGeom>
              <a:avLst/>
              <a:gdLst/>
              <a:ahLst/>
              <a:cxnLst/>
              <a:rect l="l" t="t" r="r" b="b"/>
              <a:pathLst>
                <a:path w="11740" h="25787" extrusionOk="0">
                  <a:moveTo>
                    <a:pt x="8909" y="1"/>
                  </a:moveTo>
                  <a:lnTo>
                    <a:pt x="8909" y="19511"/>
                  </a:lnTo>
                  <a:lnTo>
                    <a:pt x="3842" y="20233"/>
                  </a:lnTo>
                  <a:cubicBezTo>
                    <a:pt x="1" y="20521"/>
                    <a:pt x="1407" y="25787"/>
                    <a:pt x="5068" y="25787"/>
                  </a:cubicBezTo>
                  <a:lnTo>
                    <a:pt x="11740" y="25787"/>
                  </a:lnTo>
                  <a:lnTo>
                    <a:pt x="11577" y="55"/>
                  </a:lnTo>
                  <a:lnTo>
                    <a:pt x="9973" y="55"/>
                  </a:lnTo>
                  <a:cubicBezTo>
                    <a:pt x="9612" y="55"/>
                    <a:pt x="9269" y="37"/>
                    <a:pt x="8909" y="1"/>
                  </a:cubicBezTo>
                  <a:close/>
                </a:path>
              </a:pathLst>
            </a:custGeom>
            <a:solidFill>
              <a:schemeClr val="accent5">
                <a:lumMod val="20000"/>
                <a:lumOff val="80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37" name="Google Shape;3782;p78"/>
            <p:cNvSpPr/>
            <p:nvPr/>
          </p:nvSpPr>
          <p:spPr>
            <a:xfrm>
              <a:off x="1812286" y="1923458"/>
              <a:ext cx="528549" cy="365926"/>
            </a:xfrm>
            <a:custGeom>
              <a:avLst/>
              <a:gdLst/>
              <a:ahLst/>
              <a:cxnLst/>
              <a:rect l="l" t="t" r="r" b="b"/>
              <a:pathLst>
                <a:path w="42954" h="29738" extrusionOk="0">
                  <a:moveTo>
                    <a:pt x="10550" y="1"/>
                  </a:moveTo>
                  <a:lnTo>
                    <a:pt x="1" y="21873"/>
                  </a:lnTo>
                  <a:cubicBezTo>
                    <a:pt x="1939" y="24127"/>
                    <a:pt x="4091" y="24315"/>
                    <a:pt x="4754" y="24315"/>
                  </a:cubicBezTo>
                  <a:cubicBezTo>
                    <a:pt x="4886" y="24315"/>
                    <a:pt x="4960" y="24308"/>
                    <a:pt x="4960" y="24308"/>
                  </a:cubicBezTo>
                  <a:lnTo>
                    <a:pt x="4960" y="24308"/>
                  </a:lnTo>
                  <a:lnTo>
                    <a:pt x="4220" y="25552"/>
                  </a:lnTo>
                  <a:cubicBezTo>
                    <a:pt x="6755" y="27803"/>
                    <a:pt x="8701" y="28246"/>
                    <a:pt x="9840" y="28246"/>
                  </a:cubicBezTo>
                  <a:cubicBezTo>
                    <a:pt x="10582" y="28246"/>
                    <a:pt x="10982" y="28058"/>
                    <a:pt x="10982" y="28058"/>
                  </a:cubicBezTo>
                  <a:lnTo>
                    <a:pt x="10982" y="28058"/>
                  </a:lnTo>
                  <a:lnTo>
                    <a:pt x="10802" y="29231"/>
                  </a:lnTo>
                  <a:cubicBezTo>
                    <a:pt x="13627" y="29584"/>
                    <a:pt x="16238" y="29738"/>
                    <a:pt x="18643" y="29738"/>
                  </a:cubicBezTo>
                  <a:cubicBezTo>
                    <a:pt x="34642" y="29738"/>
                    <a:pt x="41511" y="22937"/>
                    <a:pt x="41511" y="22937"/>
                  </a:cubicBezTo>
                  <a:lnTo>
                    <a:pt x="40374" y="21873"/>
                  </a:lnTo>
                  <a:lnTo>
                    <a:pt x="42953" y="19205"/>
                  </a:lnTo>
                  <a:lnTo>
                    <a:pt x="33847" y="1876"/>
                  </a:lnTo>
                  <a:lnTo>
                    <a:pt x="10550" y="1"/>
                  </a:lnTo>
                  <a:close/>
                </a:path>
              </a:pathLst>
            </a:custGeom>
            <a:solidFill>
              <a:schemeClr val="accent3">
                <a:lumMod val="75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38" name="Google Shape;3783;p78"/>
            <p:cNvSpPr/>
            <p:nvPr/>
          </p:nvSpPr>
          <p:spPr>
            <a:xfrm>
              <a:off x="1859549" y="2719801"/>
              <a:ext cx="187947" cy="75676"/>
            </a:xfrm>
            <a:custGeom>
              <a:avLst/>
              <a:gdLst/>
              <a:ahLst/>
              <a:cxnLst/>
              <a:rect l="l" t="t" r="r" b="b"/>
              <a:pathLst>
                <a:path w="15274" h="6150" extrusionOk="0">
                  <a:moveTo>
                    <a:pt x="8927" y="1"/>
                  </a:moveTo>
                  <a:lnTo>
                    <a:pt x="6871" y="325"/>
                  </a:lnTo>
                  <a:lnTo>
                    <a:pt x="7105" y="2417"/>
                  </a:lnTo>
                  <a:lnTo>
                    <a:pt x="4725" y="2381"/>
                  </a:lnTo>
                  <a:lnTo>
                    <a:pt x="4545" y="560"/>
                  </a:lnTo>
                  <a:cubicBezTo>
                    <a:pt x="2165" y="938"/>
                    <a:pt x="1" y="2218"/>
                    <a:pt x="271" y="6149"/>
                  </a:cubicBezTo>
                  <a:lnTo>
                    <a:pt x="15274" y="6149"/>
                  </a:lnTo>
                  <a:lnTo>
                    <a:pt x="15274" y="2363"/>
                  </a:lnTo>
                  <a:lnTo>
                    <a:pt x="9125" y="2363"/>
                  </a:lnTo>
                  <a:lnTo>
                    <a:pt x="8927" y="1"/>
                  </a:ln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39" name="Google Shape;3784;p78"/>
            <p:cNvSpPr/>
            <p:nvPr/>
          </p:nvSpPr>
          <p:spPr>
            <a:xfrm>
              <a:off x="1812064" y="1923458"/>
              <a:ext cx="321973" cy="367317"/>
            </a:xfrm>
            <a:custGeom>
              <a:avLst/>
              <a:gdLst/>
              <a:ahLst/>
              <a:cxnLst/>
              <a:rect l="l" t="t" r="r" b="b"/>
              <a:pathLst>
                <a:path w="26166" h="29851" extrusionOk="0">
                  <a:moveTo>
                    <a:pt x="10568" y="1"/>
                  </a:moveTo>
                  <a:lnTo>
                    <a:pt x="1" y="21873"/>
                  </a:lnTo>
                  <a:cubicBezTo>
                    <a:pt x="1954" y="24127"/>
                    <a:pt x="4096" y="24315"/>
                    <a:pt x="4755" y="24315"/>
                  </a:cubicBezTo>
                  <a:cubicBezTo>
                    <a:pt x="4887" y="24315"/>
                    <a:pt x="4960" y="24308"/>
                    <a:pt x="4960" y="24308"/>
                  </a:cubicBezTo>
                  <a:lnTo>
                    <a:pt x="4960" y="24308"/>
                  </a:lnTo>
                  <a:lnTo>
                    <a:pt x="4238" y="25552"/>
                  </a:lnTo>
                  <a:cubicBezTo>
                    <a:pt x="6773" y="27803"/>
                    <a:pt x="8719" y="28246"/>
                    <a:pt x="9858" y="28246"/>
                  </a:cubicBezTo>
                  <a:cubicBezTo>
                    <a:pt x="10600" y="28246"/>
                    <a:pt x="11000" y="28058"/>
                    <a:pt x="11000" y="28058"/>
                  </a:cubicBezTo>
                  <a:lnTo>
                    <a:pt x="11000" y="28058"/>
                  </a:lnTo>
                  <a:lnTo>
                    <a:pt x="10820" y="29231"/>
                  </a:lnTo>
                  <a:cubicBezTo>
                    <a:pt x="13835" y="29611"/>
                    <a:pt x="15102" y="29851"/>
                    <a:pt x="17149" y="29851"/>
                  </a:cubicBezTo>
                  <a:cubicBezTo>
                    <a:pt x="17526" y="29851"/>
                    <a:pt x="17930" y="29842"/>
                    <a:pt x="18375" y="29826"/>
                  </a:cubicBezTo>
                  <a:lnTo>
                    <a:pt x="24092" y="3228"/>
                  </a:lnTo>
                  <a:lnTo>
                    <a:pt x="26165" y="451"/>
                  </a:lnTo>
                  <a:lnTo>
                    <a:pt x="10568" y="1"/>
                  </a:lnTo>
                  <a:close/>
                </a:path>
              </a:pathLst>
            </a:custGeom>
            <a:solidFill>
              <a:schemeClr val="accent3">
                <a:lumMod val="50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40" name="Google Shape;3785;p78"/>
            <p:cNvSpPr/>
            <p:nvPr/>
          </p:nvSpPr>
          <p:spPr>
            <a:xfrm>
              <a:off x="1903490" y="1902823"/>
              <a:ext cx="343482" cy="99301"/>
            </a:xfrm>
            <a:custGeom>
              <a:avLst/>
              <a:gdLst/>
              <a:ahLst/>
              <a:cxnLst/>
              <a:rect l="l" t="t" r="r" b="b"/>
              <a:pathLst>
                <a:path w="27914" h="8070" extrusionOk="0">
                  <a:moveTo>
                    <a:pt x="25425" y="1"/>
                  </a:moveTo>
                  <a:lnTo>
                    <a:pt x="1497" y="1912"/>
                  </a:lnTo>
                  <a:lnTo>
                    <a:pt x="0" y="4473"/>
                  </a:lnTo>
                  <a:cubicBezTo>
                    <a:pt x="0" y="4473"/>
                    <a:pt x="5684" y="8070"/>
                    <a:pt x="13390" y="8070"/>
                  </a:cubicBezTo>
                  <a:cubicBezTo>
                    <a:pt x="17798" y="8070"/>
                    <a:pt x="22868" y="6893"/>
                    <a:pt x="27914" y="3192"/>
                  </a:cubicBezTo>
                  <a:lnTo>
                    <a:pt x="25425" y="1"/>
                  </a:lnTo>
                  <a:close/>
                </a:path>
              </a:pathLst>
            </a:custGeom>
            <a:solidFill>
              <a:srgbClr val="FC870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41" name="Google Shape;3786;p78"/>
            <p:cNvSpPr/>
            <p:nvPr/>
          </p:nvSpPr>
          <p:spPr>
            <a:xfrm>
              <a:off x="1756876" y="1000116"/>
              <a:ext cx="548446" cy="537495"/>
            </a:xfrm>
            <a:custGeom>
              <a:avLst/>
              <a:gdLst/>
              <a:ahLst/>
              <a:cxnLst/>
              <a:rect l="l" t="t" r="r" b="b"/>
              <a:pathLst>
                <a:path w="44571" h="43681" extrusionOk="0">
                  <a:moveTo>
                    <a:pt x="23493" y="1"/>
                  </a:moveTo>
                  <a:cubicBezTo>
                    <a:pt x="16327" y="1"/>
                    <a:pt x="9216" y="4820"/>
                    <a:pt x="7389" y="9979"/>
                  </a:cubicBezTo>
                  <a:cubicBezTo>
                    <a:pt x="5297" y="15876"/>
                    <a:pt x="7281" y="21736"/>
                    <a:pt x="7281" y="21736"/>
                  </a:cubicBezTo>
                  <a:cubicBezTo>
                    <a:pt x="7281" y="21736"/>
                    <a:pt x="7984" y="26514"/>
                    <a:pt x="3674" y="30031"/>
                  </a:cubicBezTo>
                  <a:cubicBezTo>
                    <a:pt x="1" y="33028"/>
                    <a:pt x="2734" y="35672"/>
                    <a:pt x="4995" y="35672"/>
                  </a:cubicBezTo>
                  <a:cubicBezTo>
                    <a:pt x="5386" y="35672"/>
                    <a:pt x="5763" y="35593"/>
                    <a:pt x="6091" y="35422"/>
                  </a:cubicBezTo>
                  <a:cubicBezTo>
                    <a:pt x="6091" y="35422"/>
                    <a:pt x="6091" y="38837"/>
                    <a:pt x="8307" y="38837"/>
                  </a:cubicBezTo>
                  <a:cubicBezTo>
                    <a:pt x="8936" y="38837"/>
                    <a:pt x="9743" y="38562"/>
                    <a:pt x="10779" y="37857"/>
                  </a:cubicBezTo>
                  <a:cubicBezTo>
                    <a:pt x="10779" y="37857"/>
                    <a:pt x="11021" y="41251"/>
                    <a:pt x="14240" y="41251"/>
                  </a:cubicBezTo>
                  <a:cubicBezTo>
                    <a:pt x="14946" y="41251"/>
                    <a:pt x="15797" y="41087"/>
                    <a:pt x="16820" y="40688"/>
                  </a:cubicBezTo>
                  <a:cubicBezTo>
                    <a:pt x="17492" y="40424"/>
                    <a:pt x="18278" y="40312"/>
                    <a:pt x="19128" y="40312"/>
                  </a:cubicBezTo>
                  <a:cubicBezTo>
                    <a:pt x="23797" y="40312"/>
                    <a:pt x="30380" y="43681"/>
                    <a:pt x="30380" y="43681"/>
                  </a:cubicBezTo>
                  <a:cubicBezTo>
                    <a:pt x="30380" y="43681"/>
                    <a:pt x="35555" y="42437"/>
                    <a:pt x="34185" y="39768"/>
                  </a:cubicBezTo>
                  <a:lnTo>
                    <a:pt x="34185" y="39768"/>
                  </a:lnTo>
                  <a:cubicBezTo>
                    <a:pt x="34185" y="39768"/>
                    <a:pt x="35040" y="40127"/>
                    <a:pt x="35903" y="40127"/>
                  </a:cubicBezTo>
                  <a:cubicBezTo>
                    <a:pt x="37021" y="40127"/>
                    <a:pt x="38150" y="39524"/>
                    <a:pt x="37448" y="36757"/>
                  </a:cubicBezTo>
                  <a:lnTo>
                    <a:pt x="37448" y="36757"/>
                  </a:lnTo>
                  <a:cubicBezTo>
                    <a:pt x="37448" y="36757"/>
                    <a:pt x="38944" y="37936"/>
                    <a:pt x="40398" y="37936"/>
                  </a:cubicBezTo>
                  <a:cubicBezTo>
                    <a:pt x="41167" y="37936"/>
                    <a:pt x="41925" y="37606"/>
                    <a:pt x="42443" y="36594"/>
                  </a:cubicBezTo>
                  <a:cubicBezTo>
                    <a:pt x="44571" y="32483"/>
                    <a:pt x="38332" y="32411"/>
                    <a:pt x="38206" y="25577"/>
                  </a:cubicBezTo>
                  <a:cubicBezTo>
                    <a:pt x="38043" y="16399"/>
                    <a:pt x="41776" y="12630"/>
                    <a:pt x="33806" y="4353"/>
                  </a:cubicBezTo>
                  <a:cubicBezTo>
                    <a:pt x="30816" y="1254"/>
                    <a:pt x="27148" y="1"/>
                    <a:pt x="23493"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42" name="Google Shape;3787;p78"/>
            <p:cNvSpPr/>
            <p:nvPr/>
          </p:nvSpPr>
          <p:spPr>
            <a:xfrm>
              <a:off x="1756876" y="1000263"/>
              <a:ext cx="411110" cy="537347"/>
            </a:xfrm>
            <a:custGeom>
              <a:avLst/>
              <a:gdLst/>
              <a:ahLst/>
              <a:cxnLst/>
              <a:rect l="l" t="t" r="r" b="b"/>
              <a:pathLst>
                <a:path w="33410" h="43669" extrusionOk="0">
                  <a:moveTo>
                    <a:pt x="23466" y="1"/>
                  </a:moveTo>
                  <a:cubicBezTo>
                    <a:pt x="16304" y="1"/>
                    <a:pt x="9190" y="4806"/>
                    <a:pt x="7371" y="9967"/>
                  </a:cubicBezTo>
                  <a:cubicBezTo>
                    <a:pt x="5297" y="15864"/>
                    <a:pt x="7281" y="21724"/>
                    <a:pt x="7281" y="21724"/>
                  </a:cubicBezTo>
                  <a:cubicBezTo>
                    <a:pt x="7281" y="21724"/>
                    <a:pt x="7984" y="26502"/>
                    <a:pt x="3674" y="30019"/>
                  </a:cubicBezTo>
                  <a:cubicBezTo>
                    <a:pt x="1" y="33016"/>
                    <a:pt x="2734" y="35660"/>
                    <a:pt x="4995" y="35660"/>
                  </a:cubicBezTo>
                  <a:cubicBezTo>
                    <a:pt x="5386" y="35660"/>
                    <a:pt x="5763" y="35581"/>
                    <a:pt x="6091" y="35410"/>
                  </a:cubicBezTo>
                  <a:cubicBezTo>
                    <a:pt x="6091" y="35410"/>
                    <a:pt x="6091" y="38825"/>
                    <a:pt x="8307" y="38825"/>
                  </a:cubicBezTo>
                  <a:cubicBezTo>
                    <a:pt x="8936" y="38825"/>
                    <a:pt x="9743" y="38550"/>
                    <a:pt x="10779" y="37845"/>
                  </a:cubicBezTo>
                  <a:cubicBezTo>
                    <a:pt x="10779" y="37845"/>
                    <a:pt x="11021" y="41239"/>
                    <a:pt x="14240" y="41239"/>
                  </a:cubicBezTo>
                  <a:cubicBezTo>
                    <a:pt x="14946" y="41239"/>
                    <a:pt x="15797" y="41075"/>
                    <a:pt x="16820" y="40676"/>
                  </a:cubicBezTo>
                  <a:cubicBezTo>
                    <a:pt x="17492" y="40412"/>
                    <a:pt x="18278" y="40300"/>
                    <a:pt x="19128" y="40300"/>
                  </a:cubicBezTo>
                  <a:cubicBezTo>
                    <a:pt x="23797" y="40300"/>
                    <a:pt x="30380" y="43669"/>
                    <a:pt x="30380" y="43669"/>
                  </a:cubicBezTo>
                  <a:cubicBezTo>
                    <a:pt x="30380" y="43669"/>
                    <a:pt x="32219" y="43218"/>
                    <a:pt x="33409" y="42317"/>
                  </a:cubicBezTo>
                  <a:cubicBezTo>
                    <a:pt x="30416" y="39269"/>
                    <a:pt x="28577" y="35068"/>
                    <a:pt x="28649" y="30758"/>
                  </a:cubicBezTo>
                  <a:cubicBezTo>
                    <a:pt x="20985" y="29694"/>
                    <a:pt x="15179" y="22211"/>
                    <a:pt x="15503" y="14565"/>
                  </a:cubicBezTo>
                  <a:cubicBezTo>
                    <a:pt x="15792" y="7605"/>
                    <a:pt x="20498" y="2267"/>
                    <a:pt x="26665" y="338"/>
                  </a:cubicBezTo>
                  <a:cubicBezTo>
                    <a:pt x="25609" y="108"/>
                    <a:pt x="24537" y="1"/>
                    <a:pt x="23466"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43" name="Google Shape;3788;p78"/>
            <p:cNvSpPr/>
            <p:nvPr/>
          </p:nvSpPr>
          <p:spPr>
            <a:xfrm>
              <a:off x="1756876" y="1222529"/>
              <a:ext cx="515838" cy="315082"/>
            </a:xfrm>
            <a:custGeom>
              <a:avLst/>
              <a:gdLst/>
              <a:ahLst/>
              <a:cxnLst/>
              <a:rect l="l" t="t" r="r" b="b"/>
              <a:pathLst>
                <a:path w="41921" h="25606" extrusionOk="0">
                  <a:moveTo>
                    <a:pt x="23221" y="1"/>
                  </a:moveTo>
                  <a:cubicBezTo>
                    <a:pt x="21760" y="794"/>
                    <a:pt x="20210" y="1425"/>
                    <a:pt x="18605" y="1876"/>
                  </a:cubicBezTo>
                  <a:cubicBezTo>
                    <a:pt x="15922" y="2651"/>
                    <a:pt x="13053" y="2746"/>
                    <a:pt x="10237" y="2746"/>
                  </a:cubicBezTo>
                  <a:cubicBezTo>
                    <a:pt x="9779" y="2746"/>
                    <a:pt x="9322" y="2744"/>
                    <a:pt x="8868" y="2741"/>
                  </a:cubicBezTo>
                  <a:cubicBezTo>
                    <a:pt x="8236" y="2723"/>
                    <a:pt x="7605" y="2669"/>
                    <a:pt x="6992" y="2579"/>
                  </a:cubicBezTo>
                  <a:lnTo>
                    <a:pt x="6992" y="2579"/>
                  </a:lnTo>
                  <a:cubicBezTo>
                    <a:pt x="7155" y="3264"/>
                    <a:pt x="7281" y="3661"/>
                    <a:pt x="7281" y="3661"/>
                  </a:cubicBezTo>
                  <a:cubicBezTo>
                    <a:pt x="7281" y="3661"/>
                    <a:pt x="7984" y="8439"/>
                    <a:pt x="3674" y="11956"/>
                  </a:cubicBezTo>
                  <a:cubicBezTo>
                    <a:pt x="1" y="14953"/>
                    <a:pt x="2734" y="17597"/>
                    <a:pt x="4995" y="17597"/>
                  </a:cubicBezTo>
                  <a:cubicBezTo>
                    <a:pt x="5386" y="17597"/>
                    <a:pt x="5763" y="17518"/>
                    <a:pt x="6091" y="17347"/>
                  </a:cubicBezTo>
                  <a:cubicBezTo>
                    <a:pt x="6091" y="17347"/>
                    <a:pt x="6091" y="20754"/>
                    <a:pt x="8311" y="20754"/>
                  </a:cubicBezTo>
                  <a:cubicBezTo>
                    <a:pt x="8939" y="20754"/>
                    <a:pt x="9745" y="20482"/>
                    <a:pt x="10779" y="19782"/>
                  </a:cubicBezTo>
                  <a:cubicBezTo>
                    <a:pt x="10779" y="19782"/>
                    <a:pt x="11009" y="23176"/>
                    <a:pt x="14233" y="23176"/>
                  </a:cubicBezTo>
                  <a:cubicBezTo>
                    <a:pt x="14941" y="23176"/>
                    <a:pt x="15794" y="23012"/>
                    <a:pt x="16820" y="22613"/>
                  </a:cubicBezTo>
                  <a:cubicBezTo>
                    <a:pt x="17492" y="22349"/>
                    <a:pt x="18278" y="22237"/>
                    <a:pt x="19128" y="22237"/>
                  </a:cubicBezTo>
                  <a:cubicBezTo>
                    <a:pt x="23797" y="22237"/>
                    <a:pt x="30380" y="25606"/>
                    <a:pt x="30380" y="25606"/>
                  </a:cubicBezTo>
                  <a:cubicBezTo>
                    <a:pt x="30380" y="25606"/>
                    <a:pt x="35555" y="24362"/>
                    <a:pt x="34166" y="21693"/>
                  </a:cubicBezTo>
                  <a:lnTo>
                    <a:pt x="34166" y="21693"/>
                  </a:lnTo>
                  <a:cubicBezTo>
                    <a:pt x="34167" y="21693"/>
                    <a:pt x="35026" y="22052"/>
                    <a:pt x="35892" y="22052"/>
                  </a:cubicBezTo>
                  <a:cubicBezTo>
                    <a:pt x="37015" y="22052"/>
                    <a:pt x="38150" y="21449"/>
                    <a:pt x="37448" y="18682"/>
                  </a:cubicBezTo>
                  <a:lnTo>
                    <a:pt x="37448" y="18682"/>
                  </a:lnTo>
                  <a:cubicBezTo>
                    <a:pt x="37448" y="18682"/>
                    <a:pt x="38938" y="19857"/>
                    <a:pt x="40389" y="19857"/>
                  </a:cubicBezTo>
                  <a:cubicBezTo>
                    <a:pt x="40932" y="19857"/>
                    <a:pt x="41469" y="19692"/>
                    <a:pt x="41920" y="19241"/>
                  </a:cubicBezTo>
                  <a:cubicBezTo>
                    <a:pt x="36366" y="16608"/>
                    <a:pt x="32544" y="10495"/>
                    <a:pt x="32796" y="4256"/>
                  </a:cubicBezTo>
                  <a:cubicBezTo>
                    <a:pt x="32832" y="3499"/>
                    <a:pt x="32922" y="2759"/>
                    <a:pt x="33048" y="2038"/>
                  </a:cubicBezTo>
                  <a:lnTo>
                    <a:pt x="33048" y="2038"/>
                  </a:lnTo>
                  <a:cubicBezTo>
                    <a:pt x="32273" y="2146"/>
                    <a:pt x="31480" y="2200"/>
                    <a:pt x="30686" y="2200"/>
                  </a:cubicBezTo>
                  <a:cubicBezTo>
                    <a:pt x="28036" y="2182"/>
                    <a:pt x="25457" y="1425"/>
                    <a:pt x="23221"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44" name="Google Shape;3789;p78"/>
            <p:cNvSpPr/>
            <p:nvPr/>
          </p:nvSpPr>
          <p:spPr>
            <a:xfrm>
              <a:off x="1958506" y="1420676"/>
              <a:ext cx="158882" cy="146676"/>
            </a:xfrm>
            <a:custGeom>
              <a:avLst/>
              <a:gdLst/>
              <a:ahLst/>
              <a:cxnLst/>
              <a:rect l="l" t="t" r="r" b="b"/>
              <a:pathLst>
                <a:path w="12912" h="11920" extrusionOk="0">
                  <a:moveTo>
                    <a:pt x="4960" y="0"/>
                  </a:moveTo>
                  <a:lnTo>
                    <a:pt x="4960" y="5031"/>
                  </a:lnTo>
                  <a:lnTo>
                    <a:pt x="1" y="7177"/>
                  </a:lnTo>
                  <a:cubicBezTo>
                    <a:pt x="1" y="10982"/>
                    <a:pt x="2147" y="11919"/>
                    <a:pt x="6601" y="11919"/>
                  </a:cubicBezTo>
                  <a:cubicBezTo>
                    <a:pt x="11073" y="11919"/>
                    <a:pt x="12912" y="10891"/>
                    <a:pt x="12912" y="7087"/>
                  </a:cubicBezTo>
                  <a:lnTo>
                    <a:pt x="8260" y="5031"/>
                  </a:lnTo>
                  <a:lnTo>
                    <a:pt x="8260" y="0"/>
                  </a:lnTo>
                  <a:close/>
                </a:path>
              </a:pathLst>
            </a:custGeom>
            <a:solidFill>
              <a:srgbClr val="EFC5A8"/>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45" name="Google Shape;3790;p78"/>
            <p:cNvSpPr/>
            <p:nvPr/>
          </p:nvSpPr>
          <p:spPr>
            <a:xfrm>
              <a:off x="1813627" y="1078474"/>
              <a:ext cx="438673" cy="369765"/>
            </a:xfrm>
            <a:custGeom>
              <a:avLst/>
              <a:gdLst/>
              <a:ahLst/>
              <a:cxnLst/>
              <a:rect l="l" t="t" r="r" b="b"/>
              <a:pathLst>
                <a:path w="35650" h="30050" extrusionOk="0">
                  <a:moveTo>
                    <a:pt x="17932" y="1"/>
                  </a:moveTo>
                  <a:cubicBezTo>
                    <a:pt x="10633" y="1"/>
                    <a:pt x="4289" y="5277"/>
                    <a:pt x="3047" y="12591"/>
                  </a:cubicBezTo>
                  <a:lnTo>
                    <a:pt x="3011" y="12591"/>
                  </a:lnTo>
                  <a:cubicBezTo>
                    <a:pt x="2877" y="12569"/>
                    <a:pt x="2743" y="12558"/>
                    <a:pt x="2610" y="12558"/>
                  </a:cubicBezTo>
                  <a:cubicBezTo>
                    <a:pt x="1345" y="12558"/>
                    <a:pt x="241" y="13539"/>
                    <a:pt x="126" y="14845"/>
                  </a:cubicBezTo>
                  <a:cubicBezTo>
                    <a:pt x="0" y="16288"/>
                    <a:pt x="1118" y="17532"/>
                    <a:pt x="2579" y="17550"/>
                  </a:cubicBezTo>
                  <a:cubicBezTo>
                    <a:pt x="2660" y="17559"/>
                    <a:pt x="2741" y="17563"/>
                    <a:pt x="2824" y="17563"/>
                  </a:cubicBezTo>
                  <a:cubicBezTo>
                    <a:pt x="2908" y="17563"/>
                    <a:pt x="2993" y="17559"/>
                    <a:pt x="3084" y="17550"/>
                  </a:cubicBezTo>
                  <a:cubicBezTo>
                    <a:pt x="4256" y="24294"/>
                    <a:pt x="9827" y="29379"/>
                    <a:pt x="16626" y="29992"/>
                  </a:cubicBezTo>
                  <a:cubicBezTo>
                    <a:pt x="17069" y="30031"/>
                    <a:pt x="17510" y="30050"/>
                    <a:pt x="17948" y="30050"/>
                  </a:cubicBezTo>
                  <a:cubicBezTo>
                    <a:pt x="24252" y="30050"/>
                    <a:pt x="29959" y="26113"/>
                    <a:pt x="32151" y="20110"/>
                  </a:cubicBezTo>
                  <a:cubicBezTo>
                    <a:pt x="32313" y="20146"/>
                    <a:pt x="32476" y="20183"/>
                    <a:pt x="32638" y="20201"/>
                  </a:cubicBezTo>
                  <a:cubicBezTo>
                    <a:pt x="32774" y="20223"/>
                    <a:pt x="32910" y="20233"/>
                    <a:pt x="33043" y="20233"/>
                  </a:cubicBezTo>
                  <a:cubicBezTo>
                    <a:pt x="34319" y="20233"/>
                    <a:pt x="35409" y="19253"/>
                    <a:pt x="35523" y="17947"/>
                  </a:cubicBezTo>
                  <a:cubicBezTo>
                    <a:pt x="35649" y="16504"/>
                    <a:pt x="34531" y="15260"/>
                    <a:pt x="33089" y="15242"/>
                  </a:cubicBezTo>
                  <a:lnTo>
                    <a:pt x="33089" y="15224"/>
                  </a:lnTo>
                  <a:lnTo>
                    <a:pt x="33035" y="15224"/>
                  </a:lnTo>
                  <a:cubicBezTo>
                    <a:pt x="33107" y="7362"/>
                    <a:pt x="27102" y="762"/>
                    <a:pt x="19258" y="59"/>
                  </a:cubicBezTo>
                  <a:cubicBezTo>
                    <a:pt x="18813" y="20"/>
                    <a:pt x="18371" y="1"/>
                    <a:pt x="17932" y="1"/>
                  </a:cubicBezTo>
                  <a:close/>
                </a:path>
              </a:pathLst>
            </a:custGeom>
            <a:solidFill>
              <a:srgbClr val="FFE1CC"/>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46" name="Google Shape;3791;p78"/>
            <p:cNvSpPr/>
            <p:nvPr/>
          </p:nvSpPr>
          <p:spPr>
            <a:xfrm>
              <a:off x="1917469" y="1485240"/>
              <a:ext cx="234755" cy="173747"/>
            </a:xfrm>
            <a:custGeom>
              <a:avLst/>
              <a:gdLst/>
              <a:ahLst/>
              <a:cxnLst/>
              <a:rect l="l" t="t" r="r" b="b"/>
              <a:pathLst>
                <a:path w="19078" h="14120" extrusionOk="0">
                  <a:moveTo>
                    <a:pt x="13939" y="0"/>
                  </a:moveTo>
                  <a:lnTo>
                    <a:pt x="10693" y="1605"/>
                  </a:lnTo>
                  <a:lnTo>
                    <a:pt x="4274" y="1209"/>
                  </a:lnTo>
                  <a:lnTo>
                    <a:pt x="0" y="3192"/>
                  </a:lnTo>
                  <a:lnTo>
                    <a:pt x="9791" y="14119"/>
                  </a:lnTo>
                  <a:lnTo>
                    <a:pt x="14408" y="13092"/>
                  </a:lnTo>
                  <a:lnTo>
                    <a:pt x="19078" y="2489"/>
                  </a:lnTo>
                  <a:lnTo>
                    <a:pt x="13939" y="0"/>
                  </a:lnTo>
                  <a:close/>
                </a:path>
              </a:pathLst>
            </a:custGeom>
            <a:solidFill>
              <a:schemeClr val="accent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47" name="Google Shape;3792;p78"/>
            <p:cNvSpPr/>
            <p:nvPr/>
          </p:nvSpPr>
          <p:spPr>
            <a:xfrm>
              <a:off x="1890398" y="1498111"/>
              <a:ext cx="357682" cy="459838"/>
            </a:xfrm>
            <a:custGeom>
              <a:avLst/>
              <a:gdLst/>
              <a:ahLst/>
              <a:cxnLst/>
              <a:rect l="l" t="t" r="r" b="b"/>
              <a:pathLst>
                <a:path w="29068" h="37370" extrusionOk="0">
                  <a:moveTo>
                    <a:pt x="5861" y="0"/>
                  </a:moveTo>
                  <a:lnTo>
                    <a:pt x="0" y="2399"/>
                  </a:lnTo>
                  <a:lnTo>
                    <a:pt x="1893" y="18122"/>
                  </a:lnTo>
                  <a:lnTo>
                    <a:pt x="1893" y="27175"/>
                  </a:lnTo>
                  <a:cubicBezTo>
                    <a:pt x="1893" y="27175"/>
                    <a:pt x="1713" y="30096"/>
                    <a:pt x="1046" y="32404"/>
                  </a:cubicBezTo>
                  <a:cubicBezTo>
                    <a:pt x="397" y="34730"/>
                    <a:pt x="1136" y="35740"/>
                    <a:pt x="5518" y="36786"/>
                  </a:cubicBezTo>
                  <a:cubicBezTo>
                    <a:pt x="6993" y="37132"/>
                    <a:pt x="9390" y="37369"/>
                    <a:pt x="12089" y="37369"/>
                  </a:cubicBezTo>
                  <a:cubicBezTo>
                    <a:pt x="17407" y="37369"/>
                    <a:pt x="23895" y="36447"/>
                    <a:pt x="26814" y="33612"/>
                  </a:cubicBezTo>
                  <a:cubicBezTo>
                    <a:pt x="26814" y="33612"/>
                    <a:pt x="29068" y="31628"/>
                    <a:pt x="28076" y="29555"/>
                  </a:cubicBezTo>
                  <a:cubicBezTo>
                    <a:pt x="27084" y="27499"/>
                    <a:pt x="24686" y="16770"/>
                    <a:pt x="24614" y="15508"/>
                  </a:cubicBezTo>
                  <a:cubicBezTo>
                    <a:pt x="24524" y="14246"/>
                    <a:pt x="24740" y="1443"/>
                    <a:pt x="24740" y="1443"/>
                  </a:cubicBezTo>
                  <a:lnTo>
                    <a:pt x="17563" y="18"/>
                  </a:lnTo>
                  <a:cubicBezTo>
                    <a:pt x="17563" y="18"/>
                    <a:pt x="16590" y="4562"/>
                    <a:pt x="11396" y="4941"/>
                  </a:cubicBezTo>
                  <a:cubicBezTo>
                    <a:pt x="11267" y="4950"/>
                    <a:pt x="11141" y="4954"/>
                    <a:pt x="11018" y="4954"/>
                  </a:cubicBezTo>
                  <a:cubicBezTo>
                    <a:pt x="6797" y="4954"/>
                    <a:pt x="5861" y="0"/>
                    <a:pt x="5861" y="0"/>
                  </a:cubicBezTo>
                  <a:close/>
                </a:path>
              </a:pathLst>
            </a:custGeom>
            <a:solidFill>
              <a:srgbClr val="FC870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48" name="Google Shape;3793;p78"/>
            <p:cNvSpPr/>
            <p:nvPr/>
          </p:nvSpPr>
          <p:spPr>
            <a:xfrm>
              <a:off x="1890398" y="1504990"/>
              <a:ext cx="353030" cy="452959"/>
            </a:xfrm>
            <a:custGeom>
              <a:avLst/>
              <a:gdLst/>
              <a:ahLst/>
              <a:cxnLst/>
              <a:rect l="l" t="t" r="r" b="b"/>
              <a:pathLst>
                <a:path w="28690" h="36811" extrusionOk="0">
                  <a:moveTo>
                    <a:pt x="4490" y="0"/>
                  </a:moveTo>
                  <a:lnTo>
                    <a:pt x="0" y="1840"/>
                  </a:lnTo>
                  <a:lnTo>
                    <a:pt x="1893" y="17563"/>
                  </a:lnTo>
                  <a:lnTo>
                    <a:pt x="1893" y="26616"/>
                  </a:lnTo>
                  <a:cubicBezTo>
                    <a:pt x="1893" y="26616"/>
                    <a:pt x="1713" y="29537"/>
                    <a:pt x="1046" y="31845"/>
                  </a:cubicBezTo>
                  <a:cubicBezTo>
                    <a:pt x="397" y="34171"/>
                    <a:pt x="1136" y="35199"/>
                    <a:pt x="5518" y="36227"/>
                  </a:cubicBezTo>
                  <a:cubicBezTo>
                    <a:pt x="6993" y="36573"/>
                    <a:pt x="9390" y="36810"/>
                    <a:pt x="12089" y="36810"/>
                  </a:cubicBezTo>
                  <a:cubicBezTo>
                    <a:pt x="17407" y="36810"/>
                    <a:pt x="23895" y="35888"/>
                    <a:pt x="26814" y="33053"/>
                  </a:cubicBezTo>
                  <a:cubicBezTo>
                    <a:pt x="26814" y="33053"/>
                    <a:pt x="28689" y="31394"/>
                    <a:pt x="28256" y="29519"/>
                  </a:cubicBezTo>
                  <a:lnTo>
                    <a:pt x="28256" y="29519"/>
                  </a:lnTo>
                  <a:cubicBezTo>
                    <a:pt x="27517" y="29807"/>
                    <a:pt x="26778" y="30042"/>
                    <a:pt x="26002" y="30222"/>
                  </a:cubicBezTo>
                  <a:cubicBezTo>
                    <a:pt x="24876" y="30482"/>
                    <a:pt x="23738" y="30607"/>
                    <a:pt x="22607" y="30607"/>
                  </a:cubicBezTo>
                  <a:cubicBezTo>
                    <a:pt x="15505" y="30607"/>
                    <a:pt x="8719" y="25683"/>
                    <a:pt x="7195" y="18465"/>
                  </a:cubicBezTo>
                  <a:cubicBezTo>
                    <a:pt x="6185" y="13632"/>
                    <a:pt x="5374" y="8764"/>
                    <a:pt x="4670" y="3859"/>
                  </a:cubicBezTo>
                  <a:cubicBezTo>
                    <a:pt x="4490" y="2579"/>
                    <a:pt x="4418" y="1299"/>
                    <a:pt x="4490" y="0"/>
                  </a:cubicBezTo>
                  <a:close/>
                </a:path>
              </a:pathLst>
            </a:custGeom>
            <a:solidFill>
              <a:srgbClr val="FC870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49" name="Google Shape;3794;p78"/>
            <p:cNvSpPr/>
            <p:nvPr/>
          </p:nvSpPr>
          <p:spPr>
            <a:xfrm>
              <a:off x="1963391" y="1464162"/>
              <a:ext cx="78777" cy="103190"/>
            </a:xfrm>
            <a:custGeom>
              <a:avLst/>
              <a:gdLst/>
              <a:ahLst/>
              <a:cxnLst/>
              <a:rect l="l" t="t" r="r" b="b"/>
              <a:pathLst>
                <a:path w="6402" h="8386" extrusionOk="0">
                  <a:moveTo>
                    <a:pt x="3192" y="0"/>
                  </a:moveTo>
                  <a:lnTo>
                    <a:pt x="1" y="2922"/>
                  </a:lnTo>
                  <a:lnTo>
                    <a:pt x="1497" y="8385"/>
                  </a:lnTo>
                  <a:lnTo>
                    <a:pt x="6402" y="3408"/>
                  </a:lnTo>
                  <a:lnTo>
                    <a:pt x="3481" y="325"/>
                  </a:lnTo>
                  <a:lnTo>
                    <a:pt x="3192" y="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50" name="Google Shape;3795;p78"/>
            <p:cNvSpPr/>
            <p:nvPr/>
          </p:nvSpPr>
          <p:spPr>
            <a:xfrm>
              <a:off x="2042155" y="1464162"/>
              <a:ext cx="79010" cy="103190"/>
            </a:xfrm>
            <a:custGeom>
              <a:avLst/>
              <a:gdLst/>
              <a:ahLst/>
              <a:cxnLst/>
              <a:rect l="l" t="t" r="r" b="b"/>
              <a:pathLst>
                <a:path w="6421" h="8386" extrusionOk="0">
                  <a:moveTo>
                    <a:pt x="3211" y="0"/>
                  </a:moveTo>
                  <a:lnTo>
                    <a:pt x="2940" y="325"/>
                  </a:lnTo>
                  <a:lnTo>
                    <a:pt x="1" y="3408"/>
                  </a:lnTo>
                  <a:lnTo>
                    <a:pt x="4906" y="8385"/>
                  </a:lnTo>
                  <a:lnTo>
                    <a:pt x="6420" y="2922"/>
                  </a:lnTo>
                  <a:lnTo>
                    <a:pt x="3211" y="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51" name="Google Shape;3796;p78"/>
            <p:cNvSpPr/>
            <p:nvPr/>
          </p:nvSpPr>
          <p:spPr>
            <a:xfrm>
              <a:off x="2159311" y="1502750"/>
              <a:ext cx="184181" cy="312449"/>
            </a:xfrm>
            <a:custGeom>
              <a:avLst/>
              <a:gdLst/>
              <a:ahLst/>
              <a:cxnLst/>
              <a:rect l="l" t="t" r="r" b="b"/>
              <a:pathLst>
                <a:path w="14968" h="25392" extrusionOk="0">
                  <a:moveTo>
                    <a:pt x="2173" y="0"/>
                  </a:moveTo>
                  <a:cubicBezTo>
                    <a:pt x="680" y="0"/>
                    <a:pt x="289" y="1120"/>
                    <a:pt x="289" y="1120"/>
                  </a:cubicBezTo>
                  <a:cubicBezTo>
                    <a:pt x="289" y="1120"/>
                    <a:pt x="1" y="11110"/>
                    <a:pt x="2183" y="17475"/>
                  </a:cubicBezTo>
                  <a:cubicBezTo>
                    <a:pt x="4098" y="23097"/>
                    <a:pt x="6589" y="25391"/>
                    <a:pt x="8930" y="25391"/>
                  </a:cubicBezTo>
                  <a:cubicBezTo>
                    <a:pt x="10006" y="25391"/>
                    <a:pt x="11050" y="24907"/>
                    <a:pt x="11992" y="24039"/>
                  </a:cubicBezTo>
                  <a:cubicBezTo>
                    <a:pt x="14967" y="21262"/>
                    <a:pt x="8350" y="2689"/>
                    <a:pt x="4725" y="777"/>
                  </a:cubicBezTo>
                  <a:cubicBezTo>
                    <a:pt x="3640" y="202"/>
                    <a:pt x="2807" y="0"/>
                    <a:pt x="2173" y="0"/>
                  </a:cubicBezTo>
                  <a:close/>
                </a:path>
              </a:pathLst>
            </a:custGeom>
            <a:solidFill>
              <a:srgbClr val="FC870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52" name="Google Shape;3797;p78"/>
            <p:cNvSpPr/>
            <p:nvPr/>
          </p:nvSpPr>
          <p:spPr>
            <a:xfrm>
              <a:off x="2173733" y="1668068"/>
              <a:ext cx="143132" cy="147180"/>
            </a:xfrm>
            <a:custGeom>
              <a:avLst/>
              <a:gdLst/>
              <a:ahLst/>
              <a:cxnLst/>
              <a:rect l="l" t="t" r="r" b="b"/>
              <a:pathLst>
                <a:path w="11632" h="11961" extrusionOk="0">
                  <a:moveTo>
                    <a:pt x="1" y="1"/>
                  </a:moveTo>
                  <a:lnTo>
                    <a:pt x="1" y="1"/>
                  </a:lnTo>
                  <a:cubicBezTo>
                    <a:pt x="235" y="1371"/>
                    <a:pt x="578" y="2724"/>
                    <a:pt x="1011" y="4058"/>
                  </a:cubicBezTo>
                  <a:cubicBezTo>
                    <a:pt x="2924" y="9673"/>
                    <a:pt x="5411" y="11961"/>
                    <a:pt x="7750" y="11961"/>
                  </a:cubicBezTo>
                  <a:cubicBezTo>
                    <a:pt x="8828" y="11961"/>
                    <a:pt x="9876" y="11474"/>
                    <a:pt x="10820" y="10604"/>
                  </a:cubicBezTo>
                  <a:cubicBezTo>
                    <a:pt x="11415" y="10045"/>
                    <a:pt x="11632" y="8818"/>
                    <a:pt x="11541" y="7232"/>
                  </a:cubicBezTo>
                  <a:cubicBezTo>
                    <a:pt x="6709" y="6889"/>
                    <a:pt x="2525" y="3968"/>
                    <a:pt x="1" y="1"/>
                  </a:cubicBezTo>
                  <a:close/>
                </a:path>
              </a:pathLst>
            </a:custGeom>
            <a:solidFill>
              <a:srgbClr val="FC870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11" name="Google Shape;3800;p78"/>
            <p:cNvSpPr/>
            <p:nvPr/>
          </p:nvSpPr>
          <p:spPr>
            <a:xfrm>
              <a:off x="1723542" y="1529071"/>
              <a:ext cx="183947" cy="312362"/>
            </a:xfrm>
            <a:custGeom>
              <a:avLst/>
              <a:gdLst/>
              <a:ahLst/>
              <a:cxnLst/>
              <a:rect l="l" t="t" r="r" b="b"/>
              <a:pathLst>
                <a:path w="14949" h="25385" extrusionOk="0">
                  <a:moveTo>
                    <a:pt x="12770" y="1"/>
                  </a:moveTo>
                  <a:cubicBezTo>
                    <a:pt x="12140" y="1"/>
                    <a:pt x="11315" y="200"/>
                    <a:pt x="10242" y="766"/>
                  </a:cubicBezTo>
                  <a:cubicBezTo>
                    <a:pt x="6618" y="2696"/>
                    <a:pt x="0" y="21268"/>
                    <a:pt x="2975" y="24027"/>
                  </a:cubicBezTo>
                  <a:cubicBezTo>
                    <a:pt x="3914" y="24898"/>
                    <a:pt x="4959" y="25384"/>
                    <a:pt x="6038" y="25384"/>
                  </a:cubicBezTo>
                  <a:cubicBezTo>
                    <a:pt x="8376" y="25384"/>
                    <a:pt x="10872" y="23097"/>
                    <a:pt x="12785" y="17482"/>
                  </a:cubicBezTo>
                  <a:cubicBezTo>
                    <a:pt x="14949" y="11098"/>
                    <a:pt x="14660" y="1127"/>
                    <a:pt x="14660" y="1127"/>
                  </a:cubicBezTo>
                  <a:cubicBezTo>
                    <a:pt x="14660" y="1127"/>
                    <a:pt x="14267" y="1"/>
                    <a:pt x="12770" y="1"/>
                  </a:cubicBezTo>
                  <a:close/>
                </a:path>
              </a:pathLst>
            </a:custGeom>
            <a:solidFill>
              <a:srgbClr val="FC870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12" name="Google Shape;3801;p78"/>
            <p:cNvSpPr/>
            <p:nvPr/>
          </p:nvSpPr>
          <p:spPr>
            <a:xfrm>
              <a:off x="1843799" y="1506983"/>
              <a:ext cx="110954" cy="344220"/>
            </a:xfrm>
            <a:custGeom>
              <a:avLst/>
              <a:gdLst/>
              <a:ahLst/>
              <a:cxnLst/>
              <a:rect l="l" t="t" r="r" b="b"/>
              <a:pathLst>
                <a:path w="9017" h="27974" extrusionOk="0">
                  <a:moveTo>
                    <a:pt x="6420" y="1"/>
                  </a:moveTo>
                  <a:cubicBezTo>
                    <a:pt x="6420" y="1"/>
                    <a:pt x="289" y="1732"/>
                    <a:pt x="325" y="1984"/>
                  </a:cubicBezTo>
                  <a:cubicBezTo>
                    <a:pt x="4599" y="25732"/>
                    <a:pt x="0" y="27788"/>
                    <a:pt x="3174" y="27950"/>
                  </a:cubicBezTo>
                  <a:cubicBezTo>
                    <a:pt x="3495" y="27967"/>
                    <a:pt x="3786" y="27974"/>
                    <a:pt x="4049" y="27974"/>
                  </a:cubicBezTo>
                  <a:cubicBezTo>
                    <a:pt x="6389" y="27974"/>
                    <a:pt x="6564" y="27391"/>
                    <a:pt x="6564" y="27391"/>
                  </a:cubicBezTo>
                  <a:cubicBezTo>
                    <a:pt x="9016" y="20828"/>
                    <a:pt x="6420" y="1"/>
                    <a:pt x="6420" y="1"/>
                  </a:cubicBezTo>
                  <a:close/>
                </a:path>
              </a:pathLst>
            </a:custGeom>
            <a:solidFill>
              <a:srgbClr val="00206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13" name="Google Shape;3802;p78"/>
            <p:cNvSpPr/>
            <p:nvPr/>
          </p:nvSpPr>
          <p:spPr>
            <a:xfrm>
              <a:off x="1823385" y="1601227"/>
              <a:ext cx="97197" cy="97480"/>
            </a:xfrm>
            <a:custGeom>
              <a:avLst/>
              <a:gdLst/>
              <a:ahLst/>
              <a:cxnLst/>
              <a:rect l="l" t="t" r="r" b="b"/>
              <a:pathLst>
                <a:path w="7899" h="7922" extrusionOk="0">
                  <a:moveTo>
                    <a:pt x="3832" y="1"/>
                  </a:moveTo>
                  <a:cubicBezTo>
                    <a:pt x="3025" y="1"/>
                    <a:pt x="2218" y="213"/>
                    <a:pt x="1497" y="636"/>
                  </a:cubicBezTo>
                  <a:cubicBezTo>
                    <a:pt x="0" y="1177"/>
                    <a:pt x="253" y="4802"/>
                    <a:pt x="740" y="6370"/>
                  </a:cubicBezTo>
                  <a:cubicBezTo>
                    <a:pt x="1051" y="7338"/>
                    <a:pt x="1974" y="7922"/>
                    <a:pt x="3224" y="7922"/>
                  </a:cubicBezTo>
                  <a:cubicBezTo>
                    <a:pt x="3999" y="7922"/>
                    <a:pt x="4901" y="7697"/>
                    <a:pt x="5861" y="7200"/>
                  </a:cubicBezTo>
                  <a:cubicBezTo>
                    <a:pt x="7069" y="6569"/>
                    <a:pt x="6546" y="6244"/>
                    <a:pt x="5699" y="6082"/>
                  </a:cubicBezTo>
                  <a:cubicBezTo>
                    <a:pt x="6203" y="5992"/>
                    <a:pt x="6672" y="5721"/>
                    <a:pt x="7033" y="5343"/>
                  </a:cubicBezTo>
                  <a:cubicBezTo>
                    <a:pt x="7628" y="4657"/>
                    <a:pt x="6817" y="4279"/>
                    <a:pt x="5825" y="4098"/>
                  </a:cubicBezTo>
                  <a:cubicBezTo>
                    <a:pt x="6113" y="4026"/>
                    <a:pt x="6402" y="3954"/>
                    <a:pt x="6672" y="3864"/>
                  </a:cubicBezTo>
                  <a:cubicBezTo>
                    <a:pt x="7898" y="1971"/>
                    <a:pt x="4905" y="1844"/>
                    <a:pt x="4220" y="1844"/>
                  </a:cubicBezTo>
                  <a:lnTo>
                    <a:pt x="5861" y="1844"/>
                  </a:lnTo>
                  <a:cubicBezTo>
                    <a:pt x="7502" y="1646"/>
                    <a:pt x="6167" y="636"/>
                    <a:pt x="6167" y="636"/>
                  </a:cubicBezTo>
                  <a:cubicBezTo>
                    <a:pt x="5446" y="213"/>
                    <a:pt x="4639" y="1"/>
                    <a:pt x="3832" y="1"/>
                  </a:cubicBezTo>
                  <a:close/>
                </a:path>
              </a:pathLst>
            </a:custGeom>
            <a:solidFill>
              <a:srgbClr val="FFE1CC"/>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14" name="Google Shape;3804;p78"/>
            <p:cNvSpPr/>
            <p:nvPr/>
          </p:nvSpPr>
          <p:spPr>
            <a:xfrm>
              <a:off x="1823606" y="1603061"/>
              <a:ext cx="52149" cy="95598"/>
            </a:xfrm>
            <a:custGeom>
              <a:avLst/>
              <a:gdLst/>
              <a:ahLst/>
              <a:cxnLst/>
              <a:rect l="l" t="t" r="r" b="b"/>
              <a:pathLst>
                <a:path w="4238" h="7769" extrusionOk="0">
                  <a:moveTo>
                    <a:pt x="2705" y="0"/>
                  </a:moveTo>
                  <a:lnTo>
                    <a:pt x="2705" y="0"/>
                  </a:lnTo>
                  <a:cubicBezTo>
                    <a:pt x="2273" y="91"/>
                    <a:pt x="1858" y="253"/>
                    <a:pt x="1479" y="487"/>
                  </a:cubicBezTo>
                  <a:cubicBezTo>
                    <a:pt x="0" y="1028"/>
                    <a:pt x="217" y="4653"/>
                    <a:pt x="740" y="6221"/>
                  </a:cubicBezTo>
                  <a:cubicBezTo>
                    <a:pt x="1040" y="7193"/>
                    <a:pt x="1962" y="7768"/>
                    <a:pt x="3202" y="7768"/>
                  </a:cubicBezTo>
                  <a:cubicBezTo>
                    <a:pt x="3527" y="7768"/>
                    <a:pt x="3874" y="7728"/>
                    <a:pt x="4238" y="7646"/>
                  </a:cubicBezTo>
                  <a:cubicBezTo>
                    <a:pt x="2940" y="6095"/>
                    <a:pt x="2273" y="4130"/>
                    <a:pt x="2327" y="2128"/>
                  </a:cubicBezTo>
                  <a:cubicBezTo>
                    <a:pt x="2345" y="1389"/>
                    <a:pt x="2489" y="686"/>
                    <a:pt x="2705" y="0"/>
                  </a:cubicBezTo>
                  <a:close/>
                </a:path>
              </a:pathLst>
            </a:custGeom>
            <a:solidFill>
              <a:srgbClr val="F2BF9C"/>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15" name="Google Shape;3805;p78"/>
            <p:cNvSpPr/>
            <p:nvPr/>
          </p:nvSpPr>
          <p:spPr>
            <a:xfrm>
              <a:off x="1818721" y="1048819"/>
              <a:ext cx="426036" cy="223717"/>
            </a:xfrm>
            <a:custGeom>
              <a:avLst/>
              <a:gdLst/>
              <a:ahLst/>
              <a:cxnLst/>
              <a:rect l="l" t="t" r="r" b="b"/>
              <a:pathLst>
                <a:path w="34623" h="18181" extrusionOk="0">
                  <a:moveTo>
                    <a:pt x="18264" y="1"/>
                  </a:moveTo>
                  <a:cubicBezTo>
                    <a:pt x="12603" y="1"/>
                    <a:pt x="6326" y="1439"/>
                    <a:pt x="4328" y="4921"/>
                  </a:cubicBezTo>
                  <a:cubicBezTo>
                    <a:pt x="4328" y="4921"/>
                    <a:pt x="1" y="15254"/>
                    <a:pt x="3535" y="15650"/>
                  </a:cubicBezTo>
                  <a:cubicBezTo>
                    <a:pt x="3535" y="15650"/>
                    <a:pt x="4480" y="15427"/>
                    <a:pt x="6136" y="10617"/>
                  </a:cubicBezTo>
                  <a:lnTo>
                    <a:pt x="6136" y="10617"/>
                  </a:lnTo>
                  <a:cubicBezTo>
                    <a:pt x="5900" y="11611"/>
                    <a:pt x="6286" y="13108"/>
                    <a:pt x="8169" y="13108"/>
                  </a:cubicBezTo>
                  <a:cubicBezTo>
                    <a:pt x="9540" y="13108"/>
                    <a:pt x="10135" y="12386"/>
                    <a:pt x="10387" y="11647"/>
                  </a:cubicBezTo>
                  <a:cubicBezTo>
                    <a:pt x="10441" y="12495"/>
                    <a:pt x="10820" y="13414"/>
                    <a:pt x="12154" y="13468"/>
                  </a:cubicBezTo>
                  <a:cubicBezTo>
                    <a:pt x="12216" y="13472"/>
                    <a:pt x="12276" y="13474"/>
                    <a:pt x="12335" y="13474"/>
                  </a:cubicBezTo>
                  <a:cubicBezTo>
                    <a:pt x="13935" y="13474"/>
                    <a:pt x="14358" y="12084"/>
                    <a:pt x="14462" y="11214"/>
                  </a:cubicBezTo>
                  <a:cubicBezTo>
                    <a:pt x="14495" y="12255"/>
                    <a:pt x="14892" y="14038"/>
                    <a:pt x="17247" y="14038"/>
                  </a:cubicBezTo>
                  <a:cubicBezTo>
                    <a:pt x="17462" y="14038"/>
                    <a:pt x="17693" y="14023"/>
                    <a:pt x="17943" y="13991"/>
                  </a:cubicBezTo>
                  <a:cubicBezTo>
                    <a:pt x="18934" y="13396"/>
                    <a:pt x="19511" y="12278"/>
                    <a:pt x="19439" y="11124"/>
                  </a:cubicBezTo>
                  <a:lnTo>
                    <a:pt x="19439" y="11124"/>
                  </a:lnTo>
                  <a:cubicBezTo>
                    <a:pt x="19628" y="12172"/>
                    <a:pt x="20275" y="14005"/>
                    <a:pt x="22300" y="14005"/>
                  </a:cubicBezTo>
                  <a:cubicBezTo>
                    <a:pt x="22401" y="14005"/>
                    <a:pt x="22505" y="14001"/>
                    <a:pt x="22613" y="13991"/>
                  </a:cubicBezTo>
                  <a:cubicBezTo>
                    <a:pt x="24687" y="13793"/>
                    <a:pt x="24452" y="12206"/>
                    <a:pt x="24055" y="11124"/>
                  </a:cubicBezTo>
                  <a:lnTo>
                    <a:pt x="24055" y="11124"/>
                  </a:lnTo>
                  <a:cubicBezTo>
                    <a:pt x="24595" y="12131"/>
                    <a:pt x="25738" y="14284"/>
                    <a:pt x="26957" y="14284"/>
                  </a:cubicBezTo>
                  <a:cubicBezTo>
                    <a:pt x="27244" y="14284"/>
                    <a:pt x="27535" y="14165"/>
                    <a:pt x="27824" y="13883"/>
                  </a:cubicBezTo>
                  <a:cubicBezTo>
                    <a:pt x="28455" y="13270"/>
                    <a:pt x="28545" y="11557"/>
                    <a:pt x="28527" y="11016"/>
                  </a:cubicBezTo>
                  <a:lnTo>
                    <a:pt x="28527" y="11016"/>
                  </a:lnTo>
                  <a:cubicBezTo>
                    <a:pt x="29572" y="12356"/>
                    <a:pt x="30851" y="18180"/>
                    <a:pt x="32106" y="18180"/>
                  </a:cubicBezTo>
                  <a:cubicBezTo>
                    <a:pt x="32151" y="18180"/>
                    <a:pt x="32197" y="18172"/>
                    <a:pt x="32242" y="18157"/>
                  </a:cubicBezTo>
                  <a:cubicBezTo>
                    <a:pt x="34622" y="17345"/>
                    <a:pt x="31521" y="5065"/>
                    <a:pt x="27734" y="2036"/>
                  </a:cubicBezTo>
                  <a:cubicBezTo>
                    <a:pt x="26143" y="756"/>
                    <a:pt x="22366" y="1"/>
                    <a:pt x="18264"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16" name="Google Shape;3806;p78"/>
            <p:cNvSpPr/>
            <p:nvPr/>
          </p:nvSpPr>
          <p:spPr>
            <a:xfrm>
              <a:off x="1818500" y="1050566"/>
              <a:ext cx="187282" cy="190838"/>
            </a:xfrm>
            <a:custGeom>
              <a:avLst/>
              <a:gdLst/>
              <a:ahLst/>
              <a:cxnLst/>
              <a:rect l="l" t="t" r="r" b="b"/>
              <a:pathLst>
                <a:path w="15220" h="15509" extrusionOk="0">
                  <a:moveTo>
                    <a:pt x="15220" y="1"/>
                  </a:moveTo>
                  <a:lnTo>
                    <a:pt x="15220" y="1"/>
                  </a:lnTo>
                  <a:cubicBezTo>
                    <a:pt x="10513" y="433"/>
                    <a:pt x="5987" y="1912"/>
                    <a:pt x="4346" y="4779"/>
                  </a:cubicBezTo>
                  <a:cubicBezTo>
                    <a:pt x="4346" y="4779"/>
                    <a:pt x="1" y="15112"/>
                    <a:pt x="3553" y="15508"/>
                  </a:cubicBezTo>
                  <a:cubicBezTo>
                    <a:pt x="3553" y="15508"/>
                    <a:pt x="4491" y="15274"/>
                    <a:pt x="6150" y="10441"/>
                  </a:cubicBezTo>
                  <a:lnTo>
                    <a:pt x="6150" y="10441"/>
                  </a:lnTo>
                  <a:cubicBezTo>
                    <a:pt x="5897" y="11433"/>
                    <a:pt x="6276" y="12966"/>
                    <a:pt x="8169" y="12966"/>
                  </a:cubicBezTo>
                  <a:cubicBezTo>
                    <a:pt x="9540" y="12966"/>
                    <a:pt x="10153" y="12226"/>
                    <a:pt x="10405" y="11487"/>
                  </a:cubicBezTo>
                  <a:cubicBezTo>
                    <a:pt x="10405" y="11722"/>
                    <a:pt x="10441" y="11938"/>
                    <a:pt x="10513" y="12154"/>
                  </a:cubicBezTo>
                  <a:cubicBezTo>
                    <a:pt x="10477" y="11595"/>
                    <a:pt x="10459" y="11036"/>
                    <a:pt x="10495" y="10477"/>
                  </a:cubicBezTo>
                  <a:cubicBezTo>
                    <a:pt x="10640" y="6492"/>
                    <a:pt x="12335" y="2742"/>
                    <a:pt x="15220"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17" name="Google Shape;3807;p78"/>
            <p:cNvSpPr/>
            <p:nvPr/>
          </p:nvSpPr>
          <p:spPr>
            <a:xfrm>
              <a:off x="1871313" y="1196565"/>
              <a:ext cx="124490" cy="124268"/>
            </a:xfrm>
            <a:custGeom>
              <a:avLst/>
              <a:gdLst/>
              <a:ahLst/>
              <a:cxnLst/>
              <a:rect l="l" t="t" r="r" b="b"/>
              <a:pathLst>
                <a:path w="10117" h="10099" extrusionOk="0">
                  <a:moveTo>
                    <a:pt x="5067" y="1"/>
                  </a:moveTo>
                  <a:cubicBezTo>
                    <a:pt x="2272" y="1"/>
                    <a:pt x="0" y="2273"/>
                    <a:pt x="0" y="5050"/>
                  </a:cubicBezTo>
                  <a:cubicBezTo>
                    <a:pt x="0" y="7845"/>
                    <a:pt x="2272" y="10099"/>
                    <a:pt x="5067" y="10099"/>
                  </a:cubicBezTo>
                  <a:cubicBezTo>
                    <a:pt x="7844" y="10099"/>
                    <a:pt x="10116" y="7845"/>
                    <a:pt x="10116" y="5050"/>
                  </a:cubicBezTo>
                  <a:cubicBezTo>
                    <a:pt x="10116" y="2273"/>
                    <a:pt x="7844" y="1"/>
                    <a:pt x="5067" y="1"/>
                  </a:cubicBezTo>
                  <a:close/>
                </a:path>
              </a:pathLst>
            </a:custGeom>
            <a:solidFill>
              <a:srgbClr val="F8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18" name="Google Shape;3808;p78"/>
            <p:cNvSpPr/>
            <p:nvPr/>
          </p:nvSpPr>
          <p:spPr>
            <a:xfrm>
              <a:off x="1841584" y="1189846"/>
              <a:ext cx="160876" cy="137865"/>
            </a:xfrm>
            <a:custGeom>
              <a:avLst/>
              <a:gdLst/>
              <a:ahLst/>
              <a:cxnLst/>
              <a:rect l="l" t="t" r="r" b="b"/>
              <a:pathLst>
                <a:path w="13074" h="11204" extrusionOk="0">
                  <a:moveTo>
                    <a:pt x="7483" y="1088"/>
                  </a:moveTo>
                  <a:cubicBezTo>
                    <a:pt x="9972" y="1088"/>
                    <a:pt x="11991" y="3107"/>
                    <a:pt x="11991" y="5596"/>
                  </a:cubicBezTo>
                  <a:cubicBezTo>
                    <a:pt x="11991" y="8316"/>
                    <a:pt x="9762" y="10121"/>
                    <a:pt x="7444" y="10121"/>
                  </a:cubicBezTo>
                  <a:cubicBezTo>
                    <a:pt x="6336" y="10121"/>
                    <a:pt x="5207" y="9709"/>
                    <a:pt x="4292" y="8787"/>
                  </a:cubicBezTo>
                  <a:cubicBezTo>
                    <a:pt x="1443" y="5956"/>
                    <a:pt x="3462" y="1088"/>
                    <a:pt x="7483" y="1088"/>
                  </a:cubicBezTo>
                  <a:close/>
                  <a:moveTo>
                    <a:pt x="7438" y="0"/>
                  </a:moveTo>
                  <a:cubicBezTo>
                    <a:pt x="6063" y="0"/>
                    <a:pt x="4659" y="509"/>
                    <a:pt x="3516" y="1647"/>
                  </a:cubicBezTo>
                  <a:cubicBezTo>
                    <a:pt x="0" y="5163"/>
                    <a:pt x="2488" y="11204"/>
                    <a:pt x="7483" y="11204"/>
                  </a:cubicBezTo>
                  <a:cubicBezTo>
                    <a:pt x="10567" y="11186"/>
                    <a:pt x="13055" y="8697"/>
                    <a:pt x="13073" y="5596"/>
                  </a:cubicBezTo>
                  <a:cubicBezTo>
                    <a:pt x="13073" y="2228"/>
                    <a:pt x="10316" y="0"/>
                    <a:pt x="7438" y="0"/>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19" name="Google Shape;3809;p78"/>
            <p:cNvSpPr/>
            <p:nvPr/>
          </p:nvSpPr>
          <p:spPr>
            <a:xfrm>
              <a:off x="2065240" y="1192135"/>
              <a:ext cx="124268" cy="124268"/>
            </a:xfrm>
            <a:custGeom>
              <a:avLst/>
              <a:gdLst/>
              <a:ahLst/>
              <a:cxnLst/>
              <a:rect l="l" t="t" r="r" b="b"/>
              <a:pathLst>
                <a:path w="10099" h="10099" extrusionOk="0">
                  <a:moveTo>
                    <a:pt x="5049" y="0"/>
                  </a:moveTo>
                  <a:cubicBezTo>
                    <a:pt x="2254" y="0"/>
                    <a:pt x="0" y="2254"/>
                    <a:pt x="0" y="5049"/>
                  </a:cubicBezTo>
                  <a:cubicBezTo>
                    <a:pt x="0" y="7826"/>
                    <a:pt x="2254" y="10098"/>
                    <a:pt x="5049" y="10098"/>
                  </a:cubicBezTo>
                  <a:cubicBezTo>
                    <a:pt x="7844" y="10098"/>
                    <a:pt x="10098" y="7826"/>
                    <a:pt x="10098" y="5049"/>
                  </a:cubicBezTo>
                  <a:cubicBezTo>
                    <a:pt x="10098" y="2254"/>
                    <a:pt x="7844" y="0"/>
                    <a:pt x="5049" y="0"/>
                  </a:cubicBezTo>
                  <a:close/>
                </a:path>
              </a:pathLst>
            </a:custGeom>
            <a:solidFill>
              <a:srgbClr val="F8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20" name="Google Shape;3810;p78"/>
            <p:cNvSpPr/>
            <p:nvPr/>
          </p:nvSpPr>
          <p:spPr>
            <a:xfrm>
              <a:off x="2035289" y="1185306"/>
              <a:ext cx="160876" cy="137754"/>
            </a:xfrm>
            <a:custGeom>
              <a:avLst/>
              <a:gdLst/>
              <a:ahLst/>
              <a:cxnLst/>
              <a:rect l="l" t="t" r="r" b="b"/>
              <a:pathLst>
                <a:path w="13074" h="11195" extrusionOk="0">
                  <a:moveTo>
                    <a:pt x="7516" y="1096"/>
                  </a:moveTo>
                  <a:cubicBezTo>
                    <a:pt x="9989" y="1096"/>
                    <a:pt x="11991" y="3127"/>
                    <a:pt x="11991" y="5604"/>
                  </a:cubicBezTo>
                  <a:cubicBezTo>
                    <a:pt x="11991" y="8325"/>
                    <a:pt x="9770" y="10121"/>
                    <a:pt x="7451" y="10121"/>
                  </a:cubicBezTo>
                  <a:cubicBezTo>
                    <a:pt x="6343" y="10121"/>
                    <a:pt x="5213" y="9711"/>
                    <a:pt x="4292" y="8796"/>
                  </a:cubicBezTo>
                  <a:cubicBezTo>
                    <a:pt x="1461" y="5947"/>
                    <a:pt x="3462" y="1096"/>
                    <a:pt x="7483" y="1096"/>
                  </a:cubicBezTo>
                  <a:cubicBezTo>
                    <a:pt x="7494" y="1096"/>
                    <a:pt x="7505" y="1096"/>
                    <a:pt x="7516" y="1096"/>
                  </a:cubicBezTo>
                  <a:close/>
                  <a:moveTo>
                    <a:pt x="7444" y="1"/>
                  </a:moveTo>
                  <a:cubicBezTo>
                    <a:pt x="6071" y="1"/>
                    <a:pt x="4672" y="512"/>
                    <a:pt x="3534" y="1655"/>
                  </a:cubicBezTo>
                  <a:cubicBezTo>
                    <a:pt x="0" y="5171"/>
                    <a:pt x="2506" y="11194"/>
                    <a:pt x="7483" y="11194"/>
                  </a:cubicBezTo>
                  <a:cubicBezTo>
                    <a:pt x="10567" y="11194"/>
                    <a:pt x="13073" y="8688"/>
                    <a:pt x="13073" y="5604"/>
                  </a:cubicBezTo>
                  <a:cubicBezTo>
                    <a:pt x="13073" y="2237"/>
                    <a:pt x="10317" y="1"/>
                    <a:pt x="7444" y="1"/>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21" name="Google Shape;3811;p78"/>
            <p:cNvSpPr/>
            <p:nvPr/>
          </p:nvSpPr>
          <p:spPr>
            <a:xfrm>
              <a:off x="1990241" y="1233542"/>
              <a:ext cx="81447" cy="29827"/>
            </a:xfrm>
            <a:custGeom>
              <a:avLst/>
              <a:gdLst/>
              <a:ahLst/>
              <a:cxnLst/>
              <a:rect l="l" t="t" r="r" b="b"/>
              <a:pathLst>
                <a:path w="6619" h="2424" extrusionOk="0">
                  <a:moveTo>
                    <a:pt x="3273" y="1"/>
                  </a:moveTo>
                  <a:cubicBezTo>
                    <a:pt x="3204" y="1"/>
                    <a:pt x="3135" y="3"/>
                    <a:pt x="3066" y="7"/>
                  </a:cubicBezTo>
                  <a:cubicBezTo>
                    <a:pt x="1227" y="133"/>
                    <a:pt x="55" y="1666"/>
                    <a:pt x="1" y="1720"/>
                  </a:cubicBezTo>
                  <a:lnTo>
                    <a:pt x="884" y="2369"/>
                  </a:lnTo>
                  <a:cubicBezTo>
                    <a:pt x="884" y="2369"/>
                    <a:pt x="1786" y="1179"/>
                    <a:pt x="3138" y="1089"/>
                  </a:cubicBezTo>
                  <a:cubicBezTo>
                    <a:pt x="3185" y="1086"/>
                    <a:pt x="3233" y="1085"/>
                    <a:pt x="3281" y="1085"/>
                  </a:cubicBezTo>
                  <a:cubicBezTo>
                    <a:pt x="4120" y="1085"/>
                    <a:pt x="4990" y="1536"/>
                    <a:pt x="5843" y="2423"/>
                  </a:cubicBezTo>
                  <a:lnTo>
                    <a:pt x="6618" y="1666"/>
                  </a:lnTo>
                  <a:cubicBezTo>
                    <a:pt x="5547" y="561"/>
                    <a:pt x="4412" y="1"/>
                    <a:pt x="3273" y="1"/>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22" name="Google Shape;3812;p78"/>
            <p:cNvSpPr/>
            <p:nvPr/>
          </p:nvSpPr>
          <p:spPr>
            <a:xfrm>
              <a:off x="1820690" y="1224522"/>
              <a:ext cx="52407" cy="26640"/>
            </a:xfrm>
            <a:custGeom>
              <a:avLst/>
              <a:gdLst/>
              <a:ahLst/>
              <a:cxnLst/>
              <a:rect l="l" t="t" r="r" b="b"/>
              <a:pathLst>
                <a:path w="4259" h="2165" extrusionOk="0">
                  <a:moveTo>
                    <a:pt x="777" y="0"/>
                  </a:moveTo>
                  <a:cubicBezTo>
                    <a:pt x="254" y="0"/>
                    <a:pt x="1" y="789"/>
                    <a:pt x="580" y="1047"/>
                  </a:cubicBezTo>
                  <a:lnTo>
                    <a:pt x="3303" y="2129"/>
                  </a:lnTo>
                  <a:cubicBezTo>
                    <a:pt x="3357" y="2147"/>
                    <a:pt x="3429" y="2165"/>
                    <a:pt x="3501" y="2165"/>
                  </a:cubicBezTo>
                  <a:cubicBezTo>
                    <a:pt x="4096" y="2165"/>
                    <a:pt x="4259" y="1353"/>
                    <a:pt x="3700" y="1119"/>
                  </a:cubicBezTo>
                  <a:lnTo>
                    <a:pt x="977" y="37"/>
                  </a:lnTo>
                  <a:cubicBezTo>
                    <a:pt x="907" y="12"/>
                    <a:pt x="840" y="0"/>
                    <a:pt x="777" y="0"/>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23" name="Google Shape;3813;p78"/>
            <p:cNvSpPr/>
            <p:nvPr/>
          </p:nvSpPr>
          <p:spPr>
            <a:xfrm>
              <a:off x="2181731" y="1252110"/>
              <a:ext cx="58695" cy="27674"/>
            </a:xfrm>
            <a:custGeom>
              <a:avLst/>
              <a:gdLst/>
              <a:ahLst/>
              <a:cxnLst/>
              <a:rect l="l" t="t" r="r" b="b"/>
              <a:pathLst>
                <a:path w="4770" h="2249" extrusionOk="0">
                  <a:moveTo>
                    <a:pt x="4008" y="0"/>
                  </a:moveTo>
                  <a:cubicBezTo>
                    <a:pt x="3949" y="0"/>
                    <a:pt x="3888" y="10"/>
                    <a:pt x="3823" y="31"/>
                  </a:cubicBezTo>
                  <a:lnTo>
                    <a:pt x="577" y="1185"/>
                  </a:lnTo>
                  <a:cubicBezTo>
                    <a:pt x="0" y="1401"/>
                    <a:pt x="144" y="2231"/>
                    <a:pt x="757" y="2249"/>
                  </a:cubicBezTo>
                  <a:cubicBezTo>
                    <a:pt x="812" y="2249"/>
                    <a:pt x="884" y="2231"/>
                    <a:pt x="938" y="2213"/>
                  </a:cubicBezTo>
                  <a:lnTo>
                    <a:pt x="4184" y="1059"/>
                  </a:lnTo>
                  <a:cubicBezTo>
                    <a:pt x="4770" y="831"/>
                    <a:pt x="4547" y="0"/>
                    <a:pt x="4008" y="0"/>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24" name="Google Shape;3814;p78"/>
            <p:cNvSpPr/>
            <p:nvPr/>
          </p:nvSpPr>
          <p:spPr>
            <a:xfrm>
              <a:off x="2188831" y="2141355"/>
              <a:ext cx="80106" cy="128698"/>
            </a:xfrm>
            <a:custGeom>
              <a:avLst/>
              <a:gdLst/>
              <a:ahLst/>
              <a:cxnLst/>
              <a:rect l="l" t="t" r="r" b="b"/>
              <a:pathLst>
                <a:path w="6510" h="10459" extrusionOk="0">
                  <a:moveTo>
                    <a:pt x="0" y="0"/>
                  </a:moveTo>
                  <a:lnTo>
                    <a:pt x="974" y="10459"/>
                  </a:lnTo>
                  <a:lnTo>
                    <a:pt x="6510" y="8277"/>
                  </a:lnTo>
                  <a:lnTo>
                    <a:pt x="0" y="0"/>
                  </a:lnTo>
                  <a:close/>
                </a:path>
              </a:pathLst>
            </a:custGeom>
            <a:solidFill>
              <a:schemeClr val="accent3">
                <a:lumMod val="50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25" name="Google Shape;3815;p78"/>
            <p:cNvSpPr/>
            <p:nvPr/>
          </p:nvSpPr>
          <p:spPr>
            <a:xfrm>
              <a:off x="2108504" y="2719801"/>
              <a:ext cx="187947" cy="75676"/>
            </a:xfrm>
            <a:custGeom>
              <a:avLst/>
              <a:gdLst/>
              <a:ahLst/>
              <a:cxnLst/>
              <a:rect l="l" t="t" r="r" b="b"/>
              <a:pathLst>
                <a:path w="15274" h="6150" extrusionOk="0">
                  <a:moveTo>
                    <a:pt x="6348" y="1"/>
                  </a:moveTo>
                  <a:lnTo>
                    <a:pt x="6149" y="2363"/>
                  </a:lnTo>
                  <a:lnTo>
                    <a:pt x="1" y="2363"/>
                  </a:lnTo>
                  <a:lnTo>
                    <a:pt x="1" y="6149"/>
                  </a:lnTo>
                  <a:lnTo>
                    <a:pt x="14985" y="6149"/>
                  </a:lnTo>
                  <a:cubicBezTo>
                    <a:pt x="15274" y="2218"/>
                    <a:pt x="13110" y="938"/>
                    <a:pt x="10730" y="560"/>
                  </a:cubicBezTo>
                  <a:lnTo>
                    <a:pt x="10549" y="2381"/>
                  </a:lnTo>
                  <a:lnTo>
                    <a:pt x="8169" y="2417"/>
                  </a:lnTo>
                  <a:lnTo>
                    <a:pt x="8403" y="307"/>
                  </a:lnTo>
                  <a:lnTo>
                    <a:pt x="6348" y="1"/>
                  </a:ln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26" name="Google Shape;3816;p78"/>
            <p:cNvSpPr/>
            <p:nvPr/>
          </p:nvSpPr>
          <p:spPr>
            <a:xfrm>
              <a:off x="2259609" y="2084543"/>
              <a:ext cx="69240" cy="108075"/>
            </a:xfrm>
            <a:custGeom>
              <a:avLst/>
              <a:gdLst/>
              <a:ahLst/>
              <a:cxnLst/>
              <a:rect l="l" t="t" r="r" b="b"/>
              <a:pathLst>
                <a:path w="5627" h="8783" extrusionOk="0">
                  <a:moveTo>
                    <a:pt x="0" y="1"/>
                  </a:moveTo>
                  <a:lnTo>
                    <a:pt x="4003" y="8782"/>
                  </a:lnTo>
                  <a:lnTo>
                    <a:pt x="5626" y="7124"/>
                  </a:lnTo>
                  <a:lnTo>
                    <a:pt x="0" y="1"/>
                  </a:lnTo>
                  <a:close/>
                </a:path>
              </a:pathLst>
            </a:custGeom>
            <a:solidFill>
              <a:schemeClr val="accent3">
                <a:lumMod val="50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27" name="Google Shape;3803;p78"/>
            <p:cNvSpPr/>
            <p:nvPr/>
          </p:nvSpPr>
          <p:spPr>
            <a:xfrm>
              <a:off x="2136904" y="1579004"/>
              <a:ext cx="73239" cy="97505"/>
            </a:xfrm>
            <a:custGeom>
              <a:avLst/>
              <a:gdLst/>
              <a:ahLst/>
              <a:cxnLst/>
              <a:rect l="l" t="t" r="r" b="b"/>
              <a:pathLst>
                <a:path w="5952" h="7924" extrusionOk="0">
                  <a:moveTo>
                    <a:pt x="4065" y="1"/>
                  </a:moveTo>
                  <a:cubicBezTo>
                    <a:pt x="3254" y="1"/>
                    <a:pt x="2448" y="216"/>
                    <a:pt x="1732" y="639"/>
                  </a:cubicBezTo>
                  <a:cubicBezTo>
                    <a:pt x="1732" y="639"/>
                    <a:pt x="397" y="1649"/>
                    <a:pt x="2038" y="1829"/>
                  </a:cubicBezTo>
                  <a:lnTo>
                    <a:pt x="3679" y="1829"/>
                  </a:lnTo>
                  <a:cubicBezTo>
                    <a:pt x="3012" y="1829"/>
                    <a:pt x="1" y="1973"/>
                    <a:pt x="1227" y="3867"/>
                  </a:cubicBezTo>
                  <a:cubicBezTo>
                    <a:pt x="1497" y="3957"/>
                    <a:pt x="1786" y="4029"/>
                    <a:pt x="2074" y="4083"/>
                  </a:cubicBezTo>
                  <a:cubicBezTo>
                    <a:pt x="1083" y="4282"/>
                    <a:pt x="271" y="4642"/>
                    <a:pt x="884" y="5327"/>
                  </a:cubicBezTo>
                  <a:cubicBezTo>
                    <a:pt x="1227" y="5724"/>
                    <a:pt x="1696" y="5977"/>
                    <a:pt x="2201" y="6085"/>
                  </a:cubicBezTo>
                  <a:cubicBezTo>
                    <a:pt x="1353" y="6247"/>
                    <a:pt x="830" y="6572"/>
                    <a:pt x="2038" y="7203"/>
                  </a:cubicBezTo>
                  <a:cubicBezTo>
                    <a:pt x="2988" y="7701"/>
                    <a:pt x="3879" y="7924"/>
                    <a:pt x="4647" y="7924"/>
                  </a:cubicBezTo>
                  <a:cubicBezTo>
                    <a:pt x="5075" y="7924"/>
                    <a:pt x="5465" y="7855"/>
                    <a:pt x="5807" y="7726"/>
                  </a:cubicBezTo>
                  <a:cubicBezTo>
                    <a:pt x="5212" y="6536"/>
                    <a:pt x="4923" y="5219"/>
                    <a:pt x="4977" y="3903"/>
                  </a:cubicBezTo>
                  <a:cubicBezTo>
                    <a:pt x="5032" y="2677"/>
                    <a:pt x="5356" y="1487"/>
                    <a:pt x="5951" y="405"/>
                  </a:cubicBezTo>
                  <a:cubicBezTo>
                    <a:pt x="5347" y="134"/>
                    <a:pt x="4704" y="1"/>
                    <a:pt x="4065" y="1"/>
                  </a:cubicBezTo>
                  <a:close/>
                </a:path>
              </a:pathLst>
            </a:custGeom>
            <a:solidFill>
              <a:srgbClr val="F2BF9C"/>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28" name="Google Shape;3798;p78"/>
            <p:cNvSpPr/>
            <p:nvPr/>
          </p:nvSpPr>
          <p:spPr>
            <a:xfrm>
              <a:off x="2130247" y="1493669"/>
              <a:ext cx="127603" cy="337735"/>
            </a:xfrm>
            <a:custGeom>
              <a:avLst/>
              <a:gdLst/>
              <a:ahLst/>
              <a:cxnLst/>
              <a:rect l="l" t="t" r="r" b="b"/>
              <a:pathLst>
                <a:path w="10370" h="27447" extrusionOk="0">
                  <a:moveTo>
                    <a:pt x="1" y="1"/>
                  </a:moveTo>
                  <a:lnTo>
                    <a:pt x="1" y="1"/>
                  </a:lnTo>
                  <a:cubicBezTo>
                    <a:pt x="1" y="1"/>
                    <a:pt x="452" y="20990"/>
                    <a:pt x="3823" y="27139"/>
                  </a:cubicBezTo>
                  <a:cubicBezTo>
                    <a:pt x="3823" y="27139"/>
                    <a:pt x="3973" y="27446"/>
                    <a:pt x="5045" y="27446"/>
                  </a:cubicBezTo>
                  <a:cubicBezTo>
                    <a:pt x="5552" y="27446"/>
                    <a:pt x="6266" y="27378"/>
                    <a:pt x="7268" y="27175"/>
                  </a:cubicBezTo>
                  <a:cubicBezTo>
                    <a:pt x="10369" y="26544"/>
                    <a:pt x="5537" y="25191"/>
                    <a:pt x="6312" y="1083"/>
                  </a:cubicBezTo>
                  <a:cubicBezTo>
                    <a:pt x="6312" y="830"/>
                    <a:pt x="1" y="1"/>
                    <a:pt x="1" y="1"/>
                  </a:cubicBezTo>
                  <a:close/>
                </a:path>
              </a:pathLst>
            </a:custGeom>
            <a:solidFill>
              <a:srgbClr val="00206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29" name="Google Shape;3799;p78"/>
            <p:cNvSpPr/>
            <p:nvPr/>
          </p:nvSpPr>
          <p:spPr>
            <a:xfrm>
              <a:off x="2136904" y="1579201"/>
              <a:ext cx="97197" cy="97431"/>
            </a:xfrm>
            <a:custGeom>
              <a:avLst/>
              <a:gdLst/>
              <a:ahLst/>
              <a:cxnLst/>
              <a:rect l="l" t="t" r="r" b="b"/>
              <a:pathLst>
                <a:path w="7899" h="7918" extrusionOk="0">
                  <a:moveTo>
                    <a:pt x="4069" y="1"/>
                  </a:moveTo>
                  <a:cubicBezTo>
                    <a:pt x="3260" y="1"/>
                    <a:pt x="2453" y="208"/>
                    <a:pt x="1732" y="623"/>
                  </a:cubicBezTo>
                  <a:cubicBezTo>
                    <a:pt x="1732" y="623"/>
                    <a:pt x="397" y="1651"/>
                    <a:pt x="2038" y="1831"/>
                  </a:cubicBezTo>
                  <a:lnTo>
                    <a:pt x="3679" y="1831"/>
                  </a:lnTo>
                  <a:cubicBezTo>
                    <a:pt x="3012" y="1831"/>
                    <a:pt x="1" y="1975"/>
                    <a:pt x="1227" y="3851"/>
                  </a:cubicBezTo>
                  <a:cubicBezTo>
                    <a:pt x="1497" y="3959"/>
                    <a:pt x="1786" y="4031"/>
                    <a:pt x="2074" y="4085"/>
                  </a:cubicBezTo>
                  <a:cubicBezTo>
                    <a:pt x="1083" y="4284"/>
                    <a:pt x="271" y="4644"/>
                    <a:pt x="884" y="5329"/>
                  </a:cubicBezTo>
                  <a:cubicBezTo>
                    <a:pt x="1227" y="5708"/>
                    <a:pt x="1696" y="5979"/>
                    <a:pt x="2201" y="6069"/>
                  </a:cubicBezTo>
                  <a:cubicBezTo>
                    <a:pt x="1353" y="6231"/>
                    <a:pt x="830" y="6556"/>
                    <a:pt x="2038" y="7205"/>
                  </a:cubicBezTo>
                  <a:cubicBezTo>
                    <a:pt x="2997" y="7695"/>
                    <a:pt x="3896" y="7918"/>
                    <a:pt x="4669" y="7918"/>
                  </a:cubicBezTo>
                  <a:cubicBezTo>
                    <a:pt x="5916" y="7918"/>
                    <a:pt x="6837" y="7337"/>
                    <a:pt x="7159" y="6357"/>
                  </a:cubicBezTo>
                  <a:cubicBezTo>
                    <a:pt x="7664" y="4788"/>
                    <a:pt x="7899" y="1182"/>
                    <a:pt x="6420" y="623"/>
                  </a:cubicBezTo>
                  <a:cubicBezTo>
                    <a:pt x="5690" y="208"/>
                    <a:pt x="4878" y="1"/>
                    <a:pt x="4069" y="1"/>
                  </a:cubicBezTo>
                  <a:close/>
                </a:path>
              </a:pathLst>
            </a:custGeom>
            <a:solidFill>
              <a:srgbClr val="FFE1CC"/>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30" name="Google Shape;3855;p78"/>
            <p:cNvSpPr/>
            <p:nvPr/>
          </p:nvSpPr>
          <p:spPr>
            <a:xfrm>
              <a:off x="2035309" y="1293395"/>
              <a:ext cx="22728" cy="54159"/>
            </a:xfrm>
            <a:custGeom>
              <a:avLst/>
              <a:gdLst/>
              <a:ahLst/>
              <a:cxnLst/>
              <a:rect l="l" t="t" r="r" b="b"/>
              <a:pathLst>
                <a:path w="1600" h="3812" extrusionOk="0">
                  <a:moveTo>
                    <a:pt x="560" y="1"/>
                  </a:moveTo>
                  <a:cubicBezTo>
                    <a:pt x="560" y="1"/>
                    <a:pt x="507" y="81"/>
                    <a:pt x="427" y="187"/>
                  </a:cubicBezTo>
                  <a:cubicBezTo>
                    <a:pt x="321" y="347"/>
                    <a:pt x="241" y="507"/>
                    <a:pt x="161" y="694"/>
                  </a:cubicBezTo>
                  <a:cubicBezTo>
                    <a:pt x="54" y="960"/>
                    <a:pt x="1" y="1226"/>
                    <a:pt x="1" y="1493"/>
                  </a:cubicBezTo>
                  <a:cubicBezTo>
                    <a:pt x="1" y="1679"/>
                    <a:pt x="28" y="1839"/>
                    <a:pt x="81" y="1999"/>
                  </a:cubicBezTo>
                  <a:cubicBezTo>
                    <a:pt x="134" y="2159"/>
                    <a:pt x="241" y="2319"/>
                    <a:pt x="374" y="2426"/>
                  </a:cubicBezTo>
                  <a:cubicBezTo>
                    <a:pt x="401" y="2452"/>
                    <a:pt x="454" y="2479"/>
                    <a:pt x="481" y="2505"/>
                  </a:cubicBezTo>
                  <a:lnTo>
                    <a:pt x="534" y="2559"/>
                  </a:lnTo>
                  <a:lnTo>
                    <a:pt x="614" y="2559"/>
                  </a:lnTo>
                  <a:cubicBezTo>
                    <a:pt x="694" y="2585"/>
                    <a:pt x="800" y="2585"/>
                    <a:pt x="880" y="2585"/>
                  </a:cubicBezTo>
                  <a:cubicBezTo>
                    <a:pt x="1067" y="2612"/>
                    <a:pt x="1173" y="2639"/>
                    <a:pt x="1227" y="2665"/>
                  </a:cubicBezTo>
                  <a:cubicBezTo>
                    <a:pt x="1253" y="2692"/>
                    <a:pt x="1280" y="2745"/>
                    <a:pt x="1307" y="2799"/>
                  </a:cubicBezTo>
                  <a:cubicBezTo>
                    <a:pt x="1333" y="2825"/>
                    <a:pt x="1333" y="2905"/>
                    <a:pt x="1360" y="2958"/>
                  </a:cubicBezTo>
                  <a:cubicBezTo>
                    <a:pt x="1333" y="3038"/>
                    <a:pt x="1333" y="3145"/>
                    <a:pt x="1280" y="3225"/>
                  </a:cubicBezTo>
                  <a:cubicBezTo>
                    <a:pt x="1227" y="3331"/>
                    <a:pt x="1173" y="3411"/>
                    <a:pt x="1120" y="3491"/>
                  </a:cubicBezTo>
                  <a:cubicBezTo>
                    <a:pt x="1067" y="3545"/>
                    <a:pt x="1013" y="3598"/>
                    <a:pt x="960" y="3651"/>
                  </a:cubicBezTo>
                  <a:cubicBezTo>
                    <a:pt x="854" y="3758"/>
                    <a:pt x="800" y="3811"/>
                    <a:pt x="800" y="3811"/>
                  </a:cubicBezTo>
                  <a:cubicBezTo>
                    <a:pt x="854" y="3784"/>
                    <a:pt x="934" y="3731"/>
                    <a:pt x="987" y="3705"/>
                  </a:cubicBezTo>
                  <a:cubicBezTo>
                    <a:pt x="1067" y="3678"/>
                    <a:pt x="1147" y="3625"/>
                    <a:pt x="1200" y="3571"/>
                  </a:cubicBezTo>
                  <a:cubicBezTo>
                    <a:pt x="1280" y="3491"/>
                    <a:pt x="1360" y="3411"/>
                    <a:pt x="1440" y="3331"/>
                  </a:cubicBezTo>
                  <a:cubicBezTo>
                    <a:pt x="1466" y="3278"/>
                    <a:pt x="1520" y="3225"/>
                    <a:pt x="1546" y="3172"/>
                  </a:cubicBezTo>
                  <a:cubicBezTo>
                    <a:pt x="1573" y="3092"/>
                    <a:pt x="1600" y="3012"/>
                    <a:pt x="1600" y="2932"/>
                  </a:cubicBezTo>
                  <a:cubicBezTo>
                    <a:pt x="1600" y="2852"/>
                    <a:pt x="1600" y="2772"/>
                    <a:pt x="1573" y="2692"/>
                  </a:cubicBezTo>
                  <a:cubicBezTo>
                    <a:pt x="1546" y="2585"/>
                    <a:pt x="1493" y="2505"/>
                    <a:pt x="1413" y="2452"/>
                  </a:cubicBezTo>
                  <a:cubicBezTo>
                    <a:pt x="1280" y="2319"/>
                    <a:pt x="1093" y="2266"/>
                    <a:pt x="907" y="2266"/>
                  </a:cubicBezTo>
                  <a:lnTo>
                    <a:pt x="747" y="2266"/>
                  </a:lnTo>
                  <a:lnTo>
                    <a:pt x="694" y="2212"/>
                  </a:lnTo>
                  <a:lnTo>
                    <a:pt x="614" y="2159"/>
                  </a:lnTo>
                  <a:cubicBezTo>
                    <a:pt x="427" y="1999"/>
                    <a:pt x="321" y="1759"/>
                    <a:pt x="321" y="1493"/>
                  </a:cubicBezTo>
                  <a:cubicBezTo>
                    <a:pt x="294" y="1253"/>
                    <a:pt x="321" y="987"/>
                    <a:pt x="374" y="747"/>
                  </a:cubicBezTo>
                  <a:cubicBezTo>
                    <a:pt x="427" y="534"/>
                    <a:pt x="481" y="347"/>
                    <a:pt x="507" y="214"/>
                  </a:cubicBezTo>
                  <a:lnTo>
                    <a:pt x="560" y="1"/>
                  </a:lnTo>
                  <a:close/>
                </a:path>
              </a:pathLst>
            </a:custGeom>
            <a:solidFill>
              <a:srgbClr val="E3988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31" name="Google Shape;3856;p78"/>
            <p:cNvSpPr/>
            <p:nvPr/>
          </p:nvSpPr>
          <p:spPr>
            <a:xfrm>
              <a:off x="1970972" y="1351707"/>
              <a:ext cx="104094" cy="32564"/>
            </a:xfrm>
            <a:custGeom>
              <a:avLst/>
              <a:gdLst/>
              <a:ahLst/>
              <a:cxnLst/>
              <a:rect l="l" t="t" r="r" b="b"/>
              <a:pathLst>
                <a:path w="7328" h="2292" extrusionOk="0">
                  <a:moveTo>
                    <a:pt x="0" y="0"/>
                  </a:moveTo>
                  <a:lnTo>
                    <a:pt x="0" y="0"/>
                  </a:lnTo>
                  <a:cubicBezTo>
                    <a:pt x="0" y="0"/>
                    <a:pt x="53" y="133"/>
                    <a:pt x="133" y="347"/>
                  </a:cubicBezTo>
                  <a:cubicBezTo>
                    <a:pt x="213" y="453"/>
                    <a:pt x="293" y="560"/>
                    <a:pt x="373" y="666"/>
                  </a:cubicBezTo>
                  <a:cubicBezTo>
                    <a:pt x="426" y="720"/>
                    <a:pt x="480" y="800"/>
                    <a:pt x="533" y="880"/>
                  </a:cubicBezTo>
                  <a:lnTo>
                    <a:pt x="746" y="1066"/>
                  </a:lnTo>
                  <a:cubicBezTo>
                    <a:pt x="906" y="1226"/>
                    <a:pt x="1066" y="1359"/>
                    <a:pt x="1252" y="1466"/>
                  </a:cubicBezTo>
                  <a:cubicBezTo>
                    <a:pt x="1439" y="1626"/>
                    <a:pt x="1652" y="1732"/>
                    <a:pt x="1892" y="1839"/>
                  </a:cubicBezTo>
                  <a:lnTo>
                    <a:pt x="2238" y="1972"/>
                  </a:lnTo>
                  <a:cubicBezTo>
                    <a:pt x="2372" y="2025"/>
                    <a:pt x="2478" y="2052"/>
                    <a:pt x="2611" y="2105"/>
                  </a:cubicBezTo>
                  <a:cubicBezTo>
                    <a:pt x="2878" y="2159"/>
                    <a:pt x="3118" y="2212"/>
                    <a:pt x="3384" y="2265"/>
                  </a:cubicBezTo>
                  <a:cubicBezTo>
                    <a:pt x="3651" y="2292"/>
                    <a:pt x="3917" y="2292"/>
                    <a:pt x="4184" y="2292"/>
                  </a:cubicBezTo>
                  <a:cubicBezTo>
                    <a:pt x="4450" y="2292"/>
                    <a:pt x="4716" y="2265"/>
                    <a:pt x="4956" y="2238"/>
                  </a:cubicBezTo>
                  <a:cubicBezTo>
                    <a:pt x="5196" y="2185"/>
                    <a:pt x="5436" y="2132"/>
                    <a:pt x="5676" y="2052"/>
                  </a:cubicBezTo>
                  <a:cubicBezTo>
                    <a:pt x="5862" y="1999"/>
                    <a:pt x="6075" y="1892"/>
                    <a:pt x="6262" y="1812"/>
                  </a:cubicBezTo>
                  <a:lnTo>
                    <a:pt x="6528" y="1679"/>
                  </a:lnTo>
                  <a:lnTo>
                    <a:pt x="6742" y="1519"/>
                  </a:lnTo>
                  <a:cubicBezTo>
                    <a:pt x="6848" y="1439"/>
                    <a:pt x="6955" y="1359"/>
                    <a:pt x="7061" y="1253"/>
                  </a:cubicBezTo>
                  <a:cubicBezTo>
                    <a:pt x="7248" y="1093"/>
                    <a:pt x="7328" y="1013"/>
                    <a:pt x="7328" y="1013"/>
                  </a:cubicBezTo>
                  <a:lnTo>
                    <a:pt x="7328" y="1013"/>
                  </a:lnTo>
                  <a:cubicBezTo>
                    <a:pt x="7328" y="1013"/>
                    <a:pt x="7221" y="1093"/>
                    <a:pt x="7035" y="1226"/>
                  </a:cubicBezTo>
                  <a:cubicBezTo>
                    <a:pt x="6928" y="1306"/>
                    <a:pt x="6795" y="1359"/>
                    <a:pt x="6688" y="1412"/>
                  </a:cubicBezTo>
                  <a:lnTo>
                    <a:pt x="6448" y="1519"/>
                  </a:lnTo>
                  <a:lnTo>
                    <a:pt x="6209" y="1626"/>
                  </a:lnTo>
                  <a:cubicBezTo>
                    <a:pt x="5995" y="1706"/>
                    <a:pt x="5809" y="1759"/>
                    <a:pt x="5596" y="1812"/>
                  </a:cubicBezTo>
                  <a:cubicBezTo>
                    <a:pt x="5409" y="1865"/>
                    <a:pt x="5169" y="1892"/>
                    <a:pt x="4930" y="1945"/>
                  </a:cubicBezTo>
                  <a:cubicBezTo>
                    <a:pt x="4690" y="1972"/>
                    <a:pt x="4450" y="1972"/>
                    <a:pt x="4210" y="1972"/>
                  </a:cubicBezTo>
                  <a:cubicBezTo>
                    <a:pt x="3944" y="1972"/>
                    <a:pt x="3704" y="1945"/>
                    <a:pt x="3464" y="1919"/>
                  </a:cubicBezTo>
                  <a:cubicBezTo>
                    <a:pt x="3198" y="1892"/>
                    <a:pt x="2958" y="1839"/>
                    <a:pt x="2718" y="1785"/>
                  </a:cubicBezTo>
                  <a:cubicBezTo>
                    <a:pt x="2585" y="1732"/>
                    <a:pt x="2478" y="1706"/>
                    <a:pt x="2345" y="1679"/>
                  </a:cubicBezTo>
                  <a:lnTo>
                    <a:pt x="2025" y="1546"/>
                  </a:lnTo>
                  <a:cubicBezTo>
                    <a:pt x="1892" y="1519"/>
                    <a:pt x="1785" y="1466"/>
                    <a:pt x="1679" y="1412"/>
                  </a:cubicBezTo>
                  <a:cubicBezTo>
                    <a:pt x="1572" y="1386"/>
                    <a:pt x="1492" y="1332"/>
                    <a:pt x="1386" y="1279"/>
                  </a:cubicBezTo>
                  <a:cubicBezTo>
                    <a:pt x="1199" y="1173"/>
                    <a:pt x="1039" y="1066"/>
                    <a:pt x="879" y="933"/>
                  </a:cubicBezTo>
                  <a:lnTo>
                    <a:pt x="666" y="773"/>
                  </a:lnTo>
                  <a:cubicBezTo>
                    <a:pt x="586" y="720"/>
                    <a:pt x="533" y="640"/>
                    <a:pt x="480" y="586"/>
                  </a:cubicBezTo>
                  <a:cubicBezTo>
                    <a:pt x="373" y="506"/>
                    <a:pt x="293" y="400"/>
                    <a:pt x="213" y="293"/>
                  </a:cubicBezTo>
                  <a:cubicBezTo>
                    <a:pt x="80" y="107"/>
                    <a:pt x="0" y="0"/>
                    <a:pt x="0" y="0"/>
                  </a:cubicBezTo>
                  <a:close/>
                </a:path>
              </a:pathLst>
            </a:custGeom>
            <a:solidFill>
              <a:srgbClr val="E3988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32" name="Google Shape;3857;p78"/>
            <p:cNvSpPr/>
            <p:nvPr/>
          </p:nvSpPr>
          <p:spPr>
            <a:xfrm>
              <a:off x="1819295" y="1260477"/>
              <a:ext cx="36351" cy="19322"/>
            </a:xfrm>
            <a:custGeom>
              <a:avLst/>
              <a:gdLst/>
              <a:ahLst/>
              <a:cxnLst/>
              <a:rect l="l" t="t" r="r" b="b"/>
              <a:pathLst>
                <a:path w="2559" h="1360" extrusionOk="0">
                  <a:moveTo>
                    <a:pt x="453" y="0"/>
                  </a:moveTo>
                  <a:cubicBezTo>
                    <a:pt x="347" y="27"/>
                    <a:pt x="240" y="53"/>
                    <a:pt x="134" y="80"/>
                  </a:cubicBezTo>
                  <a:lnTo>
                    <a:pt x="0" y="133"/>
                  </a:lnTo>
                  <a:lnTo>
                    <a:pt x="160" y="160"/>
                  </a:lnTo>
                  <a:cubicBezTo>
                    <a:pt x="267" y="160"/>
                    <a:pt x="373" y="160"/>
                    <a:pt x="480" y="187"/>
                  </a:cubicBezTo>
                  <a:cubicBezTo>
                    <a:pt x="560" y="213"/>
                    <a:pt x="613" y="240"/>
                    <a:pt x="693" y="240"/>
                  </a:cubicBezTo>
                  <a:cubicBezTo>
                    <a:pt x="773" y="240"/>
                    <a:pt x="853" y="267"/>
                    <a:pt x="933" y="293"/>
                  </a:cubicBezTo>
                  <a:cubicBezTo>
                    <a:pt x="1093" y="347"/>
                    <a:pt x="1253" y="426"/>
                    <a:pt x="1386" y="506"/>
                  </a:cubicBezTo>
                  <a:lnTo>
                    <a:pt x="1599" y="640"/>
                  </a:lnTo>
                  <a:cubicBezTo>
                    <a:pt x="1679" y="693"/>
                    <a:pt x="1759" y="720"/>
                    <a:pt x="1812" y="773"/>
                  </a:cubicBezTo>
                  <a:cubicBezTo>
                    <a:pt x="1892" y="826"/>
                    <a:pt x="1972" y="879"/>
                    <a:pt x="2025" y="933"/>
                  </a:cubicBezTo>
                  <a:cubicBezTo>
                    <a:pt x="2079" y="986"/>
                    <a:pt x="2132" y="1013"/>
                    <a:pt x="2185" y="1066"/>
                  </a:cubicBezTo>
                  <a:cubicBezTo>
                    <a:pt x="2319" y="1146"/>
                    <a:pt x="2398" y="1226"/>
                    <a:pt x="2452" y="1279"/>
                  </a:cubicBezTo>
                  <a:lnTo>
                    <a:pt x="2558" y="1359"/>
                  </a:lnTo>
                  <a:cubicBezTo>
                    <a:pt x="2558" y="1359"/>
                    <a:pt x="2532" y="1306"/>
                    <a:pt x="2505" y="1252"/>
                  </a:cubicBezTo>
                  <a:cubicBezTo>
                    <a:pt x="2452" y="1119"/>
                    <a:pt x="2398" y="1039"/>
                    <a:pt x="2345" y="933"/>
                  </a:cubicBezTo>
                  <a:cubicBezTo>
                    <a:pt x="2292" y="879"/>
                    <a:pt x="2239" y="800"/>
                    <a:pt x="2185" y="746"/>
                  </a:cubicBezTo>
                  <a:cubicBezTo>
                    <a:pt x="2132" y="666"/>
                    <a:pt x="2079" y="613"/>
                    <a:pt x="1999" y="560"/>
                  </a:cubicBezTo>
                  <a:cubicBezTo>
                    <a:pt x="1945" y="480"/>
                    <a:pt x="1866" y="426"/>
                    <a:pt x="1786" y="373"/>
                  </a:cubicBezTo>
                  <a:lnTo>
                    <a:pt x="1546" y="213"/>
                  </a:lnTo>
                  <a:cubicBezTo>
                    <a:pt x="1439" y="187"/>
                    <a:pt x="1333" y="133"/>
                    <a:pt x="1253" y="107"/>
                  </a:cubicBezTo>
                  <a:cubicBezTo>
                    <a:pt x="1173" y="80"/>
                    <a:pt x="1066" y="53"/>
                    <a:pt x="986" y="27"/>
                  </a:cubicBezTo>
                  <a:cubicBezTo>
                    <a:pt x="880" y="0"/>
                    <a:pt x="800" y="0"/>
                    <a:pt x="720" y="0"/>
                  </a:cubicBezTo>
                  <a:close/>
                </a:path>
              </a:pathLst>
            </a:custGeom>
            <a:solidFill>
              <a:srgbClr val="E3988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33" name="Google Shape;3858;p78"/>
            <p:cNvSpPr/>
            <p:nvPr/>
          </p:nvSpPr>
          <p:spPr>
            <a:xfrm>
              <a:off x="2211857" y="1289213"/>
              <a:ext cx="22727" cy="18775"/>
            </a:xfrm>
            <a:custGeom>
              <a:avLst/>
              <a:gdLst/>
              <a:ahLst/>
              <a:cxnLst/>
              <a:rect l="l" t="t" r="r" b="b"/>
              <a:pathLst>
                <a:path w="2026" h="1673" extrusionOk="0">
                  <a:moveTo>
                    <a:pt x="1736" y="1"/>
                  </a:moveTo>
                  <a:cubicBezTo>
                    <a:pt x="1679" y="1"/>
                    <a:pt x="1626" y="7"/>
                    <a:pt x="1572" y="21"/>
                  </a:cubicBezTo>
                  <a:lnTo>
                    <a:pt x="1359" y="47"/>
                  </a:lnTo>
                  <a:cubicBezTo>
                    <a:pt x="1279" y="47"/>
                    <a:pt x="1199" y="74"/>
                    <a:pt x="1119" y="127"/>
                  </a:cubicBezTo>
                  <a:cubicBezTo>
                    <a:pt x="1039" y="127"/>
                    <a:pt x="933" y="180"/>
                    <a:pt x="880" y="234"/>
                  </a:cubicBezTo>
                  <a:lnTo>
                    <a:pt x="640" y="367"/>
                  </a:lnTo>
                  <a:lnTo>
                    <a:pt x="427" y="580"/>
                  </a:lnTo>
                  <a:cubicBezTo>
                    <a:pt x="373" y="633"/>
                    <a:pt x="293" y="713"/>
                    <a:pt x="267" y="793"/>
                  </a:cubicBezTo>
                  <a:cubicBezTo>
                    <a:pt x="213" y="847"/>
                    <a:pt x="160" y="926"/>
                    <a:pt x="133" y="1006"/>
                  </a:cubicBezTo>
                  <a:cubicBezTo>
                    <a:pt x="107" y="1086"/>
                    <a:pt x="80" y="1140"/>
                    <a:pt x="54" y="1220"/>
                  </a:cubicBezTo>
                  <a:cubicBezTo>
                    <a:pt x="0" y="1326"/>
                    <a:pt x="0" y="1433"/>
                    <a:pt x="0" y="1539"/>
                  </a:cubicBezTo>
                  <a:lnTo>
                    <a:pt x="0" y="1673"/>
                  </a:lnTo>
                  <a:cubicBezTo>
                    <a:pt x="0" y="1673"/>
                    <a:pt x="27" y="1619"/>
                    <a:pt x="54" y="1539"/>
                  </a:cubicBezTo>
                  <a:cubicBezTo>
                    <a:pt x="107" y="1486"/>
                    <a:pt x="187" y="1326"/>
                    <a:pt x="240" y="1273"/>
                  </a:cubicBezTo>
                  <a:cubicBezTo>
                    <a:pt x="267" y="1220"/>
                    <a:pt x="320" y="1166"/>
                    <a:pt x="347" y="1113"/>
                  </a:cubicBezTo>
                  <a:cubicBezTo>
                    <a:pt x="400" y="1060"/>
                    <a:pt x="453" y="1006"/>
                    <a:pt x="507" y="953"/>
                  </a:cubicBezTo>
                  <a:cubicBezTo>
                    <a:pt x="613" y="847"/>
                    <a:pt x="720" y="713"/>
                    <a:pt x="826" y="633"/>
                  </a:cubicBezTo>
                  <a:lnTo>
                    <a:pt x="1039" y="500"/>
                  </a:lnTo>
                  <a:cubicBezTo>
                    <a:pt x="1093" y="447"/>
                    <a:pt x="1173" y="394"/>
                    <a:pt x="1226" y="367"/>
                  </a:cubicBezTo>
                  <a:cubicBezTo>
                    <a:pt x="1306" y="340"/>
                    <a:pt x="1359" y="287"/>
                    <a:pt x="1439" y="260"/>
                  </a:cubicBezTo>
                  <a:cubicBezTo>
                    <a:pt x="1492" y="234"/>
                    <a:pt x="1572" y="207"/>
                    <a:pt x="1626" y="180"/>
                  </a:cubicBezTo>
                  <a:cubicBezTo>
                    <a:pt x="1732" y="127"/>
                    <a:pt x="1839" y="100"/>
                    <a:pt x="1919" y="74"/>
                  </a:cubicBezTo>
                  <a:lnTo>
                    <a:pt x="2025" y="21"/>
                  </a:lnTo>
                  <a:lnTo>
                    <a:pt x="1919" y="21"/>
                  </a:lnTo>
                  <a:cubicBezTo>
                    <a:pt x="1852" y="7"/>
                    <a:pt x="1792" y="1"/>
                    <a:pt x="1736" y="1"/>
                  </a:cubicBezTo>
                  <a:close/>
                </a:path>
              </a:pathLst>
            </a:custGeom>
            <a:solidFill>
              <a:srgbClr val="E3988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grpSp>
          <p:nvGrpSpPr>
            <p:cNvPr id="434" name="Google Shape;3859;p78"/>
            <p:cNvGrpSpPr/>
            <p:nvPr/>
          </p:nvGrpSpPr>
          <p:grpSpPr>
            <a:xfrm rot="10800000">
              <a:off x="1911054" y="1240027"/>
              <a:ext cx="236351" cy="49220"/>
              <a:chOff x="6929351" y="1970551"/>
              <a:chExt cx="578724" cy="120550"/>
            </a:xfrm>
          </p:grpSpPr>
          <p:sp>
            <p:nvSpPr>
              <p:cNvPr id="435" name="Google Shape;3860;p78"/>
              <p:cNvSpPr/>
              <p:nvPr/>
            </p:nvSpPr>
            <p:spPr>
              <a:xfrm rot="-2184202">
                <a:off x="7402873" y="1988706"/>
                <a:ext cx="88879" cy="84239"/>
              </a:xfrm>
              <a:custGeom>
                <a:avLst/>
                <a:gdLst/>
                <a:ahLst/>
                <a:cxnLst/>
                <a:rect l="l" t="t" r="r" b="b"/>
                <a:pathLst>
                  <a:path w="1530" h="1398" extrusionOk="0">
                    <a:moveTo>
                      <a:pt x="511" y="0"/>
                    </a:moveTo>
                    <a:cubicBezTo>
                      <a:pt x="435" y="19"/>
                      <a:pt x="378" y="38"/>
                      <a:pt x="303" y="57"/>
                    </a:cubicBezTo>
                    <a:cubicBezTo>
                      <a:pt x="246" y="76"/>
                      <a:pt x="209" y="95"/>
                      <a:pt x="152" y="132"/>
                    </a:cubicBezTo>
                    <a:cubicBezTo>
                      <a:pt x="133" y="151"/>
                      <a:pt x="95" y="189"/>
                      <a:pt x="58" y="227"/>
                    </a:cubicBezTo>
                    <a:cubicBezTo>
                      <a:pt x="20" y="265"/>
                      <a:pt x="1" y="302"/>
                      <a:pt x="1" y="302"/>
                    </a:cubicBezTo>
                    <a:lnTo>
                      <a:pt x="95" y="265"/>
                    </a:lnTo>
                    <a:cubicBezTo>
                      <a:pt x="133" y="265"/>
                      <a:pt x="171" y="246"/>
                      <a:pt x="227" y="246"/>
                    </a:cubicBezTo>
                    <a:lnTo>
                      <a:pt x="511" y="246"/>
                    </a:lnTo>
                    <a:cubicBezTo>
                      <a:pt x="567" y="265"/>
                      <a:pt x="624" y="265"/>
                      <a:pt x="681" y="283"/>
                    </a:cubicBezTo>
                    <a:cubicBezTo>
                      <a:pt x="850" y="340"/>
                      <a:pt x="1001" y="434"/>
                      <a:pt x="1115" y="585"/>
                    </a:cubicBezTo>
                    <a:cubicBezTo>
                      <a:pt x="1152" y="623"/>
                      <a:pt x="1171" y="680"/>
                      <a:pt x="1209" y="718"/>
                    </a:cubicBezTo>
                    <a:cubicBezTo>
                      <a:pt x="1228" y="774"/>
                      <a:pt x="1266" y="831"/>
                      <a:pt x="1285" y="887"/>
                    </a:cubicBezTo>
                    <a:cubicBezTo>
                      <a:pt x="1285" y="925"/>
                      <a:pt x="1303" y="982"/>
                      <a:pt x="1322" y="1038"/>
                    </a:cubicBezTo>
                    <a:cubicBezTo>
                      <a:pt x="1322" y="1076"/>
                      <a:pt x="1341" y="1133"/>
                      <a:pt x="1341" y="1171"/>
                    </a:cubicBezTo>
                    <a:cubicBezTo>
                      <a:pt x="1341" y="1208"/>
                      <a:pt x="1341" y="1246"/>
                      <a:pt x="1341" y="1284"/>
                    </a:cubicBezTo>
                    <a:lnTo>
                      <a:pt x="1341" y="1397"/>
                    </a:lnTo>
                    <a:lnTo>
                      <a:pt x="1398" y="1322"/>
                    </a:lnTo>
                    <a:cubicBezTo>
                      <a:pt x="1436" y="1284"/>
                      <a:pt x="1454" y="1246"/>
                      <a:pt x="1473" y="1208"/>
                    </a:cubicBezTo>
                    <a:cubicBezTo>
                      <a:pt x="1492" y="1152"/>
                      <a:pt x="1511" y="1095"/>
                      <a:pt x="1511" y="1057"/>
                    </a:cubicBezTo>
                    <a:cubicBezTo>
                      <a:pt x="1530" y="982"/>
                      <a:pt x="1530" y="906"/>
                      <a:pt x="1530" y="850"/>
                    </a:cubicBezTo>
                    <a:cubicBezTo>
                      <a:pt x="1530" y="680"/>
                      <a:pt x="1473" y="529"/>
                      <a:pt x="1379" y="397"/>
                    </a:cubicBezTo>
                    <a:cubicBezTo>
                      <a:pt x="1247" y="170"/>
                      <a:pt x="1001" y="38"/>
                      <a:pt x="737" y="0"/>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36" name="Google Shape;3861;p78"/>
              <p:cNvSpPr/>
              <p:nvPr/>
            </p:nvSpPr>
            <p:spPr>
              <a:xfrm rot="2184202" flipH="1">
                <a:off x="6945673" y="1988706"/>
                <a:ext cx="88879" cy="84239"/>
              </a:xfrm>
              <a:custGeom>
                <a:avLst/>
                <a:gdLst/>
                <a:ahLst/>
                <a:cxnLst/>
                <a:rect l="l" t="t" r="r" b="b"/>
                <a:pathLst>
                  <a:path w="1530" h="1398" extrusionOk="0">
                    <a:moveTo>
                      <a:pt x="511" y="0"/>
                    </a:moveTo>
                    <a:cubicBezTo>
                      <a:pt x="435" y="19"/>
                      <a:pt x="378" y="38"/>
                      <a:pt x="303" y="57"/>
                    </a:cubicBezTo>
                    <a:cubicBezTo>
                      <a:pt x="246" y="76"/>
                      <a:pt x="209" y="95"/>
                      <a:pt x="152" y="132"/>
                    </a:cubicBezTo>
                    <a:cubicBezTo>
                      <a:pt x="133" y="151"/>
                      <a:pt x="95" y="189"/>
                      <a:pt x="58" y="227"/>
                    </a:cubicBezTo>
                    <a:cubicBezTo>
                      <a:pt x="20" y="265"/>
                      <a:pt x="1" y="302"/>
                      <a:pt x="1" y="302"/>
                    </a:cubicBezTo>
                    <a:lnTo>
                      <a:pt x="95" y="265"/>
                    </a:lnTo>
                    <a:cubicBezTo>
                      <a:pt x="133" y="265"/>
                      <a:pt x="171" y="246"/>
                      <a:pt x="227" y="246"/>
                    </a:cubicBezTo>
                    <a:lnTo>
                      <a:pt x="511" y="246"/>
                    </a:lnTo>
                    <a:cubicBezTo>
                      <a:pt x="567" y="265"/>
                      <a:pt x="624" y="265"/>
                      <a:pt x="681" y="283"/>
                    </a:cubicBezTo>
                    <a:cubicBezTo>
                      <a:pt x="850" y="340"/>
                      <a:pt x="1001" y="434"/>
                      <a:pt x="1115" y="585"/>
                    </a:cubicBezTo>
                    <a:cubicBezTo>
                      <a:pt x="1152" y="623"/>
                      <a:pt x="1171" y="680"/>
                      <a:pt x="1209" y="718"/>
                    </a:cubicBezTo>
                    <a:cubicBezTo>
                      <a:pt x="1228" y="774"/>
                      <a:pt x="1266" y="831"/>
                      <a:pt x="1285" y="887"/>
                    </a:cubicBezTo>
                    <a:cubicBezTo>
                      <a:pt x="1285" y="925"/>
                      <a:pt x="1303" y="982"/>
                      <a:pt x="1322" y="1038"/>
                    </a:cubicBezTo>
                    <a:cubicBezTo>
                      <a:pt x="1322" y="1076"/>
                      <a:pt x="1341" y="1133"/>
                      <a:pt x="1341" y="1171"/>
                    </a:cubicBezTo>
                    <a:cubicBezTo>
                      <a:pt x="1341" y="1208"/>
                      <a:pt x="1341" y="1246"/>
                      <a:pt x="1341" y="1284"/>
                    </a:cubicBezTo>
                    <a:lnTo>
                      <a:pt x="1341" y="1397"/>
                    </a:lnTo>
                    <a:lnTo>
                      <a:pt x="1398" y="1322"/>
                    </a:lnTo>
                    <a:cubicBezTo>
                      <a:pt x="1436" y="1284"/>
                      <a:pt x="1454" y="1246"/>
                      <a:pt x="1473" y="1208"/>
                    </a:cubicBezTo>
                    <a:cubicBezTo>
                      <a:pt x="1492" y="1152"/>
                      <a:pt x="1511" y="1095"/>
                      <a:pt x="1511" y="1057"/>
                    </a:cubicBezTo>
                    <a:cubicBezTo>
                      <a:pt x="1530" y="982"/>
                      <a:pt x="1530" y="906"/>
                      <a:pt x="1530" y="850"/>
                    </a:cubicBezTo>
                    <a:cubicBezTo>
                      <a:pt x="1530" y="680"/>
                      <a:pt x="1473" y="529"/>
                      <a:pt x="1379" y="397"/>
                    </a:cubicBezTo>
                    <a:cubicBezTo>
                      <a:pt x="1247" y="170"/>
                      <a:pt x="1001" y="38"/>
                      <a:pt x="737" y="0"/>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grpSp>
      </p:grpSp>
    </p:spTree>
    <p:extLst>
      <p:ext uri="{BB962C8B-B14F-4D97-AF65-F5344CB8AC3E}">
        <p14:creationId xmlns:p14="http://schemas.microsoft.com/office/powerpoint/2010/main" val="641146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0"/>
                                  </p:stCondLst>
                                  <p:endCondLst>
                                    <p:cond evt="begin" delay="0">
                                      <p:tn val="5"/>
                                    </p:cond>
                                  </p:endCondLst>
                                  <p:childTnLst>
                                    <p:set>
                                      <p:cBhvr>
                                        <p:cTn id="6" dur="1" fill="hold">
                                          <p:stCondLst>
                                            <p:cond delay="0"/>
                                          </p:stCondLst>
                                        </p:cTn>
                                        <p:tgtEl>
                                          <p:spTgt spid="743"/>
                                        </p:tgtEl>
                                        <p:attrNameLst>
                                          <p:attrName>style.visibility</p:attrName>
                                        </p:attrNameLst>
                                      </p:cBhvr>
                                      <p:to>
                                        <p:strVal val="visible"/>
                                      </p:to>
                                    </p:set>
                                    <p:animEffect transition="in" filter="fade">
                                      <p:cBhvr>
                                        <p:cTn id="7" dur="500"/>
                                        <p:tgtEl>
                                          <p:spTgt spid="743"/>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744"/>
                                        </p:tgtEl>
                                        <p:attrNameLst>
                                          <p:attrName>style.visibility</p:attrName>
                                        </p:attrNameLst>
                                      </p:cBhvr>
                                      <p:to>
                                        <p:strVal val="visible"/>
                                      </p:to>
                                    </p:set>
                                    <p:anim calcmode="lin" valueType="num">
                                      <p:cBhvr>
                                        <p:cTn id="12" dur="1000" fill="hold"/>
                                        <p:tgtEl>
                                          <p:spTgt spid="744"/>
                                        </p:tgtEl>
                                        <p:attrNameLst>
                                          <p:attrName>ppt_w</p:attrName>
                                        </p:attrNameLst>
                                      </p:cBhvr>
                                      <p:tavLst>
                                        <p:tav tm="0">
                                          <p:val>
                                            <p:strVal val="#ppt_w*0.70"/>
                                          </p:val>
                                        </p:tav>
                                        <p:tav tm="100000">
                                          <p:val>
                                            <p:strVal val="#ppt_w"/>
                                          </p:val>
                                        </p:tav>
                                      </p:tavLst>
                                    </p:anim>
                                    <p:anim calcmode="lin" valueType="num">
                                      <p:cBhvr>
                                        <p:cTn id="13" dur="1000" fill="hold"/>
                                        <p:tgtEl>
                                          <p:spTgt spid="744"/>
                                        </p:tgtEl>
                                        <p:attrNameLst>
                                          <p:attrName>ppt_h</p:attrName>
                                        </p:attrNameLst>
                                      </p:cBhvr>
                                      <p:tavLst>
                                        <p:tav tm="0">
                                          <p:val>
                                            <p:strVal val="#ppt_h"/>
                                          </p:val>
                                        </p:tav>
                                        <p:tav tm="100000">
                                          <p:val>
                                            <p:strVal val="#ppt_h"/>
                                          </p:val>
                                        </p:tav>
                                      </p:tavLst>
                                    </p:anim>
                                    <p:animEffect transition="in" filter="fade">
                                      <p:cBhvr>
                                        <p:cTn id="14" dur="1000"/>
                                        <p:tgtEl>
                                          <p:spTgt spid="7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3" grpId="0"/>
      <p:bldP spid="74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670"/>
        <p:cNvGrpSpPr/>
        <p:nvPr/>
      </p:nvGrpSpPr>
      <p:grpSpPr>
        <a:xfrm>
          <a:off x="0" y="0"/>
          <a:ext cx="0" cy="0"/>
          <a:chOff x="0" y="0"/>
          <a:chExt cx="0" cy="0"/>
        </a:xfrm>
      </p:grpSpPr>
      <p:sp>
        <p:nvSpPr>
          <p:cNvPr id="3672" name="Google Shape;3672;p78"/>
          <p:cNvSpPr/>
          <p:nvPr/>
        </p:nvSpPr>
        <p:spPr>
          <a:xfrm>
            <a:off x="9447503" y="3187753"/>
            <a:ext cx="48860" cy="48981"/>
          </a:xfrm>
          <a:custGeom>
            <a:avLst/>
            <a:gdLst/>
            <a:ahLst/>
            <a:cxnLst/>
            <a:rect l="l" t="t" r="r" b="b"/>
            <a:pathLst>
              <a:path w="2074" h="2074" extrusionOk="0">
                <a:moveTo>
                  <a:pt x="619" y="1"/>
                </a:moveTo>
                <a:lnTo>
                  <a:pt x="1" y="619"/>
                </a:lnTo>
                <a:lnTo>
                  <a:pt x="1419" y="2073"/>
                </a:lnTo>
                <a:lnTo>
                  <a:pt x="2073" y="1455"/>
                </a:lnTo>
                <a:lnTo>
                  <a:pt x="619" y="1"/>
                </a:lnTo>
                <a:close/>
              </a:path>
            </a:pathLst>
          </a:custGeom>
          <a:solidFill>
            <a:srgbClr val="FFDC48"/>
          </a:solidFill>
          <a:ln>
            <a:noFill/>
          </a:ln>
        </p:spPr>
        <p:txBody>
          <a:bodyPr spcFirstLastPara="1" wrap="square" lIns="121705" tIns="121705" rIns="121705" bIns="12170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grpSp>
        <p:nvGrpSpPr>
          <p:cNvPr id="3673" name="Google Shape;3673;p78"/>
          <p:cNvGrpSpPr/>
          <p:nvPr/>
        </p:nvGrpSpPr>
        <p:grpSpPr>
          <a:xfrm>
            <a:off x="821432" y="2705094"/>
            <a:ext cx="4253773" cy="3433521"/>
            <a:chOff x="606262" y="2028819"/>
            <a:chExt cx="3198242" cy="2575141"/>
          </a:xfrm>
        </p:grpSpPr>
        <p:grpSp>
          <p:nvGrpSpPr>
            <p:cNvPr id="3674" name="Google Shape;3674;p78"/>
            <p:cNvGrpSpPr/>
            <p:nvPr/>
          </p:nvGrpSpPr>
          <p:grpSpPr>
            <a:xfrm>
              <a:off x="606262" y="2028819"/>
              <a:ext cx="3198242" cy="2575141"/>
              <a:chOff x="549125" y="238225"/>
              <a:chExt cx="6497850" cy="5231900"/>
            </a:xfrm>
          </p:grpSpPr>
          <p:sp>
            <p:nvSpPr>
              <p:cNvPr id="3675" name="Google Shape;3675;p78"/>
              <p:cNvSpPr/>
              <p:nvPr/>
            </p:nvSpPr>
            <p:spPr>
              <a:xfrm>
                <a:off x="5788750" y="5349725"/>
                <a:ext cx="1065725" cy="120400"/>
              </a:xfrm>
              <a:custGeom>
                <a:avLst/>
                <a:gdLst/>
                <a:ahLst/>
                <a:cxnLst/>
                <a:rect l="l" t="t" r="r" b="b"/>
                <a:pathLst>
                  <a:path w="42629" h="4816" extrusionOk="0">
                    <a:moveTo>
                      <a:pt x="21315" y="1"/>
                    </a:moveTo>
                    <a:cubicBezTo>
                      <a:pt x="9540" y="1"/>
                      <a:pt x="1" y="1083"/>
                      <a:pt x="1" y="2399"/>
                    </a:cubicBezTo>
                    <a:cubicBezTo>
                      <a:pt x="1" y="3734"/>
                      <a:pt x="9540" y="4816"/>
                      <a:pt x="21315" y="4816"/>
                    </a:cubicBezTo>
                    <a:cubicBezTo>
                      <a:pt x="33072" y="4816"/>
                      <a:pt x="42629" y="3734"/>
                      <a:pt x="42629" y="2399"/>
                    </a:cubicBezTo>
                    <a:cubicBezTo>
                      <a:pt x="42629" y="1083"/>
                      <a:pt x="33072" y="1"/>
                      <a:pt x="21315" y="1"/>
                    </a:cubicBezTo>
                    <a:close/>
                  </a:path>
                </a:pathLst>
              </a:custGeom>
              <a:solidFill>
                <a:srgbClr val="3B3B3B">
                  <a:alpha val="55310"/>
                </a:srgb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676" name="Google Shape;3676;p78"/>
              <p:cNvSpPr/>
              <p:nvPr/>
            </p:nvSpPr>
            <p:spPr>
              <a:xfrm>
                <a:off x="5887475" y="4755575"/>
                <a:ext cx="335875" cy="648275"/>
              </a:xfrm>
              <a:custGeom>
                <a:avLst/>
                <a:gdLst/>
                <a:ahLst/>
                <a:cxnLst/>
                <a:rect l="l" t="t" r="r" b="b"/>
                <a:pathLst>
                  <a:path w="13435" h="25931" extrusionOk="0">
                    <a:moveTo>
                      <a:pt x="13435" y="1"/>
                    </a:moveTo>
                    <a:cubicBezTo>
                      <a:pt x="12064" y="470"/>
                      <a:pt x="10640" y="704"/>
                      <a:pt x="9197" y="704"/>
                    </a:cubicBezTo>
                    <a:cubicBezTo>
                      <a:pt x="8855" y="704"/>
                      <a:pt x="8530" y="686"/>
                      <a:pt x="8206" y="650"/>
                    </a:cubicBezTo>
                    <a:lnTo>
                      <a:pt x="8206" y="19782"/>
                    </a:lnTo>
                    <a:lnTo>
                      <a:pt x="3553" y="20485"/>
                    </a:lnTo>
                    <a:cubicBezTo>
                      <a:pt x="1" y="20774"/>
                      <a:pt x="1299" y="25931"/>
                      <a:pt x="4671" y="25931"/>
                    </a:cubicBezTo>
                    <a:lnTo>
                      <a:pt x="10838" y="25931"/>
                    </a:lnTo>
                    <a:cubicBezTo>
                      <a:pt x="12263" y="25931"/>
                      <a:pt x="13435" y="24669"/>
                      <a:pt x="13435" y="23154"/>
                    </a:cubicBezTo>
                    <a:lnTo>
                      <a:pt x="13435" y="1"/>
                    </a:lnTo>
                    <a:close/>
                  </a:path>
                </a:pathLst>
              </a:custGeom>
              <a:solidFill>
                <a:schemeClr val="tx1">
                  <a:lumMod val="20000"/>
                  <a:lumOff val="80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677" name="Google Shape;3677;p78"/>
              <p:cNvSpPr/>
              <p:nvPr/>
            </p:nvSpPr>
            <p:spPr>
              <a:xfrm>
                <a:off x="5854125" y="5252825"/>
                <a:ext cx="374200" cy="150575"/>
              </a:xfrm>
              <a:custGeom>
                <a:avLst/>
                <a:gdLst/>
                <a:ahLst/>
                <a:cxnLst/>
                <a:rect l="l" t="t" r="r" b="b"/>
                <a:pathLst>
                  <a:path w="14968" h="6023" extrusionOk="0">
                    <a:moveTo>
                      <a:pt x="8764" y="0"/>
                    </a:moveTo>
                    <a:lnTo>
                      <a:pt x="6727" y="307"/>
                    </a:lnTo>
                    <a:lnTo>
                      <a:pt x="4454" y="541"/>
                    </a:lnTo>
                    <a:cubicBezTo>
                      <a:pt x="2110" y="920"/>
                      <a:pt x="1" y="2164"/>
                      <a:pt x="271" y="6023"/>
                    </a:cubicBezTo>
                    <a:lnTo>
                      <a:pt x="14967" y="6023"/>
                    </a:lnTo>
                    <a:lnTo>
                      <a:pt x="14967" y="2290"/>
                    </a:lnTo>
                    <a:lnTo>
                      <a:pt x="8944" y="2290"/>
                    </a:lnTo>
                    <a:lnTo>
                      <a:pt x="8764" y="0"/>
                    </a:ln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678" name="Google Shape;3678;p78"/>
              <p:cNvSpPr/>
              <p:nvPr/>
            </p:nvSpPr>
            <p:spPr>
              <a:xfrm>
                <a:off x="6411775" y="4755575"/>
                <a:ext cx="335850" cy="648275"/>
              </a:xfrm>
              <a:custGeom>
                <a:avLst/>
                <a:gdLst/>
                <a:ahLst/>
                <a:cxnLst/>
                <a:rect l="l" t="t" r="r" b="b"/>
                <a:pathLst>
                  <a:path w="13434" h="25931" extrusionOk="0">
                    <a:moveTo>
                      <a:pt x="0" y="1"/>
                    </a:moveTo>
                    <a:lnTo>
                      <a:pt x="0" y="23154"/>
                    </a:lnTo>
                    <a:cubicBezTo>
                      <a:pt x="0" y="24669"/>
                      <a:pt x="1190" y="25931"/>
                      <a:pt x="2615" y="25931"/>
                    </a:cubicBezTo>
                    <a:lnTo>
                      <a:pt x="8782" y="25931"/>
                    </a:lnTo>
                    <a:cubicBezTo>
                      <a:pt x="12154" y="25931"/>
                      <a:pt x="13434" y="20774"/>
                      <a:pt x="9900" y="20485"/>
                    </a:cubicBezTo>
                    <a:lnTo>
                      <a:pt x="5229" y="19782"/>
                    </a:lnTo>
                    <a:lnTo>
                      <a:pt x="5229" y="650"/>
                    </a:lnTo>
                    <a:cubicBezTo>
                      <a:pt x="4905" y="686"/>
                      <a:pt x="4580" y="704"/>
                      <a:pt x="4256" y="704"/>
                    </a:cubicBezTo>
                    <a:cubicBezTo>
                      <a:pt x="2813" y="704"/>
                      <a:pt x="1371" y="470"/>
                      <a:pt x="0" y="1"/>
                    </a:cubicBezTo>
                    <a:close/>
                  </a:path>
                </a:pathLst>
              </a:custGeom>
              <a:solidFill>
                <a:schemeClr val="tx1">
                  <a:lumMod val="20000"/>
                  <a:lumOff val="80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679" name="Google Shape;3679;p78"/>
              <p:cNvSpPr/>
              <p:nvPr/>
            </p:nvSpPr>
            <p:spPr>
              <a:xfrm>
                <a:off x="6406800" y="5252825"/>
                <a:ext cx="374650" cy="150575"/>
              </a:xfrm>
              <a:custGeom>
                <a:avLst/>
                <a:gdLst/>
                <a:ahLst/>
                <a:cxnLst/>
                <a:rect l="l" t="t" r="r" b="b"/>
                <a:pathLst>
                  <a:path w="14986" h="6023" extrusionOk="0">
                    <a:moveTo>
                      <a:pt x="6222" y="0"/>
                    </a:moveTo>
                    <a:lnTo>
                      <a:pt x="6024" y="2290"/>
                    </a:lnTo>
                    <a:lnTo>
                      <a:pt x="1" y="2290"/>
                    </a:lnTo>
                    <a:lnTo>
                      <a:pt x="1" y="6023"/>
                    </a:lnTo>
                    <a:lnTo>
                      <a:pt x="14697" y="6023"/>
                    </a:lnTo>
                    <a:cubicBezTo>
                      <a:pt x="14985" y="2164"/>
                      <a:pt x="12858" y="920"/>
                      <a:pt x="10513" y="541"/>
                    </a:cubicBezTo>
                    <a:lnTo>
                      <a:pt x="8259" y="307"/>
                    </a:lnTo>
                    <a:lnTo>
                      <a:pt x="6222" y="0"/>
                    </a:ln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680" name="Google Shape;3680;p78"/>
              <p:cNvSpPr/>
              <p:nvPr/>
            </p:nvSpPr>
            <p:spPr>
              <a:xfrm>
                <a:off x="6049325" y="3716950"/>
                <a:ext cx="521150" cy="1488550"/>
              </a:xfrm>
              <a:custGeom>
                <a:avLst/>
                <a:gdLst/>
                <a:ahLst/>
                <a:cxnLst/>
                <a:rect l="l" t="t" r="r" b="b"/>
                <a:pathLst>
                  <a:path w="20846" h="59542" extrusionOk="0">
                    <a:moveTo>
                      <a:pt x="20845" y="0"/>
                    </a:moveTo>
                    <a:cubicBezTo>
                      <a:pt x="20629" y="18"/>
                      <a:pt x="20413" y="36"/>
                      <a:pt x="20178" y="36"/>
                    </a:cubicBezTo>
                    <a:cubicBezTo>
                      <a:pt x="14464" y="112"/>
                      <a:pt x="8802" y="1353"/>
                      <a:pt x="3158" y="1353"/>
                    </a:cubicBezTo>
                    <a:cubicBezTo>
                      <a:pt x="2105" y="1353"/>
                      <a:pt x="1052" y="1310"/>
                      <a:pt x="0" y="1208"/>
                    </a:cubicBezTo>
                    <a:lnTo>
                      <a:pt x="0" y="1208"/>
                    </a:lnTo>
                    <a:cubicBezTo>
                      <a:pt x="181" y="20593"/>
                      <a:pt x="776" y="40247"/>
                      <a:pt x="812" y="59542"/>
                    </a:cubicBezTo>
                    <a:lnTo>
                      <a:pt x="7538" y="59542"/>
                    </a:lnTo>
                    <a:lnTo>
                      <a:pt x="7538" y="10927"/>
                    </a:lnTo>
                    <a:lnTo>
                      <a:pt x="13777" y="10927"/>
                    </a:lnTo>
                    <a:lnTo>
                      <a:pt x="13777" y="59542"/>
                    </a:lnTo>
                    <a:lnTo>
                      <a:pt x="20593" y="59542"/>
                    </a:lnTo>
                    <a:cubicBezTo>
                      <a:pt x="20593" y="39707"/>
                      <a:pt x="20809" y="19835"/>
                      <a:pt x="20845"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681" name="Google Shape;3681;p78"/>
              <p:cNvSpPr/>
              <p:nvPr/>
            </p:nvSpPr>
            <p:spPr>
              <a:xfrm>
                <a:off x="6049775" y="3771925"/>
                <a:ext cx="89275" cy="1433575"/>
              </a:xfrm>
              <a:custGeom>
                <a:avLst/>
                <a:gdLst/>
                <a:ahLst/>
                <a:cxnLst/>
                <a:rect l="l" t="t" r="r" b="b"/>
                <a:pathLst>
                  <a:path w="3571" h="57343" extrusionOk="0">
                    <a:moveTo>
                      <a:pt x="0" y="1"/>
                    </a:moveTo>
                    <a:cubicBezTo>
                      <a:pt x="181" y="19061"/>
                      <a:pt x="758" y="38373"/>
                      <a:pt x="794" y="57343"/>
                    </a:cubicBezTo>
                    <a:lnTo>
                      <a:pt x="3571" y="57343"/>
                    </a:lnTo>
                    <a:cubicBezTo>
                      <a:pt x="3535" y="38373"/>
                      <a:pt x="2958" y="19061"/>
                      <a:pt x="2777" y="1"/>
                    </a:cubicBezTo>
                    <a:close/>
                  </a:path>
                </a:pathLst>
              </a:custGeom>
              <a:solidFill>
                <a:schemeClr val="accent2">
                  <a:lumMod val="50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682" name="Google Shape;3682;p78"/>
              <p:cNvSpPr/>
              <p:nvPr/>
            </p:nvSpPr>
            <p:spPr>
              <a:xfrm>
                <a:off x="6393725" y="3990125"/>
                <a:ext cx="69900" cy="1215375"/>
              </a:xfrm>
              <a:custGeom>
                <a:avLst/>
                <a:gdLst/>
                <a:ahLst/>
                <a:cxnLst/>
                <a:rect l="l" t="t" r="r" b="b"/>
                <a:pathLst>
                  <a:path w="2796" h="48615" extrusionOk="0">
                    <a:moveTo>
                      <a:pt x="1" y="0"/>
                    </a:moveTo>
                    <a:lnTo>
                      <a:pt x="1" y="48615"/>
                    </a:lnTo>
                    <a:lnTo>
                      <a:pt x="2796" y="48615"/>
                    </a:lnTo>
                    <a:lnTo>
                      <a:pt x="2796" y="0"/>
                    </a:lnTo>
                    <a:close/>
                  </a:path>
                </a:pathLst>
              </a:custGeom>
              <a:solidFill>
                <a:schemeClr val="accent2">
                  <a:lumMod val="50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683" name="Google Shape;3683;p78"/>
              <p:cNvSpPr/>
              <p:nvPr/>
            </p:nvSpPr>
            <p:spPr>
              <a:xfrm>
                <a:off x="6013700" y="3767425"/>
                <a:ext cx="298475" cy="171325"/>
              </a:xfrm>
              <a:custGeom>
                <a:avLst/>
                <a:gdLst/>
                <a:ahLst/>
                <a:cxnLst/>
                <a:rect l="l" t="t" r="r" b="b"/>
                <a:pathLst>
                  <a:path w="11939" h="6853" extrusionOk="0">
                    <a:moveTo>
                      <a:pt x="1" y="1"/>
                    </a:moveTo>
                    <a:lnTo>
                      <a:pt x="8819" y="6853"/>
                    </a:lnTo>
                    <a:lnTo>
                      <a:pt x="11938" y="3427"/>
                    </a:lnTo>
                    <a:lnTo>
                      <a:pt x="1" y="1"/>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684" name="Google Shape;3684;p78"/>
              <p:cNvSpPr/>
              <p:nvPr/>
            </p:nvSpPr>
            <p:spPr>
              <a:xfrm>
                <a:off x="6351350" y="3767425"/>
                <a:ext cx="207400" cy="189825"/>
              </a:xfrm>
              <a:custGeom>
                <a:avLst/>
                <a:gdLst/>
                <a:ahLst/>
                <a:cxnLst/>
                <a:rect l="l" t="t" r="r" b="b"/>
                <a:pathLst>
                  <a:path w="8296" h="7593" extrusionOk="0">
                    <a:moveTo>
                      <a:pt x="8296" y="1"/>
                    </a:moveTo>
                    <a:lnTo>
                      <a:pt x="1" y="3427"/>
                    </a:lnTo>
                    <a:lnTo>
                      <a:pt x="2489" y="7592"/>
                    </a:lnTo>
                    <a:lnTo>
                      <a:pt x="8296" y="1"/>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685" name="Google Shape;3685;p78"/>
              <p:cNvSpPr/>
              <p:nvPr/>
            </p:nvSpPr>
            <p:spPr>
              <a:xfrm>
                <a:off x="5896500" y="2877275"/>
                <a:ext cx="793425" cy="655575"/>
              </a:xfrm>
              <a:custGeom>
                <a:avLst/>
                <a:gdLst/>
                <a:ahLst/>
                <a:cxnLst/>
                <a:rect l="l" t="t" r="r" b="b"/>
                <a:pathLst>
                  <a:path w="31737" h="26223" extrusionOk="0">
                    <a:moveTo>
                      <a:pt x="25280" y="1"/>
                    </a:moveTo>
                    <a:cubicBezTo>
                      <a:pt x="25096" y="1"/>
                      <a:pt x="24910" y="10"/>
                      <a:pt x="24722" y="29"/>
                    </a:cubicBezTo>
                    <a:lnTo>
                      <a:pt x="4563" y="2085"/>
                    </a:lnTo>
                    <a:cubicBezTo>
                      <a:pt x="1930" y="2356"/>
                      <a:pt x="1" y="4465"/>
                      <a:pt x="235" y="6809"/>
                    </a:cubicBezTo>
                    <a:lnTo>
                      <a:pt x="1840" y="22461"/>
                    </a:lnTo>
                    <a:cubicBezTo>
                      <a:pt x="2058" y="24622"/>
                      <a:pt x="4080" y="26223"/>
                      <a:pt x="6477" y="26223"/>
                    </a:cubicBezTo>
                    <a:cubicBezTo>
                      <a:pt x="6660" y="26223"/>
                      <a:pt x="6846" y="26213"/>
                      <a:pt x="7033" y="26194"/>
                    </a:cubicBezTo>
                    <a:lnTo>
                      <a:pt x="27175" y="24120"/>
                    </a:lnTo>
                    <a:cubicBezTo>
                      <a:pt x="29807" y="23850"/>
                      <a:pt x="31737" y="21740"/>
                      <a:pt x="31502" y="19414"/>
                    </a:cubicBezTo>
                    <a:lnTo>
                      <a:pt x="29898" y="3762"/>
                    </a:lnTo>
                    <a:cubicBezTo>
                      <a:pt x="29697" y="1586"/>
                      <a:pt x="27663" y="1"/>
                      <a:pt x="25280" y="1"/>
                    </a:cubicBezTo>
                    <a:close/>
                  </a:path>
                </a:pathLst>
              </a:custGeom>
              <a:solidFill>
                <a:schemeClr val="accent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686" name="Google Shape;3686;p78"/>
              <p:cNvSpPr/>
              <p:nvPr/>
            </p:nvSpPr>
            <p:spPr>
              <a:xfrm>
                <a:off x="6379300" y="2237400"/>
                <a:ext cx="667675" cy="885850"/>
              </a:xfrm>
              <a:custGeom>
                <a:avLst/>
                <a:gdLst/>
                <a:ahLst/>
                <a:cxnLst/>
                <a:rect l="l" t="t" r="r" b="b"/>
                <a:pathLst>
                  <a:path w="26707" h="35434" extrusionOk="0">
                    <a:moveTo>
                      <a:pt x="15256" y="1"/>
                    </a:moveTo>
                    <a:lnTo>
                      <a:pt x="11668" y="6150"/>
                    </a:lnTo>
                    <a:lnTo>
                      <a:pt x="16951" y="14066"/>
                    </a:lnTo>
                    <a:cubicBezTo>
                      <a:pt x="16951" y="14066"/>
                      <a:pt x="7484" y="23713"/>
                      <a:pt x="6691" y="23893"/>
                    </a:cubicBezTo>
                    <a:cubicBezTo>
                      <a:pt x="6548" y="23923"/>
                      <a:pt x="6233" y="23935"/>
                      <a:pt x="5812" y="23935"/>
                    </a:cubicBezTo>
                    <a:cubicBezTo>
                      <a:pt x="3942" y="23935"/>
                      <a:pt x="1" y="23695"/>
                      <a:pt x="1" y="23695"/>
                    </a:cubicBezTo>
                    <a:lnTo>
                      <a:pt x="1" y="23695"/>
                    </a:lnTo>
                    <a:lnTo>
                      <a:pt x="6312" y="35434"/>
                    </a:lnTo>
                    <a:cubicBezTo>
                      <a:pt x="6312" y="35434"/>
                      <a:pt x="26418" y="17961"/>
                      <a:pt x="26562" y="15166"/>
                    </a:cubicBezTo>
                    <a:cubicBezTo>
                      <a:pt x="26706" y="12389"/>
                      <a:pt x="15256" y="1"/>
                      <a:pt x="15256" y="1"/>
                    </a:cubicBezTo>
                    <a:close/>
                  </a:path>
                </a:pathLst>
              </a:custGeom>
              <a:solidFill>
                <a:srgbClr val="FC870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687" name="Google Shape;3687;p78"/>
              <p:cNvSpPr/>
              <p:nvPr/>
            </p:nvSpPr>
            <p:spPr>
              <a:xfrm>
                <a:off x="5907775" y="1701050"/>
                <a:ext cx="1064800" cy="857675"/>
              </a:xfrm>
              <a:custGeom>
                <a:avLst/>
                <a:gdLst/>
                <a:ahLst/>
                <a:cxnLst/>
                <a:rect l="l" t="t" r="r" b="b"/>
                <a:pathLst>
                  <a:path w="42592" h="34307" extrusionOk="0">
                    <a:moveTo>
                      <a:pt x="16156" y="1"/>
                    </a:moveTo>
                    <a:cubicBezTo>
                      <a:pt x="15337" y="1"/>
                      <a:pt x="14416" y="130"/>
                      <a:pt x="13380" y="430"/>
                    </a:cubicBezTo>
                    <a:cubicBezTo>
                      <a:pt x="13380" y="430"/>
                      <a:pt x="10477" y="1476"/>
                      <a:pt x="10928" y="4361"/>
                    </a:cubicBezTo>
                    <a:cubicBezTo>
                      <a:pt x="10928" y="4361"/>
                      <a:pt x="9630" y="3416"/>
                      <a:pt x="7872" y="3416"/>
                    </a:cubicBezTo>
                    <a:cubicBezTo>
                      <a:pt x="6453" y="3416"/>
                      <a:pt x="4734" y="4031"/>
                      <a:pt x="3156" y="6254"/>
                    </a:cubicBezTo>
                    <a:cubicBezTo>
                      <a:pt x="3156" y="6254"/>
                      <a:pt x="1515" y="9031"/>
                      <a:pt x="4635" y="10636"/>
                    </a:cubicBezTo>
                    <a:cubicBezTo>
                      <a:pt x="4635" y="10636"/>
                      <a:pt x="0" y="10762"/>
                      <a:pt x="325" y="14909"/>
                    </a:cubicBezTo>
                    <a:cubicBezTo>
                      <a:pt x="325" y="14909"/>
                      <a:pt x="740" y="17181"/>
                      <a:pt x="2507" y="17254"/>
                    </a:cubicBezTo>
                    <a:cubicBezTo>
                      <a:pt x="2507" y="17254"/>
                      <a:pt x="307" y="17650"/>
                      <a:pt x="613" y="20121"/>
                    </a:cubicBezTo>
                    <a:cubicBezTo>
                      <a:pt x="891" y="22477"/>
                      <a:pt x="2392" y="22866"/>
                      <a:pt x="3352" y="22866"/>
                    </a:cubicBezTo>
                    <a:cubicBezTo>
                      <a:pt x="3824" y="22866"/>
                      <a:pt x="4166" y="22771"/>
                      <a:pt x="4166" y="22771"/>
                    </a:cubicBezTo>
                    <a:lnTo>
                      <a:pt x="6582" y="27261"/>
                    </a:lnTo>
                    <a:lnTo>
                      <a:pt x="25516" y="32418"/>
                    </a:lnTo>
                    <a:cubicBezTo>
                      <a:pt x="25516" y="32418"/>
                      <a:pt x="26267" y="34306"/>
                      <a:pt x="28006" y="34306"/>
                    </a:cubicBezTo>
                    <a:cubicBezTo>
                      <a:pt x="28554" y="34306"/>
                      <a:pt x="29200" y="34119"/>
                      <a:pt x="29952" y="33627"/>
                    </a:cubicBezTo>
                    <a:cubicBezTo>
                      <a:pt x="29952" y="33627"/>
                      <a:pt x="30643" y="33845"/>
                      <a:pt x="31471" y="33845"/>
                    </a:cubicBezTo>
                    <a:cubicBezTo>
                      <a:pt x="32650" y="33845"/>
                      <a:pt x="34106" y="33403"/>
                      <a:pt x="34243" y="31264"/>
                    </a:cubicBezTo>
                    <a:cubicBezTo>
                      <a:pt x="34243" y="31264"/>
                      <a:pt x="34883" y="31586"/>
                      <a:pt x="35742" y="31586"/>
                    </a:cubicBezTo>
                    <a:cubicBezTo>
                      <a:pt x="36735" y="31586"/>
                      <a:pt x="38021" y="31156"/>
                      <a:pt x="38950" y="29299"/>
                    </a:cubicBezTo>
                    <a:cubicBezTo>
                      <a:pt x="40680" y="25837"/>
                      <a:pt x="37525" y="25206"/>
                      <a:pt x="37525" y="25206"/>
                    </a:cubicBezTo>
                    <a:lnTo>
                      <a:pt x="37525" y="25206"/>
                    </a:lnTo>
                    <a:cubicBezTo>
                      <a:pt x="37525" y="25206"/>
                      <a:pt x="37628" y="25217"/>
                      <a:pt x="37801" y="25217"/>
                    </a:cubicBezTo>
                    <a:cubicBezTo>
                      <a:pt x="38591" y="25217"/>
                      <a:pt x="40853" y="24975"/>
                      <a:pt x="41636" y="22284"/>
                    </a:cubicBezTo>
                    <a:cubicBezTo>
                      <a:pt x="42592" y="19003"/>
                      <a:pt x="40049" y="18876"/>
                      <a:pt x="38391" y="18804"/>
                    </a:cubicBezTo>
                    <a:cubicBezTo>
                      <a:pt x="38391" y="18804"/>
                      <a:pt x="41853" y="17091"/>
                      <a:pt x="40825" y="14386"/>
                    </a:cubicBezTo>
                    <a:cubicBezTo>
                      <a:pt x="40171" y="12696"/>
                      <a:pt x="38869" y="12379"/>
                      <a:pt x="37985" y="12379"/>
                    </a:cubicBezTo>
                    <a:cubicBezTo>
                      <a:pt x="37455" y="12379"/>
                      <a:pt x="37074" y="12493"/>
                      <a:pt x="37074" y="12493"/>
                    </a:cubicBezTo>
                    <a:cubicBezTo>
                      <a:pt x="37074" y="12493"/>
                      <a:pt x="40031" y="10960"/>
                      <a:pt x="38481" y="8111"/>
                    </a:cubicBezTo>
                    <a:cubicBezTo>
                      <a:pt x="38481" y="8111"/>
                      <a:pt x="37427" y="6526"/>
                      <a:pt x="35327" y="6526"/>
                    </a:cubicBezTo>
                    <a:cubicBezTo>
                      <a:pt x="34559" y="6526"/>
                      <a:pt x="33650" y="6738"/>
                      <a:pt x="32602" y="7318"/>
                    </a:cubicBezTo>
                    <a:cubicBezTo>
                      <a:pt x="32602" y="7318"/>
                      <a:pt x="35073" y="3531"/>
                      <a:pt x="29212" y="2107"/>
                    </a:cubicBezTo>
                    <a:cubicBezTo>
                      <a:pt x="28139" y="1848"/>
                      <a:pt x="27231" y="1736"/>
                      <a:pt x="26463" y="1736"/>
                    </a:cubicBezTo>
                    <a:cubicBezTo>
                      <a:pt x="23166" y="1736"/>
                      <a:pt x="22455" y="3804"/>
                      <a:pt x="22396" y="5208"/>
                    </a:cubicBezTo>
                    <a:cubicBezTo>
                      <a:pt x="22396" y="5208"/>
                      <a:pt x="21347" y="1"/>
                      <a:pt x="16156" y="1"/>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688" name="Google Shape;3688;p78"/>
              <p:cNvSpPr/>
              <p:nvPr/>
            </p:nvSpPr>
            <p:spPr>
              <a:xfrm>
                <a:off x="6127775" y="2676050"/>
                <a:ext cx="285825" cy="292125"/>
              </a:xfrm>
              <a:custGeom>
                <a:avLst/>
                <a:gdLst/>
                <a:ahLst/>
                <a:cxnLst/>
                <a:rect l="l" t="t" r="r" b="b"/>
                <a:pathLst>
                  <a:path w="11433" h="11685" extrusionOk="0">
                    <a:moveTo>
                      <a:pt x="4851" y="0"/>
                    </a:moveTo>
                    <a:lnTo>
                      <a:pt x="4851" y="4923"/>
                    </a:lnTo>
                    <a:lnTo>
                      <a:pt x="0" y="7033"/>
                    </a:lnTo>
                    <a:cubicBezTo>
                      <a:pt x="0" y="10765"/>
                      <a:pt x="2092" y="11685"/>
                      <a:pt x="6473" y="11685"/>
                    </a:cubicBezTo>
                    <a:cubicBezTo>
                      <a:pt x="10855" y="11685"/>
                      <a:pt x="11432" y="10964"/>
                      <a:pt x="11432" y="7231"/>
                    </a:cubicBezTo>
                    <a:lnTo>
                      <a:pt x="8096" y="4923"/>
                    </a:lnTo>
                    <a:lnTo>
                      <a:pt x="8096" y="0"/>
                    </a:lnTo>
                    <a:close/>
                  </a:path>
                </a:pathLst>
              </a:custGeom>
              <a:solidFill>
                <a:srgbClr val="875F3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689" name="Google Shape;3689;p78"/>
              <p:cNvSpPr/>
              <p:nvPr/>
            </p:nvSpPr>
            <p:spPr>
              <a:xfrm>
                <a:off x="5893800" y="2034525"/>
                <a:ext cx="839400" cy="737100"/>
              </a:xfrm>
              <a:custGeom>
                <a:avLst/>
                <a:gdLst/>
                <a:ahLst/>
                <a:cxnLst/>
                <a:rect l="l" t="t" r="r" b="b"/>
                <a:pathLst>
                  <a:path w="33576" h="29484" extrusionOk="0">
                    <a:moveTo>
                      <a:pt x="17204" y="0"/>
                    </a:moveTo>
                    <a:cubicBezTo>
                      <a:pt x="11582" y="0"/>
                      <a:pt x="6252" y="3206"/>
                      <a:pt x="3769" y="8585"/>
                    </a:cubicBezTo>
                    <a:lnTo>
                      <a:pt x="3733" y="8567"/>
                    </a:lnTo>
                    <a:cubicBezTo>
                      <a:pt x="3425" y="8437"/>
                      <a:pt x="3106" y="8375"/>
                      <a:pt x="2792" y="8375"/>
                    </a:cubicBezTo>
                    <a:cubicBezTo>
                      <a:pt x="1799" y="8375"/>
                      <a:pt x="857" y="8987"/>
                      <a:pt x="487" y="9973"/>
                    </a:cubicBezTo>
                    <a:cubicBezTo>
                      <a:pt x="0" y="11272"/>
                      <a:pt x="704" y="12714"/>
                      <a:pt x="2020" y="13147"/>
                    </a:cubicBezTo>
                    <a:cubicBezTo>
                      <a:pt x="2182" y="13201"/>
                      <a:pt x="2345" y="13255"/>
                      <a:pt x="2507" y="13273"/>
                    </a:cubicBezTo>
                    <a:cubicBezTo>
                      <a:pt x="1876" y="19945"/>
                      <a:pt x="5807" y="26202"/>
                      <a:pt x="12082" y="28546"/>
                    </a:cubicBezTo>
                    <a:cubicBezTo>
                      <a:pt x="13772" y="29179"/>
                      <a:pt x="15521" y="29484"/>
                      <a:pt x="17250" y="29484"/>
                    </a:cubicBezTo>
                    <a:cubicBezTo>
                      <a:pt x="21925" y="29484"/>
                      <a:pt x="26459" y="27261"/>
                      <a:pt x="29302" y="23299"/>
                    </a:cubicBezTo>
                    <a:cubicBezTo>
                      <a:pt x="29447" y="23371"/>
                      <a:pt x="29609" y="23461"/>
                      <a:pt x="29753" y="23515"/>
                    </a:cubicBezTo>
                    <a:cubicBezTo>
                      <a:pt x="30061" y="23645"/>
                      <a:pt x="30380" y="23707"/>
                      <a:pt x="30694" y="23707"/>
                    </a:cubicBezTo>
                    <a:cubicBezTo>
                      <a:pt x="31687" y="23707"/>
                      <a:pt x="32629" y="23095"/>
                      <a:pt x="32999" y="22109"/>
                    </a:cubicBezTo>
                    <a:cubicBezTo>
                      <a:pt x="33486" y="20811"/>
                      <a:pt x="32783" y="19368"/>
                      <a:pt x="31466" y="18935"/>
                    </a:cubicBezTo>
                    <a:lnTo>
                      <a:pt x="31430" y="18935"/>
                    </a:lnTo>
                    <a:cubicBezTo>
                      <a:pt x="33576" y="11488"/>
                      <a:pt x="29645" y="3644"/>
                      <a:pt x="22396" y="939"/>
                    </a:cubicBezTo>
                    <a:cubicBezTo>
                      <a:pt x="20687" y="303"/>
                      <a:pt x="18932" y="0"/>
                      <a:pt x="17204" y="0"/>
                    </a:cubicBezTo>
                    <a:close/>
                  </a:path>
                </a:pathLst>
              </a:custGeom>
              <a:solidFill>
                <a:schemeClr val="accent2">
                  <a:lumMod val="40000"/>
                  <a:lumOff val="60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690" name="Google Shape;3690;p78"/>
              <p:cNvSpPr/>
              <p:nvPr/>
            </p:nvSpPr>
            <p:spPr>
              <a:xfrm>
                <a:off x="6034450" y="2829775"/>
                <a:ext cx="468400" cy="341275"/>
              </a:xfrm>
              <a:custGeom>
                <a:avLst/>
                <a:gdLst/>
                <a:ahLst/>
                <a:cxnLst/>
                <a:rect l="l" t="t" r="r" b="b"/>
                <a:pathLst>
                  <a:path w="18736" h="13651" extrusionOk="0">
                    <a:moveTo>
                      <a:pt x="13795" y="0"/>
                    </a:moveTo>
                    <a:lnTo>
                      <a:pt x="10549" y="1425"/>
                    </a:lnTo>
                    <a:lnTo>
                      <a:pt x="4274" y="775"/>
                    </a:lnTo>
                    <a:lnTo>
                      <a:pt x="0" y="2543"/>
                    </a:lnTo>
                    <a:lnTo>
                      <a:pt x="9161" y="13650"/>
                    </a:lnTo>
                    <a:lnTo>
                      <a:pt x="13723" y="12839"/>
                    </a:lnTo>
                    <a:lnTo>
                      <a:pt x="18736" y="2633"/>
                    </a:lnTo>
                    <a:lnTo>
                      <a:pt x="13795" y="0"/>
                    </a:lnTo>
                    <a:close/>
                  </a:path>
                </a:pathLst>
              </a:custGeom>
              <a:solidFill>
                <a:schemeClr val="accent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691" name="Google Shape;3691;p78"/>
              <p:cNvSpPr/>
              <p:nvPr/>
            </p:nvSpPr>
            <p:spPr>
              <a:xfrm>
                <a:off x="5956900" y="2844650"/>
                <a:ext cx="705075" cy="922875"/>
              </a:xfrm>
              <a:custGeom>
                <a:avLst/>
                <a:gdLst/>
                <a:ahLst/>
                <a:cxnLst/>
                <a:rect l="l" t="t" r="r" b="b"/>
                <a:pathLst>
                  <a:path w="28203" h="36915" extrusionOk="0">
                    <a:moveTo>
                      <a:pt x="6781" y="0"/>
                    </a:moveTo>
                    <a:lnTo>
                      <a:pt x="939" y="2092"/>
                    </a:lnTo>
                    <a:lnTo>
                      <a:pt x="2147" y="17581"/>
                    </a:lnTo>
                    <a:lnTo>
                      <a:pt x="1768" y="26453"/>
                    </a:lnTo>
                    <a:cubicBezTo>
                      <a:pt x="1768" y="26453"/>
                      <a:pt x="1461" y="29320"/>
                      <a:pt x="722" y="31556"/>
                    </a:cubicBezTo>
                    <a:cubicBezTo>
                      <a:pt x="1" y="33774"/>
                      <a:pt x="668" y="34820"/>
                      <a:pt x="4924" y="36028"/>
                    </a:cubicBezTo>
                    <a:cubicBezTo>
                      <a:pt x="6686" y="36523"/>
                      <a:pt x="9835" y="36915"/>
                      <a:pt x="13236" y="36915"/>
                    </a:cubicBezTo>
                    <a:cubicBezTo>
                      <a:pt x="18015" y="36915"/>
                      <a:pt x="23290" y="36141"/>
                      <a:pt x="25913" y="33792"/>
                    </a:cubicBezTo>
                    <a:cubicBezTo>
                      <a:pt x="25913" y="33792"/>
                      <a:pt x="28203" y="31953"/>
                      <a:pt x="27319" y="29897"/>
                    </a:cubicBezTo>
                    <a:cubicBezTo>
                      <a:pt x="26436" y="27823"/>
                      <a:pt x="24542" y="17221"/>
                      <a:pt x="24506" y="15976"/>
                    </a:cubicBezTo>
                    <a:cubicBezTo>
                      <a:pt x="24488" y="14714"/>
                      <a:pt x="25246" y="2182"/>
                      <a:pt x="25246" y="2182"/>
                    </a:cubicBezTo>
                    <a:lnTo>
                      <a:pt x="18267" y="487"/>
                    </a:lnTo>
                    <a:cubicBezTo>
                      <a:pt x="18267" y="487"/>
                      <a:pt x="17095" y="4905"/>
                      <a:pt x="11992" y="5049"/>
                    </a:cubicBezTo>
                    <a:cubicBezTo>
                      <a:pt x="11938" y="5051"/>
                      <a:pt x="11885" y="5051"/>
                      <a:pt x="11832" y="5051"/>
                    </a:cubicBezTo>
                    <a:cubicBezTo>
                      <a:pt x="7503" y="5051"/>
                      <a:pt x="6781" y="0"/>
                      <a:pt x="6781" y="0"/>
                    </a:cubicBezTo>
                    <a:close/>
                  </a:path>
                </a:pathLst>
              </a:custGeom>
              <a:solidFill>
                <a:srgbClr val="FC870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692" name="Google Shape;3692;p78"/>
              <p:cNvSpPr/>
              <p:nvPr/>
            </p:nvSpPr>
            <p:spPr>
              <a:xfrm>
                <a:off x="5956900" y="2844650"/>
                <a:ext cx="705075" cy="922875"/>
              </a:xfrm>
              <a:custGeom>
                <a:avLst/>
                <a:gdLst/>
                <a:ahLst/>
                <a:cxnLst/>
                <a:rect l="l" t="t" r="r" b="b"/>
                <a:pathLst>
                  <a:path w="28203" h="36915" extrusionOk="0">
                    <a:moveTo>
                      <a:pt x="6781" y="0"/>
                    </a:moveTo>
                    <a:lnTo>
                      <a:pt x="939" y="2092"/>
                    </a:lnTo>
                    <a:lnTo>
                      <a:pt x="2147" y="17581"/>
                    </a:lnTo>
                    <a:lnTo>
                      <a:pt x="1768" y="26453"/>
                    </a:lnTo>
                    <a:cubicBezTo>
                      <a:pt x="1768" y="26453"/>
                      <a:pt x="1461" y="29320"/>
                      <a:pt x="722" y="31556"/>
                    </a:cubicBezTo>
                    <a:cubicBezTo>
                      <a:pt x="1" y="33774"/>
                      <a:pt x="668" y="34820"/>
                      <a:pt x="4924" y="36028"/>
                    </a:cubicBezTo>
                    <a:cubicBezTo>
                      <a:pt x="6686" y="36523"/>
                      <a:pt x="9835" y="36915"/>
                      <a:pt x="13236" y="36915"/>
                    </a:cubicBezTo>
                    <a:cubicBezTo>
                      <a:pt x="18015" y="36915"/>
                      <a:pt x="23290" y="36141"/>
                      <a:pt x="25913" y="33792"/>
                    </a:cubicBezTo>
                    <a:cubicBezTo>
                      <a:pt x="25913" y="33792"/>
                      <a:pt x="28203" y="31953"/>
                      <a:pt x="27319" y="29897"/>
                    </a:cubicBezTo>
                    <a:cubicBezTo>
                      <a:pt x="27265" y="29735"/>
                      <a:pt x="27193" y="29537"/>
                      <a:pt x="27121" y="29284"/>
                    </a:cubicBezTo>
                    <a:cubicBezTo>
                      <a:pt x="26724" y="29302"/>
                      <a:pt x="26328" y="29320"/>
                      <a:pt x="25913" y="29320"/>
                    </a:cubicBezTo>
                    <a:cubicBezTo>
                      <a:pt x="15743" y="29320"/>
                      <a:pt x="7664" y="19727"/>
                      <a:pt x="8061" y="9900"/>
                    </a:cubicBezTo>
                    <a:cubicBezTo>
                      <a:pt x="8133" y="7952"/>
                      <a:pt x="8512" y="6041"/>
                      <a:pt x="9179" y="4238"/>
                    </a:cubicBezTo>
                    <a:cubicBezTo>
                      <a:pt x="7196" y="2795"/>
                      <a:pt x="6781" y="0"/>
                      <a:pt x="6781" y="0"/>
                    </a:cubicBezTo>
                    <a:close/>
                  </a:path>
                </a:pathLst>
              </a:custGeom>
              <a:solidFill>
                <a:srgbClr val="FC870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693" name="Google Shape;3693;p78"/>
              <p:cNvSpPr/>
              <p:nvPr/>
            </p:nvSpPr>
            <p:spPr>
              <a:xfrm>
                <a:off x="6127775" y="2780175"/>
                <a:ext cx="156900" cy="203775"/>
              </a:xfrm>
              <a:custGeom>
                <a:avLst/>
                <a:gdLst/>
                <a:ahLst/>
                <a:cxnLst/>
                <a:rect l="l" t="t" r="r" b="b"/>
                <a:pathLst>
                  <a:path w="6276" h="8151" extrusionOk="0">
                    <a:moveTo>
                      <a:pt x="3282" y="1"/>
                    </a:moveTo>
                    <a:lnTo>
                      <a:pt x="0" y="2741"/>
                    </a:lnTo>
                    <a:lnTo>
                      <a:pt x="1262" y="8151"/>
                    </a:lnTo>
                    <a:lnTo>
                      <a:pt x="6275" y="3463"/>
                    </a:lnTo>
                    <a:lnTo>
                      <a:pt x="3534" y="325"/>
                    </a:lnTo>
                    <a:lnTo>
                      <a:pt x="3282" y="1"/>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694" name="Google Shape;3694;p78"/>
              <p:cNvSpPr/>
              <p:nvPr/>
            </p:nvSpPr>
            <p:spPr>
              <a:xfrm>
                <a:off x="5969975" y="3671850"/>
                <a:ext cx="684800" cy="185700"/>
              </a:xfrm>
              <a:custGeom>
                <a:avLst/>
                <a:gdLst/>
                <a:ahLst/>
                <a:cxnLst/>
                <a:rect l="l" t="t" r="r" b="b"/>
                <a:pathLst>
                  <a:path w="27392" h="7428" extrusionOk="0">
                    <a:moveTo>
                      <a:pt x="25101" y="1"/>
                    </a:moveTo>
                    <a:lnTo>
                      <a:pt x="1588" y="866"/>
                    </a:lnTo>
                    <a:lnTo>
                      <a:pt x="1" y="3319"/>
                    </a:lnTo>
                    <a:cubicBezTo>
                      <a:pt x="1" y="3319"/>
                      <a:pt x="5909" y="7427"/>
                      <a:pt x="13985" y="7427"/>
                    </a:cubicBezTo>
                    <a:cubicBezTo>
                      <a:pt x="18062" y="7427"/>
                      <a:pt x="22691" y="6380"/>
                      <a:pt x="27391" y="3229"/>
                    </a:cubicBezTo>
                    <a:lnTo>
                      <a:pt x="25101" y="1"/>
                    </a:lnTo>
                    <a:close/>
                  </a:path>
                </a:pathLst>
              </a:custGeom>
              <a:solidFill>
                <a:srgbClr val="FC870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695" name="Google Shape;3695;p78"/>
              <p:cNvSpPr/>
              <p:nvPr/>
            </p:nvSpPr>
            <p:spPr>
              <a:xfrm>
                <a:off x="5974500" y="1924100"/>
                <a:ext cx="786200" cy="626200"/>
              </a:xfrm>
              <a:custGeom>
                <a:avLst/>
                <a:gdLst/>
                <a:ahLst/>
                <a:cxnLst/>
                <a:rect l="l" t="t" r="r" b="b"/>
                <a:pathLst>
                  <a:path w="31448" h="25048" extrusionOk="0">
                    <a:moveTo>
                      <a:pt x="8475" y="1"/>
                    </a:moveTo>
                    <a:lnTo>
                      <a:pt x="3048" y="5897"/>
                    </a:lnTo>
                    <a:lnTo>
                      <a:pt x="505" y="12984"/>
                    </a:lnTo>
                    <a:lnTo>
                      <a:pt x="0" y="15021"/>
                    </a:lnTo>
                    <a:lnTo>
                      <a:pt x="1028" y="15292"/>
                    </a:lnTo>
                    <a:lnTo>
                      <a:pt x="3877" y="9071"/>
                    </a:lnTo>
                    <a:cubicBezTo>
                      <a:pt x="3877" y="9071"/>
                      <a:pt x="4113" y="11634"/>
                      <a:pt x="6662" y="11634"/>
                    </a:cubicBezTo>
                    <a:cubicBezTo>
                      <a:pt x="6933" y="11634"/>
                      <a:pt x="7230" y="11605"/>
                      <a:pt x="7556" y="11541"/>
                    </a:cubicBezTo>
                    <a:cubicBezTo>
                      <a:pt x="7556" y="11541"/>
                      <a:pt x="9846" y="10982"/>
                      <a:pt x="10080" y="9197"/>
                    </a:cubicBezTo>
                    <a:cubicBezTo>
                      <a:pt x="10116" y="10081"/>
                      <a:pt x="10441" y="11559"/>
                      <a:pt x="12406" y="11631"/>
                    </a:cubicBezTo>
                    <a:cubicBezTo>
                      <a:pt x="12455" y="11633"/>
                      <a:pt x="12503" y="11634"/>
                      <a:pt x="12550" y="11634"/>
                    </a:cubicBezTo>
                    <a:cubicBezTo>
                      <a:pt x="14267" y="11634"/>
                      <a:pt x="14975" y="10693"/>
                      <a:pt x="15273" y="10027"/>
                    </a:cubicBezTo>
                    <a:lnTo>
                      <a:pt x="15273" y="10027"/>
                    </a:lnTo>
                    <a:cubicBezTo>
                      <a:pt x="15129" y="10838"/>
                      <a:pt x="15273" y="12208"/>
                      <a:pt x="17401" y="13074"/>
                    </a:cubicBezTo>
                    <a:cubicBezTo>
                      <a:pt x="17946" y="13289"/>
                      <a:pt x="18397" y="13379"/>
                      <a:pt x="18773" y="13379"/>
                    </a:cubicBezTo>
                    <a:cubicBezTo>
                      <a:pt x="19406" y="13379"/>
                      <a:pt x="19823" y="13125"/>
                      <a:pt x="20106" y="12785"/>
                    </a:cubicBezTo>
                    <a:lnTo>
                      <a:pt x="20106" y="12785"/>
                    </a:lnTo>
                    <a:cubicBezTo>
                      <a:pt x="20034" y="13561"/>
                      <a:pt x="20268" y="14444"/>
                      <a:pt x="21512" y="14985"/>
                    </a:cubicBezTo>
                    <a:cubicBezTo>
                      <a:pt x="22004" y="15210"/>
                      <a:pt x="22408" y="15292"/>
                      <a:pt x="22733" y="15292"/>
                    </a:cubicBezTo>
                    <a:cubicBezTo>
                      <a:pt x="22825" y="15292"/>
                      <a:pt x="22911" y="15286"/>
                      <a:pt x="22991" y="15274"/>
                    </a:cubicBezTo>
                    <a:lnTo>
                      <a:pt x="22991" y="15274"/>
                    </a:lnTo>
                    <a:cubicBezTo>
                      <a:pt x="22612" y="16103"/>
                      <a:pt x="23352" y="18015"/>
                      <a:pt x="25029" y="18538"/>
                    </a:cubicBezTo>
                    <a:cubicBezTo>
                      <a:pt x="25029" y="18538"/>
                      <a:pt x="25314" y="18607"/>
                      <a:pt x="25724" y="18607"/>
                    </a:cubicBezTo>
                    <a:cubicBezTo>
                      <a:pt x="26493" y="18607"/>
                      <a:pt x="27698" y="18362"/>
                      <a:pt x="28274" y="16951"/>
                    </a:cubicBezTo>
                    <a:lnTo>
                      <a:pt x="28274" y="16951"/>
                    </a:lnTo>
                    <a:cubicBezTo>
                      <a:pt x="28274" y="16952"/>
                      <a:pt x="26850" y="23136"/>
                      <a:pt x="26147" y="24362"/>
                    </a:cubicBezTo>
                    <a:lnTo>
                      <a:pt x="27283" y="25047"/>
                    </a:lnTo>
                    <a:lnTo>
                      <a:pt x="28202" y="23316"/>
                    </a:lnTo>
                    <a:lnTo>
                      <a:pt x="31448" y="16716"/>
                    </a:lnTo>
                    <a:lnTo>
                      <a:pt x="26309" y="5410"/>
                    </a:lnTo>
                    <a:lnTo>
                      <a:pt x="8475" y="1"/>
                    </a:ln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696" name="Google Shape;3696;p78"/>
              <p:cNvSpPr/>
              <p:nvPr/>
            </p:nvSpPr>
            <p:spPr>
              <a:xfrm>
                <a:off x="5690025" y="2861125"/>
                <a:ext cx="374200" cy="634600"/>
              </a:xfrm>
              <a:custGeom>
                <a:avLst/>
                <a:gdLst/>
                <a:ahLst/>
                <a:cxnLst/>
                <a:rect l="l" t="t" r="r" b="b"/>
                <a:pathLst>
                  <a:path w="14968" h="25384" extrusionOk="0">
                    <a:moveTo>
                      <a:pt x="12789" y="0"/>
                    </a:moveTo>
                    <a:cubicBezTo>
                      <a:pt x="12159" y="0"/>
                      <a:pt x="11334" y="200"/>
                      <a:pt x="10261" y="766"/>
                    </a:cubicBezTo>
                    <a:cubicBezTo>
                      <a:pt x="6619" y="2695"/>
                      <a:pt x="1" y="21286"/>
                      <a:pt x="2994" y="24027"/>
                    </a:cubicBezTo>
                    <a:cubicBezTo>
                      <a:pt x="3933" y="24898"/>
                      <a:pt x="4976" y="25384"/>
                      <a:pt x="6053" y="25384"/>
                    </a:cubicBezTo>
                    <a:cubicBezTo>
                      <a:pt x="8387" y="25384"/>
                      <a:pt x="10878" y="23097"/>
                      <a:pt x="12804" y="17481"/>
                    </a:cubicBezTo>
                    <a:cubicBezTo>
                      <a:pt x="14967" y="11116"/>
                      <a:pt x="14679" y="1126"/>
                      <a:pt x="14679" y="1126"/>
                    </a:cubicBezTo>
                    <a:cubicBezTo>
                      <a:pt x="14679" y="1126"/>
                      <a:pt x="14286" y="0"/>
                      <a:pt x="12789" y="0"/>
                    </a:cubicBezTo>
                    <a:close/>
                  </a:path>
                </a:pathLst>
              </a:custGeom>
              <a:solidFill>
                <a:srgbClr val="FC870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697" name="Google Shape;3697;p78"/>
              <p:cNvSpPr/>
              <p:nvPr/>
            </p:nvSpPr>
            <p:spPr>
              <a:xfrm>
                <a:off x="5742325" y="2861275"/>
                <a:ext cx="321900" cy="634650"/>
              </a:xfrm>
              <a:custGeom>
                <a:avLst/>
                <a:gdLst/>
                <a:ahLst/>
                <a:cxnLst/>
                <a:rect l="l" t="t" r="r" b="b"/>
                <a:pathLst>
                  <a:path w="12876" h="25386" extrusionOk="0">
                    <a:moveTo>
                      <a:pt x="10692" y="0"/>
                    </a:moveTo>
                    <a:cubicBezTo>
                      <a:pt x="10298" y="0"/>
                      <a:pt x="9828" y="78"/>
                      <a:pt x="9269" y="273"/>
                    </a:cubicBezTo>
                    <a:cubicBezTo>
                      <a:pt x="9522" y="1607"/>
                      <a:pt x="9630" y="2960"/>
                      <a:pt x="9576" y="4312"/>
                    </a:cubicBezTo>
                    <a:cubicBezTo>
                      <a:pt x="9305" y="11020"/>
                      <a:pt x="5573" y="16447"/>
                      <a:pt x="271" y="19495"/>
                    </a:cubicBezTo>
                    <a:cubicBezTo>
                      <a:pt x="1" y="21659"/>
                      <a:pt x="145" y="23336"/>
                      <a:pt x="902" y="24021"/>
                    </a:cubicBezTo>
                    <a:cubicBezTo>
                      <a:pt x="1841" y="24897"/>
                      <a:pt x="2885" y="25386"/>
                      <a:pt x="3961" y="25386"/>
                    </a:cubicBezTo>
                    <a:cubicBezTo>
                      <a:pt x="6296" y="25386"/>
                      <a:pt x="8787" y="23090"/>
                      <a:pt x="10712" y="17475"/>
                    </a:cubicBezTo>
                    <a:cubicBezTo>
                      <a:pt x="12875" y="11110"/>
                      <a:pt x="12587" y="1120"/>
                      <a:pt x="12587" y="1120"/>
                    </a:cubicBezTo>
                    <a:cubicBezTo>
                      <a:pt x="12587" y="1120"/>
                      <a:pt x="12191" y="0"/>
                      <a:pt x="10692" y="0"/>
                    </a:cubicBezTo>
                    <a:close/>
                  </a:path>
                </a:pathLst>
              </a:custGeom>
              <a:solidFill>
                <a:srgbClr val="FC870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698" name="Google Shape;3698;p78"/>
              <p:cNvSpPr/>
              <p:nvPr/>
            </p:nvSpPr>
            <p:spPr>
              <a:xfrm>
                <a:off x="5873050" y="2834725"/>
                <a:ext cx="255200" cy="672900"/>
              </a:xfrm>
              <a:custGeom>
                <a:avLst/>
                <a:gdLst/>
                <a:ahLst/>
                <a:cxnLst/>
                <a:rect l="l" t="t" r="r" b="b"/>
                <a:pathLst>
                  <a:path w="10208" h="26916" extrusionOk="0">
                    <a:moveTo>
                      <a:pt x="10207" y="0"/>
                    </a:moveTo>
                    <a:cubicBezTo>
                      <a:pt x="10207" y="0"/>
                      <a:pt x="4004" y="794"/>
                      <a:pt x="4004" y="1046"/>
                    </a:cubicBezTo>
                    <a:cubicBezTo>
                      <a:pt x="4761" y="24704"/>
                      <a:pt x="1" y="26057"/>
                      <a:pt x="3048" y="26652"/>
                    </a:cubicBezTo>
                    <a:cubicBezTo>
                      <a:pt x="4032" y="26848"/>
                      <a:pt x="4733" y="26915"/>
                      <a:pt x="5232" y="26915"/>
                    </a:cubicBezTo>
                    <a:cubicBezTo>
                      <a:pt x="6289" y="26915"/>
                      <a:pt x="6438" y="26616"/>
                      <a:pt x="6438" y="26616"/>
                    </a:cubicBezTo>
                    <a:cubicBezTo>
                      <a:pt x="9756" y="20575"/>
                      <a:pt x="10207" y="1"/>
                      <a:pt x="10207" y="0"/>
                    </a:cubicBezTo>
                    <a:close/>
                  </a:path>
                </a:pathLst>
              </a:custGeom>
              <a:solidFill>
                <a:srgbClr val="00206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699" name="Google Shape;3699;p78"/>
              <p:cNvSpPr/>
              <p:nvPr/>
            </p:nvSpPr>
            <p:spPr>
              <a:xfrm>
                <a:off x="6384725" y="2807675"/>
                <a:ext cx="333150" cy="653025"/>
              </a:xfrm>
              <a:custGeom>
                <a:avLst/>
                <a:gdLst/>
                <a:ahLst/>
                <a:cxnLst/>
                <a:rect l="l" t="t" r="r" b="b"/>
                <a:pathLst>
                  <a:path w="13326" h="26121" extrusionOk="0">
                    <a:moveTo>
                      <a:pt x="0" y="0"/>
                    </a:moveTo>
                    <a:cubicBezTo>
                      <a:pt x="0" y="1"/>
                      <a:pt x="2976" y="20377"/>
                      <a:pt x="7033" y="25931"/>
                    </a:cubicBezTo>
                    <a:cubicBezTo>
                      <a:pt x="7033" y="25931"/>
                      <a:pt x="7156" y="26121"/>
                      <a:pt x="7777" y="26121"/>
                    </a:cubicBezTo>
                    <a:cubicBezTo>
                      <a:pt x="8270" y="26121"/>
                      <a:pt x="9078" y="26001"/>
                      <a:pt x="10387" y="25570"/>
                    </a:cubicBezTo>
                    <a:cubicBezTo>
                      <a:pt x="13326" y="24578"/>
                      <a:pt x="8457" y="23839"/>
                      <a:pt x="6275" y="271"/>
                    </a:cubicBezTo>
                    <a:cubicBezTo>
                      <a:pt x="6257" y="19"/>
                      <a:pt x="1" y="0"/>
                      <a:pt x="0" y="0"/>
                    </a:cubicBezTo>
                    <a:close/>
                  </a:path>
                </a:pathLst>
              </a:custGeom>
              <a:solidFill>
                <a:srgbClr val="00206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00" name="Google Shape;3700;p78"/>
              <p:cNvSpPr/>
              <p:nvPr/>
            </p:nvSpPr>
            <p:spPr>
              <a:xfrm>
                <a:off x="5920850" y="3004900"/>
                <a:ext cx="193425" cy="194500"/>
              </a:xfrm>
              <a:custGeom>
                <a:avLst/>
                <a:gdLst/>
                <a:ahLst/>
                <a:cxnLst/>
                <a:rect l="l" t="t" r="r" b="b"/>
                <a:pathLst>
                  <a:path w="7737" h="7780" extrusionOk="0">
                    <a:moveTo>
                      <a:pt x="3742" y="0"/>
                    </a:moveTo>
                    <a:cubicBezTo>
                      <a:pt x="2949" y="0"/>
                      <a:pt x="2155" y="208"/>
                      <a:pt x="1443" y="623"/>
                    </a:cubicBezTo>
                    <a:cubicBezTo>
                      <a:pt x="0" y="1164"/>
                      <a:pt x="217" y="4716"/>
                      <a:pt x="722" y="6249"/>
                    </a:cubicBezTo>
                    <a:cubicBezTo>
                      <a:pt x="1034" y="7207"/>
                      <a:pt x="1938" y="7779"/>
                      <a:pt x="3161" y="7779"/>
                    </a:cubicBezTo>
                    <a:cubicBezTo>
                      <a:pt x="3918" y="7779"/>
                      <a:pt x="4797" y="7560"/>
                      <a:pt x="5734" y="7078"/>
                    </a:cubicBezTo>
                    <a:cubicBezTo>
                      <a:pt x="6925" y="6447"/>
                      <a:pt x="6420" y="6140"/>
                      <a:pt x="5572" y="5978"/>
                    </a:cubicBezTo>
                    <a:cubicBezTo>
                      <a:pt x="6077" y="5870"/>
                      <a:pt x="6528" y="5617"/>
                      <a:pt x="6871" y="5239"/>
                    </a:cubicBezTo>
                    <a:cubicBezTo>
                      <a:pt x="7466" y="4572"/>
                      <a:pt x="6672" y="4211"/>
                      <a:pt x="5698" y="4013"/>
                    </a:cubicBezTo>
                    <a:cubicBezTo>
                      <a:pt x="5987" y="3958"/>
                      <a:pt x="6257" y="3886"/>
                      <a:pt x="6546" y="3796"/>
                    </a:cubicBezTo>
                    <a:cubicBezTo>
                      <a:pt x="7736" y="1939"/>
                      <a:pt x="4797" y="1795"/>
                      <a:pt x="4130" y="1795"/>
                    </a:cubicBezTo>
                    <a:lnTo>
                      <a:pt x="5734" y="1795"/>
                    </a:lnTo>
                    <a:cubicBezTo>
                      <a:pt x="7339" y="1614"/>
                      <a:pt x="6041" y="623"/>
                      <a:pt x="6041" y="623"/>
                    </a:cubicBezTo>
                    <a:cubicBezTo>
                      <a:pt x="5329" y="208"/>
                      <a:pt x="4535" y="0"/>
                      <a:pt x="3742" y="0"/>
                    </a:cubicBezTo>
                    <a:close/>
                  </a:path>
                </a:pathLst>
              </a:custGeom>
              <a:solidFill>
                <a:srgbClr val="A07A47"/>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01" name="Google Shape;3701;p78"/>
              <p:cNvSpPr/>
              <p:nvPr/>
            </p:nvSpPr>
            <p:spPr>
              <a:xfrm>
                <a:off x="6284650" y="2786925"/>
                <a:ext cx="157800" cy="207400"/>
              </a:xfrm>
              <a:custGeom>
                <a:avLst/>
                <a:gdLst/>
                <a:ahLst/>
                <a:cxnLst/>
                <a:rect l="l" t="t" r="r" b="b"/>
                <a:pathLst>
                  <a:path w="6312" h="8296" extrusionOk="0">
                    <a:moveTo>
                      <a:pt x="3282" y="1"/>
                    </a:moveTo>
                    <a:lnTo>
                      <a:pt x="2993" y="308"/>
                    </a:lnTo>
                    <a:lnTo>
                      <a:pt x="0" y="3193"/>
                    </a:lnTo>
                    <a:lnTo>
                      <a:pt x="4598" y="8296"/>
                    </a:lnTo>
                    <a:lnTo>
                      <a:pt x="6311" y="2994"/>
                    </a:lnTo>
                    <a:lnTo>
                      <a:pt x="3282" y="1"/>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02" name="Google Shape;3702;p78"/>
              <p:cNvSpPr/>
              <p:nvPr/>
            </p:nvSpPr>
            <p:spPr>
              <a:xfrm>
                <a:off x="2897775" y="3566375"/>
                <a:ext cx="88850" cy="74850"/>
              </a:xfrm>
              <a:custGeom>
                <a:avLst/>
                <a:gdLst/>
                <a:ahLst/>
                <a:cxnLst/>
                <a:rect l="l" t="t" r="r" b="b"/>
                <a:pathLst>
                  <a:path w="3554" h="2994" extrusionOk="0">
                    <a:moveTo>
                      <a:pt x="3030" y="0"/>
                    </a:moveTo>
                    <a:lnTo>
                      <a:pt x="1" y="1443"/>
                    </a:lnTo>
                    <a:lnTo>
                      <a:pt x="91" y="2994"/>
                    </a:lnTo>
                    <a:cubicBezTo>
                      <a:pt x="91" y="2994"/>
                      <a:pt x="3553" y="2435"/>
                      <a:pt x="3535" y="2363"/>
                    </a:cubicBezTo>
                    <a:cubicBezTo>
                      <a:pt x="3535" y="2272"/>
                      <a:pt x="3030" y="0"/>
                      <a:pt x="3030" y="0"/>
                    </a:cubicBezTo>
                    <a:close/>
                  </a:path>
                </a:pathLst>
              </a:custGeom>
              <a:solidFill>
                <a:srgbClr val="F2AF9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03" name="Google Shape;3703;p78"/>
              <p:cNvSpPr/>
              <p:nvPr/>
            </p:nvSpPr>
            <p:spPr>
              <a:xfrm>
                <a:off x="2795450" y="3403625"/>
                <a:ext cx="232650" cy="206050"/>
              </a:xfrm>
              <a:custGeom>
                <a:avLst/>
                <a:gdLst/>
                <a:ahLst/>
                <a:cxnLst/>
                <a:rect l="l" t="t" r="r" b="b"/>
                <a:pathLst>
                  <a:path w="9306" h="8242" extrusionOk="0">
                    <a:moveTo>
                      <a:pt x="3669" y="1"/>
                    </a:moveTo>
                    <a:cubicBezTo>
                      <a:pt x="3666" y="1"/>
                      <a:pt x="3664" y="1"/>
                      <a:pt x="3661" y="1"/>
                    </a:cubicBezTo>
                    <a:cubicBezTo>
                      <a:pt x="2399" y="55"/>
                      <a:pt x="3409" y="3661"/>
                      <a:pt x="3409" y="3661"/>
                    </a:cubicBezTo>
                    <a:cubicBezTo>
                      <a:pt x="3409" y="3661"/>
                      <a:pt x="2256" y="803"/>
                      <a:pt x="1497" y="803"/>
                    </a:cubicBezTo>
                    <a:cubicBezTo>
                      <a:pt x="1434" y="803"/>
                      <a:pt x="1374" y="823"/>
                      <a:pt x="1317" y="866"/>
                    </a:cubicBezTo>
                    <a:cubicBezTo>
                      <a:pt x="1028" y="1101"/>
                      <a:pt x="1227" y="2886"/>
                      <a:pt x="2255" y="4292"/>
                    </a:cubicBezTo>
                    <a:cubicBezTo>
                      <a:pt x="2255" y="4292"/>
                      <a:pt x="1139" y="2884"/>
                      <a:pt x="537" y="2884"/>
                    </a:cubicBezTo>
                    <a:cubicBezTo>
                      <a:pt x="438" y="2884"/>
                      <a:pt x="353" y="2923"/>
                      <a:pt x="289" y="3012"/>
                    </a:cubicBezTo>
                    <a:cubicBezTo>
                      <a:pt x="1" y="3463"/>
                      <a:pt x="866" y="4328"/>
                      <a:pt x="2020" y="6456"/>
                    </a:cubicBezTo>
                    <a:cubicBezTo>
                      <a:pt x="2489" y="7322"/>
                      <a:pt x="3282" y="7971"/>
                      <a:pt x="4238" y="8241"/>
                    </a:cubicBezTo>
                    <a:cubicBezTo>
                      <a:pt x="7087" y="7791"/>
                      <a:pt x="8133" y="6997"/>
                      <a:pt x="8097" y="5915"/>
                    </a:cubicBezTo>
                    <a:cubicBezTo>
                      <a:pt x="8079" y="4833"/>
                      <a:pt x="9269" y="4238"/>
                      <a:pt x="9305" y="3751"/>
                    </a:cubicBezTo>
                    <a:cubicBezTo>
                      <a:pt x="9158" y="3410"/>
                      <a:pt x="8934" y="3287"/>
                      <a:pt x="8675" y="3287"/>
                    </a:cubicBezTo>
                    <a:cubicBezTo>
                      <a:pt x="8013" y="3287"/>
                      <a:pt x="7119" y="4091"/>
                      <a:pt x="6691" y="4091"/>
                    </a:cubicBezTo>
                    <a:cubicBezTo>
                      <a:pt x="6589" y="4091"/>
                      <a:pt x="6514" y="4045"/>
                      <a:pt x="6474" y="3932"/>
                    </a:cubicBezTo>
                    <a:cubicBezTo>
                      <a:pt x="6185" y="3156"/>
                      <a:pt x="6690" y="650"/>
                      <a:pt x="6185" y="560"/>
                    </a:cubicBezTo>
                    <a:cubicBezTo>
                      <a:pt x="6145" y="552"/>
                      <a:pt x="6106" y="549"/>
                      <a:pt x="6068" y="549"/>
                    </a:cubicBezTo>
                    <a:cubicBezTo>
                      <a:pt x="5026" y="549"/>
                      <a:pt x="4959" y="3319"/>
                      <a:pt x="4959" y="3319"/>
                    </a:cubicBezTo>
                    <a:cubicBezTo>
                      <a:pt x="4959" y="3319"/>
                      <a:pt x="4601" y="1"/>
                      <a:pt x="3669" y="1"/>
                    </a:cubicBezTo>
                    <a:close/>
                  </a:path>
                </a:pathLst>
              </a:custGeom>
              <a:solidFill>
                <a:srgbClr val="F2AF9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04" name="Google Shape;3704;p78"/>
              <p:cNvSpPr/>
              <p:nvPr/>
            </p:nvSpPr>
            <p:spPr>
              <a:xfrm>
                <a:off x="3133900" y="4475625"/>
                <a:ext cx="413050" cy="916400"/>
              </a:xfrm>
              <a:custGeom>
                <a:avLst/>
                <a:gdLst/>
                <a:ahLst/>
                <a:cxnLst/>
                <a:rect l="l" t="t" r="r" b="b"/>
                <a:pathLst>
                  <a:path w="16522" h="36656" extrusionOk="0">
                    <a:moveTo>
                      <a:pt x="12573" y="1"/>
                    </a:moveTo>
                    <a:lnTo>
                      <a:pt x="5937" y="32278"/>
                    </a:lnTo>
                    <a:lnTo>
                      <a:pt x="3322" y="31737"/>
                    </a:lnTo>
                    <a:cubicBezTo>
                      <a:pt x="3164" y="31705"/>
                      <a:pt x="3011" y="31689"/>
                      <a:pt x="2866" y="31689"/>
                    </a:cubicBezTo>
                    <a:cubicBezTo>
                      <a:pt x="676" y="31689"/>
                      <a:pt x="1" y="35160"/>
                      <a:pt x="2385" y="35650"/>
                    </a:cubicBezTo>
                    <a:lnTo>
                      <a:pt x="7037" y="36606"/>
                    </a:lnTo>
                    <a:cubicBezTo>
                      <a:pt x="7186" y="36639"/>
                      <a:pt x="7338" y="36656"/>
                      <a:pt x="7488" y="36656"/>
                    </a:cubicBezTo>
                    <a:cubicBezTo>
                      <a:pt x="8393" y="36656"/>
                      <a:pt x="9268" y="36070"/>
                      <a:pt x="9453" y="35127"/>
                    </a:cubicBezTo>
                    <a:lnTo>
                      <a:pt x="16522" y="668"/>
                    </a:lnTo>
                    <a:cubicBezTo>
                      <a:pt x="15169" y="668"/>
                      <a:pt x="13835" y="434"/>
                      <a:pt x="12573" y="1"/>
                    </a:cubicBezTo>
                    <a:close/>
                  </a:path>
                </a:pathLst>
              </a:custGeom>
              <a:solidFill>
                <a:srgbClr val="F2AF9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05" name="Google Shape;3705;p78"/>
              <p:cNvSpPr/>
              <p:nvPr/>
            </p:nvSpPr>
            <p:spPr>
              <a:xfrm>
                <a:off x="3695250" y="4520725"/>
                <a:ext cx="269200" cy="883175"/>
              </a:xfrm>
              <a:custGeom>
                <a:avLst/>
                <a:gdLst/>
                <a:ahLst/>
                <a:cxnLst/>
                <a:rect l="l" t="t" r="r" b="b"/>
                <a:pathLst>
                  <a:path w="10768" h="35327" extrusionOk="0">
                    <a:moveTo>
                      <a:pt x="0" y="0"/>
                    </a:moveTo>
                    <a:lnTo>
                      <a:pt x="1317" y="33449"/>
                    </a:lnTo>
                    <a:cubicBezTo>
                      <a:pt x="1370" y="34560"/>
                      <a:pt x="2370" y="35326"/>
                      <a:pt x="3409" y="35326"/>
                    </a:cubicBezTo>
                    <a:cubicBezTo>
                      <a:pt x="3433" y="35326"/>
                      <a:pt x="3457" y="35326"/>
                      <a:pt x="3481" y="35325"/>
                    </a:cubicBezTo>
                    <a:lnTo>
                      <a:pt x="8205" y="35126"/>
                    </a:lnTo>
                    <a:cubicBezTo>
                      <a:pt x="10767" y="35038"/>
                      <a:pt x="10538" y="31121"/>
                      <a:pt x="8037" y="31121"/>
                    </a:cubicBezTo>
                    <a:cubicBezTo>
                      <a:pt x="8003" y="31121"/>
                      <a:pt x="7969" y="31122"/>
                      <a:pt x="7934" y="31123"/>
                    </a:cubicBezTo>
                    <a:lnTo>
                      <a:pt x="5266" y="31232"/>
                    </a:lnTo>
                    <a:lnTo>
                      <a:pt x="4040" y="307"/>
                    </a:lnTo>
                    <a:cubicBezTo>
                      <a:pt x="3661" y="343"/>
                      <a:pt x="3264" y="361"/>
                      <a:pt x="2885" y="361"/>
                    </a:cubicBezTo>
                    <a:cubicBezTo>
                      <a:pt x="1912" y="361"/>
                      <a:pt x="938" y="235"/>
                      <a:pt x="0" y="0"/>
                    </a:cubicBezTo>
                    <a:close/>
                  </a:path>
                </a:pathLst>
              </a:custGeom>
              <a:solidFill>
                <a:srgbClr val="F2AF9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06" name="Google Shape;3706;p78"/>
              <p:cNvSpPr/>
              <p:nvPr/>
            </p:nvSpPr>
            <p:spPr>
              <a:xfrm>
                <a:off x="3133900" y="4475175"/>
                <a:ext cx="364375" cy="917400"/>
              </a:xfrm>
              <a:custGeom>
                <a:avLst/>
                <a:gdLst/>
                <a:ahLst/>
                <a:cxnLst/>
                <a:rect l="l" t="t" r="r" b="b"/>
                <a:pathLst>
                  <a:path w="14575" h="36696" extrusionOk="0">
                    <a:moveTo>
                      <a:pt x="12573" y="1"/>
                    </a:moveTo>
                    <a:lnTo>
                      <a:pt x="5937" y="32296"/>
                    </a:lnTo>
                    <a:lnTo>
                      <a:pt x="3322" y="31755"/>
                    </a:lnTo>
                    <a:cubicBezTo>
                      <a:pt x="3164" y="31723"/>
                      <a:pt x="3011" y="31707"/>
                      <a:pt x="2866" y="31707"/>
                    </a:cubicBezTo>
                    <a:cubicBezTo>
                      <a:pt x="676" y="31707"/>
                      <a:pt x="1" y="35178"/>
                      <a:pt x="2385" y="35668"/>
                    </a:cubicBezTo>
                    <a:lnTo>
                      <a:pt x="7037" y="36624"/>
                    </a:lnTo>
                    <a:cubicBezTo>
                      <a:pt x="7248" y="36671"/>
                      <a:pt x="7341" y="36696"/>
                      <a:pt x="7357" y="36696"/>
                    </a:cubicBezTo>
                    <a:cubicBezTo>
                      <a:pt x="7418" y="36696"/>
                      <a:pt x="6273" y="36312"/>
                      <a:pt x="6460" y="35434"/>
                    </a:cubicBezTo>
                    <a:cubicBezTo>
                      <a:pt x="8804" y="23947"/>
                      <a:pt x="12212" y="12912"/>
                      <a:pt x="14574" y="1425"/>
                    </a:cubicBezTo>
                    <a:lnTo>
                      <a:pt x="14574" y="1425"/>
                    </a:lnTo>
                    <a:cubicBezTo>
                      <a:pt x="14310" y="1506"/>
                      <a:pt x="14107" y="1541"/>
                      <a:pt x="13949" y="1541"/>
                    </a:cubicBezTo>
                    <a:cubicBezTo>
                      <a:pt x="13044" y="1541"/>
                      <a:pt x="13633" y="385"/>
                      <a:pt x="12573" y="1"/>
                    </a:cubicBezTo>
                    <a:close/>
                  </a:path>
                </a:pathLst>
              </a:custGeom>
              <a:solidFill>
                <a:srgbClr val="E29779"/>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07" name="Google Shape;3707;p78"/>
              <p:cNvSpPr/>
              <p:nvPr/>
            </p:nvSpPr>
            <p:spPr>
              <a:xfrm>
                <a:off x="3695250" y="4520725"/>
                <a:ext cx="269200" cy="882750"/>
              </a:xfrm>
              <a:custGeom>
                <a:avLst/>
                <a:gdLst/>
                <a:ahLst/>
                <a:cxnLst/>
                <a:rect l="l" t="t" r="r" b="b"/>
                <a:pathLst>
                  <a:path w="10768" h="35310" extrusionOk="0">
                    <a:moveTo>
                      <a:pt x="0" y="0"/>
                    </a:moveTo>
                    <a:lnTo>
                      <a:pt x="1335" y="33449"/>
                    </a:lnTo>
                    <a:cubicBezTo>
                      <a:pt x="1370" y="34548"/>
                      <a:pt x="2349" y="35309"/>
                      <a:pt x="3376" y="35309"/>
                    </a:cubicBezTo>
                    <a:cubicBezTo>
                      <a:pt x="3411" y="35309"/>
                      <a:pt x="3446" y="35309"/>
                      <a:pt x="3481" y="35307"/>
                    </a:cubicBezTo>
                    <a:lnTo>
                      <a:pt x="8205" y="35126"/>
                    </a:lnTo>
                    <a:cubicBezTo>
                      <a:pt x="10767" y="35038"/>
                      <a:pt x="10538" y="31121"/>
                      <a:pt x="8037" y="31121"/>
                    </a:cubicBezTo>
                    <a:cubicBezTo>
                      <a:pt x="8003" y="31121"/>
                      <a:pt x="7969" y="31122"/>
                      <a:pt x="7934" y="31123"/>
                    </a:cubicBezTo>
                    <a:cubicBezTo>
                      <a:pt x="7033" y="31159"/>
                      <a:pt x="3751" y="31538"/>
                      <a:pt x="2849" y="31574"/>
                    </a:cubicBezTo>
                    <a:cubicBezTo>
                      <a:pt x="2453" y="21278"/>
                      <a:pt x="3282" y="10657"/>
                      <a:pt x="2885" y="361"/>
                    </a:cubicBezTo>
                    <a:cubicBezTo>
                      <a:pt x="1912" y="343"/>
                      <a:pt x="956" y="216"/>
                      <a:pt x="0" y="0"/>
                    </a:cubicBezTo>
                    <a:close/>
                  </a:path>
                </a:pathLst>
              </a:custGeom>
              <a:solidFill>
                <a:srgbClr val="E29779"/>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08" name="Google Shape;3708;p78"/>
              <p:cNvSpPr/>
              <p:nvPr/>
            </p:nvSpPr>
            <p:spPr>
              <a:xfrm>
                <a:off x="3028525" y="5349725"/>
                <a:ext cx="1065250" cy="120400"/>
              </a:xfrm>
              <a:custGeom>
                <a:avLst/>
                <a:gdLst/>
                <a:ahLst/>
                <a:cxnLst/>
                <a:rect l="l" t="t" r="r" b="b"/>
                <a:pathLst>
                  <a:path w="42610" h="4816" extrusionOk="0">
                    <a:moveTo>
                      <a:pt x="21314" y="1"/>
                    </a:moveTo>
                    <a:cubicBezTo>
                      <a:pt x="9539" y="1"/>
                      <a:pt x="0" y="1083"/>
                      <a:pt x="0" y="2399"/>
                    </a:cubicBezTo>
                    <a:cubicBezTo>
                      <a:pt x="0" y="3734"/>
                      <a:pt x="9539" y="4816"/>
                      <a:pt x="21314" y="4816"/>
                    </a:cubicBezTo>
                    <a:cubicBezTo>
                      <a:pt x="33071" y="4816"/>
                      <a:pt x="42610" y="3734"/>
                      <a:pt x="42610" y="2399"/>
                    </a:cubicBezTo>
                    <a:cubicBezTo>
                      <a:pt x="42610" y="1083"/>
                      <a:pt x="33071" y="1"/>
                      <a:pt x="21314" y="1"/>
                    </a:cubicBezTo>
                    <a:close/>
                  </a:path>
                </a:pathLst>
              </a:custGeom>
              <a:solidFill>
                <a:srgbClr val="3B3B3B">
                  <a:alpha val="55310"/>
                </a:srgb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09" name="Google Shape;3709;p78"/>
              <p:cNvSpPr/>
              <p:nvPr/>
            </p:nvSpPr>
            <p:spPr>
              <a:xfrm>
                <a:off x="3131375" y="4925975"/>
                <a:ext cx="323175" cy="469225"/>
              </a:xfrm>
              <a:custGeom>
                <a:avLst/>
                <a:gdLst/>
                <a:ahLst/>
                <a:cxnLst/>
                <a:rect l="l" t="t" r="r" b="b"/>
                <a:pathLst>
                  <a:path w="12927" h="18769" extrusionOk="0">
                    <a:moveTo>
                      <a:pt x="8797" y="1"/>
                    </a:moveTo>
                    <a:lnTo>
                      <a:pt x="6110" y="13958"/>
                    </a:lnTo>
                    <a:lnTo>
                      <a:pt x="2774" y="13651"/>
                    </a:lnTo>
                    <a:cubicBezTo>
                      <a:pt x="2672" y="13640"/>
                      <a:pt x="2574" y="13634"/>
                      <a:pt x="2479" y="13634"/>
                    </a:cubicBezTo>
                    <a:cubicBezTo>
                      <a:pt x="1" y="13634"/>
                      <a:pt x="94" y="17366"/>
                      <a:pt x="2612" y="17835"/>
                    </a:cubicBezTo>
                    <a:lnTo>
                      <a:pt x="7372" y="18736"/>
                    </a:lnTo>
                    <a:cubicBezTo>
                      <a:pt x="7493" y="18758"/>
                      <a:pt x="7613" y="18768"/>
                      <a:pt x="7732" y="18768"/>
                    </a:cubicBezTo>
                    <a:cubicBezTo>
                      <a:pt x="8699" y="18768"/>
                      <a:pt x="9578" y="18075"/>
                      <a:pt x="9771" y="17095"/>
                    </a:cubicBezTo>
                    <a:lnTo>
                      <a:pt x="12926" y="289"/>
                    </a:lnTo>
                    <a:lnTo>
                      <a:pt x="12926" y="289"/>
                    </a:lnTo>
                    <a:cubicBezTo>
                      <a:pt x="12472" y="347"/>
                      <a:pt x="12017" y="376"/>
                      <a:pt x="11564" y="376"/>
                    </a:cubicBezTo>
                    <a:cubicBezTo>
                      <a:pt x="10884" y="376"/>
                      <a:pt x="10207" y="311"/>
                      <a:pt x="9536" y="181"/>
                    </a:cubicBezTo>
                    <a:cubicBezTo>
                      <a:pt x="9284" y="145"/>
                      <a:pt x="9049" y="73"/>
                      <a:pt x="8797" y="1"/>
                    </a:cubicBezTo>
                    <a:close/>
                  </a:path>
                </a:pathLst>
              </a:custGeom>
              <a:solidFill>
                <a:schemeClr val="tx1">
                  <a:lumMod val="20000"/>
                  <a:lumOff val="80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10" name="Google Shape;3710;p78"/>
              <p:cNvSpPr/>
              <p:nvPr/>
            </p:nvSpPr>
            <p:spPr>
              <a:xfrm>
                <a:off x="3713725" y="4928700"/>
                <a:ext cx="265550" cy="477425"/>
              </a:xfrm>
              <a:custGeom>
                <a:avLst/>
                <a:gdLst/>
                <a:ahLst/>
                <a:cxnLst/>
                <a:rect l="l" t="t" r="r" b="b"/>
                <a:pathLst>
                  <a:path w="10622" h="19097" extrusionOk="0">
                    <a:moveTo>
                      <a:pt x="1" y="0"/>
                    </a:moveTo>
                    <a:lnTo>
                      <a:pt x="379" y="17094"/>
                    </a:lnTo>
                    <a:cubicBezTo>
                      <a:pt x="415" y="18201"/>
                      <a:pt x="1335" y="19096"/>
                      <a:pt x="2456" y="19096"/>
                    </a:cubicBezTo>
                    <a:cubicBezTo>
                      <a:pt x="2467" y="19096"/>
                      <a:pt x="2478" y="19096"/>
                      <a:pt x="2489" y="19096"/>
                    </a:cubicBezTo>
                    <a:lnTo>
                      <a:pt x="7322" y="18988"/>
                    </a:lnTo>
                    <a:cubicBezTo>
                      <a:pt x="9972" y="18934"/>
                      <a:pt x="10622" y="14985"/>
                      <a:pt x="7845" y="14840"/>
                    </a:cubicBezTo>
                    <a:lnTo>
                      <a:pt x="4509" y="14588"/>
                    </a:lnTo>
                    <a:lnTo>
                      <a:pt x="4112" y="397"/>
                    </a:lnTo>
                    <a:cubicBezTo>
                      <a:pt x="3860" y="415"/>
                      <a:pt x="3607" y="451"/>
                      <a:pt x="3355" y="451"/>
                    </a:cubicBezTo>
                    <a:cubicBezTo>
                      <a:pt x="3292" y="452"/>
                      <a:pt x="3229" y="452"/>
                      <a:pt x="3166" y="452"/>
                    </a:cubicBezTo>
                    <a:cubicBezTo>
                      <a:pt x="2093" y="452"/>
                      <a:pt x="1023" y="307"/>
                      <a:pt x="1" y="0"/>
                    </a:cubicBezTo>
                    <a:close/>
                  </a:path>
                </a:pathLst>
              </a:custGeom>
              <a:solidFill>
                <a:schemeClr val="tx1">
                  <a:lumMod val="20000"/>
                  <a:lumOff val="80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11" name="Google Shape;3711;p78"/>
              <p:cNvSpPr/>
              <p:nvPr/>
            </p:nvSpPr>
            <p:spPr>
              <a:xfrm>
                <a:off x="3131375" y="4925975"/>
                <a:ext cx="267275" cy="446300"/>
              </a:xfrm>
              <a:custGeom>
                <a:avLst/>
                <a:gdLst/>
                <a:ahLst/>
                <a:cxnLst/>
                <a:rect l="l" t="t" r="r" b="b"/>
                <a:pathLst>
                  <a:path w="10691" h="17852" extrusionOk="0">
                    <a:moveTo>
                      <a:pt x="8797" y="1"/>
                    </a:moveTo>
                    <a:lnTo>
                      <a:pt x="6110" y="13958"/>
                    </a:lnTo>
                    <a:lnTo>
                      <a:pt x="2774" y="13651"/>
                    </a:lnTo>
                    <a:cubicBezTo>
                      <a:pt x="2672" y="13640"/>
                      <a:pt x="2574" y="13634"/>
                      <a:pt x="2479" y="13634"/>
                    </a:cubicBezTo>
                    <a:cubicBezTo>
                      <a:pt x="1" y="13634"/>
                      <a:pt x="94" y="17366"/>
                      <a:pt x="2612" y="17835"/>
                    </a:cubicBezTo>
                    <a:cubicBezTo>
                      <a:pt x="2612" y="17835"/>
                      <a:pt x="2930" y="17852"/>
                      <a:pt x="3390" y="17852"/>
                    </a:cubicBezTo>
                    <a:cubicBezTo>
                      <a:pt x="4560" y="17852"/>
                      <a:pt x="6653" y="17740"/>
                      <a:pt x="6795" y="16951"/>
                    </a:cubicBezTo>
                    <a:lnTo>
                      <a:pt x="10690" y="398"/>
                    </a:lnTo>
                    <a:lnTo>
                      <a:pt x="10690" y="398"/>
                    </a:lnTo>
                    <a:cubicBezTo>
                      <a:pt x="10378" y="438"/>
                      <a:pt x="10240" y="456"/>
                      <a:pt x="10179" y="456"/>
                    </a:cubicBezTo>
                    <a:cubicBezTo>
                      <a:pt x="10020" y="456"/>
                      <a:pt x="10368" y="337"/>
                      <a:pt x="9536" y="181"/>
                    </a:cubicBezTo>
                    <a:cubicBezTo>
                      <a:pt x="9284" y="145"/>
                      <a:pt x="9049" y="73"/>
                      <a:pt x="8797" y="1"/>
                    </a:cubicBezTo>
                    <a:close/>
                  </a:path>
                </a:pathLst>
              </a:custGeom>
              <a:solidFill>
                <a:schemeClr val="tx1">
                  <a:lumMod val="20000"/>
                  <a:lumOff val="80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12" name="Google Shape;3712;p78"/>
              <p:cNvSpPr/>
              <p:nvPr/>
            </p:nvSpPr>
            <p:spPr>
              <a:xfrm>
                <a:off x="3713725" y="4928700"/>
                <a:ext cx="266000" cy="477400"/>
              </a:xfrm>
              <a:custGeom>
                <a:avLst/>
                <a:gdLst/>
                <a:ahLst/>
                <a:cxnLst/>
                <a:rect l="l" t="t" r="r" b="b"/>
                <a:pathLst>
                  <a:path w="10640" h="19096" extrusionOk="0">
                    <a:moveTo>
                      <a:pt x="1" y="0"/>
                    </a:moveTo>
                    <a:lnTo>
                      <a:pt x="397" y="17076"/>
                    </a:lnTo>
                    <a:cubicBezTo>
                      <a:pt x="415" y="18212"/>
                      <a:pt x="1353" y="19096"/>
                      <a:pt x="2489" y="19096"/>
                    </a:cubicBezTo>
                    <a:lnTo>
                      <a:pt x="7340" y="18988"/>
                    </a:lnTo>
                    <a:cubicBezTo>
                      <a:pt x="9972" y="18916"/>
                      <a:pt x="10640" y="14985"/>
                      <a:pt x="7845" y="14840"/>
                    </a:cubicBezTo>
                    <a:lnTo>
                      <a:pt x="7845" y="14840"/>
                    </a:lnTo>
                    <a:lnTo>
                      <a:pt x="5356" y="17149"/>
                    </a:lnTo>
                    <a:lnTo>
                      <a:pt x="2183" y="17744"/>
                    </a:lnTo>
                    <a:cubicBezTo>
                      <a:pt x="2182" y="17744"/>
                      <a:pt x="2182" y="17744"/>
                      <a:pt x="2182" y="17744"/>
                    </a:cubicBezTo>
                    <a:cubicBezTo>
                      <a:pt x="1931" y="17744"/>
                      <a:pt x="2453" y="469"/>
                      <a:pt x="2183" y="469"/>
                    </a:cubicBezTo>
                    <a:cubicBezTo>
                      <a:pt x="2130" y="470"/>
                      <a:pt x="2079" y="470"/>
                      <a:pt x="2031" y="470"/>
                    </a:cubicBezTo>
                    <a:cubicBezTo>
                      <a:pt x="1029" y="470"/>
                      <a:pt x="1016" y="293"/>
                      <a:pt x="1" y="0"/>
                    </a:cubicBezTo>
                    <a:close/>
                  </a:path>
                </a:pathLst>
              </a:custGeom>
              <a:solidFill>
                <a:schemeClr val="tx1">
                  <a:lumMod val="20000"/>
                  <a:lumOff val="80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13" name="Google Shape;3713;p78"/>
              <p:cNvSpPr/>
              <p:nvPr/>
            </p:nvSpPr>
            <p:spPr>
              <a:xfrm>
                <a:off x="3722750" y="5292925"/>
                <a:ext cx="276350" cy="114100"/>
              </a:xfrm>
              <a:custGeom>
                <a:avLst/>
                <a:gdLst/>
                <a:ahLst/>
                <a:cxnLst/>
                <a:rect l="l" t="t" r="r" b="b"/>
                <a:pathLst>
                  <a:path w="11054" h="4564" extrusionOk="0">
                    <a:moveTo>
                      <a:pt x="4544" y="1"/>
                    </a:moveTo>
                    <a:lnTo>
                      <a:pt x="4454" y="1714"/>
                    </a:lnTo>
                    <a:lnTo>
                      <a:pt x="0" y="1804"/>
                    </a:lnTo>
                    <a:lnTo>
                      <a:pt x="72" y="4563"/>
                    </a:lnTo>
                    <a:lnTo>
                      <a:pt x="10910" y="4311"/>
                    </a:lnTo>
                    <a:cubicBezTo>
                      <a:pt x="11054" y="1462"/>
                      <a:pt x="9467" y="560"/>
                      <a:pt x="7736" y="344"/>
                    </a:cubicBezTo>
                    <a:lnTo>
                      <a:pt x="4544" y="1"/>
                    </a:ln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14" name="Google Shape;3714;p78"/>
              <p:cNvSpPr/>
              <p:nvPr/>
            </p:nvSpPr>
            <p:spPr>
              <a:xfrm>
                <a:off x="3373825" y="4265550"/>
                <a:ext cx="480575" cy="344900"/>
              </a:xfrm>
              <a:custGeom>
                <a:avLst/>
                <a:gdLst/>
                <a:ahLst/>
                <a:cxnLst/>
                <a:rect l="l" t="t" r="r" b="b"/>
                <a:pathLst>
                  <a:path w="19223" h="13796" extrusionOk="0">
                    <a:moveTo>
                      <a:pt x="18934" y="1"/>
                    </a:moveTo>
                    <a:lnTo>
                      <a:pt x="1443" y="1534"/>
                    </a:lnTo>
                    <a:lnTo>
                      <a:pt x="1" y="13795"/>
                    </a:lnTo>
                    <a:lnTo>
                      <a:pt x="7484" y="13795"/>
                    </a:lnTo>
                    <a:lnTo>
                      <a:pt x="8458" y="7773"/>
                    </a:lnTo>
                    <a:lnTo>
                      <a:pt x="11289" y="7773"/>
                    </a:lnTo>
                    <a:lnTo>
                      <a:pt x="11289" y="13795"/>
                    </a:lnTo>
                    <a:lnTo>
                      <a:pt x="19223" y="13795"/>
                    </a:lnTo>
                    <a:lnTo>
                      <a:pt x="18934" y="1"/>
                    </a:lnTo>
                    <a:close/>
                  </a:path>
                </a:pathLst>
              </a:custGeom>
              <a:solidFill>
                <a:schemeClr val="accent3">
                  <a:lumMod val="75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15" name="Google Shape;3715;p78"/>
              <p:cNvSpPr/>
              <p:nvPr/>
            </p:nvSpPr>
            <p:spPr>
              <a:xfrm>
                <a:off x="3373825" y="4298925"/>
                <a:ext cx="133475" cy="311525"/>
              </a:xfrm>
              <a:custGeom>
                <a:avLst/>
                <a:gdLst/>
                <a:ahLst/>
                <a:cxnLst/>
                <a:rect l="l" t="t" r="r" b="b"/>
                <a:pathLst>
                  <a:path w="5339" h="12461" extrusionOk="0">
                    <a:moveTo>
                      <a:pt x="3589" y="0"/>
                    </a:moveTo>
                    <a:lnTo>
                      <a:pt x="1443" y="199"/>
                    </a:lnTo>
                    <a:lnTo>
                      <a:pt x="1" y="12460"/>
                    </a:lnTo>
                    <a:lnTo>
                      <a:pt x="3986" y="12460"/>
                    </a:lnTo>
                    <a:lnTo>
                      <a:pt x="5338" y="920"/>
                    </a:lnTo>
                    <a:cubicBezTo>
                      <a:pt x="4725" y="668"/>
                      <a:pt x="4130" y="361"/>
                      <a:pt x="3589" y="0"/>
                    </a:cubicBezTo>
                    <a:close/>
                  </a:path>
                </a:pathLst>
              </a:custGeom>
              <a:solidFill>
                <a:schemeClr val="accent2">
                  <a:lumMod val="50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16" name="Google Shape;3716;p78"/>
              <p:cNvSpPr/>
              <p:nvPr/>
            </p:nvSpPr>
            <p:spPr>
              <a:xfrm>
                <a:off x="3640250" y="4459850"/>
                <a:ext cx="55025" cy="150600"/>
              </a:xfrm>
              <a:custGeom>
                <a:avLst/>
                <a:gdLst/>
                <a:ahLst/>
                <a:cxnLst/>
                <a:rect l="l" t="t" r="r" b="b"/>
                <a:pathLst>
                  <a:path w="2201" h="6024" extrusionOk="0">
                    <a:moveTo>
                      <a:pt x="632" y="1"/>
                    </a:moveTo>
                    <a:lnTo>
                      <a:pt x="0" y="6023"/>
                    </a:lnTo>
                    <a:lnTo>
                      <a:pt x="1930" y="6023"/>
                    </a:lnTo>
                    <a:lnTo>
                      <a:pt x="2200" y="1"/>
                    </a:ln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17" name="Google Shape;3717;p78"/>
              <p:cNvSpPr/>
              <p:nvPr/>
            </p:nvSpPr>
            <p:spPr>
              <a:xfrm>
                <a:off x="3373825" y="3634000"/>
                <a:ext cx="339925" cy="303975"/>
              </a:xfrm>
              <a:custGeom>
                <a:avLst/>
                <a:gdLst/>
                <a:ahLst/>
                <a:cxnLst/>
                <a:rect l="l" t="t" r="r" b="b"/>
                <a:pathLst>
                  <a:path w="13597" h="12159" extrusionOk="0">
                    <a:moveTo>
                      <a:pt x="6330" y="0"/>
                    </a:moveTo>
                    <a:lnTo>
                      <a:pt x="3102" y="595"/>
                    </a:lnTo>
                    <a:lnTo>
                      <a:pt x="3841" y="4688"/>
                    </a:lnTo>
                    <a:lnTo>
                      <a:pt x="1" y="5392"/>
                    </a:lnTo>
                    <a:cubicBezTo>
                      <a:pt x="1" y="5392"/>
                      <a:pt x="947" y="12159"/>
                      <a:pt x="6317" y="12159"/>
                    </a:cubicBezTo>
                    <a:cubicBezTo>
                      <a:pt x="6641" y="12159"/>
                      <a:pt x="6982" y="12134"/>
                      <a:pt x="7340" y="12082"/>
                    </a:cubicBezTo>
                    <a:cubicBezTo>
                      <a:pt x="13597" y="11162"/>
                      <a:pt x="11415" y="3535"/>
                      <a:pt x="11415" y="3534"/>
                    </a:cubicBezTo>
                    <a:lnTo>
                      <a:pt x="11415" y="3534"/>
                    </a:lnTo>
                    <a:lnTo>
                      <a:pt x="6726" y="3949"/>
                    </a:lnTo>
                    <a:lnTo>
                      <a:pt x="6330" y="0"/>
                    </a:lnTo>
                    <a:close/>
                  </a:path>
                </a:pathLst>
              </a:custGeom>
              <a:solidFill>
                <a:srgbClr val="E29779"/>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18" name="Google Shape;3718;p78"/>
              <p:cNvSpPr/>
              <p:nvPr/>
            </p:nvSpPr>
            <p:spPr>
              <a:xfrm>
                <a:off x="2979550" y="2946325"/>
                <a:ext cx="877025" cy="723075"/>
              </a:xfrm>
              <a:custGeom>
                <a:avLst/>
                <a:gdLst/>
                <a:ahLst/>
                <a:cxnLst/>
                <a:rect l="l" t="t" r="r" b="b"/>
                <a:pathLst>
                  <a:path w="35081" h="28923" extrusionOk="0">
                    <a:moveTo>
                      <a:pt x="17734" y="1"/>
                    </a:moveTo>
                    <a:cubicBezTo>
                      <a:pt x="16866" y="1"/>
                      <a:pt x="15986" y="80"/>
                      <a:pt x="15104" y="243"/>
                    </a:cubicBezTo>
                    <a:cubicBezTo>
                      <a:pt x="7675" y="1595"/>
                      <a:pt x="2536" y="8429"/>
                      <a:pt x="3329" y="15949"/>
                    </a:cubicBezTo>
                    <a:cubicBezTo>
                      <a:pt x="3240" y="15940"/>
                      <a:pt x="3151" y="15936"/>
                      <a:pt x="3063" y="15936"/>
                    </a:cubicBezTo>
                    <a:cubicBezTo>
                      <a:pt x="1302" y="15936"/>
                      <a:pt x="0" y="17622"/>
                      <a:pt x="498" y="19357"/>
                    </a:cubicBezTo>
                    <a:cubicBezTo>
                      <a:pt x="839" y="20572"/>
                      <a:pt x="1941" y="21304"/>
                      <a:pt x="3088" y="21304"/>
                    </a:cubicBezTo>
                    <a:cubicBezTo>
                      <a:pt x="3642" y="21304"/>
                      <a:pt x="4206" y="21133"/>
                      <a:pt x="4700" y="20763"/>
                    </a:cubicBezTo>
                    <a:cubicBezTo>
                      <a:pt x="7149" y="25819"/>
                      <a:pt x="12241" y="28923"/>
                      <a:pt x="17722" y="28923"/>
                    </a:cubicBezTo>
                    <a:cubicBezTo>
                      <a:pt x="18497" y="28923"/>
                      <a:pt x="19279" y="28861"/>
                      <a:pt x="20063" y="28733"/>
                    </a:cubicBezTo>
                    <a:cubicBezTo>
                      <a:pt x="26374" y="27687"/>
                      <a:pt x="31261" y="22602"/>
                      <a:pt x="32054" y="16255"/>
                    </a:cubicBezTo>
                    <a:cubicBezTo>
                      <a:pt x="32106" y="16258"/>
                      <a:pt x="32158" y="16259"/>
                      <a:pt x="32209" y="16259"/>
                    </a:cubicBezTo>
                    <a:cubicBezTo>
                      <a:pt x="33798" y="16259"/>
                      <a:pt x="35080" y="14923"/>
                      <a:pt x="34976" y="13316"/>
                    </a:cubicBezTo>
                    <a:cubicBezTo>
                      <a:pt x="34895" y="11825"/>
                      <a:pt x="33648" y="10712"/>
                      <a:pt x="32205" y="10712"/>
                    </a:cubicBezTo>
                    <a:cubicBezTo>
                      <a:pt x="32042" y="10712"/>
                      <a:pt x="31878" y="10726"/>
                      <a:pt x="31712" y="10755"/>
                    </a:cubicBezTo>
                    <a:lnTo>
                      <a:pt x="31676" y="10755"/>
                    </a:lnTo>
                    <a:cubicBezTo>
                      <a:pt x="29976" y="4321"/>
                      <a:pt x="24161" y="1"/>
                      <a:pt x="17734" y="1"/>
                    </a:cubicBezTo>
                    <a:close/>
                  </a:path>
                </a:pathLst>
              </a:custGeom>
              <a:solidFill>
                <a:schemeClr val="accent2">
                  <a:lumMod val="40000"/>
                  <a:lumOff val="60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19" name="Google Shape;3719;p78"/>
              <p:cNvSpPr/>
              <p:nvPr/>
            </p:nvSpPr>
            <p:spPr>
              <a:xfrm>
                <a:off x="3075400" y="2905950"/>
                <a:ext cx="96050" cy="114075"/>
              </a:xfrm>
              <a:custGeom>
                <a:avLst/>
                <a:gdLst/>
                <a:ahLst/>
                <a:cxnLst/>
                <a:rect l="l" t="t" r="r" b="b"/>
                <a:pathLst>
                  <a:path w="3842" h="4563" extrusionOk="0">
                    <a:moveTo>
                      <a:pt x="2020" y="0"/>
                    </a:moveTo>
                    <a:lnTo>
                      <a:pt x="1695" y="451"/>
                    </a:lnTo>
                    <a:cubicBezTo>
                      <a:pt x="2453" y="974"/>
                      <a:pt x="2940" y="1786"/>
                      <a:pt x="3084" y="2705"/>
                    </a:cubicBezTo>
                    <a:cubicBezTo>
                      <a:pt x="1930" y="1586"/>
                      <a:pt x="199" y="1569"/>
                      <a:pt x="13" y="1569"/>
                    </a:cubicBezTo>
                    <a:cubicBezTo>
                      <a:pt x="7" y="1569"/>
                      <a:pt x="3" y="1569"/>
                      <a:pt x="0" y="1569"/>
                    </a:cubicBezTo>
                    <a:lnTo>
                      <a:pt x="0" y="2110"/>
                    </a:lnTo>
                    <a:cubicBezTo>
                      <a:pt x="1" y="2110"/>
                      <a:pt x="2" y="2110"/>
                      <a:pt x="5" y="2110"/>
                    </a:cubicBezTo>
                    <a:cubicBezTo>
                      <a:pt x="116" y="2110"/>
                      <a:pt x="2327" y="2127"/>
                      <a:pt x="3174" y="3733"/>
                    </a:cubicBezTo>
                    <a:lnTo>
                      <a:pt x="3625" y="4563"/>
                    </a:lnTo>
                    <a:lnTo>
                      <a:pt x="3697" y="3607"/>
                    </a:lnTo>
                    <a:cubicBezTo>
                      <a:pt x="3697" y="3517"/>
                      <a:pt x="3841" y="1263"/>
                      <a:pt x="2020" y="0"/>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20" name="Google Shape;3720;p78"/>
              <p:cNvSpPr/>
              <p:nvPr/>
            </p:nvSpPr>
            <p:spPr>
              <a:xfrm>
                <a:off x="2982525" y="2818675"/>
                <a:ext cx="838525" cy="601900"/>
              </a:xfrm>
              <a:custGeom>
                <a:avLst/>
                <a:gdLst/>
                <a:ahLst/>
                <a:cxnLst/>
                <a:rect l="l" t="t" r="r" b="b"/>
                <a:pathLst>
                  <a:path w="33541" h="24076" extrusionOk="0">
                    <a:moveTo>
                      <a:pt x="19957" y="1"/>
                    </a:moveTo>
                    <a:cubicBezTo>
                      <a:pt x="15751" y="1"/>
                      <a:pt x="10840" y="1410"/>
                      <a:pt x="6925" y="6557"/>
                    </a:cubicBezTo>
                    <a:cubicBezTo>
                      <a:pt x="6925" y="6557"/>
                      <a:pt x="6893" y="6555"/>
                      <a:pt x="6833" y="6555"/>
                    </a:cubicBezTo>
                    <a:cubicBezTo>
                      <a:pt x="6172" y="6555"/>
                      <a:pt x="2115" y="6783"/>
                      <a:pt x="758" y="12291"/>
                    </a:cubicBezTo>
                    <a:cubicBezTo>
                      <a:pt x="1" y="15338"/>
                      <a:pt x="416" y="18566"/>
                      <a:pt x="1912" y="21307"/>
                    </a:cubicBezTo>
                    <a:cubicBezTo>
                      <a:pt x="1912" y="21307"/>
                      <a:pt x="2088" y="21261"/>
                      <a:pt x="2350" y="21261"/>
                    </a:cubicBezTo>
                    <a:cubicBezTo>
                      <a:pt x="3042" y="21261"/>
                      <a:pt x="4330" y="21584"/>
                      <a:pt x="4527" y="23940"/>
                    </a:cubicBezTo>
                    <a:cubicBezTo>
                      <a:pt x="4745" y="24038"/>
                      <a:pt x="4936" y="24076"/>
                      <a:pt x="5100" y="24076"/>
                    </a:cubicBezTo>
                    <a:cubicBezTo>
                      <a:pt x="5627" y="24076"/>
                      <a:pt x="5879" y="23687"/>
                      <a:pt x="5879" y="23687"/>
                    </a:cubicBezTo>
                    <a:lnTo>
                      <a:pt x="5284" y="20460"/>
                    </a:lnTo>
                    <a:lnTo>
                      <a:pt x="5284" y="20460"/>
                    </a:lnTo>
                    <a:cubicBezTo>
                      <a:pt x="5284" y="20460"/>
                      <a:pt x="5291" y="20460"/>
                      <a:pt x="5304" y="20460"/>
                    </a:cubicBezTo>
                    <a:cubicBezTo>
                      <a:pt x="5526" y="20460"/>
                      <a:pt x="7547" y="20315"/>
                      <a:pt x="8314" y="15104"/>
                    </a:cubicBezTo>
                    <a:cubicBezTo>
                      <a:pt x="10997" y="18776"/>
                      <a:pt x="14808" y="19174"/>
                      <a:pt x="16335" y="19174"/>
                    </a:cubicBezTo>
                    <a:cubicBezTo>
                      <a:pt x="16757" y="19174"/>
                      <a:pt x="17005" y="19143"/>
                      <a:pt x="17005" y="19143"/>
                    </a:cubicBezTo>
                    <a:cubicBezTo>
                      <a:pt x="17005" y="19143"/>
                      <a:pt x="12226" y="17250"/>
                      <a:pt x="10586" y="15375"/>
                    </a:cubicBezTo>
                    <a:cubicBezTo>
                      <a:pt x="10584" y="15373"/>
                      <a:pt x="10583" y="15372"/>
                      <a:pt x="10583" y="15372"/>
                    </a:cubicBezTo>
                    <a:lnTo>
                      <a:pt x="10583" y="15372"/>
                    </a:lnTo>
                    <a:cubicBezTo>
                      <a:pt x="10623" y="15372"/>
                      <a:pt x="16062" y="18978"/>
                      <a:pt x="20655" y="18978"/>
                    </a:cubicBezTo>
                    <a:cubicBezTo>
                      <a:pt x="21057" y="18978"/>
                      <a:pt x="21453" y="18951"/>
                      <a:pt x="21838" y="18891"/>
                    </a:cubicBezTo>
                    <a:cubicBezTo>
                      <a:pt x="21838" y="18891"/>
                      <a:pt x="21026" y="15302"/>
                      <a:pt x="19061" y="13680"/>
                    </a:cubicBezTo>
                    <a:lnTo>
                      <a:pt x="19061" y="13680"/>
                    </a:lnTo>
                    <a:cubicBezTo>
                      <a:pt x="19061" y="13680"/>
                      <a:pt x="22663" y="15599"/>
                      <a:pt x="26824" y="15599"/>
                    </a:cubicBezTo>
                    <a:cubicBezTo>
                      <a:pt x="27537" y="15599"/>
                      <a:pt x="28266" y="15542"/>
                      <a:pt x="28996" y="15411"/>
                    </a:cubicBezTo>
                    <a:lnTo>
                      <a:pt x="29213" y="19287"/>
                    </a:lnTo>
                    <a:cubicBezTo>
                      <a:pt x="29213" y="19287"/>
                      <a:pt x="29412" y="19430"/>
                      <a:pt x="29717" y="19430"/>
                    </a:cubicBezTo>
                    <a:cubicBezTo>
                      <a:pt x="29956" y="19430"/>
                      <a:pt x="30259" y="19343"/>
                      <a:pt x="30583" y="19035"/>
                    </a:cubicBezTo>
                    <a:cubicBezTo>
                      <a:pt x="29718" y="16006"/>
                      <a:pt x="32296" y="15843"/>
                      <a:pt x="32296" y="15843"/>
                    </a:cubicBezTo>
                    <a:cubicBezTo>
                      <a:pt x="32314" y="15302"/>
                      <a:pt x="32296" y="14761"/>
                      <a:pt x="32224" y="14239"/>
                    </a:cubicBezTo>
                    <a:cubicBezTo>
                      <a:pt x="32693" y="13968"/>
                      <a:pt x="33126" y="13680"/>
                      <a:pt x="33540" y="13337"/>
                    </a:cubicBezTo>
                    <a:cubicBezTo>
                      <a:pt x="33540" y="13337"/>
                      <a:pt x="32044" y="7873"/>
                      <a:pt x="26093" y="4808"/>
                    </a:cubicBezTo>
                    <a:lnTo>
                      <a:pt x="26093" y="4808"/>
                    </a:lnTo>
                    <a:cubicBezTo>
                      <a:pt x="26094" y="4808"/>
                      <a:pt x="31557" y="7260"/>
                      <a:pt x="33540" y="8558"/>
                    </a:cubicBezTo>
                    <a:cubicBezTo>
                      <a:pt x="33540" y="8558"/>
                      <a:pt x="30489" y="2155"/>
                      <a:pt x="22697" y="2155"/>
                    </a:cubicBezTo>
                    <a:cubicBezTo>
                      <a:pt x="22369" y="2155"/>
                      <a:pt x="22032" y="2166"/>
                      <a:pt x="21686" y="2190"/>
                    </a:cubicBezTo>
                    <a:lnTo>
                      <a:pt x="21686" y="2190"/>
                    </a:lnTo>
                    <a:cubicBezTo>
                      <a:pt x="22656" y="2109"/>
                      <a:pt x="24592" y="1973"/>
                      <a:pt x="26569" y="1973"/>
                    </a:cubicBezTo>
                    <a:cubicBezTo>
                      <a:pt x="27432" y="1973"/>
                      <a:pt x="28303" y="1999"/>
                      <a:pt x="29104" y="2067"/>
                    </a:cubicBezTo>
                    <a:cubicBezTo>
                      <a:pt x="29104" y="2067"/>
                      <a:pt x="25048" y="1"/>
                      <a:pt x="19957"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21" name="Google Shape;3721;p78"/>
              <p:cNvSpPr/>
              <p:nvPr/>
            </p:nvSpPr>
            <p:spPr>
              <a:xfrm>
                <a:off x="2982525" y="2818550"/>
                <a:ext cx="565325" cy="602100"/>
              </a:xfrm>
              <a:custGeom>
                <a:avLst/>
                <a:gdLst/>
                <a:ahLst/>
                <a:cxnLst/>
                <a:rect l="l" t="t" r="r" b="b"/>
                <a:pathLst>
                  <a:path w="22613" h="24084" extrusionOk="0">
                    <a:moveTo>
                      <a:pt x="19960" y="0"/>
                    </a:moveTo>
                    <a:cubicBezTo>
                      <a:pt x="15754" y="0"/>
                      <a:pt x="10843" y="1403"/>
                      <a:pt x="6925" y="6562"/>
                    </a:cubicBezTo>
                    <a:cubicBezTo>
                      <a:pt x="6925" y="6562"/>
                      <a:pt x="6897" y="6560"/>
                      <a:pt x="6844" y="6560"/>
                    </a:cubicBezTo>
                    <a:cubicBezTo>
                      <a:pt x="6217" y="6560"/>
                      <a:pt x="2122" y="6775"/>
                      <a:pt x="758" y="12314"/>
                    </a:cubicBezTo>
                    <a:cubicBezTo>
                      <a:pt x="1" y="15343"/>
                      <a:pt x="397" y="18571"/>
                      <a:pt x="1894" y="21330"/>
                    </a:cubicBezTo>
                    <a:cubicBezTo>
                      <a:pt x="1894" y="21330"/>
                      <a:pt x="2079" y="21281"/>
                      <a:pt x="2352" y="21281"/>
                    </a:cubicBezTo>
                    <a:cubicBezTo>
                      <a:pt x="3052" y="21281"/>
                      <a:pt x="4327" y="21608"/>
                      <a:pt x="4509" y="23945"/>
                    </a:cubicBezTo>
                    <a:cubicBezTo>
                      <a:pt x="4736" y="24045"/>
                      <a:pt x="4932" y="24083"/>
                      <a:pt x="5099" y="24083"/>
                    </a:cubicBezTo>
                    <a:cubicBezTo>
                      <a:pt x="5623" y="24083"/>
                      <a:pt x="5861" y="23710"/>
                      <a:pt x="5861" y="23710"/>
                    </a:cubicBezTo>
                    <a:lnTo>
                      <a:pt x="5284" y="20465"/>
                    </a:lnTo>
                    <a:lnTo>
                      <a:pt x="5284" y="20465"/>
                    </a:lnTo>
                    <a:cubicBezTo>
                      <a:pt x="5284" y="20465"/>
                      <a:pt x="5291" y="20465"/>
                      <a:pt x="5304" y="20465"/>
                    </a:cubicBezTo>
                    <a:cubicBezTo>
                      <a:pt x="5524" y="20465"/>
                      <a:pt x="7530" y="20320"/>
                      <a:pt x="8314" y="15109"/>
                    </a:cubicBezTo>
                    <a:cubicBezTo>
                      <a:pt x="9413" y="16642"/>
                      <a:pt x="10928" y="17814"/>
                      <a:pt x="12695" y="18481"/>
                    </a:cubicBezTo>
                    <a:cubicBezTo>
                      <a:pt x="12479" y="17904"/>
                      <a:pt x="12317" y="17309"/>
                      <a:pt x="12190" y="16696"/>
                    </a:cubicBezTo>
                    <a:cubicBezTo>
                      <a:pt x="11595" y="16317"/>
                      <a:pt x="11054" y="15884"/>
                      <a:pt x="10586" y="15380"/>
                    </a:cubicBezTo>
                    <a:cubicBezTo>
                      <a:pt x="10584" y="15378"/>
                      <a:pt x="10584" y="15377"/>
                      <a:pt x="10584" y="15377"/>
                    </a:cubicBezTo>
                    <a:lnTo>
                      <a:pt x="10584" y="15377"/>
                    </a:lnTo>
                    <a:cubicBezTo>
                      <a:pt x="10601" y="15377"/>
                      <a:pt x="11170" y="15746"/>
                      <a:pt x="12118" y="16263"/>
                    </a:cubicBezTo>
                    <a:cubicBezTo>
                      <a:pt x="10838" y="9140"/>
                      <a:pt x="15490" y="1783"/>
                      <a:pt x="22613" y="179"/>
                    </a:cubicBezTo>
                    <a:cubicBezTo>
                      <a:pt x="21775" y="68"/>
                      <a:pt x="20884" y="0"/>
                      <a:pt x="19960" y="0"/>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22" name="Google Shape;3722;p78"/>
              <p:cNvSpPr/>
              <p:nvPr/>
            </p:nvSpPr>
            <p:spPr>
              <a:xfrm>
                <a:off x="3323325" y="3691250"/>
                <a:ext cx="343550" cy="262825"/>
              </a:xfrm>
              <a:custGeom>
                <a:avLst/>
                <a:gdLst/>
                <a:ahLst/>
                <a:cxnLst/>
                <a:rect l="l" t="t" r="r" b="b"/>
                <a:pathLst>
                  <a:path w="13742" h="10513" extrusionOk="0">
                    <a:moveTo>
                      <a:pt x="9828" y="0"/>
                    </a:moveTo>
                    <a:lnTo>
                      <a:pt x="7610" y="1407"/>
                    </a:lnTo>
                    <a:lnTo>
                      <a:pt x="2940" y="1605"/>
                    </a:lnTo>
                    <a:lnTo>
                      <a:pt x="1" y="3372"/>
                    </a:lnTo>
                    <a:lnTo>
                      <a:pt x="7935" y="10513"/>
                    </a:lnTo>
                    <a:lnTo>
                      <a:pt x="11181" y="9413"/>
                    </a:lnTo>
                    <a:lnTo>
                      <a:pt x="13741" y="1389"/>
                    </a:lnTo>
                    <a:lnTo>
                      <a:pt x="9828" y="0"/>
                    </a:lnTo>
                    <a:close/>
                  </a:path>
                </a:pathLst>
              </a:custGeom>
              <a:solidFill>
                <a:schemeClr val="accent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23" name="Google Shape;3723;p78"/>
              <p:cNvSpPr/>
              <p:nvPr/>
            </p:nvSpPr>
            <p:spPr>
              <a:xfrm>
                <a:off x="3283675" y="3707475"/>
                <a:ext cx="582000" cy="660725"/>
              </a:xfrm>
              <a:custGeom>
                <a:avLst/>
                <a:gdLst/>
                <a:ahLst/>
                <a:cxnLst/>
                <a:rect l="l" t="t" r="r" b="b"/>
                <a:pathLst>
                  <a:path w="23280" h="26429" extrusionOk="0">
                    <a:moveTo>
                      <a:pt x="12532" y="0"/>
                    </a:moveTo>
                    <a:cubicBezTo>
                      <a:pt x="12532" y="0"/>
                      <a:pt x="12172" y="3372"/>
                      <a:pt x="8439" y="4022"/>
                    </a:cubicBezTo>
                    <a:cubicBezTo>
                      <a:pt x="8198" y="4066"/>
                      <a:pt x="7969" y="4086"/>
                      <a:pt x="7751" y="4086"/>
                    </a:cubicBezTo>
                    <a:cubicBezTo>
                      <a:pt x="5031" y="4086"/>
                      <a:pt x="4057" y="902"/>
                      <a:pt x="4057" y="902"/>
                    </a:cubicBezTo>
                    <a:lnTo>
                      <a:pt x="0" y="3066"/>
                    </a:lnTo>
                    <a:lnTo>
                      <a:pt x="2579" y="14300"/>
                    </a:lnTo>
                    <a:lnTo>
                      <a:pt x="3462" y="19475"/>
                    </a:lnTo>
                    <a:cubicBezTo>
                      <a:pt x="3516" y="20773"/>
                      <a:pt x="3444" y="22054"/>
                      <a:pt x="3264" y="23334"/>
                    </a:cubicBezTo>
                    <a:cubicBezTo>
                      <a:pt x="2975" y="25047"/>
                      <a:pt x="3589" y="25750"/>
                      <a:pt x="6834" y="26147"/>
                    </a:cubicBezTo>
                    <a:cubicBezTo>
                      <a:pt x="7915" y="26286"/>
                      <a:pt x="9631" y="26429"/>
                      <a:pt x="11543" y="26429"/>
                    </a:cubicBezTo>
                    <a:cubicBezTo>
                      <a:pt x="15339" y="26429"/>
                      <a:pt x="19906" y="25865"/>
                      <a:pt x="21801" y="23586"/>
                    </a:cubicBezTo>
                    <a:cubicBezTo>
                      <a:pt x="21801" y="23586"/>
                      <a:pt x="23279" y="21981"/>
                      <a:pt x="22414" y="20557"/>
                    </a:cubicBezTo>
                    <a:cubicBezTo>
                      <a:pt x="21530" y="19150"/>
                      <a:pt x="18988" y="11577"/>
                      <a:pt x="18826" y="10657"/>
                    </a:cubicBezTo>
                    <a:cubicBezTo>
                      <a:pt x="18663" y="9756"/>
                      <a:pt x="17834" y="487"/>
                      <a:pt x="17834" y="487"/>
                    </a:cubicBezTo>
                    <a:lnTo>
                      <a:pt x="12532" y="0"/>
                    </a:lnTo>
                    <a:close/>
                  </a:path>
                </a:pathLst>
              </a:custGeom>
              <a:solidFill>
                <a:srgbClr val="FC870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24" name="Google Shape;3724;p78"/>
              <p:cNvSpPr/>
              <p:nvPr/>
            </p:nvSpPr>
            <p:spPr>
              <a:xfrm>
                <a:off x="3386900" y="3673650"/>
                <a:ext cx="116775" cy="154650"/>
              </a:xfrm>
              <a:custGeom>
                <a:avLst/>
                <a:gdLst/>
                <a:ahLst/>
                <a:cxnLst/>
                <a:rect l="l" t="t" r="r" b="b"/>
                <a:pathLst>
                  <a:path w="4671" h="6186" extrusionOk="0">
                    <a:moveTo>
                      <a:pt x="2092" y="1"/>
                    </a:moveTo>
                    <a:lnTo>
                      <a:pt x="0" y="2363"/>
                    </a:lnTo>
                    <a:lnTo>
                      <a:pt x="1515" y="6186"/>
                    </a:lnTo>
                    <a:lnTo>
                      <a:pt x="4671" y="2201"/>
                    </a:lnTo>
                    <a:lnTo>
                      <a:pt x="2327" y="199"/>
                    </a:lnTo>
                    <a:lnTo>
                      <a:pt x="2092" y="1"/>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25" name="Google Shape;3725;p78"/>
              <p:cNvSpPr/>
              <p:nvPr/>
            </p:nvSpPr>
            <p:spPr>
              <a:xfrm>
                <a:off x="3503650" y="3661050"/>
                <a:ext cx="114975" cy="148325"/>
              </a:xfrm>
              <a:custGeom>
                <a:avLst/>
                <a:gdLst/>
                <a:ahLst/>
                <a:cxnLst/>
                <a:rect l="l" t="t" r="r" b="b"/>
                <a:pathLst>
                  <a:path w="4599" h="5933" extrusionOk="0">
                    <a:moveTo>
                      <a:pt x="2056" y="0"/>
                    </a:moveTo>
                    <a:lnTo>
                      <a:pt x="1894" y="271"/>
                    </a:lnTo>
                    <a:lnTo>
                      <a:pt x="1" y="2705"/>
                    </a:lnTo>
                    <a:lnTo>
                      <a:pt x="3932" y="5933"/>
                    </a:lnTo>
                    <a:lnTo>
                      <a:pt x="4599" y="1875"/>
                    </a:lnTo>
                    <a:lnTo>
                      <a:pt x="2056" y="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26" name="Google Shape;3726;p78"/>
              <p:cNvSpPr/>
              <p:nvPr/>
            </p:nvSpPr>
            <p:spPr>
              <a:xfrm>
                <a:off x="3729500" y="3719200"/>
                <a:ext cx="375550" cy="503450"/>
              </a:xfrm>
              <a:custGeom>
                <a:avLst/>
                <a:gdLst/>
                <a:ahLst/>
                <a:cxnLst/>
                <a:rect l="l" t="t" r="r" b="b"/>
                <a:pathLst>
                  <a:path w="15022" h="20138" extrusionOk="0">
                    <a:moveTo>
                      <a:pt x="30" y="0"/>
                    </a:moveTo>
                    <a:cubicBezTo>
                      <a:pt x="23" y="0"/>
                      <a:pt x="19" y="0"/>
                      <a:pt x="19" y="0"/>
                    </a:cubicBezTo>
                    <a:lnTo>
                      <a:pt x="1" y="9395"/>
                    </a:lnTo>
                    <a:cubicBezTo>
                      <a:pt x="2530" y="15157"/>
                      <a:pt x="4959" y="20138"/>
                      <a:pt x="7831" y="20138"/>
                    </a:cubicBezTo>
                    <a:cubicBezTo>
                      <a:pt x="8195" y="20138"/>
                      <a:pt x="8566" y="20058"/>
                      <a:pt x="8945" y="19890"/>
                    </a:cubicBezTo>
                    <a:cubicBezTo>
                      <a:pt x="10838" y="19060"/>
                      <a:pt x="15021" y="2669"/>
                      <a:pt x="13164" y="1767"/>
                    </a:cubicBezTo>
                    <a:cubicBezTo>
                      <a:pt x="11173" y="784"/>
                      <a:pt x="9752" y="538"/>
                      <a:pt x="9049" y="538"/>
                    </a:cubicBezTo>
                    <a:cubicBezTo>
                      <a:pt x="8720" y="538"/>
                      <a:pt x="8548" y="592"/>
                      <a:pt x="8548" y="649"/>
                    </a:cubicBezTo>
                    <a:cubicBezTo>
                      <a:pt x="8548" y="812"/>
                      <a:pt x="7214" y="10819"/>
                      <a:pt x="7214" y="10819"/>
                    </a:cubicBezTo>
                    <a:cubicBezTo>
                      <a:pt x="7214" y="10819"/>
                      <a:pt x="7117" y="11459"/>
                      <a:pt x="6839" y="11459"/>
                    </a:cubicBezTo>
                    <a:cubicBezTo>
                      <a:pt x="6515" y="11459"/>
                      <a:pt x="5946" y="10594"/>
                      <a:pt x="4996" y="6852"/>
                    </a:cubicBezTo>
                    <a:cubicBezTo>
                      <a:pt x="3290" y="118"/>
                      <a:pt x="241" y="0"/>
                      <a:pt x="30" y="0"/>
                    </a:cubicBezTo>
                    <a:close/>
                  </a:path>
                </a:pathLst>
              </a:custGeom>
              <a:solidFill>
                <a:srgbClr val="FC870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27" name="Google Shape;3727;p78"/>
              <p:cNvSpPr/>
              <p:nvPr/>
            </p:nvSpPr>
            <p:spPr>
              <a:xfrm>
                <a:off x="2872525" y="3600625"/>
                <a:ext cx="525225" cy="342750"/>
              </a:xfrm>
              <a:custGeom>
                <a:avLst/>
                <a:gdLst/>
                <a:ahLst/>
                <a:cxnLst/>
                <a:rect l="l" t="t" r="r" b="b"/>
                <a:pathLst>
                  <a:path w="21009" h="13710" extrusionOk="0">
                    <a:moveTo>
                      <a:pt x="5627" y="1"/>
                    </a:moveTo>
                    <a:lnTo>
                      <a:pt x="271" y="1245"/>
                    </a:lnTo>
                    <a:cubicBezTo>
                      <a:pt x="19" y="3319"/>
                      <a:pt x="1" y="8205"/>
                      <a:pt x="6186" y="12497"/>
                    </a:cubicBezTo>
                    <a:cubicBezTo>
                      <a:pt x="7455" y="13378"/>
                      <a:pt x="9039" y="13709"/>
                      <a:pt x="10694" y="13709"/>
                    </a:cubicBezTo>
                    <a:cubicBezTo>
                      <a:pt x="15509" y="13709"/>
                      <a:pt x="20927" y="10908"/>
                      <a:pt x="20954" y="10694"/>
                    </a:cubicBezTo>
                    <a:cubicBezTo>
                      <a:pt x="21008" y="10405"/>
                      <a:pt x="19584" y="5663"/>
                      <a:pt x="19584" y="5663"/>
                    </a:cubicBezTo>
                    <a:cubicBezTo>
                      <a:pt x="19584" y="5663"/>
                      <a:pt x="18917" y="5969"/>
                      <a:pt x="13579" y="8223"/>
                    </a:cubicBezTo>
                    <a:cubicBezTo>
                      <a:pt x="12822" y="8545"/>
                      <a:pt x="12134" y="8687"/>
                      <a:pt x="11509" y="8687"/>
                    </a:cubicBezTo>
                    <a:cubicBezTo>
                      <a:pt x="6633" y="8687"/>
                      <a:pt x="5627" y="1"/>
                      <a:pt x="5627" y="1"/>
                    </a:cubicBezTo>
                    <a:close/>
                  </a:path>
                </a:pathLst>
              </a:custGeom>
              <a:solidFill>
                <a:srgbClr val="FC870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28" name="Google Shape;3728;p78"/>
              <p:cNvSpPr/>
              <p:nvPr/>
            </p:nvSpPr>
            <p:spPr>
              <a:xfrm>
                <a:off x="2951425" y="3845875"/>
                <a:ext cx="914125" cy="522300"/>
              </a:xfrm>
              <a:custGeom>
                <a:avLst/>
                <a:gdLst/>
                <a:ahLst/>
                <a:cxnLst/>
                <a:rect l="l" t="t" r="r" b="b"/>
                <a:pathLst>
                  <a:path w="36565" h="20892" extrusionOk="0">
                    <a:moveTo>
                      <a:pt x="1" y="0"/>
                    </a:moveTo>
                    <a:lnTo>
                      <a:pt x="1" y="0"/>
                    </a:lnTo>
                    <a:cubicBezTo>
                      <a:pt x="902" y="1010"/>
                      <a:pt x="1912" y="1912"/>
                      <a:pt x="3030" y="2687"/>
                    </a:cubicBezTo>
                    <a:cubicBezTo>
                      <a:pt x="4302" y="3567"/>
                      <a:pt x="5894" y="3898"/>
                      <a:pt x="7559" y="3898"/>
                    </a:cubicBezTo>
                    <a:cubicBezTo>
                      <a:pt x="9954" y="3898"/>
                      <a:pt x="12497" y="3212"/>
                      <a:pt x="14444" y="2489"/>
                    </a:cubicBezTo>
                    <a:lnTo>
                      <a:pt x="15887" y="8764"/>
                    </a:lnTo>
                    <a:lnTo>
                      <a:pt x="16752" y="13939"/>
                    </a:lnTo>
                    <a:cubicBezTo>
                      <a:pt x="16806" y="15237"/>
                      <a:pt x="16734" y="16518"/>
                      <a:pt x="16554" y="17798"/>
                    </a:cubicBezTo>
                    <a:cubicBezTo>
                      <a:pt x="16265" y="19511"/>
                      <a:pt x="16879" y="20214"/>
                      <a:pt x="20124" y="20611"/>
                    </a:cubicBezTo>
                    <a:cubicBezTo>
                      <a:pt x="21209" y="20749"/>
                      <a:pt x="22921" y="20892"/>
                      <a:pt x="24828" y="20892"/>
                    </a:cubicBezTo>
                    <a:cubicBezTo>
                      <a:pt x="28628" y="20892"/>
                      <a:pt x="33200" y="20326"/>
                      <a:pt x="35109" y="18032"/>
                    </a:cubicBezTo>
                    <a:lnTo>
                      <a:pt x="35109" y="18032"/>
                    </a:lnTo>
                    <a:cubicBezTo>
                      <a:pt x="35109" y="18032"/>
                      <a:pt x="35109" y="18032"/>
                      <a:pt x="35109" y="18032"/>
                    </a:cubicBezTo>
                    <a:cubicBezTo>
                      <a:pt x="35107" y="18032"/>
                      <a:pt x="36565" y="16437"/>
                      <a:pt x="35704" y="15021"/>
                    </a:cubicBezTo>
                    <a:cubicBezTo>
                      <a:pt x="35361" y="14408"/>
                      <a:pt x="35073" y="13759"/>
                      <a:pt x="34838" y="13091"/>
                    </a:cubicBezTo>
                    <a:cubicBezTo>
                      <a:pt x="34309" y="13165"/>
                      <a:pt x="33707" y="13212"/>
                      <a:pt x="33052" y="13212"/>
                    </a:cubicBezTo>
                    <a:cubicBezTo>
                      <a:pt x="28890" y="13212"/>
                      <a:pt x="22570" y="11319"/>
                      <a:pt x="18862" y="2344"/>
                    </a:cubicBezTo>
                    <a:cubicBezTo>
                      <a:pt x="18752" y="2138"/>
                      <a:pt x="17241" y="91"/>
                      <a:pt x="13777" y="91"/>
                    </a:cubicBezTo>
                    <a:cubicBezTo>
                      <a:pt x="12694" y="91"/>
                      <a:pt x="11419" y="292"/>
                      <a:pt x="9936" y="812"/>
                    </a:cubicBezTo>
                    <a:cubicBezTo>
                      <a:pt x="8958" y="1162"/>
                      <a:pt x="7790" y="1301"/>
                      <a:pt x="6595" y="1301"/>
                    </a:cubicBezTo>
                    <a:cubicBezTo>
                      <a:pt x="3913" y="1301"/>
                      <a:pt x="1098" y="599"/>
                      <a:pt x="1" y="0"/>
                    </a:cubicBezTo>
                    <a:close/>
                  </a:path>
                </a:pathLst>
              </a:custGeom>
              <a:solidFill>
                <a:srgbClr val="FC870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29" name="Google Shape;3729;p78"/>
              <p:cNvSpPr/>
              <p:nvPr/>
            </p:nvSpPr>
            <p:spPr>
              <a:xfrm>
                <a:off x="3909825" y="3631725"/>
                <a:ext cx="245725" cy="181975"/>
              </a:xfrm>
              <a:custGeom>
                <a:avLst/>
                <a:gdLst/>
                <a:ahLst/>
                <a:cxnLst/>
                <a:rect l="l" t="t" r="r" b="b"/>
                <a:pathLst>
                  <a:path w="9829" h="7279" extrusionOk="0">
                    <a:moveTo>
                      <a:pt x="3571" y="1"/>
                    </a:moveTo>
                    <a:lnTo>
                      <a:pt x="3120" y="37"/>
                    </a:lnTo>
                    <a:cubicBezTo>
                      <a:pt x="3120" y="37"/>
                      <a:pt x="1" y="975"/>
                      <a:pt x="1281" y="3247"/>
                    </a:cubicBezTo>
                    <a:cubicBezTo>
                      <a:pt x="2247" y="4938"/>
                      <a:pt x="3723" y="7279"/>
                      <a:pt x="5449" y="7279"/>
                    </a:cubicBezTo>
                    <a:cubicBezTo>
                      <a:pt x="6041" y="7279"/>
                      <a:pt x="6663" y="7003"/>
                      <a:pt x="7304" y="6330"/>
                    </a:cubicBezTo>
                    <a:cubicBezTo>
                      <a:pt x="9828" y="3698"/>
                      <a:pt x="8782" y="3229"/>
                      <a:pt x="8782" y="3229"/>
                    </a:cubicBezTo>
                    <a:lnTo>
                      <a:pt x="3571" y="1"/>
                    </a:lnTo>
                    <a:close/>
                  </a:path>
                </a:pathLst>
              </a:custGeom>
              <a:solidFill>
                <a:srgbClr val="F2AF9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30" name="Google Shape;3730;p78"/>
              <p:cNvSpPr/>
              <p:nvPr/>
            </p:nvSpPr>
            <p:spPr>
              <a:xfrm>
                <a:off x="3099750" y="5268050"/>
                <a:ext cx="279050" cy="135350"/>
              </a:xfrm>
              <a:custGeom>
                <a:avLst/>
                <a:gdLst/>
                <a:ahLst/>
                <a:cxnLst/>
                <a:rect l="l" t="t" r="r" b="b"/>
                <a:pathLst>
                  <a:path w="11162" h="5414" extrusionOk="0">
                    <a:moveTo>
                      <a:pt x="3566" y="1"/>
                    </a:moveTo>
                    <a:cubicBezTo>
                      <a:pt x="1889" y="1"/>
                      <a:pt x="295" y="674"/>
                      <a:pt x="0" y="3412"/>
                    </a:cubicBezTo>
                    <a:lnTo>
                      <a:pt x="10657" y="5414"/>
                    </a:lnTo>
                    <a:lnTo>
                      <a:pt x="11162" y="2709"/>
                    </a:lnTo>
                    <a:lnTo>
                      <a:pt x="6798" y="1880"/>
                    </a:lnTo>
                    <a:lnTo>
                      <a:pt x="6960" y="185"/>
                    </a:lnTo>
                    <a:lnTo>
                      <a:pt x="3769" y="4"/>
                    </a:lnTo>
                    <a:cubicBezTo>
                      <a:pt x="3701" y="2"/>
                      <a:pt x="3633" y="1"/>
                      <a:pt x="3566" y="1"/>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31" name="Google Shape;3731;p78"/>
              <p:cNvSpPr/>
              <p:nvPr/>
            </p:nvSpPr>
            <p:spPr>
              <a:xfrm>
                <a:off x="4398950" y="3436875"/>
                <a:ext cx="329550" cy="1962025"/>
              </a:xfrm>
              <a:custGeom>
                <a:avLst/>
                <a:gdLst/>
                <a:ahLst/>
                <a:cxnLst/>
                <a:rect l="l" t="t" r="r" b="b"/>
                <a:pathLst>
                  <a:path w="13182" h="78481" extrusionOk="0">
                    <a:moveTo>
                      <a:pt x="10342" y="1"/>
                    </a:moveTo>
                    <a:cubicBezTo>
                      <a:pt x="8922" y="1"/>
                      <a:pt x="7502" y="916"/>
                      <a:pt x="7502" y="2746"/>
                    </a:cubicBezTo>
                    <a:lnTo>
                      <a:pt x="7502" y="72818"/>
                    </a:lnTo>
                    <a:lnTo>
                      <a:pt x="3661" y="72818"/>
                    </a:lnTo>
                    <a:cubicBezTo>
                      <a:pt x="0" y="72818"/>
                      <a:pt x="0" y="78480"/>
                      <a:pt x="3661" y="78480"/>
                    </a:cubicBezTo>
                    <a:lnTo>
                      <a:pt x="10351" y="78480"/>
                    </a:lnTo>
                    <a:cubicBezTo>
                      <a:pt x="11901" y="78480"/>
                      <a:pt x="13164" y="77218"/>
                      <a:pt x="13182" y="75649"/>
                    </a:cubicBezTo>
                    <a:lnTo>
                      <a:pt x="13182" y="2746"/>
                    </a:lnTo>
                    <a:cubicBezTo>
                      <a:pt x="13182" y="916"/>
                      <a:pt x="11762" y="1"/>
                      <a:pt x="10342" y="1"/>
                    </a:cubicBezTo>
                    <a:close/>
                  </a:path>
                </a:pathLst>
              </a:custGeom>
              <a:solidFill>
                <a:srgbClr val="FFC599"/>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32" name="Google Shape;3732;p78"/>
              <p:cNvSpPr/>
              <p:nvPr/>
            </p:nvSpPr>
            <p:spPr>
              <a:xfrm>
                <a:off x="4741150" y="3373175"/>
                <a:ext cx="799100" cy="2025450"/>
              </a:xfrm>
              <a:custGeom>
                <a:avLst/>
                <a:gdLst/>
                <a:ahLst/>
                <a:cxnLst/>
                <a:rect l="l" t="t" r="r" b="b"/>
                <a:pathLst>
                  <a:path w="31964" h="81018" extrusionOk="0">
                    <a:moveTo>
                      <a:pt x="3458" y="1"/>
                    </a:moveTo>
                    <a:cubicBezTo>
                      <a:pt x="1776" y="1"/>
                      <a:pt x="1" y="1398"/>
                      <a:pt x="522" y="3545"/>
                    </a:cubicBezTo>
                    <a:lnTo>
                      <a:pt x="18680" y="78955"/>
                    </a:lnTo>
                    <a:cubicBezTo>
                      <a:pt x="18984" y="80250"/>
                      <a:pt x="20216" y="81017"/>
                      <a:pt x="21472" y="81017"/>
                    </a:cubicBezTo>
                    <a:cubicBezTo>
                      <a:pt x="21702" y="81017"/>
                      <a:pt x="21934" y="80991"/>
                      <a:pt x="22160" y="80938"/>
                    </a:cubicBezTo>
                    <a:lnTo>
                      <a:pt x="28669" y="79370"/>
                    </a:lnTo>
                    <a:cubicBezTo>
                      <a:pt x="31963" y="78584"/>
                      <a:pt x="30916" y="73813"/>
                      <a:pt x="27900" y="73813"/>
                    </a:cubicBezTo>
                    <a:cubicBezTo>
                      <a:pt x="27663" y="73813"/>
                      <a:pt x="27415" y="73843"/>
                      <a:pt x="27155" y="73906"/>
                    </a:cubicBezTo>
                    <a:lnTo>
                      <a:pt x="23494" y="74771"/>
                    </a:lnTo>
                    <a:lnTo>
                      <a:pt x="5985" y="2030"/>
                    </a:lnTo>
                    <a:cubicBezTo>
                      <a:pt x="5647" y="614"/>
                      <a:pt x="4573" y="1"/>
                      <a:pt x="3458" y="1"/>
                    </a:cubicBezTo>
                    <a:close/>
                  </a:path>
                </a:pathLst>
              </a:custGeom>
              <a:solidFill>
                <a:srgbClr val="FFC599"/>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33" name="Google Shape;3733;p78"/>
              <p:cNvSpPr/>
              <p:nvPr/>
            </p:nvSpPr>
            <p:spPr>
              <a:xfrm>
                <a:off x="4398950" y="3436950"/>
                <a:ext cx="310625" cy="1961950"/>
              </a:xfrm>
              <a:custGeom>
                <a:avLst/>
                <a:gdLst/>
                <a:ahLst/>
                <a:cxnLst/>
                <a:rect l="l" t="t" r="r" b="b"/>
                <a:pathLst>
                  <a:path w="12425" h="78478" extrusionOk="0">
                    <a:moveTo>
                      <a:pt x="10337" y="1"/>
                    </a:moveTo>
                    <a:cubicBezTo>
                      <a:pt x="8920" y="1"/>
                      <a:pt x="7502" y="912"/>
                      <a:pt x="7502" y="2743"/>
                    </a:cubicBezTo>
                    <a:lnTo>
                      <a:pt x="7502" y="72815"/>
                    </a:lnTo>
                    <a:lnTo>
                      <a:pt x="3661" y="72815"/>
                    </a:lnTo>
                    <a:cubicBezTo>
                      <a:pt x="54" y="72815"/>
                      <a:pt x="0" y="78333"/>
                      <a:pt x="3517" y="78477"/>
                    </a:cubicBezTo>
                    <a:cubicBezTo>
                      <a:pt x="2038" y="76909"/>
                      <a:pt x="2705" y="73609"/>
                      <a:pt x="5500" y="73609"/>
                    </a:cubicBezTo>
                    <a:lnTo>
                      <a:pt x="9341" y="73609"/>
                    </a:lnTo>
                    <a:lnTo>
                      <a:pt x="9341" y="3536"/>
                    </a:lnTo>
                    <a:cubicBezTo>
                      <a:pt x="9341" y="1710"/>
                      <a:pt x="10762" y="805"/>
                      <a:pt x="12183" y="805"/>
                    </a:cubicBezTo>
                    <a:cubicBezTo>
                      <a:pt x="12264" y="805"/>
                      <a:pt x="12344" y="808"/>
                      <a:pt x="12424" y="814"/>
                    </a:cubicBezTo>
                    <a:cubicBezTo>
                      <a:pt x="11883" y="272"/>
                      <a:pt x="11110" y="1"/>
                      <a:pt x="10337" y="1"/>
                    </a:cubicBezTo>
                    <a:close/>
                  </a:path>
                </a:pathLst>
              </a:custGeom>
              <a:solidFill>
                <a:srgbClr val="F49D6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34" name="Google Shape;3734;p78"/>
              <p:cNvSpPr/>
              <p:nvPr/>
            </p:nvSpPr>
            <p:spPr>
              <a:xfrm>
                <a:off x="5403325" y="5218225"/>
                <a:ext cx="68100" cy="24250"/>
              </a:xfrm>
              <a:custGeom>
                <a:avLst/>
                <a:gdLst/>
                <a:ahLst/>
                <a:cxnLst/>
                <a:rect l="l" t="t" r="r" b="b"/>
                <a:pathLst>
                  <a:path w="2724" h="970" extrusionOk="0">
                    <a:moveTo>
                      <a:pt x="1407" y="1"/>
                    </a:moveTo>
                    <a:cubicBezTo>
                      <a:pt x="1161" y="1"/>
                      <a:pt x="912" y="35"/>
                      <a:pt x="668" y="104"/>
                    </a:cubicBezTo>
                    <a:lnTo>
                      <a:pt x="1" y="266"/>
                    </a:lnTo>
                    <a:lnTo>
                      <a:pt x="163" y="969"/>
                    </a:lnTo>
                    <a:lnTo>
                      <a:pt x="2723" y="356"/>
                    </a:lnTo>
                    <a:cubicBezTo>
                      <a:pt x="2323" y="121"/>
                      <a:pt x="1870" y="1"/>
                      <a:pt x="1407" y="1"/>
                    </a:cubicBezTo>
                    <a:close/>
                  </a:path>
                </a:pathLst>
              </a:custGeom>
              <a:solidFill>
                <a:srgbClr val="F49D6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35" name="Google Shape;3735;p78"/>
              <p:cNvSpPr/>
              <p:nvPr/>
            </p:nvSpPr>
            <p:spPr>
              <a:xfrm>
                <a:off x="4741625" y="3373075"/>
                <a:ext cx="580125" cy="2025550"/>
              </a:xfrm>
              <a:custGeom>
                <a:avLst/>
                <a:gdLst/>
                <a:ahLst/>
                <a:cxnLst/>
                <a:rect l="l" t="t" r="r" b="b"/>
                <a:pathLst>
                  <a:path w="23205" h="81022" extrusionOk="0">
                    <a:moveTo>
                      <a:pt x="3456" y="1"/>
                    </a:moveTo>
                    <a:cubicBezTo>
                      <a:pt x="1774" y="1"/>
                      <a:pt x="1" y="1401"/>
                      <a:pt x="521" y="3549"/>
                    </a:cubicBezTo>
                    <a:lnTo>
                      <a:pt x="18661" y="78959"/>
                    </a:lnTo>
                    <a:cubicBezTo>
                      <a:pt x="18981" y="80254"/>
                      <a:pt x="20215" y="81021"/>
                      <a:pt x="21471" y="81021"/>
                    </a:cubicBezTo>
                    <a:cubicBezTo>
                      <a:pt x="21701" y="81021"/>
                      <a:pt x="21933" y="80995"/>
                      <a:pt x="22159" y="80942"/>
                    </a:cubicBezTo>
                    <a:lnTo>
                      <a:pt x="23205" y="80690"/>
                    </a:lnTo>
                    <a:cubicBezTo>
                      <a:pt x="22502" y="80347"/>
                      <a:pt x="21997" y="79716"/>
                      <a:pt x="21798" y="78959"/>
                    </a:cubicBezTo>
                    <a:lnTo>
                      <a:pt x="3640" y="3549"/>
                    </a:lnTo>
                    <a:cubicBezTo>
                      <a:pt x="3316" y="2323"/>
                      <a:pt x="3856" y="1061"/>
                      <a:pt x="4956" y="447"/>
                    </a:cubicBezTo>
                    <a:cubicBezTo>
                      <a:pt x="4517" y="143"/>
                      <a:pt x="3991" y="1"/>
                      <a:pt x="3456" y="1"/>
                    </a:cubicBezTo>
                    <a:close/>
                  </a:path>
                </a:pathLst>
              </a:custGeom>
              <a:solidFill>
                <a:srgbClr val="F49D6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36" name="Google Shape;3736;p78"/>
              <p:cNvSpPr/>
              <p:nvPr/>
            </p:nvSpPr>
            <p:spPr>
              <a:xfrm>
                <a:off x="4343050" y="5349725"/>
                <a:ext cx="1324025" cy="120400"/>
              </a:xfrm>
              <a:custGeom>
                <a:avLst/>
                <a:gdLst/>
                <a:ahLst/>
                <a:cxnLst/>
                <a:rect l="l" t="t" r="r" b="b"/>
                <a:pathLst>
                  <a:path w="52961" h="4816" extrusionOk="0">
                    <a:moveTo>
                      <a:pt x="26489" y="1"/>
                    </a:moveTo>
                    <a:cubicBezTo>
                      <a:pt x="11847" y="1"/>
                      <a:pt x="0" y="1083"/>
                      <a:pt x="0" y="2399"/>
                    </a:cubicBezTo>
                    <a:cubicBezTo>
                      <a:pt x="0" y="3734"/>
                      <a:pt x="11847" y="4816"/>
                      <a:pt x="26489" y="4816"/>
                    </a:cubicBezTo>
                    <a:cubicBezTo>
                      <a:pt x="41113" y="4816"/>
                      <a:pt x="52960" y="3734"/>
                      <a:pt x="52960" y="2399"/>
                    </a:cubicBezTo>
                    <a:cubicBezTo>
                      <a:pt x="52960" y="1083"/>
                      <a:pt x="41113" y="1"/>
                      <a:pt x="26489" y="1"/>
                    </a:cubicBezTo>
                    <a:close/>
                  </a:path>
                </a:pathLst>
              </a:custGeom>
              <a:solidFill>
                <a:srgbClr val="3B3B3B">
                  <a:alpha val="55310"/>
                </a:srgb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37" name="Google Shape;3737;p78"/>
              <p:cNvSpPr/>
              <p:nvPr/>
            </p:nvSpPr>
            <p:spPr>
              <a:xfrm>
                <a:off x="4364225" y="4738000"/>
                <a:ext cx="364275" cy="660900"/>
              </a:xfrm>
              <a:custGeom>
                <a:avLst/>
                <a:gdLst/>
                <a:ahLst/>
                <a:cxnLst/>
                <a:rect l="l" t="t" r="r" b="b"/>
                <a:pathLst>
                  <a:path w="14571" h="26436" extrusionOk="0">
                    <a:moveTo>
                      <a:pt x="14571" y="1"/>
                    </a:moveTo>
                    <a:cubicBezTo>
                      <a:pt x="13074" y="487"/>
                      <a:pt x="11523" y="722"/>
                      <a:pt x="9955" y="722"/>
                    </a:cubicBezTo>
                    <a:cubicBezTo>
                      <a:pt x="9594" y="722"/>
                      <a:pt x="9251" y="704"/>
                      <a:pt x="8891" y="668"/>
                    </a:cubicBezTo>
                    <a:lnTo>
                      <a:pt x="8891" y="20178"/>
                    </a:lnTo>
                    <a:lnTo>
                      <a:pt x="3824" y="20900"/>
                    </a:lnTo>
                    <a:cubicBezTo>
                      <a:pt x="1" y="21188"/>
                      <a:pt x="1389" y="26435"/>
                      <a:pt x="5050" y="26435"/>
                    </a:cubicBezTo>
                    <a:lnTo>
                      <a:pt x="11740" y="26435"/>
                    </a:lnTo>
                    <a:cubicBezTo>
                      <a:pt x="13290" y="26435"/>
                      <a:pt x="14553" y="25173"/>
                      <a:pt x="14571" y="23604"/>
                    </a:cubicBezTo>
                    <a:lnTo>
                      <a:pt x="14571" y="1"/>
                    </a:lnTo>
                    <a:close/>
                  </a:path>
                </a:pathLst>
              </a:custGeom>
              <a:solidFill>
                <a:schemeClr val="tx1">
                  <a:lumMod val="20000"/>
                  <a:lumOff val="80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38" name="Google Shape;3738;p78"/>
              <p:cNvSpPr/>
              <p:nvPr/>
            </p:nvSpPr>
            <p:spPr>
              <a:xfrm>
                <a:off x="4249275" y="3397325"/>
                <a:ext cx="1134700" cy="696950"/>
              </a:xfrm>
              <a:custGeom>
                <a:avLst/>
                <a:gdLst/>
                <a:ahLst/>
                <a:cxnLst/>
                <a:rect l="l" t="t" r="r" b="b"/>
                <a:pathLst>
                  <a:path w="45388" h="27878" extrusionOk="0">
                    <a:moveTo>
                      <a:pt x="32548" y="0"/>
                    </a:moveTo>
                    <a:lnTo>
                      <a:pt x="8368" y="1966"/>
                    </a:lnTo>
                    <a:lnTo>
                      <a:pt x="1" y="19763"/>
                    </a:lnTo>
                    <a:lnTo>
                      <a:pt x="4400" y="21873"/>
                    </a:lnTo>
                    <a:lnTo>
                      <a:pt x="3337" y="22847"/>
                    </a:lnTo>
                    <a:cubicBezTo>
                      <a:pt x="3337" y="22847"/>
                      <a:pt x="9214" y="27878"/>
                      <a:pt x="22917" y="27878"/>
                    </a:cubicBezTo>
                    <a:cubicBezTo>
                      <a:pt x="26067" y="27878"/>
                      <a:pt x="29630" y="27612"/>
                      <a:pt x="33630" y="26958"/>
                    </a:cubicBezTo>
                    <a:lnTo>
                      <a:pt x="34117" y="25498"/>
                    </a:lnTo>
                    <a:cubicBezTo>
                      <a:pt x="34117" y="25498"/>
                      <a:pt x="34374" y="25637"/>
                      <a:pt x="34899" y="25637"/>
                    </a:cubicBezTo>
                    <a:cubicBezTo>
                      <a:pt x="35784" y="25637"/>
                      <a:pt x="37430" y="25239"/>
                      <a:pt x="39887" y="23099"/>
                    </a:cubicBezTo>
                    <a:lnTo>
                      <a:pt x="39887" y="21981"/>
                    </a:lnTo>
                    <a:cubicBezTo>
                      <a:pt x="39887" y="21981"/>
                      <a:pt x="43223" y="20358"/>
                      <a:pt x="45387" y="17924"/>
                    </a:cubicBezTo>
                    <a:lnTo>
                      <a:pt x="32548" y="0"/>
                    </a:lnTo>
                    <a:close/>
                  </a:path>
                </a:pathLst>
              </a:custGeom>
              <a:solidFill>
                <a:schemeClr val="accent2">
                  <a:lumMod val="75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39" name="Google Shape;3739;p78"/>
              <p:cNvSpPr/>
              <p:nvPr/>
            </p:nvSpPr>
            <p:spPr>
              <a:xfrm>
                <a:off x="5069275" y="4743400"/>
                <a:ext cx="471325" cy="659750"/>
              </a:xfrm>
              <a:custGeom>
                <a:avLst/>
                <a:gdLst/>
                <a:ahLst/>
                <a:cxnLst/>
                <a:rect l="l" t="t" r="r" b="b"/>
                <a:pathLst>
                  <a:path w="18853" h="26390" extrusionOk="0">
                    <a:moveTo>
                      <a:pt x="5807" y="1"/>
                    </a:moveTo>
                    <a:cubicBezTo>
                      <a:pt x="5465" y="109"/>
                      <a:pt x="5122" y="217"/>
                      <a:pt x="4761" y="289"/>
                    </a:cubicBezTo>
                    <a:cubicBezTo>
                      <a:pt x="3658" y="533"/>
                      <a:pt x="2528" y="658"/>
                      <a:pt x="1389" y="658"/>
                    </a:cubicBezTo>
                    <a:cubicBezTo>
                      <a:pt x="927" y="658"/>
                      <a:pt x="464" y="638"/>
                      <a:pt x="1" y="596"/>
                    </a:cubicBezTo>
                    <a:lnTo>
                      <a:pt x="1" y="596"/>
                    </a:lnTo>
                    <a:lnTo>
                      <a:pt x="5248" y="24128"/>
                    </a:lnTo>
                    <a:cubicBezTo>
                      <a:pt x="5562" y="25477"/>
                      <a:pt x="6777" y="26390"/>
                      <a:pt x="8110" y="26390"/>
                    </a:cubicBezTo>
                    <a:cubicBezTo>
                      <a:pt x="8308" y="26390"/>
                      <a:pt x="8509" y="26370"/>
                      <a:pt x="8710" y="26328"/>
                    </a:cubicBezTo>
                    <a:lnTo>
                      <a:pt x="15382" y="24849"/>
                    </a:lnTo>
                    <a:cubicBezTo>
                      <a:pt x="18848" y="24077"/>
                      <a:pt x="18853" y="18929"/>
                      <a:pt x="15490" y="18929"/>
                    </a:cubicBezTo>
                    <a:cubicBezTo>
                      <a:pt x="15318" y="18929"/>
                      <a:pt x="15138" y="18943"/>
                      <a:pt x="14949" y="18971"/>
                    </a:cubicBezTo>
                    <a:lnTo>
                      <a:pt x="10261" y="19530"/>
                    </a:lnTo>
                    <a:lnTo>
                      <a:pt x="5807" y="1"/>
                    </a:lnTo>
                    <a:close/>
                  </a:path>
                </a:pathLst>
              </a:custGeom>
              <a:solidFill>
                <a:schemeClr val="tx1">
                  <a:lumMod val="20000"/>
                  <a:lumOff val="80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40" name="Google Shape;3740;p78"/>
              <p:cNvSpPr/>
              <p:nvPr/>
            </p:nvSpPr>
            <p:spPr>
              <a:xfrm>
                <a:off x="3888200" y="3656000"/>
                <a:ext cx="201525" cy="150400"/>
              </a:xfrm>
              <a:custGeom>
                <a:avLst/>
                <a:gdLst/>
                <a:ahLst/>
                <a:cxnLst/>
                <a:rect l="l" t="t" r="r" b="b"/>
                <a:pathLst>
                  <a:path w="8061" h="6016" extrusionOk="0">
                    <a:moveTo>
                      <a:pt x="3281" y="1"/>
                    </a:moveTo>
                    <a:cubicBezTo>
                      <a:pt x="3134" y="1"/>
                      <a:pt x="2934" y="40"/>
                      <a:pt x="2669" y="130"/>
                    </a:cubicBezTo>
                    <a:cubicBezTo>
                      <a:pt x="505" y="869"/>
                      <a:pt x="0" y="2330"/>
                      <a:pt x="1010" y="3412"/>
                    </a:cubicBezTo>
                    <a:cubicBezTo>
                      <a:pt x="1915" y="4364"/>
                      <a:pt x="4175" y="6016"/>
                      <a:pt x="5454" y="6016"/>
                    </a:cubicBezTo>
                    <a:cubicBezTo>
                      <a:pt x="5627" y="6016"/>
                      <a:pt x="5783" y="5985"/>
                      <a:pt x="5915" y="5918"/>
                    </a:cubicBezTo>
                    <a:cubicBezTo>
                      <a:pt x="5915" y="5918"/>
                      <a:pt x="8060" y="5395"/>
                      <a:pt x="8042" y="3304"/>
                    </a:cubicBezTo>
                    <a:cubicBezTo>
                      <a:pt x="8042" y="3304"/>
                      <a:pt x="7929" y="2573"/>
                      <a:pt x="7485" y="2573"/>
                    </a:cubicBezTo>
                    <a:cubicBezTo>
                      <a:pt x="7341" y="2573"/>
                      <a:pt x="7163" y="2650"/>
                      <a:pt x="6942" y="2853"/>
                    </a:cubicBezTo>
                    <a:lnTo>
                      <a:pt x="6215" y="3758"/>
                    </a:lnTo>
                    <a:lnTo>
                      <a:pt x="6215" y="3758"/>
                    </a:lnTo>
                    <a:cubicBezTo>
                      <a:pt x="6540" y="3351"/>
                      <a:pt x="7728" y="1641"/>
                      <a:pt x="5698" y="1356"/>
                    </a:cubicBezTo>
                    <a:cubicBezTo>
                      <a:pt x="5500" y="1464"/>
                      <a:pt x="5319" y="1591"/>
                      <a:pt x="5139" y="1735"/>
                    </a:cubicBezTo>
                    <a:cubicBezTo>
                      <a:pt x="5428" y="1068"/>
                      <a:pt x="5518" y="436"/>
                      <a:pt x="4688" y="418"/>
                    </a:cubicBezTo>
                    <a:cubicBezTo>
                      <a:pt x="4661" y="417"/>
                      <a:pt x="4634" y="417"/>
                      <a:pt x="4607" y="417"/>
                    </a:cubicBezTo>
                    <a:cubicBezTo>
                      <a:pt x="4204" y="417"/>
                      <a:pt x="3819" y="542"/>
                      <a:pt x="3498" y="779"/>
                    </a:cubicBezTo>
                    <a:cubicBezTo>
                      <a:pt x="3688" y="359"/>
                      <a:pt x="3725" y="1"/>
                      <a:pt x="3281" y="1"/>
                    </a:cubicBezTo>
                    <a:close/>
                  </a:path>
                </a:pathLst>
              </a:custGeom>
              <a:solidFill>
                <a:srgbClr val="FFC599"/>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41" name="Google Shape;3741;p78"/>
              <p:cNvSpPr/>
              <p:nvPr/>
            </p:nvSpPr>
            <p:spPr>
              <a:xfrm>
                <a:off x="4249275" y="3427975"/>
                <a:ext cx="436850" cy="621225"/>
              </a:xfrm>
              <a:custGeom>
                <a:avLst/>
                <a:gdLst/>
                <a:ahLst/>
                <a:cxnLst/>
                <a:rect l="l" t="t" r="r" b="b"/>
                <a:pathLst>
                  <a:path w="17474" h="24849" extrusionOk="0">
                    <a:moveTo>
                      <a:pt x="17474" y="1"/>
                    </a:moveTo>
                    <a:lnTo>
                      <a:pt x="8368" y="740"/>
                    </a:lnTo>
                    <a:lnTo>
                      <a:pt x="1" y="18537"/>
                    </a:lnTo>
                    <a:lnTo>
                      <a:pt x="4400" y="20647"/>
                    </a:lnTo>
                    <a:lnTo>
                      <a:pt x="3337" y="21621"/>
                    </a:lnTo>
                    <a:cubicBezTo>
                      <a:pt x="3337" y="21621"/>
                      <a:pt x="5428" y="23406"/>
                      <a:pt x="10008" y="24849"/>
                    </a:cubicBezTo>
                    <a:lnTo>
                      <a:pt x="17474" y="1"/>
                    </a:lnTo>
                    <a:close/>
                  </a:path>
                </a:pathLst>
              </a:custGeom>
              <a:solidFill>
                <a:schemeClr val="accent2">
                  <a:lumMod val="50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42" name="Google Shape;3742;p78"/>
              <p:cNvSpPr/>
              <p:nvPr/>
            </p:nvSpPr>
            <p:spPr>
              <a:xfrm>
                <a:off x="4997600" y="3796725"/>
                <a:ext cx="115425" cy="276825"/>
              </a:xfrm>
              <a:custGeom>
                <a:avLst/>
                <a:gdLst/>
                <a:ahLst/>
                <a:cxnLst/>
                <a:rect l="l" t="t" r="r" b="b"/>
                <a:pathLst>
                  <a:path w="4617" h="11073" extrusionOk="0">
                    <a:moveTo>
                      <a:pt x="1" y="1"/>
                    </a:moveTo>
                    <a:lnTo>
                      <a:pt x="3210" y="11072"/>
                    </a:lnTo>
                    <a:lnTo>
                      <a:pt x="3697" y="11000"/>
                    </a:lnTo>
                    <a:lnTo>
                      <a:pt x="4184" y="9540"/>
                    </a:lnTo>
                    <a:cubicBezTo>
                      <a:pt x="4328" y="9594"/>
                      <a:pt x="4473" y="9630"/>
                      <a:pt x="4617" y="9648"/>
                    </a:cubicBezTo>
                    <a:lnTo>
                      <a:pt x="1" y="1"/>
                    </a:lnTo>
                    <a:close/>
                  </a:path>
                </a:pathLst>
              </a:custGeom>
              <a:solidFill>
                <a:schemeClr val="accent2">
                  <a:lumMod val="50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43" name="Google Shape;3743;p78"/>
              <p:cNvSpPr/>
              <p:nvPr/>
            </p:nvSpPr>
            <p:spPr>
              <a:xfrm>
                <a:off x="5103100" y="3719200"/>
                <a:ext cx="201975" cy="255175"/>
              </a:xfrm>
              <a:custGeom>
                <a:avLst/>
                <a:gdLst/>
                <a:ahLst/>
                <a:cxnLst/>
                <a:rect l="l" t="t" r="r" b="b"/>
                <a:pathLst>
                  <a:path w="8079" h="10207" extrusionOk="0">
                    <a:moveTo>
                      <a:pt x="397" y="0"/>
                    </a:moveTo>
                    <a:lnTo>
                      <a:pt x="397" y="0"/>
                    </a:lnTo>
                    <a:cubicBezTo>
                      <a:pt x="0" y="271"/>
                      <a:pt x="5734" y="10206"/>
                      <a:pt x="5734" y="10206"/>
                    </a:cubicBezTo>
                    <a:lnTo>
                      <a:pt x="5734" y="9106"/>
                    </a:lnTo>
                    <a:cubicBezTo>
                      <a:pt x="5734" y="9106"/>
                      <a:pt x="7790" y="7880"/>
                      <a:pt x="8079" y="7718"/>
                    </a:cubicBezTo>
                    <a:lnTo>
                      <a:pt x="397" y="0"/>
                    </a:lnTo>
                    <a:close/>
                  </a:path>
                </a:pathLst>
              </a:custGeom>
              <a:solidFill>
                <a:schemeClr val="accent2">
                  <a:lumMod val="50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44" name="Google Shape;3744;p78"/>
              <p:cNvSpPr/>
              <p:nvPr/>
            </p:nvSpPr>
            <p:spPr>
              <a:xfrm>
                <a:off x="4433200" y="3356750"/>
                <a:ext cx="697875" cy="201950"/>
              </a:xfrm>
              <a:custGeom>
                <a:avLst/>
                <a:gdLst/>
                <a:ahLst/>
                <a:cxnLst/>
                <a:rect l="l" t="t" r="r" b="b"/>
                <a:pathLst>
                  <a:path w="27915" h="8078" extrusionOk="0">
                    <a:moveTo>
                      <a:pt x="25426" y="0"/>
                    </a:moveTo>
                    <a:lnTo>
                      <a:pt x="1497" y="1912"/>
                    </a:lnTo>
                    <a:lnTo>
                      <a:pt x="1" y="4472"/>
                    </a:lnTo>
                    <a:cubicBezTo>
                      <a:pt x="1" y="4472"/>
                      <a:pt x="5686" y="8078"/>
                      <a:pt x="13393" y="8078"/>
                    </a:cubicBezTo>
                    <a:cubicBezTo>
                      <a:pt x="17801" y="8078"/>
                      <a:pt x="22869" y="6899"/>
                      <a:pt x="27914" y="3192"/>
                    </a:cubicBezTo>
                    <a:lnTo>
                      <a:pt x="25426" y="0"/>
                    </a:lnTo>
                    <a:close/>
                  </a:path>
                </a:pathLst>
              </a:custGeom>
              <a:solidFill>
                <a:srgbClr val="FC870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45" name="Google Shape;3745;p78"/>
              <p:cNvSpPr/>
              <p:nvPr/>
            </p:nvSpPr>
            <p:spPr>
              <a:xfrm>
                <a:off x="4545450" y="2377150"/>
                <a:ext cx="322800" cy="298025"/>
              </a:xfrm>
              <a:custGeom>
                <a:avLst/>
                <a:gdLst/>
                <a:ahLst/>
                <a:cxnLst/>
                <a:rect l="l" t="t" r="r" b="b"/>
                <a:pathLst>
                  <a:path w="12912" h="11921" extrusionOk="0">
                    <a:moveTo>
                      <a:pt x="4941" y="1"/>
                    </a:moveTo>
                    <a:lnTo>
                      <a:pt x="4941" y="5032"/>
                    </a:lnTo>
                    <a:lnTo>
                      <a:pt x="1" y="7178"/>
                    </a:lnTo>
                    <a:cubicBezTo>
                      <a:pt x="1" y="10982"/>
                      <a:pt x="2128" y="11920"/>
                      <a:pt x="6600" y="11920"/>
                    </a:cubicBezTo>
                    <a:cubicBezTo>
                      <a:pt x="11054" y="11920"/>
                      <a:pt x="12912" y="10892"/>
                      <a:pt x="12912" y="7087"/>
                    </a:cubicBezTo>
                    <a:lnTo>
                      <a:pt x="8241" y="5032"/>
                    </a:lnTo>
                    <a:lnTo>
                      <a:pt x="8241" y="1"/>
                    </a:lnTo>
                    <a:close/>
                  </a:path>
                </a:pathLst>
              </a:custGeom>
              <a:solidFill>
                <a:srgbClr val="F49D6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46" name="Google Shape;3746;p78"/>
              <p:cNvSpPr/>
              <p:nvPr/>
            </p:nvSpPr>
            <p:spPr>
              <a:xfrm>
                <a:off x="4461600" y="2508350"/>
                <a:ext cx="477425" cy="353000"/>
              </a:xfrm>
              <a:custGeom>
                <a:avLst/>
                <a:gdLst/>
                <a:ahLst/>
                <a:cxnLst/>
                <a:rect l="l" t="t" r="r" b="b"/>
                <a:pathLst>
                  <a:path w="19097" h="14120" extrusionOk="0">
                    <a:moveTo>
                      <a:pt x="13939" y="0"/>
                    </a:moveTo>
                    <a:lnTo>
                      <a:pt x="10694" y="1605"/>
                    </a:lnTo>
                    <a:lnTo>
                      <a:pt x="4292" y="1208"/>
                    </a:lnTo>
                    <a:lnTo>
                      <a:pt x="1" y="3192"/>
                    </a:lnTo>
                    <a:lnTo>
                      <a:pt x="9810" y="14119"/>
                    </a:lnTo>
                    <a:lnTo>
                      <a:pt x="14426" y="13091"/>
                    </a:lnTo>
                    <a:lnTo>
                      <a:pt x="19097" y="2471"/>
                    </a:lnTo>
                    <a:lnTo>
                      <a:pt x="13939" y="0"/>
                    </a:lnTo>
                    <a:close/>
                  </a:path>
                </a:pathLst>
              </a:custGeom>
              <a:solidFill>
                <a:schemeClr val="accent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47" name="Google Shape;3747;p78"/>
              <p:cNvSpPr/>
              <p:nvPr/>
            </p:nvSpPr>
            <p:spPr>
              <a:xfrm>
                <a:off x="4406600" y="2534500"/>
                <a:ext cx="727175" cy="934100"/>
              </a:xfrm>
              <a:custGeom>
                <a:avLst/>
                <a:gdLst/>
                <a:ahLst/>
                <a:cxnLst/>
                <a:rect l="l" t="t" r="r" b="b"/>
                <a:pathLst>
                  <a:path w="29087" h="37364" extrusionOk="0">
                    <a:moveTo>
                      <a:pt x="5861" y="0"/>
                    </a:moveTo>
                    <a:lnTo>
                      <a:pt x="1" y="2398"/>
                    </a:lnTo>
                    <a:lnTo>
                      <a:pt x="1912" y="18122"/>
                    </a:lnTo>
                    <a:lnTo>
                      <a:pt x="1912" y="27156"/>
                    </a:lnTo>
                    <a:cubicBezTo>
                      <a:pt x="1912" y="27156"/>
                      <a:pt x="1732" y="30095"/>
                      <a:pt x="1065" y="32404"/>
                    </a:cubicBezTo>
                    <a:cubicBezTo>
                      <a:pt x="416" y="34730"/>
                      <a:pt x="1173" y="35740"/>
                      <a:pt x="5537" y="36767"/>
                    </a:cubicBezTo>
                    <a:cubicBezTo>
                      <a:pt x="7018" y="37121"/>
                      <a:pt x="9429" y="37363"/>
                      <a:pt x="12142" y="37363"/>
                    </a:cubicBezTo>
                    <a:cubicBezTo>
                      <a:pt x="17453" y="37363"/>
                      <a:pt x="23920" y="36434"/>
                      <a:pt x="26832" y="33594"/>
                    </a:cubicBezTo>
                    <a:cubicBezTo>
                      <a:pt x="26832" y="33594"/>
                      <a:pt x="29086" y="31628"/>
                      <a:pt x="28095" y="29555"/>
                    </a:cubicBezTo>
                    <a:cubicBezTo>
                      <a:pt x="27103" y="27499"/>
                      <a:pt x="24705" y="16770"/>
                      <a:pt x="24633" y="15508"/>
                    </a:cubicBezTo>
                    <a:cubicBezTo>
                      <a:pt x="24542" y="14227"/>
                      <a:pt x="24759" y="1443"/>
                      <a:pt x="24759" y="1443"/>
                    </a:cubicBezTo>
                    <a:lnTo>
                      <a:pt x="17582" y="0"/>
                    </a:lnTo>
                    <a:cubicBezTo>
                      <a:pt x="17582" y="0"/>
                      <a:pt x="16590" y="4562"/>
                      <a:pt x="11397" y="4923"/>
                    </a:cubicBezTo>
                    <a:cubicBezTo>
                      <a:pt x="11261" y="4933"/>
                      <a:pt x="11128" y="4937"/>
                      <a:pt x="10998" y="4937"/>
                    </a:cubicBezTo>
                    <a:cubicBezTo>
                      <a:pt x="6794" y="4937"/>
                      <a:pt x="5861" y="0"/>
                      <a:pt x="5861" y="0"/>
                    </a:cubicBezTo>
                    <a:close/>
                  </a:path>
                </a:pathLst>
              </a:custGeom>
              <a:solidFill>
                <a:srgbClr val="FC870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48" name="Google Shape;3748;p78"/>
              <p:cNvSpPr/>
              <p:nvPr/>
            </p:nvSpPr>
            <p:spPr>
              <a:xfrm>
                <a:off x="4407050" y="2534500"/>
                <a:ext cx="700575" cy="934250"/>
              </a:xfrm>
              <a:custGeom>
                <a:avLst/>
                <a:gdLst/>
                <a:ahLst/>
                <a:cxnLst/>
                <a:rect l="l" t="t" r="r" b="b"/>
                <a:pathLst>
                  <a:path w="28023" h="37370" extrusionOk="0">
                    <a:moveTo>
                      <a:pt x="5861" y="0"/>
                    </a:moveTo>
                    <a:lnTo>
                      <a:pt x="1" y="2380"/>
                    </a:lnTo>
                    <a:lnTo>
                      <a:pt x="1894" y="18122"/>
                    </a:lnTo>
                    <a:lnTo>
                      <a:pt x="1894" y="27174"/>
                    </a:lnTo>
                    <a:cubicBezTo>
                      <a:pt x="1894" y="27174"/>
                      <a:pt x="1714" y="30095"/>
                      <a:pt x="1047" y="32404"/>
                    </a:cubicBezTo>
                    <a:cubicBezTo>
                      <a:pt x="398" y="34730"/>
                      <a:pt x="1155" y="35758"/>
                      <a:pt x="5519" y="36785"/>
                    </a:cubicBezTo>
                    <a:cubicBezTo>
                      <a:pt x="6994" y="37131"/>
                      <a:pt x="9391" y="37369"/>
                      <a:pt x="12090" y="37369"/>
                    </a:cubicBezTo>
                    <a:cubicBezTo>
                      <a:pt x="17407" y="37369"/>
                      <a:pt x="23896" y="36446"/>
                      <a:pt x="26814" y="33612"/>
                    </a:cubicBezTo>
                    <a:cubicBezTo>
                      <a:pt x="27301" y="33143"/>
                      <a:pt x="27716" y="32584"/>
                      <a:pt x="28023" y="31953"/>
                    </a:cubicBezTo>
                    <a:lnTo>
                      <a:pt x="28023" y="31953"/>
                    </a:lnTo>
                    <a:cubicBezTo>
                      <a:pt x="27669" y="31972"/>
                      <a:pt x="27314" y="31981"/>
                      <a:pt x="26957" y="31981"/>
                    </a:cubicBezTo>
                    <a:cubicBezTo>
                      <a:pt x="21865" y="31981"/>
                      <a:pt x="16478" y="30056"/>
                      <a:pt x="13327" y="26146"/>
                    </a:cubicBezTo>
                    <a:cubicBezTo>
                      <a:pt x="10532" y="22684"/>
                      <a:pt x="9125" y="20484"/>
                      <a:pt x="7989" y="16103"/>
                    </a:cubicBezTo>
                    <a:cubicBezTo>
                      <a:pt x="7412" y="13957"/>
                      <a:pt x="7322" y="11162"/>
                      <a:pt x="7196" y="9214"/>
                    </a:cubicBezTo>
                    <a:cubicBezTo>
                      <a:pt x="7087" y="7718"/>
                      <a:pt x="7160" y="6221"/>
                      <a:pt x="7196" y="4724"/>
                    </a:cubicBezTo>
                    <a:cubicBezTo>
                      <a:pt x="7196" y="4183"/>
                      <a:pt x="7232" y="3643"/>
                      <a:pt x="7286" y="3102"/>
                    </a:cubicBezTo>
                    <a:cubicBezTo>
                      <a:pt x="6601" y="2182"/>
                      <a:pt x="6114" y="1136"/>
                      <a:pt x="5861" y="0"/>
                    </a:cubicBezTo>
                    <a:close/>
                  </a:path>
                </a:pathLst>
              </a:custGeom>
              <a:solidFill>
                <a:srgbClr val="FC870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49" name="Google Shape;3749;p78"/>
              <p:cNvSpPr/>
              <p:nvPr/>
            </p:nvSpPr>
            <p:spPr>
              <a:xfrm>
                <a:off x="4554925" y="2465525"/>
                <a:ext cx="160500" cy="209650"/>
              </a:xfrm>
              <a:custGeom>
                <a:avLst/>
                <a:gdLst/>
                <a:ahLst/>
                <a:cxnLst/>
                <a:rect l="l" t="t" r="r" b="b"/>
                <a:pathLst>
                  <a:path w="6420" h="8386" extrusionOk="0">
                    <a:moveTo>
                      <a:pt x="3210" y="0"/>
                    </a:moveTo>
                    <a:lnTo>
                      <a:pt x="0" y="2921"/>
                    </a:lnTo>
                    <a:lnTo>
                      <a:pt x="1515" y="8385"/>
                    </a:lnTo>
                    <a:lnTo>
                      <a:pt x="6420" y="3390"/>
                    </a:lnTo>
                    <a:lnTo>
                      <a:pt x="3481" y="325"/>
                    </a:lnTo>
                    <a:lnTo>
                      <a:pt x="3210" y="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50" name="Google Shape;3750;p78"/>
              <p:cNvSpPr/>
              <p:nvPr/>
            </p:nvSpPr>
            <p:spPr>
              <a:xfrm>
                <a:off x="4715400" y="2465525"/>
                <a:ext cx="160075" cy="209650"/>
              </a:xfrm>
              <a:custGeom>
                <a:avLst/>
                <a:gdLst/>
                <a:ahLst/>
                <a:cxnLst/>
                <a:rect l="l" t="t" r="r" b="b"/>
                <a:pathLst>
                  <a:path w="6403" h="8386" extrusionOk="0">
                    <a:moveTo>
                      <a:pt x="3210" y="0"/>
                    </a:moveTo>
                    <a:lnTo>
                      <a:pt x="2922" y="325"/>
                    </a:lnTo>
                    <a:lnTo>
                      <a:pt x="1" y="3390"/>
                    </a:lnTo>
                    <a:lnTo>
                      <a:pt x="4905" y="8385"/>
                    </a:lnTo>
                    <a:lnTo>
                      <a:pt x="6402" y="2921"/>
                    </a:lnTo>
                    <a:lnTo>
                      <a:pt x="3210" y="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51" name="Google Shape;3751;p78"/>
              <p:cNvSpPr/>
              <p:nvPr/>
            </p:nvSpPr>
            <p:spPr>
              <a:xfrm>
                <a:off x="4352525" y="2552525"/>
                <a:ext cx="225875" cy="699250"/>
              </a:xfrm>
              <a:custGeom>
                <a:avLst/>
                <a:gdLst/>
                <a:ahLst/>
                <a:cxnLst/>
                <a:rect l="l" t="t" r="r" b="b"/>
                <a:pathLst>
                  <a:path w="9035" h="27970" extrusionOk="0">
                    <a:moveTo>
                      <a:pt x="6419" y="0"/>
                    </a:moveTo>
                    <a:cubicBezTo>
                      <a:pt x="6419" y="0"/>
                      <a:pt x="289" y="1731"/>
                      <a:pt x="343" y="1966"/>
                    </a:cubicBezTo>
                    <a:cubicBezTo>
                      <a:pt x="4616" y="25732"/>
                      <a:pt x="0" y="27788"/>
                      <a:pt x="3174" y="27950"/>
                    </a:cubicBezTo>
                    <a:cubicBezTo>
                      <a:pt x="3469" y="27963"/>
                      <a:pt x="3738" y="27969"/>
                      <a:pt x="3985" y="27969"/>
                    </a:cubicBezTo>
                    <a:cubicBezTo>
                      <a:pt x="6386" y="27969"/>
                      <a:pt x="6564" y="27391"/>
                      <a:pt x="6564" y="27391"/>
                    </a:cubicBezTo>
                    <a:cubicBezTo>
                      <a:pt x="9034" y="20827"/>
                      <a:pt x="6419" y="0"/>
                      <a:pt x="6419" y="0"/>
                    </a:cubicBezTo>
                    <a:close/>
                  </a:path>
                </a:pathLst>
              </a:custGeom>
              <a:solidFill>
                <a:srgbClr val="00206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52" name="Google Shape;3752;p78"/>
              <p:cNvSpPr/>
              <p:nvPr/>
            </p:nvSpPr>
            <p:spPr>
              <a:xfrm>
                <a:off x="4968300" y="2543925"/>
                <a:ext cx="374200" cy="634650"/>
              </a:xfrm>
              <a:custGeom>
                <a:avLst/>
                <a:gdLst/>
                <a:ahLst/>
                <a:cxnLst/>
                <a:rect l="l" t="t" r="r" b="b"/>
                <a:pathLst>
                  <a:path w="14968" h="25386" extrusionOk="0">
                    <a:moveTo>
                      <a:pt x="2167" y="0"/>
                    </a:moveTo>
                    <a:cubicBezTo>
                      <a:pt x="680" y="0"/>
                      <a:pt x="289" y="1120"/>
                      <a:pt x="289" y="1120"/>
                    </a:cubicBezTo>
                    <a:cubicBezTo>
                      <a:pt x="289" y="1120"/>
                      <a:pt x="1" y="11109"/>
                      <a:pt x="2165" y="17475"/>
                    </a:cubicBezTo>
                    <a:cubicBezTo>
                      <a:pt x="4090" y="23089"/>
                      <a:pt x="6580" y="25385"/>
                      <a:pt x="8915" y="25385"/>
                    </a:cubicBezTo>
                    <a:cubicBezTo>
                      <a:pt x="9991" y="25385"/>
                      <a:pt x="11035" y="24897"/>
                      <a:pt x="11974" y="24020"/>
                    </a:cubicBezTo>
                    <a:cubicBezTo>
                      <a:pt x="14967" y="21261"/>
                      <a:pt x="8350" y="2689"/>
                      <a:pt x="4707" y="777"/>
                    </a:cubicBezTo>
                    <a:cubicBezTo>
                      <a:pt x="3627" y="202"/>
                      <a:pt x="2798" y="0"/>
                      <a:pt x="2167" y="0"/>
                    </a:cubicBezTo>
                    <a:close/>
                  </a:path>
                </a:pathLst>
              </a:custGeom>
              <a:solidFill>
                <a:srgbClr val="FC870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53" name="Google Shape;3753;p78"/>
              <p:cNvSpPr/>
              <p:nvPr/>
            </p:nvSpPr>
            <p:spPr>
              <a:xfrm>
                <a:off x="4985875" y="2802725"/>
                <a:ext cx="301625" cy="375850"/>
              </a:xfrm>
              <a:custGeom>
                <a:avLst/>
                <a:gdLst/>
                <a:ahLst/>
                <a:cxnLst/>
                <a:rect l="l" t="t" r="r" b="b"/>
                <a:pathLst>
                  <a:path w="12065" h="15034" extrusionOk="0">
                    <a:moveTo>
                      <a:pt x="1" y="0"/>
                    </a:moveTo>
                    <a:cubicBezTo>
                      <a:pt x="289" y="2434"/>
                      <a:pt x="740" y="4977"/>
                      <a:pt x="1462" y="7123"/>
                    </a:cubicBezTo>
                    <a:cubicBezTo>
                      <a:pt x="3387" y="12737"/>
                      <a:pt x="5877" y="15033"/>
                      <a:pt x="8212" y="15033"/>
                    </a:cubicBezTo>
                    <a:cubicBezTo>
                      <a:pt x="9288" y="15033"/>
                      <a:pt x="10332" y="14545"/>
                      <a:pt x="11271" y="13668"/>
                    </a:cubicBezTo>
                    <a:cubicBezTo>
                      <a:pt x="11848" y="13145"/>
                      <a:pt x="12064" y="12027"/>
                      <a:pt x="12010" y="10567"/>
                    </a:cubicBezTo>
                    <a:cubicBezTo>
                      <a:pt x="6655" y="9124"/>
                      <a:pt x="2273" y="5031"/>
                      <a:pt x="1" y="0"/>
                    </a:cubicBezTo>
                    <a:close/>
                  </a:path>
                </a:pathLst>
              </a:custGeom>
              <a:solidFill>
                <a:srgbClr val="FC870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54" name="Google Shape;3754;p78"/>
              <p:cNvSpPr/>
              <p:nvPr/>
            </p:nvSpPr>
            <p:spPr>
              <a:xfrm>
                <a:off x="4893925" y="2525475"/>
                <a:ext cx="259225" cy="686050"/>
              </a:xfrm>
              <a:custGeom>
                <a:avLst/>
                <a:gdLst/>
                <a:ahLst/>
                <a:cxnLst/>
                <a:rect l="l" t="t" r="r" b="b"/>
                <a:pathLst>
                  <a:path w="10369" h="27442" extrusionOk="0">
                    <a:moveTo>
                      <a:pt x="0" y="0"/>
                    </a:moveTo>
                    <a:cubicBezTo>
                      <a:pt x="0" y="1"/>
                      <a:pt x="451" y="20990"/>
                      <a:pt x="3823" y="27121"/>
                    </a:cubicBezTo>
                    <a:cubicBezTo>
                      <a:pt x="3823" y="27121"/>
                      <a:pt x="3975" y="27442"/>
                      <a:pt x="5073" y="27442"/>
                    </a:cubicBezTo>
                    <a:cubicBezTo>
                      <a:pt x="5578" y="27442"/>
                      <a:pt x="6284" y="27374"/>
                      <a:pt x="7267" y="27175"/>
                    </a:cubicBezTo>
                    <a:cubicBezTo>
                      <a:pt x="10369" y="26544"/>
                      <a:pt x="5536" y="25191"/>
                      <a:pt x="6312" y="1064"/>
                    </a:cubicBezTo>
                    <a:cubicBezTo>
                      <a:pt x="6312" y="812"/>
                      <a:pt x="1" y="0"/>
                      <a:pt x="0" y="0"/>
                    </a:cubicBezTo>
                    <a:close/>
                  </a:path>
                </a:pathLst>
              </a:custGeom>
              <a:solidFill>
                <a:srgbClr val="00206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55" name="Google Shape;3755;p78"/>
              <p:cNvSpPr/>
              <p:nvPr/>
            </p:nvSpPr>
            <p:spPr>
              <a:xfrm>
                <a:off x="4907900" y="2698925"/>
                <a:ext cx="197025" cy="198050"/>
              </a:xfrm>
              <a:custGeom>
                <a:avLst/>
                <a:gdLst/>
                <a:ahLst/>
                <a:cxnLst/>
                <a:rect l="l" t="t" r="r" b="b"/>
                <a:pathLst>
                  <a:path w="7881" h="7922" extrusionOk="0">
                    <a:moveTo>
                      <a:pt x="4064" y="0"/>
                    </a:moveTo>
                    <a:cubicBezTo>
                      <a:pt x="3255" y="0"/>
                      <a:pt x="2444" y="212"/>
                      <a:pt x="1713" y="636"/>
                    </a:cubicBezTo>
                    <a:cubicBezTo>
                      <a:pt x="1713" y="636"/>
                      <a:pt x="397" y="1646"/>
                      <a:pt x="2038" y="1844"/>
                    </a:cubicBezTo>
                    <a:lnTo>
                      <a:pt x="3679" y="1844"/>
                    </a:lnTo>
                    <a:cubicBezTo>
                      <a:pt x="2994" y="1844"/>
                      <a:pt x="0" y="1970"/>
                      <a:pt x="1209" y="3864"/>
                    </a:cubicBezTo>
                    <a:cubicBezTo>
                      <a:pt x="1497" y="3954"/>
                      <a:pt x="1786" y="4026"/>
                      <a:pt x="2074" y="4098"/>
                    </a:cubicBezTo>
                    <a:cubicBezTo>
                      <a:pt x="1082" y="4278"/>
                      <a:pt x="271" y="4657"/>
                      <a:pt x="866" y="5324"/>
                    </a:cubicBezTo>
                    <a:cubicBezTo>
                      <a:pt x="1209" y="5721"/>
                      <a:pt x="1677" y="5991"/>
                      <a:pt x="2200" y="6082"/>
                    </a:cubicBezTo>
                    <a:cubicBezTo>
                      <a:pt x="1335" y="6244"/>
                      <a:pt x="812" y="6568"/>
                      <a:pt x="2038" y="7200"/>
                    </a:cubicBezTo>
                    <a:cubicBezTo>
                      <a:pt x="2991" y="7697"/>
                      <a:pt x="3889" y="7922"/>
                      <a:pt x="4662" y="7922"/>
                    </a:cubicBezTo>
                    <a:cubicBezTo>
                      <a:pt x="5907" y="7922"/>
                      <a:pt x="6830" y="7338"/>
                      <a:pt x="7141" y="6370"/>
                    </a:cubicBezTo>
                    <a:cubicBezTo>
                      <a:pt x="7646" y="4801"/>
                      <a:pt x="7880" y="1177"/>
                      <a:pt x="6402" y="636"/>
                    </a:cubicBezTo>
                    <a:cubicBezTo>
                      <a:pt x="5681" y="212"/>
                      <a:pt x="4874" y="0"/>
                      <a:pt x="4064" y="0"/>
                    </a:cubicBezTo>
                    <a:close/>
                  </a:path>
                </a:pathLst>
              </a:custGeom>
              <a:solidFill>
                <a:srgbClr val="FFC599"/>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56" name="Google Shape;3756;p78"/>
              <p:cNvSpPr/>
              <p:nvPr/>
            </p:nvSpPr>
            <p:spPr>
              <a:xfrm>
                <a:off x="3936875" y="2600350"/>
                <a:ext cx="506725" cy="1119100"/>
              </a:xfrm>
              <a:custGeom>
                <a:avLst/>
                <a:gdLst/>
                <a:ahLst/>
                <a:cxnLst/>
                <a:rect l="l" t="t" r="r" b="b"/>
                <a:pathLst>
                  <a:path w="20269" h="44764" extrusionOk="0">
                    <a:moveTo>
                      <a:pt x="17383" y="0"/>
                    </a:moveTo>
                    <a:cubicBezTo>
                      <a:pt x="16824" y="0"/>
                      <a:pt x="15578" y="330"/>
                      <a:pt x="14733" y="3028"/>
                    </a:cubicBezTo>
                    <a:cubicBezTo>
                      <a:pt x="13615" y="6580"/>
                      <a:pt x="9503" y="31284"/>
                      <a:pt x="3968" y="36514"/>
                    </a:cubicBezTo>
                    <a:cubicBezTo>
                      <a:pt x="3968" y="36514"/>
                      <a:pt x="1" y="39994"/>
                      <a:pt x="3968" y="42681"/>
                    </a:cubicBezTo>
                    <a:cubicBezTo>
                      <a:pt x="5968" y="44050"/>
                      <a:pt x="7362" y="44764"/>
                      <a:pt x="8560" y="44764"/>
                    </a:cubicBezTo>
                    <a:cubicBezTo>
                      <a:pt x="9728" y="44764"/>
                      <a:pt x="10709" y="44087"/>
                      <a:pt x="11884" y="42681"/>
                    </a:cubicBezTo>
                    <a:cubicBezTo>
                      <a:pt x="14264" y="39831"/>
                      <a:pt x="20268" y="21781"/>
                      <a:pt x="19277" y="12874"/>
                    </a:cubicBezTo>
                    <a:cubicBezTo>
                      <a:pt x="18303" y="3966"/>
                      <a:pt x="17672" y="35"/>
                      <a:pt x="17672" y="35"/>
                    </a:cubicBezTo>
                    <a:cubicBezTo>
                      <a:pt x="17672" y="35"/>
                      <a:pt x="17563" y="0"/>
                      <a:pt x="17383" y="0"/>
                    </a:cubicBezTo>
                    <a:close/>
                  </a:path>
                </a:pathLst>
              </a:custGeom>
              <a:solidFill>
                <a:srgbClr val="FC870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57" name="Google Shape;3757;p78"/>
              <p:cNvSpPr/>
              <p:nvPr/>
            </p:nvSpPr>
            <p:spPr>
              <a:xfrm>
                <a:off x="3999975" y="3290025"/>
                <a:ext cx="374650" cy="429700"/>
              </a:xfrm>
              <a:custGeom>
                <a:avLst/>
                <a:gdLst/>
                <a:ahLst/>
                <a:cxnLst/>
                <a:rect l="l" t="t" r="r" b="b"/>
                <a:pathLst>
                  <a:path w="14986" h="17188" extrusionOk="0">
                    <a:moveTo>
                      <a:pt x="14986" y="1"/>
                    </a:moveTo>
                    <a:lnTo>
                      <a:pt x="14986" y="1"/>
                    </a:lnTo>
                    <a:cubicBezTo>
                      <a:pt x="14697" y="578"/>
                      <a:pt x="14409" y="1137"/>
                      <a:pt x="14084" y="1678"/>
                    </a:cubicBezTo>
                    <a:cubicBezTo>
                      <a:pt x="13435" y="3301"/>
                      <a:pt x="12551" y="4815"/>
                      <a:pt x="11469" y="6186"/>
                    </a:cubicBezTo>
                    <a:cubicBezTo>
                      <a:pt x="8674" y="9954"/>
                      <a:pt x="4599" y="12587"/>
                      <a:pt x="1" y="13597"/>
                    </a:cubicBezTo>
                    <a:cubicBezTo>
                      <a:pt x="344" y="14210"/>
                      <a:pt x="848" y="14733"/>
                      <a:pt x="1444" y="15112"/>
                    </a:cubicBezTo>
                    <a:cubicBezTo>
                      <a:pt x="3456" y="16475"/>
                      <a:pt x="4851" y="17188"/>
                      <a:pt x="6049" y="17188"/>
                    </a:cubicBezTo>
                    <a:cubicBezTo>
                      <a:pt x="7211" y="17188"/>
                      <a:pt x="8187" y="16515"/>
                      <a:pt x="9360" y="15112"/>
                    </a:cubicBezTo>
                    <a:cubicBezTo>
                      <a:pt x="10712" y="13489"/>
                      <a:pt x="13236" y="6961"/>
                      <a:pt x="14986" y="1"/>
                    </a:cubicBezTo>
                    <a:close/>
                  </a:path>
                </a:pathLst>
              </a:custGeom>
              <a:solidFill>
                <a:srgbClr val="FC870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58" name="Google Shape;3758;p78"/>
              <p:cNvSpPr/>
              <p:nvPr/>
            </p:nvSpPr>
            <p:spPr>
              <a:xfrm>
                <a:off x="4219975" y="2299500"/>
                <a:ext cx="226775" cy="194875"/>
              </a:xfrm>
              <a:custGeom>
                <a:avLst/>
                <a:gdLst/>
                <a:ahLst/>
                <a:cxnLst/>
                <a:rect l="l" t="t" r="r" b="b"/>
                <a:pathLst>
                  <a:path w="9071" h="7795" extrusionOk="0">
                    <a:moveTo>
                      <a:pt x="5554" y="1"/>
                    </a:moveTo>
                    <a:cubicBezTo>
                      <a:pt x="4251" y="1"/>
                      <a:pt x="732" y="459"/>
                      <a:pt x="1425" y="5505"/>
                    </a:cubicBezTo>
                    <a:lnTo>
                      <a:pt x="2814" y="4153"/>
                    </a:lnTo>
                    <a:lnTo>
                      <a:pt x="2814" y="4153"/>
                    </a:lnTo>
                    <a:cubicBezTo>
                      <a:pt x="2813" y="4153"/>
                      <a:pt x="1833" y="7228"/>
                      <a:pt x="168" y="7228"/>
                    </a:cubicBezTo>
                    <a:cubicBezTo>
                      <a:pt x="113" y="7228"/>
                      <a:pt x="57" y="7225"/>
                      <a:pt x="1" y="7218"/>
                    </a:cubicBezTo>
                    <a:lnTo>
                      <a:pt x="1" y="7218"/>
                    </a:lnTo>
                    <a:cubicBezTo>
                      <a:pt x="1" y="7218"/>
                      <a:pt x="1128" y="7794"/>
                      <a:pt x="2654" y="7794"/>
                    </a:cubicBezTo>
                    <a:cubicBezTo>
                      <a:pt x="4034" y="7794"/>
                      <a:pt x="5741" y="7322"/>
                      <a:pt x="7231" y="5523"/>
                    </a:cubicBezTo>
                    <a:cubicBezTo>
                      <a:pt x="9071" y="3287"/>
                      <a:pt x="8548" y="853"/>
                      <a:pt x="6023" y="23"/>
                    </a:cubicBezTo>
                    <a:cubicBezTo>
                      <a:pt x="6023" y="23"/>
                      <a:pt x="5843" y="1"/>
                      <a:pt x="5554"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59" name="Google Shape;3759;p78"/>
              <p:cNvSpPr/>
              <p:nvPr/>
            </p:nvSpPr>
            <p:spPr>
              <a:xfrm>
                <a:off x="4955225" y="2280450"/>
                <a:ext cx="228125" cy="193675"/>
              </a:xfrm>
              <a:custGeom>
                <a:avLst/>
                <a:gdLst/>
                <a:ahLst/>
                <a:cxnLst/>
                <a:rect l="l" t="t" r="r" b="b"/>
                <a:pathLst>
                  <a:path w="9125" h="7747" extrusionOk="0">
                    <a:moveTo>
                      <a:pt x="3539" y="0"/>
                    </a:moveTo>
                    <a:cubicBezTo>
                      <a:pt x="3216" y="0"/>
                      <a:pt x="3012" y="28"/>
                      <a:pt x="3012" y="28"/>
                    </a:cubicBezTo>
                    <a:cubicBezTo>
                      <a:pt x="488" y="912"/>
                      <a:pt x="1" y="3346"/>
                      <a:pt x="1876" y="5546"/>
                    </a:cubicBezTo>
                    <a:cubicBezTo>
                      <a:pt x="3352" y="7282"/>
                      <a:pt x="5024" y="7746"/>
                      <a:pt x="6389" y="7746"/>
                    </a:cubicBezTo>
                    <a:cubicBezTo>
                      <a:pt x="7959" y="7746"/>
                      <a:pt x="9125" y="7133"/>
                      <a:pt x="9125" y="7133"/>
                    </a:cubicBezTo>
                    <a:lnTo>
                      <a:pt x="9125" y="7133"/>
                    </a:lnTo>
                    <a:cubicBezTo>
                      <a:pt x="9060" y="7142"/>
                      <a:pt x="8996" y="7147"/>
                      <a:pt x="8933" y="7147"/>
                    </a:cubicBezTo>
                    <a:cubicBezTo>
                      <a:pt x="7295" y="7147"/>
                      <a:pt x="6258" y="4104"/>
                      <a:pt x="6258" y="4103"/>
                    </a:cubicBezTo>
                    <a:lnTo>
                      <a:pt x="6258" y="4103"/>
                    </a:lnTo>
                    <a:lnTo>
                      <a:pt x="7682" y="5438"/>
                    </a:lnTo>
                    <a:cubicBezTo>
                      <a:pt x="8293" y="481"/>
                      <a:pt x="4884" y="0"/>
                      <a:pt x="3539" y="0"/>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60" name="Google Shape;3760;p78"/>
              <p:cNvSpPr/>
              <p:nvPr/>
            </p:nvSpPr>
            <p:spPr>
              <a:xfrm>
                <a:off x="4366950" y="2260375"/>
                <a:ext cx="104150" cy="92500"/>
              </a:xfrm>
              <a:custGeom>
                <a:avLst/>
                <a:gdLst/>
                <a:ahLst/>
                <a:cxnLst/>
                <a:rect l="l" t="t" r="r" b="b"/>
                <a:pathLst>
                  <a:path w="4166" h="3700" extrusionOk="0">
                    <a:moveTo>
                      <a:pt x="2057" y="0"/>
                    </a:moveTo>
                    <a:cubicBezTo>
                      <a:pt x="1092" y="0"/>
                      <a:pt x="259" y="651"/>
                      <a:pt x="144" y="1570"/>
                    </a:cubicBezTo>
                    <a:cubicBezTo>
                      <a:pt x="0" y="2580"/>
                      <a:pt x="757" y="3518"/>
                      <a:pt x="1821" y="3680"/>
                    </a:cubicBezTo>
                    <a:cubicBezTo>
                      <a:pt x="1918" y="3693"/>
                      <a:pt x="2014" y="3699"/>
                      <a:pt x="2109" y="3699"/>
                    </a:cubicBezTo>
                    <a:cubicBezTo>
                      <a:pt x="3074" y="3699"/>
                      <a:pt x="3906" y="3049"/>
                      <a:pt x="4021" y="2129"/>
                    </a:cubicBezTo>
                    <a:cubicBezTo>
                      <a:pt x="4165" y="1120"/>
                      <a:pt x="3408" y="182"/>
                      <a:pt x="2344" y="20"/>
                    </a:cubicBezTo>
                    <a:cubicBezTo>
                      <a:pt x="2247" y="7"/>
                      <a:pt x="2151" y="0"/>
                      <a:pt x="2057" y="0"/>
                    </a:cubicBezTo>
                    <a:close/>
                  </a:path>
                </a:pathLst>
              </a:custGeom>
              <a:solidFill>
                <a:schemeClr val="lt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61" name="Google Shape;3761;p78"/>
              <p:cNvSpPr/>
              <p:nvPr/>
            </p:nvSpPr>
            <p:spPr>
              <a:xfrm>
                <a:off x="4938550" y="2256200"/>
                <a:ext cx="105075" cy="92275"/>
              </a:xfrm>
              <a:custGeom>
                <a:avLst/>
                <a:gdLst/>
                <a:ahLst/>
                <a:cxnLst/>
                <a:rect l="l" t="t" r="r" b="b"/>
                <a:pathLst>
                  <a:path w="4203" h="3691" extrusionOk="0">
                    <a:moveTo>
                      <a:pt x="2146" y="0"/>
                    </a:moveTo>
                    <a:cubicBezTo>
                      <a:pt x="2039" y="0"/>
                      <a:pt x="1931" y="8"/>
                      <a:pt x="1822" y="24"/>
                    </a:cubicBezTo>
                    <a:cubicBezTo>
                      <a:pt x="758" y="187"/>
                      <a:pt x="1" y="1142"/>
                      <a:pt x="163" y="2152"/>
                    </a:cubicBezTo>
                    <a:cubicBezTo>
                      <a:pt x="309" y="3046"/>
                      <a:pt x="1129" y="3691"/>
                      <a:pt x="2081" y="3691"/>
                    </a:cubicBezTo>
                    <a:cubicBezTo>
                      <a:pt x="2186" y="3691"/>
                      <a:pt x="2292" y="3683"/>
                      <a:pt x="2399" y="3667"/>
                    </a:cubicBezTo>
                    <a:cubicBezTo>
                      <a:pt x="3463" y="3486"/>
                      <a:pt x="4202" y="2549"/>
                      <a:pt x="4058" y="1539"/>
                    </a:cubicBezTo>
                    <a:cubicBezTo>
                      <a:pt x="3912" y="631"/>
                      <a:pt x="3095" y="0"/>
                      <a:pt x="2146" y="0"/>
                    </a:cubicBezTo>
                    <a:close/>
                  </a:path>
                </a:pathLst>
              </a:custGeom>
              <a:solidFill>
                <a:schemeClr val="lt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62" name="Google Shape;3762;p78"/>
              <p:cNvSpPr/>
              <p:nvPr/>
            </p:nvSpPr>
            <p:spPr>
              <a:xfrm>
                <a:off x="4257400" y="1684275"/>
                <a:ext cx="883575" cy="750600"/>
              </a:xfrm>
              <a:custGeom>
                <a:avLst/>
                <a:gdLst/>
                <a:ahLst/>
                <a:cxnLst/>
                <a:rect l="l" t="t" r="r" b="b"/>
                <a:pathLst>
                  <a:path w="35343" h="30024" extrusionOk="0">
                    <a:moveTo>
                      <a:pt x="17672" y="1"/>
                    </a:moveTo>
                    <a:cubicBezTo>
                      <a:pt x="9810" y="1"/>
                      <a:pt x="3246" y="6041"/>
                      <a:pt x="2615" y="13885"/>
                    </a:cubicBezTo>
                    <a:lnTo>
                      <a:pt x="2579" y="13885"/>
                    </a:lnTo>
                    <a:cubicBezTo>
                      <a:pt x="2557" y="13885"/>
                      <a:pt x="2535" y="13884"/>
                      <a:pt x="2513" y="13884"/>
                    </a:cubicBezTo>
                    <a:cubicBezTo>
                      <a:pt x="1136" y="13884"/>
                      <a:pt x="0" y="14989"/>
                      <a:pt x="0" y="16374"/>
                    </a:cubicBezTo>
                    <a:cubicBezTo>
                      <a:pt x="0" y="17758"/>
                      <a:pt x="1136" y="18881"/>
                      <a:pt x="2514" y="18881"/>
                    </a:cubicBezTo>
                    <a:cubicBezTo>
                      <a:pt x="2535" y="18881"/>
                      <a:pt x="2557" y="18881"/>
                      <a:pt x="2579" y="18880"/>
                    </a:cubicBezTo>
                    <a:cubicBezTo>
                      <a:pt x="2741" y="18880"/>
                      <a:pt x="2921" y="18862"/>
                      <a:pt x="3084" y="18826"/>
                    </a:cubicBezTo>
                    <a:cubicBezTo>
                      <a:pt x="4851" y="25426"/>
                      <a:pt x="10837" y="30024"/>
                      <a:pt x="17672" y="30024"/>
                    </a:cubicBezTo>
                    <a:cubicBezTo>
                      <a:pt x="24506" y="30024"/>
                      <a:pt x="30492" y="25426"/>
                      <a:pt x="32259" y="18826"/>
                    </a:cubicBezTo>
                    <a:cubicBezTo>
                      <a:pt x="32422" y="18862"/>
                      <a:pt x="32602" y="18880"/>
                      <a:pt x="32764" y="18880"/>
                    </a:cubicBezTo>
                    <a:cubicBezTo>
                      <a:pt x="32786" y="18881"/>
                      <a:pt x="32808" y="18881"/>
                      <a:pt x="32830" y="18881"/>
                    </a:cubicBezTo>
                    <a:cubicBezTo>
                      <a:pt x="34207" y="18881"/>
                      <a:pt x="35343" y="17758"/>
                      <a:pt x="35343" y="16374"/>
                    </a:cubicBezTo>
                    <a:cubicBezTo>
                      <a:pt x="35343" y="14989"/>
                      <a:pt x="34207" y="13884"/>
                      <a:pt x="32831" y="13884"/>
                    </a:cubicBezTo>
                    <a:cubicBezTo>
                      <a:pt x="32809" y="13884"/>
                      <a:pt x="32787" y="13885"/>
                      <a:pt x="32764" y="13885"/>
                    </a:cubicBezTo>
                    <a:lnTo>
                      <a:pt x="32728" y="13885"/>
                    </a:lnTo>
                    <a:cubicBezTo>
                      <a:pt x="32097" y="6041"/>
                      <a:pt x="25552" y="1"/>
                      <a:pt x="17672" y="1"/>
                    </a:cubicBezTo>
                    <a:close/>
                  </a:path>
                </a:pathLst>
              </a:custGeom>
              <a:solidFill>
                <a:srgbClr val="FFC599"/>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63" name="Google Shape;3763;p78"/>
              <p:cNvSpPr/>
              <p:nvPr/>
            </p:nvSpPr>
            <p:spPr>
              <a:xfrm>
                <a:off x="4188875" y="1554575"/>
                <a:ext cx="520700" cy="567625"/>
              </a:xfrm>
              <a:custGeom>
                <a:avLst/>
                <a:gdLst/>
                <a:ahLst/>
                <a:cxnLst/>
                <a:rect l="l" t="t" r="r" b="b"/>
                <a:pathLst>
                  <a:path w="20828" h="22705" extrusionOk="0">
                    <a:moveTo>
                      <a:pt x="15623" y="0"/>
                    </a:moveTo>
                    <a:cubicBezTo>
                      <a:pt x="11317" y="0"/>
                      <a:pt x="5928" y="1888"/>
                      <a:pt x="2795" y="9192"/>
                    </a:cubicBezTo>
                    <a:cubicBezTo>
                      <a:pt x="0" y="15683"/>
                      <a:pt x="3625" y="19885"/>
                      <a:pt x="3625" y="19885"/>
                    </a:cubicBezTo>
                    <a:cubicBezTo>
                      <a:pt x="4072" y="19227"/>
                      <a:pt x="4809" y="19124"/>
                      <a:pt x="5225" y="19124"/>
                    </a:cubicBezTo>
                    <a:cubicBezTo>
                      <a:pt x="5414" y="19124"/>
                      <a:pt x="5536" y="19145"/>
                      <a:pt x="5536" y="19145"/>
                    </a:cubicBezTo>
                    <a:cubicBezTo>
                      <a:pt x="5536" y="19145"/>
                      <a:pt x="6282" y="22704"/>
                      <a:pt x="6661" y="22704"/>
                    </a:cubicBezTo>
                    <a:cubicBezTo>
                      <a:pt x="6707" y="22704"/>
                      <a:pt x="6747" y="22652"/>
                      <a:pt x="6780" y="22535"/>
                    </a:cubicBezTo>
                    <a:cubicBezTo>
                      <a:pt x="7105" y="21436"/>
                      <a:pt x="7718" y="19542"/>
                      <a:pt x="7718" y="19542"/>
                    </a:cubicBezTo>
                    <a:cubicBezTo>
                      <a:pt x="8962" y="16657"/>
                      <a:pt x="18141" y="10580"/>
                      <a:pt x="19493" y="9084"/>
                    </a:cubicBezTo>
                    <a:cubicBezTo>
                      <a:pt x="20827" y="7605"/>
                      <a:pt x="20557" y="5279"/>
                      <a:pt x="20304" y="2917"/>
                    </a:cubicBezTo>
                    <a:cubicBezTo>
                      <a:pt x="20005" y="66"/>
                      <a:pt x="16752" y="32"/>
                      <a:pt x="16596" y="32"/>
                    </a:cubicBezTo>
                    <a:cubicBezTo>
                      <a:pt x="16592" y="32"/>
                      <a:pt x="16590" y="32"/>
                      <a:pt x="16590" y="32"/>
                    </a:cubicBezTo>
                    <a:cubicBezTo>
                      <a:pt x="16275" y="11"/>
                      <a:pt x="15952" y="0"/>
                      <a:pt x="15623" y="0"/>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64" name="Google Shape;3764;p78"/>
              <p:cNvSpPr/>
              <p:nvPr/>
            </p:nvSpPr>
            <p:spPr>
              <a:xfrm>
                <a:off x="4189325" y="1556700"/>
                <a:ext cx="351650" cy="565500"/>
              </a:xfrm>
              <a:custGeom>
                <a:avLst/>
                <a:gdLst/>
                <a:ahLst/>
                <a:cxnLst/>
                <a:rect l="l" t="t" r="r" b="b"/>
                <a:pathLst>
                  <a:path w="14066" h="22620" extrusionOk="0">
                    <a:moveTo>
                      <a:pt x="14065" y="1"/>
                    </a:moveTo>
                    <a:lnTo>
                      <a:pt x="14065" y="1"/>
                    </a:lnTo>
                    <a:cubicBezTo>
                      <a:pt x="10080" y="415"/>
                      <a:pt x="5536" y="2651"/>
                      <a:pt x="2759" y="9107"/>
                    </a:cubicBezTo>
                    <a:cubicBezTo>
                      <a:pt x="0" y="15562"/>
                      <a:pt x="3607" y="19782"/>
                      <a:pt x="3607" y="19782"/>
                    </a:cubicBezTo>
                    <a:cubicBezTo>
                      <a:pt x="4063" y="19140"/>
                      <a:pt x="4798" y="19039"/>
                      <a:pt x="5217" y="19039"/>
                    </a:cubicBezTo>
                    <a:cubicBezTo>
                      <a:pt x="5410" y="19039"/>
                      <a:pt x="5536" y="19060"/>
                      <a:pt x="5536" y="19060"/>
                    </a:cubicBezTo>
                    <a:cubicBezTo>
                      <a:pt x="5536" y="19060"/>
                      <a:pt x="6282" y="22619"/>
                      <a:pt x="6661" y="22619"/>
                    </a:cubicBezTo>
                    <a:cubicBezTo>
                      <a:pt x="6707" y="22619"/>
                      <a:pt x="6747" y="22567"/>
                      <a:pt x="6780" y="22450"/>
                    </a:cubicBezTo>
                    <a:cubicBezTo>
                      <a:pt x="7087" y="21351"/>
                      <a:pt x="7700" y="19457"/>
                      <a:pt x="7700" y="19457"/>
                    </a:cubicBezTo>
                    <a:cubicBezTo>
                      <a:pt x="7862" y="19133"/>
                      <a:pt x="8043" y="18826"/>
                      <a:pt x="8259" y="18556"/>
                    </a:cubicBezTo>
                    <a:cubicBezTo>
                      <a:pt x="7790" y="16788"/>
                      <a:pt x="7574" y="14967"/>
                      <a:pt x="7646" y="13146"/>
                    </a:cubicBezTo>
                    <a:cubicBezTo>
                      <a:pt x="7826" y="8061"/>
                      <a:pt x="10170" y="3282"/>
                      <a:pt x="14065"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65" name="Google Shape;3765;p78"/>
              <p:cNvSpPr/>
              <p:nvPr/>
            </p:nvSpPr>
            <p:spPr>
              <a:xfrm>
                <a:off x="4686550" y="1554575"/>
                <a:ext cx="522050" cy="567625"/>
              </a:xfrm>
              <a:custGeom>
                <a:avLst/>
                <a:gdLst/>
                <a:ahLst/>
                <a:cxnLst/>
                <a:rect l="l" t="t" r="r" b="b"/>
                <a:pathLst>
                  <a:path w="20882" h="22705" extrusionOk="0">
                    <a:moveTo>
                      <a:pt x="5209" y="0"/>
                    </a:moveTo>
                    <a:cubicBezTo>
                      <a:pt x="4879" y="0"/>
                      <a:pt x="4555" y="11"/>
                      <a:pt x="4238" y="32"/>
                    </a:cubicBezTo>
                    <a:cubicBezTo>
                      <a:pt x="4238" y="32"/>
                      <a:pt x="4236" y="32"/>
                      <a:pt x="4232" y="32"/>
                    </a:cubicBezTo>
                    <a:cubicBezTo>
                      <a:pt x="4076" y="32"/>
                      <a:pt x="823" y="66"/>
                      <a:pt x="524" y="2917"/>
                    </a:cubicBezTo>
                    <a:cubicBezTo>
                      <a:pt x="271" y="5279"/>
                      <a:pt x="1" y="7605"/>
                      <a:pt x="1335" y="9084"/>
                    </a:cubicBezTo>
                    <a:cubicBezTo>
                      <a:pt x="2687" y="10580"/>
                      <a:pt x="11902" y="16657"/>
                      <a:pt x="13146" y="19542"/>
                    </a:cubicBezTo>
                    <a:cubicBezTo>
                      <a:pt x="13146" y="19542"/>
                      <a:pt x="13759" y="21436"/>
                      <a:pt x="14066" y="22535"/>
                    </a:cubicBezTo>
                    <a:cubicBezTo>
                      <a:pt x="14101" y="22652"/>
                      <a:pt x="14143" y="22704"/>
                      <a:pt x="14190" y="22704"/>
                    </a:cubicBezTo>
                    <a:cubicBezTo>
                      <a:pt x="14578" y="22704"/>
                      <a:pt x="15310" y="19145"/>
                      <a:pt x="15310" y="19145"/>
                    </a:cubicBezTo>
                    <a:cubicBezTo>
                      <a:pt x="15310" y="19145"/>
                      <a:pt x="15434" y="19124"/>
                      <a:pt x="15625" y="19124"/>
                    </a:cubicBezTo>
                    <a:cubicBezTo>
                      <a:pt x="16047" y="19124"/>
                      <a:pt x="16792" y="19227"/>
                      <a:pt x="17239" y="19885"/>
                    </a:cubicBezTo>
                    <a:cubicBezTo>
                      <a:pt x="17239" y="19885"/>
                      <a:pt x="20882" y="15683"/>
                      <a:pt x="18069" y="9192"/>
                    </a:cubicBezTo>
                    <a:cubicBezTo>
                      <a:pt x="14936" y="1888"/>
                      <a:pt x="9532" y="0"/>
                      <a:pt x="5209" y="0"/>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66" name="Google Shape;3766;p78"/>
              <p:cNvSpPr/>
              <p:nvPr/>
            </p:nvSpPr>
            <p:spPr>
              <a:xfrm>
                <a:off x="4679350" y="1741525"/>
                <a:ext cx="304300" cy="316500"/>
              </a:xfrm>
              <a:custGeom>
                <a:avLst/>
                <a:gdLst/>
                <a:ahLst/>
                <a:cxnLst/>
                <a:rect l="l" t="t" r="r" b="b"/>
                <a:pathLst>
                  <a:path w="12172" h="12660" extrusionOk="0">
                    <a:moveTo>
                      <a:pt x="794" y="1"/>
                    </a:moveTo>
                    <a:lnTo>
                      <a:pt x="794" y="1"/>
                    </a:lnTo>
                    <a:cubicBezTo>
                      <a:pt x="794" y="1"/>
                      <a:pt x="0" y="3896"/>
                      <a:pt x="3805" y="7033"/>
                    </a:cubicBezTo>
                    <a:cubicBezTo>
                      <a:pt x="7610" y="10153"/>
                      <a:pt x="9701" y="7556"/>
                      <a:pt x="11775" y="12659"/>
                    </a:cubicBezTo>
                    <a:cubicBezTo>
                      <a:pt x="11775" y="12659"/>
                      <a:pt x="12172" y="8620"/>
                      <a:pt x="7880" y="4725"/>
                    </a:cubicBezTo>
                    <a:cubicBezTo>
                      <a:pt x="3607" y="848"/>
                      <a:pt x="794" y="1"/>
                      <a:pt x="794"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67" name="Google Shape;3767;p78"/>
              <p:cNvSpPr/>
              <p:nvPr/>
            </p:nvSpPr>
            <p:spPr>
              <a:xfrm>
                <a:off x="4421475" y="1728900"/>
                <a:ext cx="304325" cy="316500"/>
              </a:xfrm>
              <a:custGeom>
                <a:avLst/>
                <a:gdLst/>
                <a:ahLst/>
                <a:cxnLst/>
                <a:rect l="l" t="t" r="r" b="b"/>
                <a:pathLst>
                  <a:path w="12173" h="12660" extrusionOk="0">
                    <a:moveTo>
                      <a:pt x="11361" y="1"/>
                    </a:moveTo>
                    <a:lnTo>
                      <a:pt x="11361" y="1"/>
                    </a:lnTo>
                    <a:cubicBezTo>
                      <a:pt x="11361" y="1"/>
                      <a:pt x="8566" y="849"/>
                      <a:pt x="4274" y="4725"/>
                    </a:cubicBezTo>
                    <a:cubicBezTo>
                      <a:pt x="1" y="8602"/>
                      <a:pt x="380" y="12659"/>
                      <a:pt x="380" y="12659"/>
                    </a:cubicBezTo>
                    <a:cubicBezTo>
                      <a:pt x="2471" y="7538"/>
                      <a:pt x="4545" y="10153"/>
                      <a:pt x="8368" y="7015"/>
                    </a:cubicBezTo>
                    <a:cubicBezTo>
                      <a:pt x="12172" y="3896"/>
                      <a:pt x="11361" y="1"/>
                      <a:pt x="11361"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68" name="Google Shape;3768;p78"/>
              <p:cNvSpPr/>
              <p:nvPr/>
            </p:nvSpPr>
            <p:spPr>
              <a:xfrm>
                <a:off x="4364225" y="4754675"/>
                <a:ext cx="268250" cy="644225"/>
              </a:xfrm>
              <a:custGeom>
                <a:avLst/>
                <a:gdLst/>
                <a:ahLst/>
                <a:cxnLst/>
                <a:rect l="l" t="t" r="r" b="b"/>
                <a:pathLst>
                  <a:path w="10730" h="25769" extrusionOk="0">
                    <a:moveTo>
                      <a:pt x="8891" y="1"/>
                    </a:moveTo>
                    <a:lnTo>
                      <a:pt x="8891" y="19511"/>
                    </a:lnTo>
                    <a:lnTo>
                      <a:pt x="3824" y="20233"/>
                    </a:lnTo>
                    <a:cubicBezTo>
                      <a:pt x="1" y="20521"/>
                      <a:pt x="1389" y="25768"/>
                      <a:pt x="5050" y="25768"/>
                    </a:cubicBezTo>
                    <a:lnTo>
                      <a:pt x="10730" y="25768"/>
                    </a:lnTo>
                    <a:lnTo>
                      <a:pt x="10730" y="19"/>
                    </a:lnTo>
                    <a:cubicBezTo>
                      <a:pt x="10477" y="37"/>
                      <a:pt x="10225" y="55"/>
                      <a:pt x="9955" y="55"/>
                    </a:cubicBezTo>
                    <a:cubicBezTo>
                      <a:pt x="9594" y="55"/>
                      <a:pt x="9251" y="37"/>
                      <a:pt x="8891" y="1"/>
                    </a:cubicBezTo>
                    <a:close/>
                  </a:path>
                </a:pathLst>
              </a:custGeom>
              <a:solidFill>
                <a:schemeClr val="tx1">
                  <a:lumMod val="20000"/>
                  <a:lumOff val="80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69" name="Google Shape;3769;p78"/>
              <p:cNvSpPr/>
              <p:nvPr/>
            </p:nvSpPr>
            <p:spPr>
              <a:xfrm>
                <a:off x="5069275" y="4757375"/>
                <a:ext cx="233550" cy="645775"/>
              </a:xfrm>
              <a:custGeom>
                <a:avLst/>
                <a:gdLst/>
                <a:ahLst/>
                <a:cxnLst/>
                <a:rect l="l" t="t" r="r" b="b"/>
                <a:pathLst>
                  <a:path w="9342" h="25831" extrusionOk="0">
                    <a:moveTo>
                      <a:pt x="3012" y="1"/>
                    </a:moveTo>
                    <a:cubicBezTo>
                      <a:pt x="2449" y="62"/>
                      <a:pt x="1880" y="95"/>
                      <a:pt x="1309" y="95"/>
                    </a:cubicBezTo>
                    <a:cubicBezTo>
                      <a:pt x="874" y="95"/>
                      <a:pt x="437" y="76"/>
                      <a:pt x="1" y="37"/>
                    </a:cubicBezTo>
                    <a:lnTo>
                      <a:pt x="1" y="37"/>
                    </a:lnTo>
                    <a:lnTo>
                      <a:pt x="5248" y="23569"/>
                    </a:lnTo>
                    <a:cubicBezTo>
                      <a:pt x="5562" y="24918"/>
                      <a:pt x="6777" y="25831"/>
                      <a:pt x="8110" y="25831"/>
                    </a:cubicBezTo>
                    <a:cubicBezTo>
                      <a:pt x="8308" y="25831"/>
                      <a:pt x="8509" y="25811"/>
                      <a:pt x="8710" y="25769"/>
                    </a:cubicBezTo>
                    <a:lnTo>
                      <a:pt x="9341" y="25624"/>
                    </a:lnTo>
                    <a:lnTo>
                      <a:pt x="3012" y="1"/>
                    </a:lnTo>
                    <a:close/>
                  </a:path>
                </a:pathLst>
              </a:custGeom>
              <a:solidFill>
                <a:schemeClr val="tx1">
                  <a:lumMod val="20000"/>
                  <a:lumOff val="80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70" name="Google Shape;3770;p78"/>
              <p:cNvSpPr/>
              <p:nvPr/>
            </p:nvSpPr>
            <p:spPr>
              <a:xfrm>
                <a:off x="5311825" y="5216625"/>
                <a:ext cx="228775" cy="179575"/>
              </a:xfrm>
              <a:custGeom>
                <a:avLst/>
                <a:gdLst/>
                <a:ahLst/>
                <a:cxnLst/>
                <a:rect l="l" t="t" r="r" b="b"/>
                <a:pathLst>
                  <a:path w="9151" h="7183" extrusionOk="0">
                    <a:moveTo>
                      <a:pt x="5788" y="0"/>
                    </a:moveTo>
                    <a:cubicBezTo>
                      <a:pt x="5616" y="0"/>
                      <a:pt x="5436" y="14"/>
                      <a:pt x="5247" y="42"/>
                    </a:cubicBezTo>
                    <a:lnTo>
                      <a:pt x="4111" y="168"/>
                    </a:lnTo>
                    <a:cubicBezTo>
                      <a:pt x="2416" y="3125"/>
                      <a:pt x="631" y="6100"/>
                      <a:pt x="0" y="7182"/>
                    </a:cubicBezTo>
                    <a:lnTo>
                      <a:pt x="5680" y="5920"/>
                    </a:lnTo>
                    <a:cubicBezTo>
                      <a:pt x="9146" y="5148"/>
                      <a:pt x="9151" y="0"/>
                      <a:pt x="5788" y="0"/>
                    </a:cubicBezTo>
                    <a:close/>
                  </a:path>
                </a:pathLst>
              </a:custGeom>
              <a:solidFill>
                <a:schemeClr val="tx1">
                  <a:lumMod val="20000"/>
                  <a:lumOff val="80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71" name="Google Shape;3771;p78"/>
              <p:cNvSpPr/>
              <p:nvPr/>
            </p:nvSpPr>
            <p:spPr>
              <a:xfrm>
                <a:off x="4346650" y="5244700"/>
                <a:ext cx="381850" cy="154200"/>
              </a:xfrm>
              <a:custGeom>
                <a:avLst/>
                <a:gdLst/>
                <a:ahLst/>
                <a:cxnLst/>
                <a:rect l="l" t="t" r="r" b="b"/>
                <a:pathLst>
                  <a:path w="15274" h="6168" extrusionOk="0">
                    <a:moveTo>
                      <a:pt x="8944" y="1"/>
                    </a:moveTo>
                    <a:lnTo>
                      <a:pt x="6871" y="325"/>
                    </a:lnTo>
                    <a:lnTo>
                      <a:pt x="7123" y="2435"/>
                    </a:lnTo>
                    <a:lnTo>
                      <a:pt x="4743" y="2399"/>
                    </a:lnTo>
                    <a:lnTo>
                      <a:pt x="4563" y="578"/>
                    </a:lnTo>
                    <a:cubicBezTo>
                      <a:pt x="2164" y="938"/>
                      <a:pt x="1" y="2218"/>
                      <a:pt x="289" y="6167"/>
                    </a:cubicBezTo>
                    <a:lnTo>
                      <a:pt x="15274" y="6167"/>
                    </a:lnTo>
                    <a:lnTo>
                      <a:pt x="15274" y="2363"/>
                    </a:lnTo>
                    <a:lnTo>
                      <a:pt x="9143" y="2363"/>
                    </a:lnTo>
                    <a:lnTo>
                      <a:pt x="8944" y="1"/>
                    </a:ln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72" name="Google Shape;3772;p78"/>
              <p:cNvSpPr/>
              <p:nvPr/>
            </p:nvSpPr>
            <p:spPr>
              <a:xfrm>
                <a:off x="5195500" y="5217625"/>
                <a:ext cx="394475" cy="199300"/>
              </a:xfrm>
              <a:custGeom>
                <a:avLst/>
                <a:gdLst/>
                <a:ahLst/>
                <a:cxnLst/>
                <a:rect l="l" t="t" r="r" b="b"/>
                <a:pathLst>
                  <a:path w="15779" h="7972" extrusionOk="0">
                    <a:moveTo>
                      <a:pt x="10854" y="0"/>
                    </a:moveTo>
                    <a:cubicBezTo>
                      <a:pt x="10663" y="0"/>
                      <a:pt x="10471" y="7"/>
                      <a:pt x="10279" y="20"/>
                    </a:cubicBezTo>
                    <a:lnTo>
                      <a:pt x="10495" y="1877"/>
                    </a:lnTo>
                    <a:lnTo>
                      <a:pt x="8133" y="2436"/>
                    </a:lnTo>
                    <a:lnTo>
                      <a:pt x="7917" y="272"/>
                    </a:lnTo>
                    <a:lnTo>
                      <a:pt x="5771" y="434"/>
                    </a:lnTo>
                    <a:lnTo>
                      <a:pt x="6114" y="2833"/>
                    </a:lnTo>
                    <a:lnTo>
                      <a:pt x="1" y="4185"/>
                    </a:lnTo>
                    <a:lnTo>
                      <a:pt x="830" y="7972"/>
                    </a:lnTo>
                    <a:lnTo>
                      <a:pt x="15779" y="4636"/>
                    </a:lnTo>
                    <a:cubicBezTo>
                      <a:pt x="15230" y="961"/>
                      <a:pt x="13117" y="0"/>
                      <a:pt x="10854" y="0"/>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73" name="Google Shape;3773;p78"/>
              <p:cNvSpPr/>
              <p:nvPr/>
            </p:nvSpPr>
            <p:spPr>
              <a:xfrm>
                <a:off x="2246825" y="3436875"/>
                <a:ext cx="330000" cy="1962025"/>
              </a:xfrm>
              <a:custGeom>
                <a:avLst/>
                <a:gdLst/>
                <a:ahLst/>
                <a:cxnLst/>
                <a:rect l="l" t="t" r="r" b="b"/>
                <a:pathLst>
                  <a:path w="13200" h="78481" extrusionOk="0">
                    <a:moveTo>
                      <a:pt x="2841" y="1"/>
                    </a:moveTo>
                    <a:cubicBezTo>
                      <a:pt x="1421" y="1"/>
                      <a:pt x="1" y="916"/>
                      <a:pt x="1" y="2746"/>
                    </a:cubicBezTo>
                    <a:lnTo>
                      <a:pt x="1" y="75649"/>
                    </a:lnTo>
                    <a:cubicBezTo>
                      <a:pt x="19" y="77218"/>
                      <a:pt x="1281" y="78480"/>
                      <a:pt x="2850" y="78480"/>
                    </a:cubicBezTo>
                    <a:lnTo>
                      <a:pt x="9539" y="78480"/>
                    </a:lnTo>
                    <a:cubicBezTo>
                      <a:pt x="13200" y="78480"/>
                      <a:pt x="13200" y="72818"/>
                      <a:pt x="9539" y="72818"/>
                    </a:cubicBezTo>
                    <a:lnTo>
                      <a:pt x="5681" y="72818"/>
                    </a:lnTo>
                    <a:lnTo>
                      <a:pt x="5681" y="2746"/>
                    </a:lnTo>
                    <a:cubicBezTo>
                      <a:pt x="5681" y="916"/>
                      <a:pt x="4261" y="1"/>
                      <a:pt x="2841" y="1"/>
                    </a:cubicBezTo>
                    <a:close/>
                  </a:path>
                </a:pathLst>
              </a:custGeom>
              <a:solidFill>
                <a:srgbClr val="FFE1CC"/>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74" name="Google Shape;3774;p78"/>
              <p:cNvSpPr/>
              <p:nvPr/>
            </p:nvSpPr>
            <p:spPr>
              <a:xfrm>
                <a:off x="1793325" y="3436875"/>
                <a:ext cx="329550" cy="1962025"/>
              </a:xfrm>
              <a:custGeom>
                <a:avLst/>
                <a:gdLst/>
                <a:ahLst/>
                <a:cxnLst/>
                <a:rect l="l" t="t" r="r" b="b"/>
                <a:pathLst>
                  <a:path w="13182" h="78481" extrusionOk="0">
                    <a:moveTo>
                      <a:pt x="10342" y="1"/>
                    </a:moveTo>
                    <a:cubicBezTo>
                      <a:pt x="8922" y="1"/>
                      <a:pt x="7502" y="916"/>
                      <a:pt x="7502" y="2746"/>
                    </a:cubicBezTo>
                    <a:lnTo>
                      <a:pt x="7502" y="72818"/>
                    </a:lnTo>
                    <a:lnTo>
                      <a:pt x="3661" y="72818"/>
                    </a:lnTo>
                    <a:cubicBezTo>
                      <a:pt x="0" y="72818"/>
                      <a:pt x="0" y="78480"/>
                      <a:pt x="3661" y="78480"/>
                    </a:cubicBezTo>
                    <a:lnTo>
                      <a:pt x="10333" y="78480"/>
                    </a:lnTo>
                    <a:cubicBezTo>
                      <a:pt x="11901" y="78480"/>
                      <a:pt x="13164" y="77218"/>
                      <a:pt x="13182" y="75649"/>
                    </a:cubicBezTo>
                    <a:lnTo>
                      <a:pt x="13182" y="2746"/>
                    </a:lnTo>
                    <a:cubicBezTo>
                      <a:pt x="13182" y="916"/>
                      <a:pt x="11762" y="1"/>
                      <a:pt x="10342" y="1"/>
                    </a:cubicBezTo>
                    <a:close/>
                  </a:path>
                </a:pathLst>
              </a:custGeom>
              <a:solidFill>
                <a:srgbClr val="FFE1CC"/>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75" name="Google Shape;3775;p78"/>
              <p:cNvSpPr/>
              <p:nvPr/>
            </p:nvSpPr>
            <p:spPr>
              <a:xfrm>
                <a:off x="2246825" y="3433175"/>
                <a:ext cx="330000" cy="1966175"/>
              </a:xfrm>
              <a:custGeom>
                <a:avLst/>
                <a:gdLst/>
                <a:ahLst/>
                <a:cxnLst/>
                <a:rect l="l" t="t" r="r" b="b"/>
                <a:pathLst>
                  <a:path w="13200" h="78647" extrusionOk="0">
                    <a:moveTo>
                      <a:pt x="1547" y="0"/>
                    </a:moveTo>
                    <a:cubicBezTo>
                      <a:pt x="789" y="0"/>
                      <a:pt x="1" y="992"/>
                      <a:pt x="1" y="2894"/>
                    </a:cubicBezTo>
                    <a:lnTo>
                      <a:pt x="1" y="75797"/>
                    </a:lnTo>
                    <a:cubicBezTo>
                      <a:pt x="19" y="77366"/>
                      <a:pt x="1281" y="78628"/>
                      <a:pt x="2850" y="78647"/>
                    </a:cubicBezTo>
                    <a:lnTo>
                      <a:pt x="9539" y="78647"/>
                    </a:lnTo>
                    <a:cubicBezTo>
                      <a:pt x="13200" y="78647"/>
                      <a:pt x="13200" y="72966"/>
                      <a:pt x="9539" y="72966"/>
                    </a:cubicBezTo>
                    <a:cubicBezTo>
                      <a:pt x="8241" y="72966"/>
                      <a:pt x="3355" y="72480"/>
                      <a:pt x="2074" y="72480"/>
                    </a:cubicBezTo>
                    <a:cubicBezTo>
                      <a:pt x="2074" y="49110"/>
                      <a:pt x="2922" y="25957"/>
                      <a:pt x="2922" y="2606"/>
                    </a:cubicBezTo>
                    <a:cubicBezTo>
                      <a:pt x="2922" y="847"/>
                      <a:pt x="2248" y="0"/>
                      <a:pt x="1547" y="0"/>
                    </a:cubicBezTo>
                    <a:close/>
                  </a:path>
                </a:pathLst>
              </a:custGeom>
              <a:solidFill>
                <a:srgbClr val="F2BF9C"/>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76" name="Google Shape;3776;p78"/>
              <p:cNvSpPr/>
              <p:nvPr/>
            </p:nvSpPr>
            <p:spPr>
              <a:xfrm>
                <a:off x="1793325" y="3437550"/>
                <a:ext cx="262375" cy="1961350"/>
              </a:xfrm>
              <a:custGeom>
                <a:avLst/>
                <a:gdLst/>
                <a:ahLst/>
                <a:cxnLst/>
                <a:rect l="l" t="t" r="r" b="b"/>
                <a:pathLst>
                  <a:path w="10495" h="78454" extrusionOk="0">
                    <a:moveTo>
                      <a:pt x="8982" y="1"/>
                    </a:moveTo>
                    <a:cubicBezTo>
                      <a:pt x="8239" y="1"/>
                      <a:pt x="7502" y="902"/>
                      <a:pt x="7502" y="2719"/>
                    </a:cubicBezTo>
                    <a:lnTo>
                      <a:pt x="7502" y="72791"/>
                    </a:lnTo>
                    <a:lnTo>
                      <a:pt x="3661" y="72791"/>
                    </a:lnTo>
                    <a:cubicBezTo>
                      <a:pt x="0" y="72791"/>
                      <a:pt x="0" y="78453"/>
                      <a:pt x="3661" y="78453"/>
                    </a:cubicBezTo>
                    <a:lnTo>
                      <a:pt x="10333" y="78453"/>
                    </a:lnTo>
                    <a:lnTo>
                      <a:pt x="10333" y="74649"/>
                    </a:lnTo>
                    <a:cubicBezTo>
                      <a:pt x="10333" y="74649"/>
                      <a:pt x="10495" y="27062"/>
                      <a:pt x="10495" y="2773"/>
                    </a:cubicBezTo>
                    <a:cubicBezTo>
                      <a:pt x="10495" y="929"/>
                      <a:pt x="9736" y="1"/>
                      <a:pt x="8982" y="1"/>
                    </a:cubicBezTo>
                    <a:close/>
                  </a:path>
                </a:pathLst>
              </a:custGeom>
              <a:solidFill>
                <a:srgbClr val="F2BF9C"/>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77" name="Google Shape;3777;p78"/>
              <p:cNvSpPr/>
              <p:nvPr/>
            </p:nvSpPr>
            <p:spPr>
              <a:xfrm>
                <a:off x="1653125" y="5349725"/>
                <a:ext cx="1065275" cy="120400"/>
              </a:xfrm>
              <a:custGeom>
                <a:avLst/>
                <a:gdLst/>
                <a:ahLst/>
                <a:cxnLst/>
                <a:rect l="l" t="t" r="r" b="b"/>
                <a:pathLst>
                  <a:path w="42611" h="4816" extrusionOk="0">
                    <a:moveTo>
                      <a:pt x="21296" y="1"/>
                    </a:moveTo>
                    <a:cubicBezTo>
                      <a:pt x="9539" y="1"/>
                      <a:pt x="0" y="1083"/>
                      <a:pt x="0" y="2399"/>
                    </a:cubicBezTo>
                    <a:cubicBezTo>
                      <a:pt x="0" y="3734"/>
                      <a:pt x="9539" y="4816"/>
                      <a:pt x="21296" y="4816"/>
                    </a:cubicBezTo>
                    <a:cubicBezTo>
                      <a:pt x="33071" y="4816"/>
                      <a:pt x="42610" y="3734"/>
                      <a:pt x="42610" y="2399"/>
                    </a:cubicBezTo>
                    <a:cubicBezTo>
                      <a:pt x="42610" y="1083"/>
                      <a:pt x="33071" y="1"/>
                      <a:pt x="21296" y="1"/>
                    </a:cubicBezTo>
                    <a:close/>
                  </a:path>
                </a:pathLst>
              </a:custGeom>
              <a:solidFill>
                <a:srgbClr val="3B3B3B">
                  <a:alpha val="55310"/>
                </a:srgb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78" name="Google Shape;3778;p78"/>
              <p:cNvSpPr/>
              <p:nvPr/>
            </p:nvSpPr>
            <p:spPr>
              <a:xfrm>
                <a:off x="2246825" y="4738000"/>
                <a:ext cx="364725" cy="661350"/>
              </a:xfrm>
              <a:custGeom>
                <a:avLst/>
                <a:gdLst/>
                <a:ahLst/>
                <a:cxnLst/>
                <a:rect l="l" t="t" r="r" b="b"/>
                <a:pathLst>
                  <a:path w="14589" h="26454" extrusionOk="0">
                    <a:moveTo>
                      <a:pt x="1" y="1"/>
                    </a:moveTo>
                    <a:lnTo>
                      <a:pt x="1" y="23604"/>
                    </a:lnTo>
                    <a:cubicBezTo>
                      <a:pt x="19" y="25173"/>
                      <a:pt x="1281" y="26435"/>
                      <a:pt x="2850" y="26454"/>
                    </a:cubicBezTo>
                    <a:lnTo>
                      <a:pt x="9539" y="26454"/>
                    </a:lnTo>
                    <a:cubicBezTo>
                      <a:pt x="13200" y="26454"/>
                      <a:pt x="14588" y="21188"/>
                      <a:pt x="10748" y="20900"/>
                    </a:cubicBezTo>
                    <a:lnTo>
                      <a:pt x="5681" y="20178"/>
                    </a:lnTo>
                    <a:lnTo>
                      <a:pt x="5681" y="668"/>
                    </a:lnTo>
                    <a:cubicBezTo>
                      <a:pt x="5338" y="704"/>
                      <a:pt x="4977" y="722"/>
                      <a:pt x="4617" y="722"/>
                    </a:cubicBezTo>
                    <a:cubicBezTo>
                      <a:pt x="3048" y="722"/>
                      <a:pt x="1497" y="487"/>
                      <a:pt x="1" y="1"/>
                    </a:cubicBezTo>
                    <a:close/>
                  </a:path>
                </a:pathLst>
              </a:custGeom>
              <a:solidFill>
                <a:schemeClr val="accent5">
                  <a:lumMod val="20000"/>
                  <a:lumOff val="80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79" name="Google Shape;3779;p78"/>
              <p:cNvSpPr/>
              <p:nvPr/>
            </p:nvSpPr>
            <p:spPr>
              <a:xfrm>
                <a:off x="1758150" y="4738000"/>
                <a:ext cx="364725" cy="661350"/>
              </a:xfrm>
              <a:custGeom>
                <a:avLst/>
                <a:gdLst/>
                <a:ahLst/>
                <a:cxnLst/>
                <a:rect l="l" t="t" r="r" b="b"/>
                <a:pathLst>
                  <a:path w="14589" h="26454" extrusionOk="0">
                    <a:moveTo>
                      <a:pt x="14589" y="1"/>
                    </a:moveTo>
                    <a:cubicBezTo>
                      <a:pt x="13092" y="487"/>
                      <a:pt x="11541" y="722"/>
                      <a:pt x="9973" y="722"/>
                    </a:cubicBezTo>
                    <a:cubicBezTo>
                      <a:pt x="9612" y="722"/>
                      <a:pt x="9269" y="704"/>
                      <a:pt x="8909" y="668"/>
                    </a:cubicBezTo>
                    <a:lnTo>
                      <a:pt x="8909" y="20178"/>
                    </a:lnTo>
                    <a:lnTo>
                      <a:pt x="3842" y="20900"/>
                    </a:lnTo>
                    <a:cubicBezTo>
                      <a:pt x="1" y="21188"/>
                      <a:pt x="1407" y="26454"/>
                      <a:pt x="5068" y="26454"/>
                    </a:cubicBezTo>
                    <a:lnTo>
                      <a:pt x="11740" y="26454"/>
                    </a:lnTo>
                    <a:cubicBezTo>
                      <a:pt x="13308" y="26435"/>
                      <a:pt x="14571" y="25173"/>
                      <a:pt x="14589" y="23604"/>
                    </a:cubicBezTo>
                    <a:lnTo>
                      <a:pt x="14589" y="1"/>
                    </a:lnTo>
                    <a:close/>
                  </a:path>
                </a:pathLst>
              </a:custGeom>
              <a:solidFill>
                <a:schemeClr val="accent5">
                  <a:lumMod val="20000"/>
                  <a:lumOff val="80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80" name="Google Shape;3780;p78"/>
              <p:cNvSpPr/>
              <p:nvPr/>
            </p:nvSpPr>
            <p:spPr>
              <a:xfrm>
                <a:off x="2246825" y="4738000"/>
                <a:ext cx="364725" cy="660900"/>
              </a:xfrm>
              <a:custGeom>
                <a:avLst/>
                <a:gdLst/>
                <a:ahLst/>
                <a:cxnLst/>
                <a:rect l="l" t="t" r="r" b="b"/>
                <a:pathLst>
                  <a:path w="14589" h="26436" extrusionOk="0">
                    <a:moveTo>
                      <a:pt x="4218" y="717"/>
                    </a:moveTo>
                    <a:cubicBezTo>
                      <a:pt x="4351" y="720"/>
                      <a:pt x="4484" y="722"/>
                      <a:pt x="4617" y="722"/>
                    </a:cubicBezTo>
                    <a:cubicBezTo>
                      <a:pt x="4727" y="722"/>
                      <a:pt x="4532" y="720"/>
                      <a:pt x="4218" y="717"/>
                    </a:cubicBezTo>
                    <a:close/>
                    <a:moveTo>
                      <a:pt x="1" y="1"/>
                    </a:moveTo>
                    <a:lnTo>
                      <a:pt x="1" y="23604"/>
                    </a:lnTo>
                    <a:cubicBezTo>
                      <a:pt x="19" y="25173"/>
                      <a:pt x="1281" y="26435"/>
                      <a:pt x="2850" y="26435"/>
                    </a:cubicBezTo>
                    <a:lnTo>
                      <a:pt x="9539" y="26435"/>
                    </a:lnTo>
                    <a:cubicBezTo>
                      <a:pt x="13200" y="26435"/>
                      <a:pt x="14588" y="21188"/>
                      <a:pt x="10766" y="20900"/>
                    </a:cubicBezTo>
                    <a:lnTo>
                      <a:pt x="2074" y="20287"/>
                    </a:lnTo>
                    <a:lnTo>
                      <a:pt x="2435" y="680"/>
                    </a:lnTo>
                    <a:lnTo>
                      <a:pt x="2435" y="680"/>
                    </a:lnTo>
                    <a:cubicBezTo>
                      <a:pt x="2623" y="698"/>
                      <a:pt x="3630" y="710"/>
                      <a:pt x="4218" y="717"/>
                    </a:cubicBezTo>
                    <a:lnTo>
                      <a:pt x="4218" y="717"/>
                    </a:lnTo>
                    <a:cubicBezTo>
                      <a:pt x="2785" y="680"/>
                      <a:pt x="1370" y="446"/>
                      <a:pt x="1" y="1"/>
                    </a:cubicBezTo>
                    <a:close/>
                  </a:path>
                </a:pathLst>
              </a:custGeom>
              <a:solidFill>
                <a:schemeClr val="accent5">
                  <a:lumMod val="20000"/>
                  <a:lumOff val="80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81" name="Google Shape;3781;p78"/>
              <p:cNvSpPr/>
              <p:nvPr/>
            </p:nvSpPr>
            <p:spPr>
              <a:xfrm>
                <a:off x="1758150" y="4754675"/>
                <a:ext cx="293500" cy="644675"/>
              </a:xfrm>
              <a:custGeom>
                <a:avLst/>
                <a:gdLst/>
                <a:ahLst/>
                <a:cxnLst/>
                <a:rect l="l" t="t" r="r" b="b"/>
                <a:pathLst>
                  <a:path w="11740" h="25787" extrusionOk="0">
                    <a:moveTo>
                      <a:pt x="8909" y="1"/>
                    </a:moveTo>
                    <a:lnTo>
                      <a:pt x="8909" y="19511"/>
                    </a:lnTo>
                    <a:lnTo>
                      <a:pt x="3842" y="20233"/>
                    </a:lnTo>
                    <a:cubicBezTo>
                      <a:pt x="1" y="20521"/>
                      <a:pt x="1407" y="25787"/>
                      <a:pt x="5068" y="25787"/>
                    </a:cubicBezTo>
                    <a:lnTo>
                      <a:pt x="11740" y="25787"/>
                    </a:lnTo>
                    <a:lnTo>
                      <a:pt x="11577" y="55"/>
                    </a:lnTo>
                    <a:lnTo>
                      <a:pt x="9973" y="55"/>
                    </a:lnTo>
                    <a:cubicBezTo>
                      <a:pt x="9612" y="55"/>
                      <a:pt x="9269" y="37"/>
                      <a:pt x="8909" y="1"/>
                    </a:cubicBezTo>
                    <a:close/>
                  </a:path>
                </a:pathLst>
              </a:custGeom>
              <a:solidFill>
                <a:schemeClr val="accent5">
                  <a:lumMod val="20000"/>
                  <a:lumOff val="80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82" name="Google Shape;3782;p78"/>
              <p:cNvSpPr/>
              <p:nvPr/>
            </p:nvSpPr>
            <p:spPr>
              <a:xfrm>
                <a:off x="1645000" y="3626775"/>
                <a:ext cx="1073850" cy="743450"/>
              </a:xfrm>
              <a:custGeom>
                <a:avLst/>
                <a:gdLst/>
                <a:ahLst/>
                <a:cxnLst/>
                <a:rect l="l" t="t" r="r" b="b"/>
                <a:pathLst>
                  <a:path w="42954" h="29738" extrusionOk="0">
                    <a:moveTo>
                      <a:pt x="10550" y="1"/>
                    </a:moveTo>
                    <a:lnTo>
                      <a:pt x="1" y="21873"/>
                    </a:lnTo>
                    <a:cubicBezTo>
                      <a:pt x="1939" y="24127"/>
                      <a:pt x="4091" y="24315"/>
                      <a:pt x="4754" y="24315"/>
                    </a:cubicBezTo>
                    <a:cubicBezTo>
                      <a:pt x="4886" y="24315"/>
                      <a:pt x="4960" y="24308"/>
                      <a:pt x="4960" y="24308"/>
                    </a:cubicBezTo>
                    <a:lnTo>
                      <a:pt x="4960" y="24308"/>
                    </a:lnTo>
                    <a:lnTo>
                      <a:pt x="4220" y="25552"/>
                    </a:lnTo>
                    <a:cubicBezTo>
                      <a:pt x="6755" y="27803"/>
                      <a:pt x="8701" y="28246"/>
                      <a:pt x="9840" y="28246"/>
                    </a:cubicBezTo>
                    <a:cubicBezTo>
                      <a:pt x="10582" y="28246"/>
                      <a:pt x="10982" y="28058"/>
                      <a:pt x="10982" y="28058"/>
                    </a:cubicBezTo>
                    <a:lnTo>
                      <a:pt x="10982" y="28058"/>
                    </a:lnTo>
                    <a:lnTo>
                      <a:pt x="10802" y="29231"/>
                    </a:lnTo>
                    <a:cubicBezTo>
                      <a:pt x="13627" y="29584"/>
                      <a:pt x="16238" y="29738"/>
                      <a:pt x="18643" y="29738"/>
                    </a:cubicBezTo>
                    <a:cubicBezTo>
                      <a:pt x="34642" y="29738"/>
                      <a:pt x="41511" y="22937"/>
                      <a:pt x="41511" y="22937"/>
                    </a:cubicBezTo>
                    <a:lnTo>
                      <a:pt x="40374" y="21873"/>
                    </a:lnTo>
                    <a:lnTo>
                      <a:pt x="42953" y="19205"/>
                    </a:lnTo>
                    <a:lnTo>
                      <a:pt x="33847" y="1876"/>
                    </a:lnTo>
                    <a:lnTo>
                      <a:pt x="10550" y="1"/>
                    </a:lnTo>
                    <a:close/>
                  </a:path>
                </a:pathLst>
              </a:custGeom>
              <a:solidFill>
                <a:schemeClr val="accent3">
                  <a:lumMod val="75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83" name="Google Shape;3783;p78"/>
              <p:cNvSpPr/>
              <p:nvPr/>
            </p:nvSpPr>
            <p:spPr>
              <a:xfrm>
                <a:off x="1741025" y="5244700"/>
                <a:ext cx="381850" cy="153750"/>
              </a:xfrm>
              <a:custGeom>
                <a:avLst/>
                <a:gdLst/>
                <a:ahLst/>
                <a:cxnLst/>
                <a:rect l="l" t="t" r="r" b="b"/>
                <a:pathLst>
                  <a:path w="15274" h="6150" extrusionOk="0">
                    <a:moveTo>
                      <a:pt x="8927" y="1"/>
                    </a:moveTo>
                    <a:lnTo>
                      <a:pt x="6871" y="325"/>
                    </a:lnTo>
                    <a:lnTo>
                      <a:pt x="7105" y="2417"/>
                    </a:lnTo>
                    <a:lnTo>
                      <a:pt x="4725" y="2381"/>
                    </a:lnTo>
                    <a:lnTo>
                      <a:pt x="4545" y="560"/>
                    </a:lnTo>
                    <a:cubicBezTo>
                      <a:pt x="2165" y="938"/>
                      <a:pt x="1" y="2218"/>
                      <a:pt x="271" y="6149"/>
                    </a:cubicBezTo>
                    <a:lnTo>
                      <a:pt x="15274" y="6149"/>
                    </a:lnTo>
                    <a:lnTo>
                      <a:pt x="15274" y="2363"/>
                    </a:lnTo>
                    <a:lnTo>
                      <a:pt x="9125" y="2363"/>
                    </a:lnTo>
                    <a:lnTo>
                      <a:pt x="8927" y="1"/>
                    </a:ln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84" name="Google Shape;3784;p78"/>
              <p:cNvSpPr/>
              <p:nvPr/>
            </p:nvSpPr>
            <p:spPr>
              <a:xfrm>
                <a:off x="1644550" y="3626775"/>
                <a:ext cx="654150" cy="746275"/>
              </a:xfrm>
              <a:custGeom>
                <a:avLst/>
                <a:gdLst/>
                <a:ahLst/>
                <a:cxnLst/>
                <a:rect l="l" t="t" r="r" b="b"/>
                <a:pathLst>
                  <a:path w="26166" h="29851" extrusionOk="0">
                    <a:moveTo>
                      <a:pt x="10568" y="1"/>
                    </a:moveTo>
                    <a:lnTo>
                      <a:pt x="1" y="21873"/>
                    </a:lnTo>
                    <a:cubicBezTo>
                      <a:pt x="1954" y="24127"/>
                      <a:pt x="4096" y="24315"/>
                      <a:pt x="4755" y="24315"/>
                    </a:cubicBezTo>
                    <a:cubicBezTo>
                      <a:pt x="4887" y="24315"/>
                      <a:pt x="4960" y="24308"/>
                      <a:pt x="4960" y="24308"/>
                    </a:cubicBezTo>
                    <a:lnTo>
                      <a:pt x="4960" y="24308"/>
                    </a:lnTo>
                    <a:lnTo>
                      <a:pt x="4238" y="25552"/>
                    </a:lnTo>
                    <a:cubicBezTo>
                      <a:pt x="6773" y="27803"/>
                      <a:pt x="8719" y="28246"/>
                      <a:pt x="9858" y="28246"/>
                    </a:cubicBezTo>
                    <a:cubicBezTo>
                      <a:pt x="10600" y="28246"/>
                      <a:pt x="11000" y="28058"/>
                      <a:pt x="11000" y="28058"/>
                    </a:cubicBezTo>
                    <a:lnTo>
                      <a:pt x="11000" y="28058"/>
                    </a:lnTo>
                    <a:lnTo>
                      <a:pt x="10820" y="29231"/>
                    </a:lnTo>
                    <a:cubicBezTo>
                      <a:pt x="13835" y="29611"/>
                      <a:pt x="15102" y="29851"/>
                      <a:pt x="17149" y="29851"/>
                    </a:cubicBezTo>
                    <a:cubicBezTo>
                      <a:pt x="17526" y="29851"/>
                      <a:pt x="17930" y="29842"/>
                      <a:pt x="18375" y="29826"/>
                    </a:cubicBezTo>
                    <a:lnTo>
                      <a:pt x="24092" y="3228"/>
                    </a:lnTo>
                    <a:lnTo>
                      <a:pt x="26165" y="451"/>
                    </a:lnTo>
                    <a:lnTo>
                      <a:pt x="10568" y="1"/>
                    </a:lnTo>
                    <a:close/>
                  </a:path>
                </a:pathLst>
              </a:custGeom>
              <a:solidFill>
                <a:schemeClr val="accent3">
                  <a:lumMod val="50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85" name="Google Shape;3785;p78"/>
              <p:cNvSpPr/>
              <p:nvPr/>
            </p:nvSpPr>
            <p:spPr>
              <a:xfrm>
                <a:off x="1830300" y="3584850"/>
                <a:ext cx="697850" cy="201750"/>
              </a:xfrm>
              <a:custGeom>
                <a:avLst/>
                <a:gdLst/>
                <a:ahLst/>
                <a:cxnLst/>
                <a:rect l="l" t="t" r="r" b="b"/>
                <a:pathLst>
                  <a:path w="27914" h="8070" extrusionOk="0">
                    <a:moveTo>
                      <a:pt x="25425" y="1"/>
                    </a:moveTo>
                    <a:lnTo>
                      <a:pt x="1497" y="1912"/>
                    </a:lnTo>
                    <a:lnTo>
                      <a:pt x="0" y="4473"/>
                    </a:lnTo>
                    <a:cubicBezTo>
                      <a:pt x="0" y="4473"/>
                      <a:pt x="5684" y="8070"/>
                      <a:pt x="13390" y="8070"/>
                    </a:cubicBezTo>
                    <a:cubicBezTo>
                      <a:pt x="17798" y="8070"/>
                      <a:pt x="22868" y="6893"/>
                      <a:pt x="27914" y="3192"/>
                    </a:cubicBezTo>
                    <a:lnTo>
                      <a:pt x="25425" y="1"/>
                    </a:lnTo>
                    <a:close/>
                  </a:path>
                </a:pathLst>
              </a:custGeom>
              <a:solidFill>
                <a:srgbClr val="FC870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86" name="Google Shape;3786;p78"/>
              <p:cNvSpPr/>
              <p:nvPr/>
            </p:nvSpPr>
            <p:spPr>
              <a:xfrm>
                <a:off x="1532425" y="1750825"/>
                <a:ext cx="1114275" cy="1092025"/>
              </a:xfrm>
              <a:custGeom>
                <a:avLst/>
                <a:gdLst/>
                <a:ahLst/>
                <a:cxnLst/>
                <a:rect l="l" t="t" r="r" b="b"/>
                <a:pathLst>
                  <a:path w="44571" h="43681" extrusionOk="0">
                    <a:moveTo>
                      <a:pt x="23493" y="1"/>
                    </a:moveTo>
                    <a:cubicBezTo>
                      <a:pt x="16327" y="1"/>
                      <a:pt x="9216" y="4820"/>
                      <a:pt x="7389" y="9979"/>
                    </a:cubicBezTo>
                    <a:cubicBezTo>
                      <a:pt x="5297" y="15876"/>
                      <a:pt x="7281" y="21736"/>
                      <a:pt x="7281" y="21736"/>
                    </a:cubicBezTo>
                    <a:cubicBezTo>
                      <a:pt x="7281" y="21736"/>
                      <a:pt x="7984" y="26514"/>
                      <a:pt x="3674" y="30031"/>
                    </a:cubicBezTo>
                    <a:cubicBezTo>
                      <a:pt x="1" y="33028"/>
                      <a:pt x="2734" y="35672"/>
                      <a:pt x="4995" y="35672"/>
                    </a:cubicBezTo>
                    <a:cubicBezTo>
                      <a:pt x="5386" y="35672"/>
                      <a:pt x="5763" y="35593"/>
                      <a:pt x="6091" y="35422"/>
                    </a:cubicBezTo>
                    <a:cubicBezTo>
                      <a:pt x="6091" y="35422"/>
                      <a:pt x="6091" y="38837"/>
                      <a:pt x="8307" y="38837"/>
                    </a:cubicBezTo>
                    <a:cubicBezTo>
                      <a:pt x="8936" y="38837"/>
                      <a:pt x="9743" y="38562"/>
                      <a:pt x="10779" y="37857"/>
                    </a:cubicBezTo>
                    <a:cubicBezTo>
                      <a:pt x="10779" y="37857"/>
                      <a:pt x="11021" y="41251"/>
                      <a:pt x="14240" y="41251"/>
                    </a:cubicBezTo>
                    <a:cubicBezTo>
                      <a:pt x="14946" y="41251"/>
                      <a:pt x="15797" y="41087"/>
                      <a:pt x="16820" y="40688"/>
                    </a:cubicBezTo>
                    <a:cubicBezTo>
                      <a:pt x="17492" y="40424"/>
                      <a:pt x="18278" y="40312"/>
                      <a:pt x="19128" y="40312"/>
                    </a:cubicBezTo>
                    <a:cubicBezTo>
                      <a:pt x="23797" y="40312"/>
                      <a:pt x="30380" y="43681"/>
                      <a:pt x="30380" y="43681"/>
                    </a:cubicBezTo>
                    <a:cubicBezTo>
                      <a:pt x="30380" y="43681"/>
                      <a:pt x="35555" y="42437"/>
                      <a:pt x="34185" y="39768"/>
                    </a:cubicBezTo>
                    <a:lnTo>
                      <a:pt x="34185" y="39768"/>
                    </a:lnTo>
                    <a:cubicBezTo>
                      <a:pt x="34185" y="39768"/>
                      <a:pt x="35040" y="40127"/>
                      <a:pt x="35903" y="40127"/>
                    </a:cubicBezTo>
                    <a:cubicBezTo>
                      <a:pt x="37021" y="40127"/>
                      <a:pt x="38150" y="39524"/>
                      <a:pt x="37448" y="36757"/>
                    </a:cubicBezTo>
                    <a:lnTo>
                      <a:pt x="37448" y="36757"/>
                    </a:lnTo>
                    <a:cubicBezTo>
                      <a:pt x="37448" y="36757"/>
                      <a:pt x="38944" y="37936"/>
                      <a:pt x="40398" y="37936"/>
                    </a:cubicBezTo>
                    <a:cubicBezTo>
                      <a:pt x="41167" y="37936"/>
                      <a:pt x="41925" y="37606"/>
                      <a:pt x="42443" y="36594"/>
                    </a:cubicBezTo>
                    <a:cubicBezTo>
                      <a:pt x="44571" y="32483"/>
                      <a:pt x="38332" y="32411"/>
                      <a:pt x="38206" y="25577"/>
                    </a:cubicBezTo>
                    <a:cubicBezTo>
                      <a:pt x="38043" y="16399"/>
                      <a:pt x="41776" y="12630"/>
                      <a:pt x="33806" y="4353"/>
                    </a:cubicBezTo>
                    <a:cubicBezTo>
                      <a:pt x="30816" y="1254"/>
                      <a:pt x="27148" y="1"/>
                      <a:pt x="23493"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87" name="Google Shape;3787;p78"/>
              <p:cNvSpPr/>
              <p:nvPr/>
            </p:nvSpPr>
            <p:spPr>
              <a:xfrm>
                <a:off x="1532425" y="1751125"/>
                <a:ext cx="835250" cy="1091725"/>
              </a:xfrm>
              <a:custGeom>
                <a:avLst/>
                <a:gdLst/>
                <a:ahLst/>
                <a:cxnLst/>
                <a:rect l="l" t="t" r="r" b="b"/>
                <a:pathLst>
                  <a:path w="33410" h="43669" extrusionOk="0">
                    <a:moveTo>
                      <a:pt x="23466" y="1"/>
                    </a:moveTo>
                    <a:cubicBezTo>
                      <a:pt x="16304" y="1"/>
                      <a:pt x="9190" y="4806"/>
                      <a:pt x="7371" y="9967"/>
                    </a:cubicBezTo>
                    <a:cubicBezTo>
                      <a:pt x="5297" y="15864"/>
                      <a:pt x="7281" y="21724"/>
                      <a:pt x="7281" y="21724"/>
                    </a:cubicBezTo>
                    <a:cubicBezTo>
                      <a:pt x="7281" y="21724"/>
                      <a:pt x="7984" y="26502"/>
                      <a:pt x="3674" y="30019"/>
                    </a:cubicBezTo>
                    <a:cubicBezTo>
                      <a:pt x="1" y="33016"/>
                      <a:pt x="2734" y="35660"/>
                      <a:pt x="4995" y="35660"/>
                    </a:cubicBezTo>
                    <a:cubicBezTo>
                      <a:pt x="5386" y="35660"/>
                      <a:pt x="5763" y="35581"/>
                      <a:pt x="6091" y="35410"/>
                    </a:cubicBezTo>
                    <a:cubicBezTo>
                      <a:pt x="6091" y="35410"/>
                      <a:pt x="6091" y="38825"/>
                      <a:pt x="8307" y="38825"/>
                    </a:cubicBezTo>
                    <a:cubicBezTo>
                      <a:pt x="8936" y="38825"/>
                      <a:pt x="9743" y="38550"/>
                      <a:pt x="10779" y="37845"/>
                    </a:cubicBezTo>
                    <a:cubicBezTo>
                      <a:pt x="10779" y="37845"/>
                      <a:pt x="11021" y="41239"/>
                      <a:pt x="14240" y="41239"/>
                    </a:cubicBezTo>
                    <a:cubicBezTo>
                      <a:pt x="14946" y="41239"/>
                      <a:pt x="15797" y="41075"/>
                      <a:pt x="16820" y="40676"/>
                    </a:cubicBezTo>
                    <a:cubicBezTo>
                      <a:pt x="17492" y="40412"/>
                      <a:pt x="18278" y="40300"/>
                      <a:pt x="19128" y="40300"/>
                    </a:cubicBezTo>
                    <a:cubicBezTo>
                      <a:pt x="23797" y="40300"/>
                      <a:pt x="30380" y="43669"/>
                      <a:pt x="30380" y="43669"/>
                    </a:cubicBezTo>
                    <a:cubicBezTo>
                      <a:pt x="30380" y="43669"/>
                      <a:pt x="32219" y="43218"/>
                      <a:pt x="33409" y="42317"/>
                    </a:cubicBezTo>
                    <a:cubicBezTo>
                      <a:pt x="30416" y="39269"/>
                      <a:pt x="28577" y="35068"/>
                      <a:pt x="28649" y="30758"/>
                    </a:cubicBezTo>
                    <a:cubicBezTo>
                      <a:pt x="20985" y="29694"/>
                      <a:pt x="15179" y="22211"/>
                      <a:pt x="15503" y="14565"/>
                    </a:cubicBezTo>
                    <a:cubicBezTo>
                      <a:pt x="15792" y="7605"/>
                      <a:pt x="20498" y="2267"/>
                      <a:pt x="26665" y="338"/>
                    </a:cubicBezTo>
                    <a:cubicBezTo>
                      <a:pt x="25609" y="108"/>
                      <a:pt x="24537" y="1"/>
                      <a:pt x="23466"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88" name="Google Shape;3788;p78"/>
              <p:cNvSpPr/>
              <p:nvPr/>
            </p:nvSpPr>
            <p:spPr>
              <a:xfrm>
                <a:off x="1532425" y="2202700"/>
                <a:ext cx="1048025" cy="640150"/>
              </a:xfrm>
              <a:custGeom>
                <a:avLst/>
                <a:gdLst/>
                <a:ahLst/>
                <a:cxnLst/>
                <a:rect l="l" t="t" r="r" b="b"/>
                <a:pathLst>
                  <a:path w="41921" h="25606" extrusionOk="0">
                    <a:moveTo>
                      <a:pt x="23221" y="1"/>
                    </a:moveTo>
                    <a:cubicBezTo>
                      <a:pt x="21760" y="794"/>
                      <a:pt x="20210" y="1425"/>
                      <a:pt x="18605" y="1876"/>
                    </a:cubicBezTo>
                    <a:cubicBezTo>
                      <a:pt x="15922" y="2651"/>
                      <a:pt x="13053" y="2746"/>
                      <a:pt x="10237" y="2746"/>
                    </a:cubicBezTo>
                    <a:cubicBezTo>
                      <a:pt x="9779" y="2746"/>
                      <a:pt x="9322" y="2744"/>
                      <a:pt x="8868" y="2741"/>
                    </a:cubicBezTo>
                    <a:cubicBezTo>
                      <a:pt x="8236" y="2723"/>
                      <a:pt x="7605" y="2669"/>
                      <a:pt x="6992" y="2579"/>
                    </a:cubicBezTo>
                    <a:lnTo>
                      <a:pt x="6992" y="2579"/>
                    </a:lnTo>
                    <a:cubicBezTo>
                      <a:pt x="7155" y="3264"/>
                      <a:pt x="7281" y="3661"/>
                      <a:pt x="7281" y="3661"/>
                    </a:cubicBezTo>
                    <a:cubicBezTo>
                      <a:pt x="7281" y="3661"/>
                      <a:pt x="7984" y="8439"/>
                      <a:pt x="3674" y="11956"/>
                    </a:cubicBezTo>
                    <a:cubicBezTo>
                      <a:pt x="1" y="14953"/>
                      <a:pt x="2734" y="17597"/>
                      <a:pt x="4995" y="17597"/>
                    </a:cubicBezTo>
                    <a:cubicBezTo>
                      <a:pt x="5386" y="17597"/>
                      <a:pt x="5763" y="17518"/>
                      <a:pt x="6091" y="17347"/>
                    </a:cubicBezTo>
                    <a:cubicBezTo>
                      <a:pt x="6091" y="17347"/>
                      <a:pt x="6091" y="20754"/>
                      <a:pt x="8311" y="20754"/>
                    </a:cubicBezTo>
                    <a:cubicBezTo>
                      <a:pt x="8939" y="20754"/>
                      <a:pt x="9745" y="20482"/>
                      <a:pt x="10779" y="19782"/>
                    </a:cubicBezTo>
                    <a:cubicBezTo>
                      <a:pt x="10779" y="19782"/>
                      <a:pt x="11009" y="23176"/>
                      <a:pt x="14233" y="23176"/>
                    </a:cubicBezTo>
                    <a:cubicBezTo>
                      <a:pt x="14941" y="23176"/>
                      <a:pt x="15794" y="23012"/>
                      <a:pt x="16820" y="22613"/>
                    </a:cubicBezTo>
                    <a:cubicBezTo>
                      <a:pt x="17492" y="22349"/>
                      <a:pt x="18278" y="22237"/>
                      <a:pt x="19128" y="22237"/>
                    </a:cubicBezTo>
                    <a:cubicBezTo>
                      <a:pt x="23797" y="22237"/>
                      <a:pt x="30380" y="25606"/>
                      <a:pt x="30380" y="25606"/>
                    </a:cubicBezTo>
                    <a:cubicBezTo>
                      <a:pt x="30380" y="25606"/>
                      <a:pt x="35555" y="24362"/>
                      <a:pt x="34166" y="21693"/>
                    </a:cubicBezTo>
                    <a:lnTo>
                      <a:pt x="34166" y="21693"/>
                    </a:lnTo>
                    <a:cubicBezTo>
                      <a:pt x="34167" y="21693"/>
                      <a:pt x="35026" y="22052"/>
                      <a:pt x="35892" y="22052"/>
                    </a:cubicBezTo>
                    <a:cubicBezTo>
                      <a:pt x="37015" y="22052"/>
                      <a:pt x="38150" y="21449"/>
                      <a:pt x="37448" y="18682"/>
                    </a:cubicBezTo>
                    <a:lnTo>
                      <a:pt x="37448" y="18682"/>
                    </a:lnTo>
                    <a:cubicBezTo>
                      <a:pt x="37448" y="18682"/>
                      <a:pt x="38938" y="19857"/>
                      <a:pt x="40389" y="19857"/>
                    </a:cubicBezTo>
                    <a:cubicBezTo>
                      <a:pt x="40932" y="19857"/>
                      <a:pt x="41469" y="19692"/>
                      <a:pt x="41920" y="19241"/>
                    </a:cubicBezTo>
                    <a:cubicBezTo>
                      <a:pt x="36366" y="16608"/>
                      <a:pt x="32544" y="10495"/>
                      <a:pt x="32796" y="4256"/>
                    </a:cubicBezTo>
                    <a:cubicBezTo>
                      <a:pt x="32832" y="3499"/>
                      <a:pt x="32922" y="2759"/>
                      <a:pt x="33048" y="2038"/>
                    </a:cubicBezTo>
                    <a:lnTo>
                      <a:pt x="33048" y="2038"/>
                    </a:lnTo>
                    <a:cubicBezTo>
                      <a:pt x="32273" y="2146"/>
                      <a:pt x="31480" y="2200"/>
                      <a:pt x="30686" y="2200"/>
                    </a:cubicBezTo>
                    <a:cubicBezTo>
                      <a:pt x="28036" y="2182"/>
                      <a:pt x="25457" y="1425"/>
                      <a:pt x="23221"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89" name="Google Shape;3789;p78"/>
              <p:cNvSpPr/>
              <p:nvPr/>
            </p:nvSpPr>
            <p:spPr>
              <a:xfrm>
                <a:off x="1942075" y="2605275"/>
                <a:ext cx="322800" cy="298000"/>
              </a:xfrm>
              <a:custGeom>
                <a:avLst/>
                <a:gdLst/>
                <a:ahLst/>
                <a:cxnLst/>
                <a:rect l="l" t="t" r="r" b="b"/>
                <a:pathLst>
                  <a:path w="12912" h="11920" extrusionOk="0">
                    <a:moveTo>
                      <a:pt x="4960" y="0"/>
                    </a:moveTo>
                    <a:lnTo>
                      <a:pt x="4960" y="5031"/>
                    </a:lnTo>
                    <a:lnTo>
                      <a:pt x="1" y="7177"/>
                    </a:lnTo>
                    <a:cubicBezTo>
                      <a:pt x="1" y="10982"/>
                      <a:pt x="2147" y="11919"/>
                      <a:pt x="6601" y="11919"/>
                    </a:cubicBezTo>
                    <a:cubicBezTo>
                      <a:pt x="11073" y="11919"/>
                      <a:pt x="12912" y="10891"/>
                      <a:pt x="12912" y="7087"/>
                    </a:cubicBezTo>
                    <a:lnTo>
                      <a:pt x="8260" y="5031"/>
                    </a:lnTo>
                    <a:lnTo>
                      <a:pt x="8260" y="0"/>
                    </a:lnTo>
                    <a:close/>
                  </a:path>
                </a:pathLst>
              </a:custGeom>
              <a:solidFill>
                <a:srgbClr val="EFC5A8"/>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90" name="Google Shape;3790;p78"/>
              <p:cNvSpPr/>
              <p:nvPr/>
            </p:nvSpPr>
            <p:spPr>
              <a:xfrm>
                <a:off x="1647725" y="1910025"/>
                <a:ext cx="891250" cy="751250"/>
              </a:xfrm>
              <a:custGeom>
                <a:avLst/>
                <a:gdLst/>
                <a:ahLst/>
                <a:cxnLst/>
                <a:rect l="l" t="t" r="r" b="b"/>
                <a:pathLst>
                  <a:path w="35650" h="30050" extrusionOk="0">
                    <a:moveTo>
                      <a:pt x="17932" y="1"/>
                    </a:moveTo>
                    <a:cubicBezTo>
                      <a:pt x="10633" y="1"/>
                      <a:pt x="4289" y="5277"/>
                      <a:pt x="3047" y="12591"/>
                    </a:cubicBezTo>
                    <a:lnTo>
                      <a:pt x="3011" y="12591"/>
                    </a:lnTo>
                    <a:cubicBezTo>
                      <a:pt x="2877" y="12569"/>
                      <a:pt x="2743" y="12558"/>
                      <a:pt x="2610" y="12558"/>
                    </a:cubicBezTo>
                    <a:cubicBezTo>
                      <a:pt x="1345" y="12558"/>
                      <a:pt x="241" y="13539"/>
                      <a:pt x="126" y="14845"/>
                    </a:cubicBezTo>
                    <a:cubicBezTo>
                      <a:pt x="0" y="16288"/>
                      <a:pt x="1118" y="17532"/>
                      <a:pt x="2579" y="17550"/>
                    </a:cubicBezTo>
                    <a:cubicBezTo>
                      <a:pt x="2660" y="17559"/>
                      <a:pt x="2741" y="17563"/>
                      <a:pt x="2824" y="17563"/>
                    </a:cubicBezTo>
                    <a:cubicBezTo>
                      <a:pt x="2908" y="17563"/>
                      <a:pt x="2993" y="17559"/>
                      <a:pt x="3084" y="17550"/>
                    </a:cubicBezTo>
                    <a:cubicBezTo>
                      <a:pt x="4256" y="24294"/>
                      <a:pt x="9827" y="29379"/>
                      <a:pt x="16626" y="29992"/>
                    </a:cubicBezTo>
                    <a:cubicBezTo>
                      <a:pt x="17069" y="30031"/>
                      <a:pt x="17510" y="30050"/>
                      <a:pt x="17948" y="30050"/>
                    </a:cubicBezTo>
                    <a:cubicBezTo>
                      <a:pt x="24252" y="30050"/>
                      <a:pt x="29959" y="26113"/>
                      <a:pt x="32151" y="20110"/>
                    </a:cubicBezTo>
                    <a:cubicBezTo>
                      <a:pt x="32313" y="20146"/>
                      <a:pt x="32476" y="20183"/>
                      <a:pt x="32638" y="20201"/>
                    </a:cubicBezTo>
                    <a:cubicBezTo>
                      <a:pt x="32774" y="20223"/>
                      <a:pt x="32910" y="20233"/>
                      <a:pt x="33043" y="20233"/>
                    </a:cubicBezTo>
                    <a:cubicBezTo>
                      <a:pt x="34319" y="20233"/>
                      <a:pt x="35409" y="19253"/>
                      <a:pt x="35523" y="17947"/>
                    </a:cubicBezTo>
                    <a:cubicBezTo>
                      <a:pt x="35649" y="16504"/>
                      <a:pt x="34531" y="15260"/>
                      <a:pt x="33089" y="15242"/>
                    </a:cubicBezTo>
                    <a:lnTo>
                      <a:pt x="33089" y="15224"/>
                    </a:lnTo>
                    <a:lnTo>
                      <a:pt x="33035" y="15224"/>
                    </a:lnTo>
                    <a:cubicBezTo>
                      <a:pt x="33107" y="7362"/>
                      <a:pt x="27102" y="762"/>
                      <a:pt x="19258" y="59"/>
                    </a:cubicBezTo>
                    <a:cubicBezTo>
                      <a:pt x="18813" y="20"/>
                      <a:pt x="18371" y="1"/>
                      <a:pt x="17932" y="1"/>
                    </a:cubicBezTo>
                    <a:close/>
                  </a:path>
                </a:pathLst>
              </a:custGeom>
              <a:solidFill>
                <a:srgbClr val="FFE1CC"/>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91" name="Google Shape;3791;p78"/>
              <p:cNvSpPr/>
              <p:nvPr/>
            </p:nvSpPr>
            <p:spPr>
              <a:xfrm>
                <a:off x="1858700" y="2736450"/>
                <a:ext cx="476950" cy="353000"/>
              </a:xfrm>
              <a:custGeom>
                <a:avLst/>
                <a:gdLst/>
                <a:ahLst/>
                <a:cxnLst/>
                <a:rect l="l" t="t" r="r" b="b"/>
                <a:pathLst>
                  <a:path w="19078" h="14120" extrusionOk="0">
                    <a:moveTo>
                      <a:pt x="13939" y="0"/>
                    </a:moveTo>
                    <a:lnTo>
                      <a:pt x="10693" y="1605"/>
                    </a:lnTo>
                    <a:lnTo>
                      <a:pt x="4274" y="1209"/>
                    </a:lnTo>
                    <a:lnTo>
                      <a:pt x="0" y="3192"/>
                    </a:lnTo>
                    <a:lnTo>
                      <a:pt x="9791" y="14119"/>
                    </a:lnTo>
                    <a:lnTo>
                      <a:pt x="14408" y="13092"/>
                    </a:lnTo>
                    <a:lnTo>
                      <a:pt x="19078" y="2489"/>
                    </a:lnTo>
                    <a:lnTo>
                      <a:pt x="13939" y="0"/>
                    </a:lnTo>
                    <a:close/>
                  </a:path>
                </a:pathLst>
              </a:custGeom>
              <a:solidFill>
                <a:schemeClr val="accent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92" name="Google Shape;3792;p78"/>
              <p:cNvSpPr/>
              <p:nvPr/>
            </p:nvSpPr>
            <p:spPr>
              <a:xfrm>
                <a:off x="1803700" y="2762600"/>
                <a:ext cx="726700" cy="934250"/>
              </a:xfrm>
              <a:custGeom>
                <a:avLst/>
                <a:gdLst/>
                <a:ahLst/>
                <a:cxnLst/>
                <a:rect l="l" t="t" r="r" b="b"/>
                <a:pathLst>
                  <a:path w="29068" h="37370" extrusionOk="0">
                    <a:moveTo>
                      <a:pt x="5861" y="0"/>
                    </a:moveTo>
                    <a:lnTo>
                      <a:pt x="0" y="2399"/>
                    </a:lnTo>
                    <a:lnTo>
                      <a:pt x="1893" y="18122"/>
                    </a:lnTo>
                    <a:lnTo>
                      <a:pt x="1893" y="27175"/>
                    </a:lnTo>
                    <a:cubicBezTo>
                      <a:pt x="1893" y="27175"/>
                      <a:pt x="1713" y="30096"/>
                      <a:pt x="1046" y="32404"/>
                    </a:cubicBezTo>
                    <a:cubicBezTo>
                      <a:pt x="397" y="34730"/>
                      <a:pt x="1136" y="35740"/>
                      <a:pt x="5518" y="36786"/>
                    </a:cubicBezTo>
                    <a:cubicBezTo>
                      <a:pt x="6993" y="37132"/>
                      <a:pt x="9390" y="37369"/>
                      <a:pt x="12089" y="37369"/>
                    </a:cubicBezTo>
                    <a:cubicBezTo>
                      <a:pt x="17407" y="37369"/>
                      <a:pt x="23895" y="36447"/>
                      <a:pt x="26814" y="33612"/>
                    </a:cubicBezTo>
                    <a:cubicBezTo>
                      <a:pt x="26814" y="33612"/>
                      <a:pt x="29068" y="31628"/>
                      <a:pt x="28076" y="29555"/>
                    </a:cubicBezTo>
                    <a:cubicBezTo>
                      <a:pt x="27084" y="27499"/>
                      <a:pt x="24686" y="16770"/>
                      <a:pt x="24614" y="15508"/>
                    </a:cubicBezTo>
                    <a:cubicBezTo>
                      <a:pt x="24524" y="14246"/>
                      <a:pt x="24740" y="1443"/>
                      <a:pt x="24740" y="1443"/>
                    </a:cubicBezTo>
                    <a:lnTo>
                      <a:pt x="17563" y="18"/>
                    </a:lnTo>
                    <a:cubicBezTo>
                      <a:pt x="17563" y="18"/>
                      <a:pt x="16590" y="4562"/>
                      <a:pt x="11396" y="4941"/>
                    </a:cubicBezTo>
                    <a:cubicBezTo>
                      <a:pt x="11267" y="4950"/>
                      <a:pt x="11141" y="4954"/>
                      <a:pt x="11018" y="4954"/>
                    </a:cubicBezTo>
                    <a:cubicBezTo>
                      <a:pt x="6797" y="4954"/>
                      <a:pt x="5861" y="0"/>
                      <a:pt x="5861" y="0"/>
                    </a:cubicBezTo>
                    <a:close/>
                  </a:path>
                </a:pathLst>
              </a:custGeom>
              <a:solidFill>
                <a:srgbClr val="FC870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93" name="Google Shape;3793;p78"/>
              <p:cNvSpPr/>
              <p:nvPr/>
            </p:nvSpPr>
            <p:spPr>
              <a:xfrm>
                <a:off x="1803700" y="2776575"/>
                <a:ext cx="717250" cy="920275"/>
              </a:xfrm>
              <a:custGeom>
                <a:avLst/>
                <a:gdLst/>
                <a:ahLst/>
                <a:cxnLst/>
                <a:rect l="l" t="t" r="r" b="b"/>
                <a:pathLst>
                  <a:path w="28690" h="36811" extrusionOk="0">
                    <a:moveTo>
                      <a:pt x="4490" y="0"/>
                    </a:moveTo>
                    <a:lnTo>
                      <a:pt x="0" y="1840"/>
                    </a:lnTo>
                    <a:lnTo>
                      <a:pt x="1893" y="17563"/>
                    </a:lnTo>
                    <a:lnTo>
                      <a:pt x="1893" y="26616"/>
                    </a:lnTo>
                    <a:cubicBezTo>
                      <a:pt x="1893" y="26616"/>
                      <a:pt x="1713" y="29537"/>
                      <a:pt x="1046" y="31845"/>
                    </a:cubicBezTo>
                    <a:cubicBezTo>
                      <a:pt x="397" y="34171"/>
                      <a:pt x="1136" y="35199"/>
                      <a:pt x="5518" y="36227"/>
                    </a:cubicBezTo>
                    <a:cubicBezTo>
                      <a:pt x="6993" y="36573"/>
                      <a:pt x="9390" y="36810"/>
                      <a:pt x="12089" y="36810"/>
                    </a:cubicBezTo>
                    <a:cubicBezTo>
                      <a:pt x="17407" y="36810"/>
                      <a:pt x="23895" y="35888"/>
                      <a:pt x="26814" y="33053"/>
                    </a:cubicBezTo>
                    <a:cubicBezTo>
                      <a:pt x="26814" y="33053"/>
                      <a:pt x="28689" y="31394"/>
                      <a:pt x="28256" y="29519"/>
                    </a:cubicBezTo>
                    <a:lnTo>
                      <a:pt x="28256" y="29519"/>
                    </a:lnTo>
                    <a:cubicBezTo>
                      <a:pt x="27517" y="29807"/>
                      <a:pt x="26778" y="30042"/>
                      <a:pt x="26002" y="30222"/>
                    </a:cubicBezTo>
                    <a:cubicBezTo>
                      <a:pt x="24876" y="30482"/>
                      <a:pt x="23738" y="30607"/>
                      <a:pt x="22607" y="30607"/>
                    </a:cubicBezTo>
                    <a:cubicBezTo>
                      <a:pt x="15505" y="30607"/>
                      <a:pt x="8719" y="25683"/>
                      <a:pt x="7195" y="18465"/>
                    </a:cubicBezTo>
                    <a:cubicBezTo>
                      <a:pt x="6185" y="13632"/>
                      <a:pt x="5374" y="8764"/>
                      <a:pt x="4670" y="3859"/>
                    </a:cubicBezTo>
                    <a:cubicBezTo>
                      <a:pt x="4490" y="2579"/>
                      <a:pt x="4418" y="1299"/>
                      <a:pt x="4490" y="0"/>
                    </a:cubicBezTo>
                    <a:close/>
                  </a:path>
                </a:pathLst>
              </a:custGeom>
              <a:solidFill>
                <a:srgbClr val="FC870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94" name="Google Shape;3794;p78"/>
              <p:cNvSpPr/>
              <p:nvPr/>
            </p:nvSpPr>
            <p:spPr>
              <a:xfrm>
                <a:off x="1952000" y="2693625"/>
                <a:ext cx="160050" cy="209650"/>
              </a:xfrm>
              <a:custGeom>
                <a:avLst/>
                <a:gdLst/>
                <a:ahLst/>
                <a:cxnLst/>
                <a:rect l="l" t="t" r="r" b="b"/>
                <a:pathLst>
                  <a:path w="6402" h="8386" extrusionOk="0">
                    <a:moveTo>
                      <a:pt x="3192" y="0"/>
                    </a:moveTo>
                    <a:lnTo>
                      <a:pt x="1" y="2922"/>
                    </a:lnTo>
                    <a:lnTo>
                      <a:pt x="1497" y="8385"/>
                    </a:lnTo>
                    <a:lnTo>
                      <a:pt x="6402" y="3408"/>
                    </a:lnTo>
                    <a:lnTo>
                      <a:pt x="3481" y="325"/>
                    </a:lnTo>
                    <a:lnTo>
                      <a:pt x="3192" y="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95" name="Google Shape;3795;p78"/>
              <p:cNvSpPr/>
              <p:nvPr/>
            </p:nvSpPr>
            <p:spPr>
              <a:xfrm>
                <a:off x="2112025" y="2693625"/>
                <a:ext cx="160525" cy="209650"/>
              </a:xfrm>
              <a:custGeom>
                <a:avLst/>
                <a:gdLst/>
                <a:ahLst/>
                <a:cxnLst/>
                <a:rect l="l" t="t" r="r" b="b"/>
                <a:pathLst>
                  <a:path w="6421" h="8386" extrusionOk="0">
                    <a:moveTo>
                      <a:pt x="3211" y="0"/>
                    </a:moveTo>
                    <a:lnTo>
                      <a:pt x="2940" y="325"/>
                    </a:lnTo>
                    <a:lnTo>
                      <a:pt x="1" y="3408"/>
                    </a:lnTo>
                    <a:lnTo>
                      <a:pt x="4906" y="8385"/>
                    </a:lnTo>
                    <a:lnTo>
                      <a:pt x="6420" y="2922"/>
                    </a:lnTo>
                    <a:lnTo>
                      <a:pt x="3211" y="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96" name="Google Shape;3796;p78"/>
              <p:cNvSpPr/>
              <p:nvPr/>
            </p:nvSpPr>
            <p:spPr>
              <a:xfrm>
                <a:off x="2350050" y="2772025"/>
                <a:ext cx="374200" cy="634800"/>
              </a:xfrm>
              <a:custGeom>
                <a:avLst/>
                <a:gdLst/>
                <a:ahLst/>
                <a:cxnLst/>
                <a:rect l="l" t="t" r="r" b="b"/>
                <a:pathLst>
                  <a:path w="14968" h="25392" extrusionOk="0">
                    <a:moveTo>
                      <a:pt x="2173" y="0"/>
                    </a:moveTo>
                    <a:cubicBezTo>
                      <a:pt x="680" y="0"/>
                      <a:pt x="289" y="1120"/>
                      <a:pt x="289" y="1120"/>
                    </a:cubicBezTo>
                    <a:cubicBezTo>
                      <a:pt x="289" y="1120"/>
                      <a:pt x="1" y="11110"/>
                      <a:pt x="2183" y="17475"/>
                    </a:cubicBezTo>
                    <a:cubicBezTo>
                      <a:pt x="4098" y="23097"/>
                      <a:pt x="6589" y="25391"/>
                      <a:pt x="8930" y="25391"/>
                    </a:cubicBezTo>
                    <a:cubicBezTo>
                      <a:pt x="10006" y="25391"/>
                      <a:pt x="11050" y="24907"/>
                      <a:pt x="11992" y="24039"/>
                    </a:cubicBezTo>
                    <a:cubicBezTo>
                      <a:pt x="14967" y="21262"/>
                      <a:pt x="8350" y="2689"/>
                      <a:pt x="4725" y="777"/>
                    </a:cubicBezTo>
                    <a:cubicBezTo>
                      <a:pt x="3640" y="202"/>
                      <a:pt x="2807" y="0"/>
                      <a:pt x="2173" y="0"/>
                    </a:cubicBezTo>
                    <a:close/>
                  </a:path>
                </a:pathLst>
              </a:custGeom>
              <a:solidFill>
                <a:srgbClr val="FC870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97" name="Google Shape;3797;p78"/>
              <p:cNvSpPr/>
              <p:nvPr/>
            </p:nvSpPr>
            <p:spPr>
              <a:xfrm>
                <a:off x="2379350" y="3107900"/>
                <a:ext cx="290800" cy="299025"/>
              </a:xfrm>
              <a:custGeom>
                <a:avLst/>
                <a:gdLst/>
                <a:ahLst/>
                <a:cxnLst/>
                <a:rect l="l" t="t" r="r" b="b"/>
                <a:pathLst>
                  <a:path w="11632" h="11961" extrusionOk="0">
                    <a:moveTo>
                      <a:pt x="1" y="1"/>
                    </a:moveTo>
                    <a:lnTo>
                      <a:pt x="1" y="1"/>
                    </a:lnTo>
                    <a:cubicBezTo>
                      <a:pt x="235" y="1371"/>
                      <a:pt x="578" y="2724"/>
                      <a:pt x="1011" y="4058"/>
                    </a:cubicBezTo>
                    <a:cubicBezTo>
                      <a:pt x="2924" y="9673"/>
                      <a:pt x="5411" y="11961"/>
                      <a:pt x="7750" y="11961"/>
                    </a:cubicBezTo>
                    <a:cubicBezTo>
                      <a:pt x="8828" y="11961"/>
                      <a:pt x="9876" y="11474"/>
                      <a:pt x="10820" y="10604"/>
                    </a:cubicBezTo>
                    <a:cubicBezTo>
                      <a:pt x="11415" y="10045"/>
                      <a:pt x="11632" y="8818"/>
                      <a:pt x="11541" y="7232"/>
                    </a:cubicBezTo>
                    <a:cubicBezTo>
                      <a:pt x="6709" y="6889"/>
                      <a:pt x="2525" y="3968"/>
                      <a:pt x="1" y="1"/>
                    </a:cubicBezTo>
                    <a:close/>
                  </a:path>
                </a:pathLst>
              </a:custGeom>
              <a:solidFill>
                <a:srgbClr val="FC870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00" name="Google Shape;3800;p78"/>
              <p:cNvSpPr/>
              <p:nvPr/>
            </p:nvSpPr>
            <p:spPr>
              <a:xfrm>
                <a:off x="1464700" y="2825500"/>
                <a:ext cx="373725" cy="634625"/>
              </a:xfrm>
              <a:custGeom>
                <a:avLst/>
                <a:gdLst/>
                <a:ahLst/>
                <a:cxnLst/>
                <a:rect l="l" t="t" r="r" b="b"/>
                <a:pathLst>
                  <a:path w="14949" h="25385" extrusionOk="0">
                    <a:moveTo>
                      <a:pt x="12770" y="1"/>
                    </a:moveTo>
                    <a:cubicBezTo>
                      <a:pt x="12140" y="1"/>
                      <a:pt x="11315" y="200"/>
                      <a:pt x="10242" y="766"/>
                    </a:cubicBezTo>
                    <a:cubicBezTo>
                      <a:pt x="6618" y="2696"/>
                      <a:pt x="0" y="21268"/>
                      <a:pt x="2975" y="24027"/>
                    </a:cubicBezTo>
                    <a:cubicBezTo>
                      <a:pt x="3914" y="24898"/>
                      <a:pt x="4959" y="25384"/>
                      <a:pt x="6038" y="25384"/>
                    </a:cubicBezTo>
                    <a:cubicBezTo>
                      <a:pt x="8376" y="25384"/>
                      <a:pt x="10872" y="23097"/>
                      <a:pt x="12785" y="17482"/>
                    </a:cubicBezTo>
                    <a:cubicBezTo>
                      <a:pt x="14949" y="11098"/>
                      <a:pt x="14660" y="1127"/>
                      <a:pt x="14660" y="1127"/>
                    </a:cubicBezTo>
                    <a:cubicBezTo>
                      <a:pt x="14660" y="1127"/>
                      <a:pt x="14267" y="1"/>
                      <a:pt x="12770" y="1"/>
                    </a:cubicBezTo>
                    <a:close/>
                  </a:path>
                </a:pathLst>
              </a:custGeom>
              <a:solidFill>
                <a:srgbClr val="FC870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01" name="Google Shape;3801;p78"/>
              <p:cNvSpPr/>
              <p:nvPr/>
            </p:nvSpPr>
            <p:spPr>
              <a:xfrm>
                <a:off x="1709025" y="2780625"/>
                <a:ext cx="225425" cy="699350"/>
              </a:xfrm>
              <a:custGeom>
                <a:avLst/>
                <a:gdLst/>
                <a:ahLst/>
                <a:cxnLst/>
                <a:rect l="l" t="t" r="r" b="b"/>
                <a:pathLst>
                  <a:path w="9017" h="27974" extrusionOk="0">
                    <a:moveTo>
                      <a:pt x="6420" y="1"/>
                    </a:moveTo>
                    <a:cubicBezTo>
                      <a:pt x="6420" y="1"/>
                      <a:pt x="289" y="1732"/>
                      <a:pt x="325" y="1984"/>
                    </a:cubicBezTo>
                    <a:cubicBezTo>
                      <a:pt x="4599" y="25732"/>
                      <a:pt x="0" y="27788"/>
                      <a:pt x="3174" y="27950"/>
                    </a:cubicBezTo>
                    <a:cubicBezTo>
                      <a:pt x="3495" y="27967"/>
                      <a:pt x="3786" y="27974"/>
                      <a:pt x="4049" y="27974"/>
                    </a:cubicBezTo>
                    <a:cubicBezTo>
                      <a:pt x="6389" y="27974"/>
                      <a:pt x="6564" y="27391"/>
                      <a:pt x="6564" y="27391"/>
                    </a:cubicBezTo>
                    <a:cubicBezTo>
                      <a:pt x="9016" y="20828"/>
                      <a:pt x="6420" y="1"/>
                      <a:pt x="6420" y="1"/>
                    </a:cubicBezTo>
                    <a:close/>
                  </a:path>
                </a:pathLst>
              </a:custGeom>
              <a:solidFill>
                <a:srgbClr val="00206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02" name="Google Shape;3802;p78"/>
              <p:cNvSpPr/>
              <p:nvPr/>
            </p:nvSpPr>
            <p:spPr>
              <a:xfrm>
                <a:off x="1667550" y="2972100"/>
                <a:ext cx="197475" cy="198050"/>
              </a:xfrm>
              <a:custGeom>
                <a:avLst/>
                <a:gdLst/>
                <a:ahLst/>
                <a:cxnLst/>
                <a:rect l="l" t="t" r="r" b="b"/>
                <a:pathLst>
                  <a:path w="7899" h="7922" extrusionOk="0">
                    <a:moveTo>
                      <a:pt x="3832" y="1"/>
                    </a:moveTo>
                    <a:cubicBezTo>
                      <a:pt x="3025" y="1"/>
                      <a:pt x="2218" y="213"/>
                      <a:pt x="1497" y="636"/>
                    </a:cubicBezTo>
                    <a:cubicBezTo>
                      <a:pt x="0" y="1177"/>
                      <a:pt x="253" y="4802"/>
                      <a:pt x="740" y="6370"/>
                    </a:cubicBezTo>
                    <a:cubicBezTo>
                      <a:pt x="1051" y="7338"/>
                      <a:pt x="1974" y="7922"/>
                      <a:pt x="3224" y="7922"/>
                    </a:cubicBezTo>
                    <a:cubicBezTo>
                      <a:pt x="3999" y="7922"/>
                      <a:pt x="4901" y="7697"/>
                      <a:pt x="5861" y="7200"/>
                    </a:cubicBezTo>
                    <a:cubicBezTo>
                      <a:pt x="7069" y="6569"/>
                      <a:pt x="6546" y="6244"/>
                      <a:pt x="5699" y="6082"/>
                    </a:cubicBezTo>
                    <a:cubicBezTo>
                      <a:pt x="6203" y="5992"/>
                      <a:pt x="6672" y="5721"/>
                      <a:pt x="7033" y="5343"/>
                    </a:cubicBezTo>
                    <a:cubicBezTo>
                      <a:pt x="7628" y="4657"/>
                      <a:pt x="6817" y="4279"/>
                      <a:pt x="5825" y="4098"/>
                    </a:cubicBezTo>
                    <a:cubicBezTo>
                      <a:pt x="6113" y="4026"/>
                      <a:pt x="6402" y="3954"/>
                      <a:pt x="6672" y="3864"/>
                    </a:cubicBezTo>
                    <a:cubicBezTo>
                      <a:pt x="7898" y="1971"/>
                      <a:pt x="4905" y="1844"/>
                      <a:pt x="4220" y="1844"/>
                    </a:cubicBezTo>
                    <a:lnTo>
                      <a:pt x="5861" y="1844"/>
                    </a:lnTo>
                    <a:cubicBezTo>
                      <a:pt x="7502" y="1646"/>
                      <a:pt x="6167" y="636"/>
                      <a:pt x="6167" y="636"/>
                    </a:cubicBezTo>
                    <a:cubicBezTo>
                      <a:pt x="5446" y="213"/>
                      <a:pt x="4639" y="1"/>
                      <a:pt x="3832" y="1"/>
                    </a:cubicBezTo>
                    <a:close/>
                  </a:path>
                </a:pathLst>
              </a:custGeom>
              <a:solidFill>
                <a:srgbClr val="FFE1CC"/>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04" name="Google Shape;3804;p78"/>
              <p:cNvSpPr/>
              <p:nvPr/>
            </p:nvSpPr>
            <p:spPr>
              <a:xfrm>
                <a:off x="1668000" y="2975825"/>
                <a:ext cx="105950" cy="194225"/>
              </a:xfrm>
              <a:custGeom>
                <a:avLst/>
                <a:gdLst/>
                <a:ahLst/>
                <a:cxnLst/>
                <a:rect l="l" t="t" r="r" b="b"/>
                <a:pathLst>
                  <a:path w="4238" h="7769" extrusionOk="0">
                    <a:moveTo>
                      <a:pt x="2705" y="0"/>
                    </a:moveTo>
                    <a:lnTo>
                      <a:pt x="2705" y="0"/>
                    </a:lnTo>
                    <a:cubicBezTo>
                      <a:pt x="2273" y="91"/>
                      <a:pt x="1858" y="253"/>
                      <a:pt x="1479" y="487"/>
                    </a:cubicBezTo>
                    <a:cubicBezTo>
                      <a:pt x="0" y="1028"/>
                      <a:pt x="217" y="4653"/>
                      <a:pt x="740" y="6221"/>
                    </a:cubicBezTo>
                    <a:cubicBezTo>
                      <a:pt x="1040" y="7193"/>
                      <a:pt x="1962" y="7768"/>
                      <a:pt x="3202" y="7768"/>
                    </a:cubicBezTo>
                    <a:cubicBezTo>
                      <a:pt x="3527" y="7768"/>
                      <a:pt x="3874" y="7728"/>
                      <a:pt x="4238" y="7646"/>
                    </a:cubicBezTo>
                    <a:cubicBezTo>
                      <a:pt x="2940" y="6095"/>
                      <a:pt x="2273" y="4130"/>
                      <a:pt x="2327" y="2128"/>
                    </a:cubicBezTo>
                    <a:cubicBezTo>
                      <a:pt x="2345" y="1389"/>
                      <a:pt x="2489" y="686"/>
                      <a:pt x="2705" y="0"/>
                    </a:cubicBezTo>
                    <a:close/>
                  </a:path>
                </a:pathLst>
              </a:custGeom>
              <a:solidFill>
                <a:srgbClr val="F2BF9C"/>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05" name="Google Shape;3805;p78"/>
              <p:cNvSpPr/>
              <p:nvPr/>
            </p:nvSpPr>
            <p:spPr>
              <a:xfrm>
                <a:off x="1658075" y="1849775"/>
                <a:ext cx="865575" cy="454525"/>
              </a:xfrm>
              <a:custGeom>
                <a:avLst/>
                <a:gdLst/>
                <a:ahLst/>
                <a:cxnLst/>
                <a:rect l="l" t="t" r="r" b="b"/>
                <a:pathLst>
                  <a:path w="34623" h="18181" extrusionOk="0">
                    <a:moveTo>
                      <a:pt x="18264" y="1"/>
                    </a:moveTo>
                    <a:cubicBezTo>
                      <a:pt x="12603" y="1"/>
                      <a:pt x="6326" y="1439"/>
                      <a:pt x="4328" y="4921"/>
                    </a:cubicBezTo>
                    <a:cubicBezTo>
                      <a:pt x="4328" y="4921"/>
                      <a:pt x="1" y="15254"/>
                      <a:pt x="3535" y="15650"/>
                    </a:cubicBezTo>
                    <a:cubicBezTo>
                      <a:pt x="3535" y="15650"/>
                      <a:pt x="4480" y="15427"/>
                      <a:pt x="6136" y="10617"/>
                    </a:cubicBezTo>
                    <a:lnTo>
                      <a:pt x="6136" y="10617"/>
                    </a:lnTo>
                    <a:cubicBezTo>
                      <a:pt x="5900" y="11611"/>
                      <a:pt x="6286" y="13108"/>
                      <a:pt x="8169" y="13108"/>
                    </a:cubicBezTo>
                    <a:cubicBezTo>
                      <a:pt x="9540" y="13108"/>
                      <a:pt x="10135" y="12386"/>
                      <a:pt x="10387" y="11647"/>
                    </a:cubicBezTo>
                    <a:cubicBezTo>
                      <a:pt x="10441" y="12495"/>
                      <a:pt x="10820" y="13414"/>
                      <a:pt x="12154" y="13468"/>
                    </a:cubicBezTo>
                    <a:cubicBezTo>
                      <a:pt x="12216" y="13472"/>
                      <a:pt x="12276" y="13474"/>
                      <a:pt x="12335" y="13474"/>
                    </a:cubicBezTo>
                    <a:cubicBezTo>
                      <a:pt x="13935" y="13474"/>
                      <a:pt x="14358" y="12084"/>
                      <a:pt x="14462" y="11214"/>
                    </a:cubicBezTo>
                    <a:cubicBezTo>
                      <a:pt x="14495" y="12255"/>
                      <a:pt x="14892" y="14038"/>
                      <a:pt x="17247" y="14038"/>
                    </a:cubicBezTo>
                    <a:cubicBezTo>
                      <a:pt x="17462" y="14038"/>
                      <a:pt x="17693" y="14023"/>
                      <a:pt x="17943" y="13991"/>
                    </a:cubicBezTo>
                    <a:cubicBezTo>
                      <a:pt x="18934" y="13396"/>
                      <a:pt x="19511" y="12278"/>
                      <a:pt x="19439" y="11124"/>
                    </a:cubicBezTo>
                    <a:lnTo>
                      <a:pt x="19439" y="11124"/>
                    </a:lnTo>
                    <a:cubicBezTo>
                      <a:pt x="19628" y="12172"/>
                      <a:pt x="20275" y="14005"/>
                      <a:pt x="22300" y="14005"/>
                    </a:cubicBezTo>
                    <a:cubicBezTo>
                      <a:pt x="22401" y="14005"/>
                      <a:pt x="22505" y="14001"/>
                      <a:pt x="22613" y="13991"/>
                    </a:cubicBezTo>
                    <a:cubicBezTo>
                      <a:pt x="24687" y="13793"/>
                      <a:pt x="24452" y="12206"/>
                      <a:pt x="24055" y="11124"/>
                    </a:cubicBezTo>
                    <a:lnTo>
                      <a:pt x="24055" y="11124"/>
                    </a:lnTo>
                    <a:cubicBezTo>
                      <a:pt x="24595" y="12131"/>
                      <a:pt x="25738" y="14284"/>
                      <a:pt x="26957" y="14284"/>
                    </a:cubicBezTo>
                    <a:cubicBezTo>
                      <a:pt x="27244" y="14284"/>
                      <a:pt x="27535" y="14165"/>
                      <a:pt x="27824" y="13883"/>
                    </a:cubicBezTo>
                    <a:cubicBezTo>
                      <a:pt x="28455" y="13270"/>
                      <a:pt x="28545" y="11557"/>
                      <a:pt x="28527" y="11016"/>
                    </a:cubicBezTo>
                    <a:lnTo>
                      <a:pt x="28527" y="11016"/>
                    </a:lnTo>
                    <a:cubicBezTo>
                      <a:pt x="29572" y="12356"/>
                      <a:pt x="30851" y="18180"/>
                      <a:pt x="32106" y="18180"/>
                    </a:cubicBezTo>
                    <a:cubicBezTo>
                      <a:pt x="32151" y="18180"/>
                      <a:pt x="32197" y="18172"/>
                      <a:pt x="32242" y="18157"/>
                    </a:cubicBezTo>
                    <a:cubicBezTo>
                      <a:pt x="34622" y="17345"/>
                      <a:pt x="31521" y="5065"/>
                      <a:pt x="27734" y="2036"/>
                    </a:cubicBezTo>
                    <a:cubicBezTo>
                      <a:pt x="26143" y="756"/>
                      <a:pt x="22366" y="1"/>
                      <a:pt x="18264"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06" name="Google Shape;3806;p78"/>
              <p:cNvSpPr/>
              <p:nvPr/>
            </p:nvSpPr>
            <p:spPr>
              <a:xfrm>
                <a:off x="1657625" y="1853325"/>
                <a:ext cx="380500" cy="387725"/>
              </a:xfrm>
              <a:custGeom>
                <a:avLst/>
                <a:gdLst/>
                <a:ahLst/>
                <a:cxnLst/>
                <a:rect l="l" t="t" r="r" b="b"/>
                <a:pathLst>
                  <a:path w="15220" h="15509" extrusionOk="0">
                    <a:moveTo>
                      <a:pt x="15220" y="1"/>
                    </a:moveTo>
                    <a:lnTo>
                      <a:pt x="15220" y="1"/>
                    </a:lnTo>
                    <a:cubicBezTo>
                      <a:pt x="10513" y="433"/>
                      <a:pt x="5987" y="1912"/>
                      <a:pt x="4346" y="4779"/>
                    </a:cubicBezTo>
                    <a:cubicBezTo>
                      <a:pt x="4346" y="4779"/>
                      <a:pt x="1" y="15112"/>
                      <a:pt x="3553" y="15508"/>
                    </a:cubicBezTo>
                    <a:cubicBezTo>
                      <a:pt x="3553" y="15508"/>
                      <a:pt x="4491" y="15274"/>
                      <a:pt x="6150" y="10441"/>
                    </a:cubicBezTo>
                    <a:lnTo>
                      <a:pt x="6150" y="10441"/>
                    </a:lnTo>
                    <a:cubicBezTo>
                      <a:pt x="5897" y="11433"/>
                      <a:pt x="6276" y="12966"/>
                      <a:pt x="8169" y="12966"/>
                    </a:cubicBezTo>
                    <a:cubicBezTo>
                      <a:pt x="9540" y="12966"/>
                      <a:pt x="10153" y="12226"/>
                      <a:pt x="10405" y="11487"/>
                    </a:cubicBezTo>
                    <a:cubicBezTo>
                      <a:pt x="10405" y="11722"/>
                      <a:pt x="10441" y="11938"/>
                      <a:pt x="10513" y="12154"/>
                    </a:cubicBezTo>
                    <a:cubicBezTo>
                      <a:pt x="10477" y="11595"/>
                      <a:pt x="10459" y="11036"/>
                      <a:pt x="10495" y="10477"/>
                    </a:cubicBezTo>
                    <a:cubicBezTo>
                      <a:pt x="10640" y="6492"/>
                      <a:pt x="12335" y="2742"/>
                      <a:pt x="15220"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07" name="Google Shape;3807;p78"/>
              <p:cNvSpPr/>
              <p:nvPr/>
            </p:nvSpPr>
            <p:spPr>
              <a:xfrm>
                <a:off x="1764925" y="2149950"/>
                <a:ext cx="252925" cy="252475"/>
              </a:xfrm>
              <a:custGeom>
                <a:avLst/>
                <a:gdLst/>
                <a:ahLst/>
                <a:cxnLst/>
                <a:rect l="l" t="t" r="r" b="b"/>
                <a:pathLst>
                  <a:path w="10117" h="10099" extrusionOk="0">
                    <a:moveTo>
                      <a:pt x="5067" y="1"/>
                    </a:moveTo>
                    <a:cubicBezTo>
                      <a:pt x="2272" y="1"/>
                      <a:pt x="0" y="2273"/>
                      <a:pt x="0" y="5050"/>
                    </a:cubicBezTo>
                    <a:cubicBezTo>
                      <a:pt x="0" y="7845"/>
                      <a:pt x="2272" y="10099"/>
                      <a:pt x="5067" y="10099"/>
                    </a:cubicBezTo>
                    <a:cubicBezTo>
                      <a:pt x="7844" y="10099"/>
                      <a:pt x="10116" y="7845"/>
                      <a:pt x="10116" y="5050"/>
                    </a:cubicBezTo>
                    <a:cubicBezTo>
                      <a:pt x="10116" y="2273"/>
                      <a:pt x="7844" y="1"/>
                      <a:pt x="5067" y="1"/>
                    </a:cubicBezTo>
                    <a:close/>
                  </a:path>
                </a:pathLst>
              </a:custGeom>
              <a:solidFill>
                <a:srgbClr val="F8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08" name="Google Shape;3808;p78"/>
              <p:cNvSpPr/>
              <p:nvPr/>
            </p:nvSpPr>
            <p:spPr>
              <a:xfrm>
                <a:off x="1704525" y="2136300"/>
                <a:ext cx="326850" cy="280100"/>
              </a:xfrm>
              <a:custGeom>
                <a:avLst/>
                <a:gdLst/>
                <a:ahLst/>
                <a:cxnLst/>
                <a:rect l="l" t="t" r="r" b="b"/>
                <a:pathLst>
                  <a:path w="13074" h="11204" extrusionOk="0">
                    <a:moveTo>
                      <a:pt x="7483" y="1088"/>
                    </a:moveTo>
                    <a:cubicBezTo>
                      <a:pt x="9972" y="1088"/>
                      <a:pt x="11991" y="3107"/>
                      <a:pt x="11991" y="5596"/>
                    </a:cubicBezTo>
                    <a:cubicBezTo>
                      <a:pt x="11991" y="8316"/>
                      <a:pt x="9762" y="10121"/>
                      <a:pt x="7444" y="10121"/>
                    </a:cubicBezTo>
                    <a:cubicBezTo>
                      <a:pt x="6336" y="10121"/>
                      <a:pt x="5207" y="9709"/>
                      <a:pt x="4292" y="8787"/>
                    </a:cubicBezTo>
                    <a:cubicBezTo>
                      <a:pt x="1443" y="5956"/>
                      <a:pt x="3462" y="1088"/>
                      <a:pt x="7483" y="1088"/>
                    </a:cubicBezTo>
                    <a:close/>
                    <a:moveTo>
                      <a:pt x="7438" y="0"/>
                    </a:moveTo>
                    <a:cubicBezTo>
                      <a:pt x="6063" y="0"/>
                      <a:pt x="4659" y="509"/>
                      <a:pt x="3516" y="1647"/>
                    </a:cubicBezTo>
                    <a:cubicBezTo>
                      <a:pt x="0" y="5163"/>
                      <a:pt x="2488" y="11204"/>
                      <a:pt x="7483" y="11204"/>
                    </a:cubicBezTo>
                    <a:cubicBezTo>
                      <a:pt x="10567" y="11186"/>
                      <a:pt x="13055" y="8697"/>
                      <a:pt x="13073" y="5596"/>
                    </a:cubicBezTo>
                    <a:cubicBezTo>
                      <a:pt x="13073" y="2228"/>
                      <a:pt x="10316" y="0"/>
                      <a:pt x="7438" y="0"/>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09" name="Google Shape;3809;p78"/>
              <p:cNvSpPr/>
              <p:nvPr/>
            </p:nvSpPr>
            <p:spPr>
              <a:xfrm>
                <a:off x="2158925" y="2140950"/>
                <a:ext cx="252475" cy="252475"/>
              </a:xfrm>
              <a:custGeom>
                <a:avLst/>
                <a:gdLst/>
                <a:ahLst/>
                <a:cxnLst/>
                <a:rect l="l" t="t" r="r" b="b"/>
                <a:pathLst>
                  <a:path w="10099" h="10099" extrusionOk="0">
                    <a:moveTo>
                      <a:pt x="5049" y="0"/>
                    </a:moveTo>
                    <a:cubicBezTo>
                      <a:pt x="2254" y="0"/>
                      <a:pt x="0" y="2254"/>
                      <a:pt x="0" y="5049"/>
                    </a:cubicBezTo>
                    <a:cubicBezTo>
                      <a:pt x="0" y="7826"/>
                      <a:pt x="2254" y="10098"/>
                      <a:pt x="5049" y="10098"/>
                    </a:cubicBezTo>
                    <a:cubicBezTo>
                      <a:pt x="7844" y="10098"/>
                      <a:pt x="10098" y="7826"/>
                      <a:pt x="10098" y="5049"/>
                    </a:cubicBezTo>
                    <a:cubicBezTo>
                      <a:pt x="10098" y="2254"/>
                      <a:pt x="7844" y="0"/>
                      <a:pt x="5049" y="0"/>
                    </a:cubicBezTo>
                    <a:close/>
                  </a:path>
                </a:pathLst>
              </a:custGeom>
              <a:solidFill>
                <a:srgbClr val="F8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10" name="Google Shape;3810;p78"/>
              <p:cNvSpPr/>
              <p:nvPr/>
            </p:nvSpPr>
            <p:spPr>
              <a:xfrm>
                <a:off x="2098075" y="2127075"/>
                <a:ext cx="326850" cy="279875"/>
              </a:xfrm>
              <a:custGeom>
                <a:avLst/>
                <a:gdLst/>
                <a:ahLst/>
                <a:cxnLst/>
                <a:rect l="l" t="t" r="r" b="b"/>
                <a:pathLst>
                  <a:path w="13074" h="11195" extrusionOk="0">
                    <a:moveTo>
                      <a:pt x="7516" y="1096"/>
                    </a:moveTo>
                    <a:cubicBezTo>
                      <a:pt x="9989" y="1096"/>
                      <a:pt x="11991" y="3127"/>
                      <a:pt x="11991" y="5604"/>
                    </a:cubicBezTo>
                    <a:cubicBezTo>
                      <a:pt x="11991" y="8325"/>
                      <a:pt x="9770" y="10121"/>
                      <a:pt x="7451" y="10121"/>
                    </a:cubicBezTo>
                    <a:cubicBezTo>
                      <a:pt x="6343" y="10121"/>
                      <a:pt x="5213" y="9711"/>
                      <a:pt x="4292" y="8796"/>
                    </a:cubicBezTo>
                    <a:cubicBezTo>
                      <a:pt x="1461" y="5947"/>
                      <a:pt x="3462" y="1096"/>
                      <a:pt x="7483" y="1096"/>
                    </a:cubicBezTo>
                    <a:cubicBezTo>
                      <a:pt x="7494" y="1096"/>
                      <a:pt x="7505" y="1096"/>
                      <a:pt x="7516" y="1096"/>
                    </a:cubicBezTo>
                    <a:close/>
                    <a:moveTo>
                      <a:pt x="7444" y="1"/>
                    </a:moveTo>
                    <a:cubicBezTo>
                      <a:pt x="6071" y="1"/>
                      <a:pt x="4672" y="512"/>
                      <a:pt x="3534" y="1655"/>
                    </a:cubicBezTo>
                    <a:cubicBezTo>
                      <a:pt x="0" y="5171"/>
                      <a:pt x="2506" y="11194"/>
                      <a:pt x="7483" y="11194"/>
                    </a:cubicBezTo>
                    <a:cubicBezTo>
                      <a:pt x="10567" y="11194"/>
                      <a:pt x="13073" y="8688"/>
                      <a:pt x="13073" y="5604"/>
                    </a:cubicBezTo>
                    <a:cubicBezTo>
                      <a:pt x="13073" y="2237"/>
                      <a:pt x="10317" y="1"/>
                      <a:pt x="7444" y="1"/>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11" name="Google Shape;3811;p78"/>
              <p:cNvSpPr/>
              <p:nvPr/>
            </p:nvSpPr>
            <p:spPr>
              <a:xfrm>
                <a:off x="2006550" y="2225075"/>
                <a:ext cx="165475" cy="60600"/>
              </a:xfrm>
              <a:custGeom>
                <a:avLst/>
                <a:gdLst/>
                <a:ahLst/>
                <a:cxnLst/>
                <a:rect l="l" t="t" r="r" b="b"/>
                <a:pathLst>
                  <a:path w="6619" h="2424" extrusionOk="0">
                    <a:moveTo>
                      <a:pt x="3273" y="1"/>
                    </a:moveTo>
                    <a:cubicBezTo>
                      <a:pt x="3204" y="1"/>
                      <a:pt x="3135" y="3"/>
                      <a:pt x="3066" y="7"/>
                    </a:cubicBezTo>
                    <a:cubicBezTo>
                      <a:pt x="1227" y="133"/>
                      <a:pt x="55" y="1666"/>
                      <a:pt x="1" y="1720"/>
                    </a:cubicBezTo>
                    <a:lnTo>
                      <a:pt x="884" y="2369"/>
                    </a:lnTo>
                    <a:cubicBezTo>
                      <a:pt x="884" y="2369"/>
                      <a:pt x="1786" y="1179"/>
                      <a:pt x="3138" y="1089"/>
                    </a:cubicBezTo>
                    <a:cubicBezTo>
                      <a:pt x="3185" y="1086"/>
                      <a:pt x="3233" y="1085"/>
                      <a:pt x="3281" y="1085"/>
                    </a:cubicBezTo>
                    <a:cubicBezTo>
                      <a:pt x="4120" y="1085"/>
                      <a:pt x="4990" y="1536"/>
                      <a:pt x="5843" y="2423"/>
                    </a:cubicBezTo>
                    <a:lnTo>
                      <a:pt x="6618" y="1666"/>
                    </a:lnTo>
                    <a:cubicBezTo>
                      <a:pt x="5547" y="561"/>
                      <a:pt x="4412" y="1"/>
                      <a:pt x="3273" y="1"/>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12" name="Google Shape;3812;p78"/>
              <p:cNvSpPr/>
              <p:nvPr/>
            </p:nvSpPr>
            <p:spPr>
              <a:xfrm>
                <a:off x="1662075" y="2206750"/>
                <a:ext cx="106475" cy="54125"/>
              </a:xfrm>
              <a:custGeom>
                <a:avLst/>
                <a:gdLst/>
                <a:ahLst/>
                <a:cxnLst/>
                <a:rect l="l" t="t" r="r" b="b"/>
                <a:pathLst>
                  <a:path w="4259" h="2165" extrusionOk="0">
                    <a:moveTo>
                      <a:pt x="777" y="0"/>
                    </a:moveTo>
                    <a:cubicBezTo>
                      <a:pt x="254" y="0"/>
                      <a:pt x="1" y="789"/>
                      <a:pt x="580" y="1047"/>
                    </a:cubicBezTo>
                    <a:lnTo>
                      <a:pt x="3303" y="2129"/>
                    </a:lnTo>
                    <a:cubicBezTo>
                      <a:pt x="3357" y="2147"/>
                      <a:pt x="3429" y="2165"/>
                      <a:pt x="3501" y="2165"/>
                    </a:cubicBezTo>
                    <a:cubicBezTo>
                      <a:pt x="4096" y="2165"/>
                      <a:pt x="4259" y="1353"/>
                      <a:pt x="3700" y="1119"/>
                    </a:cubicBezTo>
                    <a:lnTo>
                      <a:pt x="977" y="37"/>
                    </a:lnTo>
                    <a:cubicBezTo>
                      <a:pt x="907" y="12"/>
                      <a:pt x="840" y="0"/>
                      <a:pt x="777" y="0"/>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13" name="Google Shape;3813;p78"/>
              <p:cNvSpPr/>
              <p:nvPr/>
            </p:nvSpPr>
            <p:spPr>
              <a:xfrm>
                <a:off x="2395600" y="2262800"/>
                <a:ext cx="119250" cy="56225"/>
              </a:xfrm>
              <a:custGeom>
                <a:avLst/>
                <a:gdLst/>
                <a:ahLst/>
                <a:cxnLst/>
                <a:rect l="l" t="t" r="r" b="b"/>
                <a:pathLst>
                  <a:path w="4770" h="2249" extrusionOk="0">
                    <a:moveTo>
                      <a:pt x="4008" y="0"/>
                    </a:moveTo>
                    <a:cubicBezTo>
                      <a:pt x="3949" y="0"/>
                      <a:pt x="3888" y="10"/>
                      <a:pt x="3823" y="31"/>
                    </a:cubicBezTo>
                    <a:lnTo>
                      <a:pt x="577" y="1185"/>
                    </a:lnTo>
                    <a:cubicBezTo>
                      <a:pt x="0" y="1401"/>
                      <a:pt x="144" y="2231"/>
                      <a:pt x="757" y="2249"/>
                    </a:cubicBezTo>
                    <a:cubicBezTo>
                      <a:pt x="812" y="2249"/>
                      <a:pt x="884" y="2231"/>
                      <a:pt x="938" y="2213"/>
                    </a:cubicBezTo>
                    <a:lnTo>
                      <a:pt x="4184" y="1059"/>
                    </a:lnTo>
                    <a:cubicBezTo>
                      <a:pt x="4770" y="831"/>
                      <a:pt x="4547" y="0"/>
                      <a:pt x="4008" y="0"/>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14" name="Google Shape;3814;p78"/>
              <p:cNvSpPr/>
              <p:nvPr/>
            </p:nvSpPr>
            <p:spPr>
              <a:xfrm>
                <a:off x="2410025" y="4069475"/>
                <a:ext cx="162750" cy="261475"/>
              </a:xfrm>
              <a:custGeom>
                <a:avLst/>
                <a:gdLst/>
                <a:ahLst/>
                <a:cxnLst/>
                <a:rect l="l" t="t" r="r" b="b"/>
                <a:pathLst>
                  <a:path w="6510" h="10459" extrusionOk="0">
                    <a:moveTo>
                      <a:pt x="0" y="0"/>
                    </a:moveTo>
                    <a:lnTo>
                      <a:pt x="974" y="10459"/>
                    </a:lnTo>
                    <a:lnTo>
                      <a:pt x="6510" y="8277"/>
                    </a:lnTo>
                    <a:lnTo>
                      <a:pt x="0" y="0"/>
                    </a:lnTo>
                    <a:close/>
                  </a:path>
                </a:pathLst>
              </a:custGeom>
              <a:solidFill>
                <a:schemeClr val="accent3">
                  <a:lumMod val="50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15" name="Google Shape;3815;p78"/>
              <p:cNvSpPr/>
              <p:nvPr/>
            </p:nvSpPr>
            <p:spPr>
              <a:xfrm>
                <a:off x="2246825" y="5244700"/>
                <a:ext cx="381850" cy="153750"/>
              </a:xfrm>
              <a:custGeom>
                <a:avLst/>
                <a:gdLst/>
                <a:ahLst/>
                <a:cxnLst/>
                <a:rect l="l" t="t" r="r" b="b"/>
                <a:pathLst>
                  <a:path w="15274" h="6150" extrusionOk="0">
                    <a:moveTo>
                      <a:pt x="6348" y="1"/>
                    </a:moveTo>
                    <a:lnTo>
                      <a:pt x="6149" y="2363"/>
                    </a:lnTo>
                    <a:lnTo>
                      <a:pt x="1" y="2363"/>
                    </a:lnTo>
                    <a:lnTo>
                      <a:pt x="1" y="6149"/>
                    </a:lnTo>
                    <a:lnTo>
                      <a:pt x="14985" y="6149"/>
                    </a:lnTo>
                    <a:cubicBezTo>
                      <a:pt x="15274" y="2218"/>
                      <a:pt x="13110" y="938"/>
                      <a:pt x="10730" y="560"/>
                    </a:cubicBezTo>
                    <a:lnTo>
                      <a:pt x="10549" y="2381"/>
                    </a:lnTo>
                    <a:lnTo>
                      <a:pt x="8169" y="2417"/>
                    </a:lnTo>
                    <a:lnTo>
                      <a:pt x="8403" y="307"/>
                    </a:lnTo>
                    <a:lnTo>
                      <a:pt x="6348" y="1"/>
                    </a:ln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16" name="Google Shape;3816;p78"/>
              <p:cNvSpPr/>
              <p:nvPr/>
            </p:nvSpPr>
            <p:spPr>
              <a:xfrm>
                <a:off x="2553825" y="3954050"/>
                <a:ext cx="140675" cy="219575"/>
              </a:xfrm>
              <a:custGeom>
                <a:avLst/>
                <a:gdLst/>
                <a:ahLst/>
                <a:cxnLst/>
                <a:rect l="l" t="t" r="r" b="b"/>
                <a:pathLst>
                  <a:path w="5627" h="8783" extrusionOk="0">
                    <a:moveTo>
                      <a:pt x="0" y="1"/>
                    </a:moveTo>
                    <a:lnTo>
                      <a:pt x="4003" y="8782"/>
                    </a:lnTo>
                    <a:lnTo>
                      <a:pt x="5626" y="7124"/>
                    </a:lnTo>
                    <a:lnTo>
                      <a:pt x="0" y="1"/>
                    </a:lnTo>
                    <a:close/>
                  </a:path>
                </a:pathLst>
              </a:custGeom>
              <a:solidFill>
                <a:schemeClr val="accent3">
                  <a:lumMod val="50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17" name="Google Shape;3817;p78"/>
              <p:cNvSpPr/>
              <p:nvPr/>
            </p:nvSpPr>
            <p:spPr>
              <a:xfrm>
                <a:off x="1208625" y="1316875"/>
                <a:ext cx="118600" cy="4089225"/>
              </a:xfrm>
              <a:custGeom>
                <a:avLst/>
                <a:gdLst/>
                <a:ahLst/>
                <a:cxnLst/>
                <a:rect l="l" t="t" r="r" b="b"/>
                <a:pathLst>
                  <a:path w="4744" h="163569" extrusionOk="0">
                    <a:moveTo>
                      <a:pt x="1" y="1"/>
                    </a:moveTo>
                    <a:lnTo>
                      <a:pt x="1" y="163569"/>
                    </a:lnTo>
                    <a:lnTo>
                      <a:pt x="4743" y="163569"/>
                    </a:lnTo>
                    <a:lnTo>
                      <a:pt x="4743" y="1"/>
                    </a:ln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18" name="Google Shape;3818;p78"/>
              <p:cNvSpPr/>
              <p:nvPr/>
            </p:nvSpPr>
            <p:spPr>
              <a:xfrm>
                <a:off x="549125" y="238225"/>
                <a:ext cx="1437625" cy="1411375"/>
              </a:xfrm>
              <a:custGeom>
                <a:avLst/>
                <a:gdLst/>
                <a:ahLst/>
                <a:cxnLst/>
                <a:rect l="l" t="t" r="r" b="b"/>
                <a:pathLst>
                  <a:path w="57505" h="56455" extrusionOk="0">
                    <a:moveTo>
                      <a:pt x="28752" y="1"/>
                    </a:moveTo>
                    <a:cubicBezTo>
                      <a:pt x="27373" y="1"/>
                      <a:pt x="25993" y="528"/>
                      <a:pt x="24938" y="1583"/>
                    </a:cubicBezTo>
                    <a:lnTo>
                      <a:pt x="2110" y="24411"/>
                    </a:lnTo>
                    <a:cubicBezTo>
                      <a:pt x="0" y="26521"/>
                      <a:pt x="0" y="29929"/>
                      <a:pt x="2110" y="32039"/>
                    </a:cubicBezTo>
                    <a:lnTo>
                      <a:pt x="24938" y="54885"/>
                    </a:lnTo>
                    <a:cubicBezTo>
                      <a:pt x="25993" y="55931"/>
                      <a:pt x="27373" y="56454"/>
                      <a:pt x="28752" y="56454"/>
                    </a:cubicBezTo>
                    <a:cubicBezTo>
                      <a:pt x="30132" y="56454"/>
                      <a:pt x="31511" y="55931"/>
                      <a:pt x="32566" y="54885"/>
                    </a:cubicBezTo>
                    <a:lnTo>
                      <a:pt x="55412" y="32039"/>
                    </a:lnTo>
                    <a:cubicBezTo>
                      <a:pt x="57504" y="29929"/>
                      <a:pt x="57504" y="26521"/>
                      <a:pt x="55412" y="24411"/>
                    </a:cubicBezTo>
                    <a:lnTo>
                      <a:pt x="32566" y="1583"/>
                    </a:lnTo>
                    <a:cubicBezTo>
                      <a:pt x="31511" y="528"/>
                      <a:pt x="30132" y="1"/>
                      <a:pt x="28752" y="1"/>
                    </a:cubicBezTo>
                    <a:close/>
                  </a:path>
                </a:pathLst>
              </a:custGeom>
              <a:solidFill>
                <a:schemeClr val="accent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19" name="Google Shape;3819;p78"/>
              <p:cNvSpPr/>
              <p:nvPr/>
            </p:nvSpPr>
            <p:spPr>
              <a:xfrm>
                <a:off x="619900" y="308425"/>
                <a:ext cx="1296075" cy="1270400"/>
              </a:xfrm>
              <a:custGeom>
                <a:avLst/>
                <a:gdLst/>
                <a:ahLst/>
                <a:cxnLst/>
                <a:rect l="l" t="t" r="r" b="b"/>
                <a:pathLst>
                  <a:path w="51843" h="50816" extrusionOk="0">
                    <a:moveTo>
                      <a:pt x="25930" y="1083"/>
                    </a:moveTo>
                    <a:cubicBezTo>
                      <a:pt x="27030" y="1083"/>
                      <a:pt x="28112" y="1534"/>
                      <a:pt x="28887" y="2327"/>
                    </a:cubicBezTo>
                    <a:lnTo>
                      <a:pt x="49011" y="22451"/>
                    </a:lnTo>
                    <a:cubicBezTo>
                      <a:pt x="50652" y="24092"/>
                      <a:pt x="50652" y="26742"/>
                      <a:pt x="49011" y="28383"/>
                    </a:cubicBezTo>
                    <a:lnTo>
                      <a:pt x="28887" y="48507"/>
                    </a:lnTo>
                    <a:cubicBezTo>
                      <a:pt x="28067" y="49328"/>
                      <a:pt x="26994" y="49738"/>
                      <a:pt x="25921" y="49738"/>
                    </a:cubicBezTo>
                    <a:cubicBezTo>
                      <a:pt x="24848" y="49738"/>
                      <a:pt x="23775" y="49328"/>
                      <a:pt x="22955" y="48507"/>
                    </a:cubicBezTo>
                    <a:lnTo>
                      <a:pt x="2813" y="28383"/>
                    </a:lnTo>
                    <a:cubicBezTo>
                      <a:pt x="1190" y="26742"/>
                      <a:pt x="1190" y="24092"/>
                      <a:pt x="2813" y="22451"/>
                    </a:cubicBezTo>
                    <a:lnTo>
                      <a:pt x="22955" y="2309"/>
                    </a:lnTo>
                    <a:cubicBezTo>
                      <a:pt x="23730" y="1534"/>
                      <a:pt x="24812" y="1083"/>
                      <a:pt x="25930" y="1083"/>
                    </a:cubicBezTo>
                    <a:close/>
                    <a:moveTo>
                      <a:pt x="25930" y="1"/>
                    </a:moveTo>
                    <a:cubicBezTo>
                      <a:pt x="24524" y="1"/>
                      <a:pt x="23171" y="560"/>
                      <a:pt x="22197" y="1552"/>
                    </a:cubicBezTo>
                    <a:lnTo>
                      <a:pt x="2056" y="21675"/>
                    </a:lnTo>
                    <a:cubicBezTo>
                      <a:pt x="0" y="23749"/>
                      <a:pt x="0" y="27085"/>
                      <a:pt x="2056" y="29159"/>
                    </a:cubicBezTo>
                    <a:lnTo>
                      <a:pt x="22197" y="49282"/>
                    </a:lnTo>
                    <a:cubicBezTo>
                      <a:pt x="23156" y="50259"/>
                      <a:pt x="24481" y="50816"/>
                      <a:pt x="25864" y="50816"/>
                    </a:cubicBezTo>
                    <a:cubicBezTo>
                      <a:pt x="25886" y="50816"/>
                      <a:pt x="25908" y="50815"/>
                      <a:pt x="25930" y="50815"/>
                    </a:cubicBezTo>
                    <a:cubicBezTo>
                      <a:pt x="25952" y="50815"/>
                      <a:pt x="25974" y="50816"/>
                      <a:pt x="25995" y="50816"/>
                    </a:cubicBezTo>
                    <a:cubicBezTo>
                      <a:pt x="27361" y="50816"/>
                      <a:pt x="28686" y="50259"/>
                      <a:pt x="29663" y="49282"/>
                    </a:cubicBezTo>
                    <a:lnTo>
                      <a:pt x="49786" y="29159"/>
                    </a:lnTo>
                    <a:cubicBezTo>
                      <a:pt x="51842" y="27085"/>
                      <a:pt x="51842" y="23749"/>
                      <a:pt x="49786" y="21675"/>
                    </a:cubicBezTo>
                    <a:lnTo>
                      <a:pt x="29663" y="1552"/>
                    </a:lnTo>
                    <a:cubicBezTo>
                      <a:pt x="28671" y="560"/>
                      <a:pt x="27337" y="1"/>
                      <a:pt x="25930" y="1"/>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20" name="Google Shape;3820;p78"/>
              <p:cNvSpPr/>
              <p:nvPr/>
            </p:nvSpPr>
            <p:spPr>
              <a:xfrm>
                <a:off x="998550" y="5002175"/>
                <a:ext cx="461200" cy="404375"/>
              </a:xfrm>
              <a:custGeom>
                <a:avLst/>
                <a:gdLst/>
                <a:ahLst/>
                <a:cxnLst/>
                <a:rect l="l" t="t" r="r" b="b"/>
                <a:pathLst>
                  <a:path w="18448" h="16175" extrusionOk="0">
                    <a:moveTo>
                      <a:pt x="17185" y="0"/>
                    </a:moveTo>
                    <a:lnTo>
                      <a:pt x="17185" y="0"/>
                    </a:lnTo>
                    <a:cubicBezTo>
                      <a:pt x="6781" y="2164"/>
                      <a:pt x="8368" y="11631"/>
                      <a:pt x="8368" y="11631"/>
                    </a:cubicBezTo>
                    <a:cubicBezTo>
                      <a:pt x="6168" y="3138"/>
                      <a:pt x="1" y="2669"/>
                      <a:pt x="1" y="2669"/>
                    </a:cubicBezTo>
                    <a:lnTo>
                      <a:pt x="1" y="2669"/>
                    </a:lnTo>
                    <a:cubicBezTo>
                      <a:pt x="4725" y="4436"/>
                      <a:pt x="5699" y="12136"/>
                      <a:pt x="5699" y="12136"/>
                    </a:cubicBezTo>
                    <a:cubicBezTo>
                      <a:pt x="4293" y="10315"/>
                      <a:pt x="560" y="10279"/>
                      <a:pt x="560" y="10279"/>
                    </a:cubicBezTo>
                    <a:lnTo>
                      <a:pt x="560" y="10279"/>
                    </a:lnTo>
                    <a:cubicBezTo>
                      <a:pt x="4257" y="11956"/>
                      <a:pt x="6547" y="16175"/>
                      <a:pt x="6547" y="16175"/>
                    </a:cubicBezTo>
                    <a:lnTo>
                      <a:pt x="12822" y="16175"/>
                    </a:lnTo>
                    <a:lnTo>
                      <a:pt x="15202" y="16157"/>
                    </a:lnTo>
                    <a:cubicBezTo>
                      <a:pt x="15314" y="9878"/>
                      <a:pt x="17204" y="9174"/>
                      <a:pt x="18047" y="9174"/>
                    </a:cubicBezTo>
                    <a:cubicBezTo>
                      <a:pt x="18291" y="9174"/>
                      <a:pt x="18448" y="9233"/>
                      <a:pt x="18448" y="9233"/>
                    </a:cubicBezTo>
                    <a:cubicBezTo>
                      <a:pt x="17591" y="8648"/>
                      <a:pt x="16875" y="8429"/>
                      <a:pt x="16284" y="8429"/>
                    </a:cubicBezTo>
                    <a:cubicBezTo>
                      <a:pt x="14524" y="8429"/>
                      <a:pt x="13868" y="10369"/>
                      <a:pt x="13868" y="10369"/>
                    </a:cubicBezTo>
                    <a:cubicBezTo>
                      <a:pt x="14805" y="5230"/>
                      <a:pt x="18448" y="4436"/>
                      <a:pt x="18448" y="4436"/>
                    </a:cubicBezTo>
                    <a:cubicBezTo>
                      <a:pt x="18163" y="4387"/>
                      <a:pt x="17889" y="4364"/>
                      <a:pt x="17627" y="4364"/>
                    </a:cubicBezTo>
                    <a:cubicBezTo>
                      <a:pt x="13168" y="4364"/>
                      <a:pt x="12010" y="11072"/>
                      <a:pt x="12010" y="11072"/>
                    </a:cubicBezTo>
                    <a:cubicBezTo>
                      <a:pt x="11109" y="1551"/>
                      <a:pt x="17185" y="0"/>
                      <a:pt x="17185" y="0"/>
                    </a:cubicBezTo>
                    <a:close/>
                  </a:path>
                </a:pathLst>
              </a:custGeom>
              <a:solidFill>
                <a:schemeClr val="lt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03" name="Google Shape;3803;p78"/>
              <p:cNvSpPr/>
              <p:nvPr/>
            </p:nvSpPr>
            <p:spPr>
              <a:xfrm>
                <a:off x="2304525" y="2926950"/>
                <a:ext cx="148800" cy="198100"/>
              </a:xfrm>
              <a:custGeom>
                <a:avLst/>
                <a:gdLst/>
                <a:ahLst/>
                <a:cxnLst/>
                <a:rect l="l" t="t" r="r" b="b"/>
                <a:pathLst>
                  <a:path w="5952" h="7924" extrusionOk="0">
                    <a:moveTo>
                      <a:pt x="4065" y="1"/>
                    </a:moveTo>
                    <a:cubicBezTo>
                      <a:pt x="3254" y="1"/>
                      <a:pt x="2448" y="216"/>
                      <a:pt x="1732" y="639"/>
                    </a:cubicBezTo>
                    <a:cubicBezTo>
                      <a:pt x="1732" y="639"/>
                      <a:pt x="397" y="1649"/>
                      <a:pt x="2038" y="1829"/>
                    </a:cubicBezTo>
                    <a:lnTo>
                      <a:pt x="3679" y="1829"/>
                    </a:lnTo>
                    <a:cubicBezTo>
                      <a:pt x="3012" y="1829"/>
                      <a:pt x="1" y="1973"/>
                      <a:pt x="1227" y="3867"/>
                    </a:cubicBezTo>
                    <a:cubicBezTo>
                      <a:pt x="1497" y="3957"/>
                      <a:pt x="1786" y="4029"/>
                      <a:pt x="2074" y="4083"/>
                    </a:cubicBezTo>
                    <a:cubicBezTo>
                      <a:pt x="1083" y="4282"/>
                      <a:pt x="271" y="4642"/>
                      <a:pt x="884" y="5327"/>
                    </a:cubicBezTo>
                    <a:cubicBezTo>
                      <a:pt x="1227" y="5724"/>
                      <a:pt x="1696" y="5977"/>
                      <a:pt x="2201" y="6085"/>
                    </a:cubicBezTo>
                    <a:cubicBezTo>
                      <a:pt x="1353" y="6247"/>
                      <a:pt x="830" y="6572"/>
                      <a:pt x="2038" y="7203"/>
                    </a:cubicBezTo>
                    <a:cubicBezTo>
                      <a:pt x="2988" y="7701"/>
                      <a:pt x="3879" y="7924"/>
                      <a:pt x="4647" y="7924"/>
                    </a:cubicBezTo>
                    <a:cubicBezTo>
                      <a:pt x="5075" y="7924"/>
                      <a:pt x="5465" y="7855"/>
                      <a:pt x="5807" y="7726"/>
                    </a:cubicBezTo>
                    <a:cubicBezTo>
                      <a:pt x="5212" y="6536"/>
                      <a:pt x="4923" y="5219"/>
                      <a:pt x="4977" y="3903"/>
                    </a:cubicBezTo>
                    <a:cubicBezTo>
                      <a:pt x="5032" y="2677"/>
                      <a:pt x="5356" y="1487"/>
                      <a:pt x="5951" y="405"/>
                    </a:cubicBezTo>
                    <a:cubicBezTo>
                      <a:pt x="5347" y="134"/>
                      <a:pt x="4704" y="1"/>
                      <a:pt x="4065" y="1"/>
                    </a:cubicBezTo>
                    <a:close/>
                  </a:path>
                </a:pathLst>
              </a:custGeom>
              <a:solidFill>
                <a:srgbClr val="F2BF9C"/>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98" name="Google Shape;3798;p78"/>
              <p:cNvSpPr/>
              <p:nvPr/>
            </p:nvSpPr>
            <p:spPr>
              <a:xfrm>
                <a:off x="2291000" y="2753575"/>
                <a:ext cx="259250" cy="686175"/>
              </a:xfrm>
              <a:custGeom>
                <a:avLst/>
                <a:gdLst/>
                <a:ahLst/>
                <a:cxnLst/>
                <a:rect l="l" t="t" r="r" b="b"/>
                <a:pathLst>
                  <a:path w="10370" h="27447" extrusionOk="0">
                    <a:moveTo>
                      <a:pt x="1" y="1"/>
                    </a:moveTo>
                    <a:lnTo>
                      <a:pt x="1" y="1"/>
                    </a:lnTo>
                    <a:cubicBezTo>
                      <a:pt x="1" y="1"/>
                      <a:pt x="452" y="20990"/>
                      <a:pt x="3823" y="27139"/>
                    </a:cubicBezTo>
                    <a:cubicBezTo>
                      <a:pt x="3823" y="27139"/>
                      <a:pt x="3973" y="27446"/>
                      <a:pt x="5045" y="27446"/>
                    </a:cubicBezTo>
                    <a:cubicBezTo>
                      <a:pt x="5552" y="27446"/>
                      <a:pt x="6266" y="27378"/>
                      <a:pt x="7268" y="27175"/>
                    </a:cubicBezTo>
                    <a:cubicBezTo>
                      <a:pt x="10369" y="26544"/>
                      <a:pt x="5537" y="25191"/>
                      <a:pt x="6312" y="1083"/>
                    </a:cubicBezTo>
                    <a:cubicBezTo>
                      <a:pt x="6312" y="830"/>
                      <a:pt x="1" y="1"/>
                      <a:pt x="1" y="1"/>
                    </a:cubicBezTo>
                    <a:close/>
                  </a:path>
                </a:pathLst>
              </a:custGeom>
              <a:solidFill>
                <a:srgbClr val="00206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99" name="Google Shape;3799;p78"/>
              <p:cNvSpPr/>
              <p:nvPr/>
            </p:nvSpPr>
            <p:spPr>
              <a:xfrm>
                <a:off x="2304525" y="2927350"/>
                <a:ext cx="197475" cy="197950"/>
              </a:xfrm>
              <a:custGeom>
                <a:avLst/>
                <a:gdLst/>
                <a:ahLst/>
                <a:cxnLst/>
                <a:rect l="l" t="t" r="r" b="b"/>
                <a:pathLst>
                  <a:path w="7899" h="7918" extrusionOk="0">
                    <a:moveTo>
                      <a:pt x="4069" y="1"/>
                    </a:moveTo>
                    <a:cubicBezTo>
                      <a:pt x="3260" y="1"/>
                      <a:pt x="2453" y="208"/>
                      <a:pt x="1732" y="623"/>
                    </a:cubicBezTo>
                    <a:cubicBezTo>
                      <a:pt x="1732" y="623"/>
                      <a:pt x="397" y="1651"/>
                      <a:pt x="2038" y="1831"/>
                    </a:cubicBezTo>
                    <a:lnTo>
                      <a:pt x="3679" y="1831"/>
                    </a:lnTo>
                    <a:cubicBezTo>
                      <a:pt x="3012" y="1831"/>
                      <a:pt x="1" y="1975"/>
                      <a:pt x="1227" y="3851"/>
                    </a:cubicBezTo>
                    <a:cubicBezTo>
                      <a:pt x="1497" y="3959"/>
                      <a:pt x="1786" y="4031"/>
                      <a:pt x="2074" y="4085"/>
                    </a:cubicBezTo>
                    <a:cubicBezTo>
                      <a:pt x="1083" y="4284"/>
                      <a:pt x="271" y="4644"/>
                      <a:pt x="884" y="5329"/>
                    </a:cubicBezTo>
                    <a:cubicBezTo>
                      <a:pt x="1227" y="5708"/>
                      <a:pt x="1696" y="5979"/>
                      <a:pt x="2201" y="6069"/>
                    </a:cubicBezTo>
                    <a:cubicBezTo>
                      <a:pt x="1353" y="6231"/>
                      <a:pt x="830" y="6556"/>
                      <a:pt x="2038" y="7205"/>
                    </a:cubicBezTo>
                    <a:cubicBezTo>
                      <a:pt x="2997" y="7695"/>
                      <a:pt x="3896" y="7918"/>
                      <a:pt x="4669" y="7918"/>
                    </a:cubicBezTo>
                    <a:cubicBezTo>
                      <a:pt x="5916" y="7918"/>
                      <a:pt x="6837" y="7337"/>
                      <a:pt x="7159" y="6357"/>
                    </a:cubicBezTo>
                    <a:cubicBezTo>
                      <a:pt x="7664" y="4788"/>
                      <a:pt x="7899" y="1182"/>
                      <a:pt x="6420" y="623"/>
                    </a:cubicBezTo>
                    <a:cubicBezTo>
                      <a:pt x="5690" y="208"/>
                      <a:pt x="4878" y="1"/>
                      <a:pt x="4069" y="1"/>
                    </a:cubicBezTo>
                    <a:close/>
                  </a:path>
                </a:pathLst>
              </a:custGeom>
              <a:solidFill>
                <a:srgbClr val="FFE1CC"/>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grpSp>
        <p:grpSp>
          <p:nvGrpSpPr>
            <p:cNvPr id="3821" name="Google Shape;3821;p78"/>
            <p:cNvGrpSpPr/>
            <p:nvPr/>
          </p:nvGrpSpPr>
          <p:grpSpPr>
            <a:xfrm rot="-1292317">
              <a:off x="1934391" y="3446992"/>
              <a:ext cx="211486" cy="241619"/>
              <a:chOff x="4408296" y="1016962"/>
              <a:chExt cx="507136" cy="579524"/>
            </a:xfrm>
          </p:grpSpPr>
          <p:sp>
            <p:nvSpPr>
              <p:cNvPr id="3822" name="Google Shape;3822;p78"/>
              <p:cNvSpPr/>
              <p:nvPr/>
            </p:nvSpPr>
            <p:spPr>
              <a:xfrm>
                <a:off x="4644350" y="1281314"/>
                <a:ext cx="80533" cy="116632"/>
              </a:xfrm>
              <a:custGeom>
                <a:avLst/>
                <a:gdLst/>
                <a:ahLst/>
                <a:cxnLst/>
                <a:rect l="l" t="t" r="r" b="b"/>
                <a:pathLst>
                  <a:path w="2106" h="3050" extrusionOk="0">
                    <a:moveTo>
                      <a:pt x="0" y="1"/>
                    </a:moveTo>
                    <a:lnTo>
                      <a:pt x="0" y="1"/>
                    </a:lnTo>
                    <a:cubicBezTo>
                      <a:pt x="27" y="214"/>
                      <a:pt x="0" y="400"/>
                      <a:pt x="0" y="640"/>
                    </a:cubicBezTo>
                    <a:cubicBezTo>
                      <a:pt x="0" y="773"/>
                      <a:pt x="27" y="880"/>
                      <a:pt x="53" y="987"/>
                    </a:cubicBezTo>
                    <a:cubicBezTo>
                      <a:pt x="53" y="1040"/>
                      <a:pt x="80" y="1120"/>
                      <a:pt x="107" y="1173"/>
                    </a:cubicBezTo>
                    <a:lnTo>
                      <a:pt x="133" y="1200"/>
                    </a:lnTo>
                    <a:lnTo>
                      <a:pt x="160" y="1253"/>
                    </a:lnTo>
                    <a:cubicBezTo>
                      <a:pt x="187" y="1280"/>
                      <a:pt x="213" y="1306"/>
                      <a:pt x="240" y="1306"/>
                    </a:cubicBezTo>
                    <a:cubicBezTo>
                      <a:pt x="267" y="1360"/>
                      <a:pt x="346" y="1386"/>
                      <a:pt x="400" y="1413"/>
                    </a:cubicBezTo>
                    <a:cubicBezTo>
                      <a:pt x="453" y="1440"/>
                      <a:pt x="506" y="1466"/>
                      <a:pt x="586" y="1493"/>
                    </a:cubicBezTo>
                    <a:cubicBezTo>
                      <a:pt x="693" y="1493"/>
                      <a:pt x="799" y="1520"/>
                      <a:pt x="906" y="1520"/>
                    </a:cubicBezTo>
                    <a:cubicBezTo>
                      <a:pt x="1013" y="1546"/>
                      <a:pt x="1119" y="1546"/>
                      <a:pt x="1199" y="1573"/>
                    </a:cubicBezTo>
                    <a:cubicBezTo>
                      <a:pt x="1252" y="1573"/>
                      <a:pt x="1279" y="1599"/>
                      <a:pt x="1332" y="1626"/>
                    </a:cubicBezTo>
                    <a:cubicBezTo>
                      <a:pt x="1359" y="1626"/>
                      <a:pt x="1386" y="1653"/>
                      <a:pt x="1412" y="1679"/>
                    </a:cubicBezTo>
                    <a:cubicBezTo>
                      <a:pt x="1492" y="1733"/>
                      <a:pt x="1572" y="1813"/>
                      <a:pt x="1652" y="1893"/>
                    </a:cubicBezTo>
                    <a:cubicBezTo>
                      <a:pt x="1679" y="1919"/>
                      <a:pt x="1705" y="1973"/>
                      <a:pt x="1732" y="2026"/>
                    </a:cubicBezTo>
                    <a:cubicBezTo>
                      <a:pt x="1759" y="2052"/>
                      <a:pt x="1785" y="2106"/>
                      <a:pt x="1785" y="2132"/>
                    </a:cubicBezTo>
                    <a:cubicBezTo>
                      <a:pt x="1785" y="2159"/>
                      <a:pt x="1785" y="2159"/>
                      <a:pt x="1785" y="2186"/>
                    </a:cubicBezTo>
                    <a:cubicBezTo>
                      <a:pt x="1785" y="2212"/>
                      <a:pt x="1785" y="2212"/>
                      <a:pt x="1785" y="2239"/>
                    </a:cubicBezTo>
                    <a:cubicBezTo>
                      <a:pt x="1785" y="2266"/>
                      <a:pt x="1732" y="2319"/>
                      <a:pt x="1732" y="2346"/>
                    </a:cubicBezTo>
                    <a:cubicBezTo>
                      <a:pt x="1705" y="2372"/>
                      <a:pt x="1679" y="2426"/>
                      <a:pt x="1652" y="2452"/>
                    </a:cubicBezTo>
                    <a:cubicBezTo>
                      <a:pt x="1599" y="2479"/>
                      <a:pt x="1572" y="2505"/>
                      <a:pt x="1519" y="2559"/>
                    </a:cubicBezTo>
                    <a:cubicBezTo>
                      <a:pt x="1439" y="2612"/>
                      <a:pt x="1332" y="2665"/>
                      <a:pt x="1252" y="2719"/>
                    </a:cubicBezTo>
                    <a:cubicBezTo>
                      <a:pt x="1146" y="2745"/>
                      <a:pt x="1039" y="2799"/>
                      <a:pt x="933" y="2825"/>
                    </a:cubicBezTo>
                    <a:cubicBezTo>
                      <a:pt x="720" y="2905"/>
                      <a:pt x="480" y="2985"/>
                      <a:pt x="267" y="3038"/>
                    </a:cubicBezTo>
                    <a:cubicBezTo>
                      <a:pt x="337" y="3046"/>
                      <a:pt x="407" y="3049"/>
                      <a:pt x="477" y="3049"/>
                    </a:cubicBezTo>
                    <a:cubicBezTo>
                      <a:pt x="647" y="3049"/>
                      <a:pt x="816" y="3031"/>
                      <a:pt x="986" y="3012"/>
                    </a:cubicBezTo>
                    <a:cubicBezTo>
                      <a:pt x="1226" y="2958"/>
                      <a:pt x="1439" y="2878"/>
                      <a:pt x="1679" y="2772"/>
                    </a:cubicBezTo>
                    <a:cubicBezTo>
                      <a:pt x="1732" y="2745"/>
                      <a:pt x="1785" y="2719"/>
                      <a:pt x="1839" y="2665"/>
                    </a:cubicBezTo>
                    <a:cubicBezTo>
                      <a:pt x="1892" y="2612"/>
                      <a:pt x="1945" y="2559"/>
                      <a:pt x="1999" y="2505"/>
                    </a:cubicBezTo>
                    <a:cubicBezTo>
                      <a:pt x="2025" y="2452"/>
                      <a:pt x="2052" y="2372"/>
                      <a:pt x="2078" y="2292"/>
                    </a:cubicBezTo>
                    <a:lnTo>
                      <a:pt x="2105" y="2186"/>
                    </a:lnTo>
                    <a:lnTo>
                      <a:pt x="2105" y="2079"/>
                    </a:lnTo>
                    <a:cubicBezTo>
                      <a:pt x="2078" y="1999"/>
                      <a:pt x="2052" y="1919"/>
                      <a:pt x="2025" y="1866"/>
                    </a:cubicBezTo>
                    <a:cubicBezTo>
                      <a:pt x="1999" y="1786"/>
                      <a:pt x="1945" y="1733"/>
                      <a:pt x="1919" y="1706"/>
                    </a:cubicBezTo>
                    <a:cubicBezTo>
                      <a:pt x="1812" y="1599"/>
                      <a:pt x="1732" y="1493"/>
                      <a:pt x="1625" y="1413"/>
                    </a:cubicBezTo>
                    <a:cubicBezTo>
                      <a:pt x="1572" y="1386"/>
                      <a:pt x="1519" y="1333"/>
                      <a:pt x="1466" y="1306"/>
                    </a:cubicBezTo>
                    <a:cubicBezTo>
                      <a:pt x="1386" y="1280"/>
                      <a:pt x="1332" y="1253"/>
                      <a:pt x="1279" y="1253"/>
                    </a:cubicBezTo>
                    <a:cubicBezTo>
                      <a:pt x="1173" y="1226"/>
                      <a:pt x="1039" y="1200"/>
                      <a:pt x="933" y="1200"/>
                    </a:cubicBezTo>
                    <a:lnTo>
                      <a:pt x="640" y="1200"/>
                    </a:lnTo>
                    <a:cubicBezTo>
                      <a:pt x="586" y="1173"/>
                      <a:pt x="533" y="1173"/>
                      <a:pt x="506" y="1173"/>
                    </a:cubicBezTo>
                    <a:cubicBezTo>
                      <a:pt x="453" y="1147"/>
                      <a:pt x="426" y="1147"/>
                      <a:pt x="400" y="1120"/>
                    </a:cubicBezTo>
                    <a:cubicBezTo>
                      <a:pt x="373" y="1120"/>
                      <a:pt x="346" y="1093"/>
                      <a:pt x="346" y="1067"/>
                    </a:cubicBezTo>
                    <a:lnTo>
                      <a:pt x="320" y="1067"/>
                    </a:lnTo>
                    <a:lnTo>
                      <a:pt x="320" y="1040"/>
                    </a:lnTo>
                    <a:cubicBezTo>
                      <a:pt x="293" y="987"/>
                      <a:pt x="267" y="960"/>
                      <a:pt x="267" y="907"/>
                    </a:cubicBezTo>
                    <a:cubicBezTo>
                      <a:pt x="213" y="827"/>
                      <a:pt x="187" y="720"/>
                      <a:pt x="187" y="614"/>
                    </a:cubicBezTo>
                    <a:cubicBezTo>
                      <a:pt x="133" y="400"/>
                      <a:pt x="80" y="187"/>
                      <a:pt x="0" y="1"/>
                    </a:cubicBezTo>
                    <a:close/>
                  </a:path>
                </a:pathLst>
              </a:custGeom>
              <a:solidFill>
                <a:srgbClr val="E3988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23" name="Google Shape;3823;p78"/>
              <p:cNvSpPr/>
              <p:nvPr/>
            </p:nvSpPr>
            <p:spPr>
              <a:xfrm>
                <a:off x="4408296" y="1016962"/>
                <a:ext cx="60878" cy="44358"/>
              </a:xfrm>
              <a:custGeom>
                <a:avLst/>
                <a:gdLst/>
                <a:ahLst/>
                <a:cxnLst/>
                <a:rect l="l" t="t" r="r" b="b"/>
                <a:pathLst>
                  <a:path w="1592" h="1160" extrusionOk="0">
                    <a:moveTo>
                      <a:pt x="1244" y="1"/>
                    </a:moveTo>
                    <a:cubicBezTo>
                      <a:pt x="807" y="1"/>
                      <a:pt x="1" y="477"/>
                      <a:pt x="71" y="918"/>
                    </a:cubicBezTo>
                    <a:cubicBezTo>
                      <a:pt x="93" y="1092"/>
                      <a:pt x="193" y="1160"/>
                      <a:pt x="331" y="1160"/>
                    </a:cubicBezTo>
                    <a:cubicBezTo>
                      <a:pt x="700" y="1160"/>
                      <a:pt x="1340" y="672"/>
                      <a:pt x="1457" y="439"/>
                    </a:cubicBezTo>
                    <a:cubicBezTo>
                      <a:pt x="1592" y="124"/>
                      <a:pt x="1466" y="1"/>
                      <a:pt x="1244" y="1"/>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24" name="Google Shape;3824;p78"/>
              <p:cNvSpPr/>
              <p:nvPr/>
            </p:nvSpPr>
            <p:spPr>
              <a:xfrm>
                <a:off x="4861016" y="1095966"/>
                <a:ext cx="54416" cy="53727"/>
              </a:xfrm>
              <a:custGeom>
                <a:avLst/>
                <a:gdLst/>
                <a:ahLst/>
                <a:cxnLst/>
                <a:rect l="l" t="t" r="r" b="b"/>
                <a:pathLst>
                  <a:path w="1423" h="1405" extrusionOk="0">
                    <a:moveTo>
                      <a:pt x="234" y="1"/>
                    </a:moveTo>
                    <a:cubicBezTo>
                      <a:pt x="90" y="1"/>
                      <a:pt x="0" y="106"/>
                      <a:pt x="36" y="371"/>
                    </a:cubicBezTo>
                    <a:cubicBezTo>
                      <a:pt x="79" y="645"/>
                      <a:pt x="605" y="1404"/>
                      <a:pt x="968" y="1404"/>
                    </a:cubicBezTo>
                    <a:cubicBezTo>
                      <a:pt x="1064" y="1404"/>
                      <a:pt x="1148" y="1352"/>
                      <a:pt x="1209" y="1224"/>
                    </a:cubicBezTo>
                    <a:cubicBezTo>
                      <a:pt x="1423" y="776"/>
                      <a:pt x="627" y="1"/>
                      <a:pt x="234" y="1"/>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25" name="Google Shape;3825;p78"/>
              <p:cNvSpPr/>
              <p:nvPr/>
            </p:nvSpPr>
            <p:spPr>
              <a:xfrm>
                <a:off x="4431392" y="1228084"/>
                <a:ext cx="52006" cy="49291"/>
              </a:xfrm>
              <a:custGeom>
                <a:avLst/>
                <a:gdLst/>
                <a:ahLst/>
                <a:cxnLst/>
                <a:rect l="l" t="t" r="r" b="b"/>
                <a:pathLst>
                  <a:path w="1360" h="1289" extrusionOk="0">
                    <a:moveTo>
                      <a:pt x="702" y="0"/>
                    </a:moveTo>
                    <a:cubicBezTo>
                      <a:pt x="672" y="0"/>
                      <a:pt x="643" y="3"/>
                      <a:pt x="613" y="7"/>
                    </a:cubicBezTo>
                    <a:cubicBezTo>
                      <a:pt x="240" y="34"/>
                      <a:pt x="0" y="354"/>
                      <a:pt x="27" y="700"/>
                    </a:cubicBezTo>
                    <a:cubicBezTo>
                      <a:pt x="77" y="1054"/>
                      <a:pt x="368" y="1288"/>
                      <a:pt x="694" y="1288"/>
                    </a:cubicBezTo>
                    <a:cubicBezTo>
                      <a:pt x="711" y="1288"/>
                      <a:pt x="729" y="1288"/>
                      <a:pt x="746" y="1286"/>
                    </a:cubicBezTo>
                    <a:cubicBezTo>
                      <a:pt x="1093" y="1260"/>
                      <a:pt x="1359" y="940"/>
                      <a:pt x="1306" y="567"/>
                    </a:cubicBezTo>
                    <a:cubicBezTo>
                      <a:pt x="1281" y="250"/>
                      <a:pt x="1012" y="0"/>
                      <a:pt x="702" y="0"/>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26" name="Google Shape;3826;p78"/>
              <p:cNvSpPr/>
              <p:nvPr/>
            </p:nvSpPr>
            <p:spPr>
              <a:xfrm>
                <a:off x="4800215" y="1275119"/>
                <a:ext cx="52006" cy="49291"/>
              </a:xfrm>
              <a:custGeom>
                <a:avLst/>
                <a:gdLst/>
                <a:ahLst/>
                <a:cxnLst/>
                <a:rect l="l" t="t" r="r" b="b"/>
                <a:pathLst>
                  <a:path w="1360" h="1289" extrusionOk="0">
                    <a:moveTo>
                      <a:pt x="670" y="1"/>
                    </a:moveTo>
                    <a:cubicBezTo>
                      <a:pt x="651" y="1"/>
                      <a:pt x="633" y="2"/>
                      <a:pt x="614" y="3"/>
                    </a:cubicBezTo>
                    <a:cubicBezTo>
                      <a:pt x="267" y="30"/>
                      <a:pt x="1" y="349"/>
                      <a:pt x="54" y="722"/>
                    </a:cubicBezTo>
                    <a:cubicBezTo>
                      <a:pt x="79" y="1039"/>
                      <a:pt x="348" y="1289"/>
                      <a:pt x="679" y="1289"/>
                    </a:cubicBezTo>
                    <a:cubicBezTo>
                      <a:pt x="710" y="1289"/>
                      <a:pt x="742" y="1286"/>
                      <a:pt x="774" y="1282"/>
                    </a:cubicBezTo>
                    <a:cubicBezTo>
                      <a:pt x="1120" y="1255"/>
                      <a:pt x="1360" y="935"/>
                      <a:pt x="1333" y="589"/>
                    </a:cubicBezTo>
                    <a:cubicBezTo>
                      <a:pt x="1308" y="235"/>
                      <a:pt x="1018" y="1"/>
                      <a:pt x="670" y="1"/>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27" name="Google Shape;3827;p78"/>
              <p:cNvSpPr/>
              <p:nvPr/>
            </p:nvSpPr>
            <p:spPr>
              <a:xfrm>
                <a:off x="4452768" y="1498171"/>
                <a:ext cx="261906" cy="98315"/>
              </a:xfrm>
              <a:custGeom>
                <a:avLst/>
                <a:gdLst/>
                <a:ahLst/>
                <a:cxnLst/>
                <a:rect l="l" t="t" r="r" b="b"/>
                <a:pathLst>
                  <a:path w="6849" h="2571" extrusionOk="0">
                    <a:moveTo>
                      <a:pt x="1984" y="1"/>
                    </a:moveTo>
                    <a:cubicBezTo>
                      <a:pt x="1287" y="1"/>
                      <a:pt x="608" y="78"/>
                      <a:pt x="1" y="218"/>
                    </a:cubicBezTo>
                    <a:cubicBezTo>
                      <a:pt x="614" y="1364"/>
                      <a:pt x="1972" y="2244"/>
                      <a:pt x="3518" y="2537"/>
                    </a:cubicBezTo>
                    <a:cubicBezTo>
                      <a:pt x="3666" y="2559"/>
                      <a:pt x="3828" y="2570"/>
                      <a:pt x="4000" y="2570"/>
                    </a:cubicBezTo>
                    <a:cubicBezTo>
                      <a:pt x="4848" y="2570"/>
                      <a:pt x="5940" y="2300"/>
                      <a:pt x="6849" y="1791"/>
                    </a:cubicBezTo>
                    <a:cubicBezTo>
                      <a:pt x="5733" y="521"/>
                      <a:pt x="3797" y="1"/>
                      <a:pt x="1984" y="1"/>
                    </a:cubicBezTo>
                    <a:close/>
                  </a:path>
                </a:pathLst>
              </a:custGeom>
              <a:solidFill>
                <a:srgbClr val="D1798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28" name="Google Shape;3828;p78"/>
              <p:cNvSpPr/>
              <p:nvPr/>
            </p:nvSpPr>
            <p:spPr>
              <a:xfrm>
                <a:off x="4435446" y="1417868"/>
                <a:ext cx="346493" cy="148792"/>
              </a:xfrm>
              <a:custGeom>
                <a:avLst/>
                <a:gdLst/>
                <a:ahLst/>
                <a:cxnLst/>
                <a:rect l="l" t="t" r="r" b="b"/>
                <a:pathLst>
                  <a:path w="9061" h="3891" extrusionOk="0">
                    <a:moveTo>
                      <a:pt x="294" y="0"/>
                    </a:moveTo>
                    <a:cubicBezTo>
                      <a:pt x="1" y="746"/>
                      <a:pt x="54" y="1599"/>
                      <a:pt x="454" y="2318"/>
                    </a:cubicBezTo>
                    <a:cubicBezTo>
                      <a:pt x="1081" y="2167"/>
                      <a:pt x="1779" y="2085"/>
                      <a:pt x="2492" y="2085"/>
                    </a:cubicBezTo>
                    <a:cubicBezTo>
                      <a:pt x="4292" y="2085"/>
                      <a:pt x="6187" y="2612"/>
                      <a:pt x="7275" y="3891"/>
                    </a:cubicBezTo>
                    <a:cubicBezTo>
                      <a:pt x="8288" y="3331"/>
                      <a:pt x="9060" y="2452"/>
                      <a:pt x="8980" y="1359"/>
                    </a:cubicBezTo>
                    <a:lnTo>
                      <a:pt x="8980" y="1359"/>
                    </a:lnTo>
                    <a:lnTo>
                      <a:pt x="8501" y="1386"/>
                    </a:lnTo>
                    <a:cubicBezTo>
                      <a:pt x="8067" y="2164"/>
                      <a:pt x="7375" y="2328"/>
                      <a:pt x="6541" y="2328"/>
                    </a:cubicBezTo>
                    <a:cubicBezTo>
                      <a:pt x="6147" y="2328"/>
                      <a:pt x="5722" y="2291"/>
                      <a:pt x="5277" y="2265"/>
                    </a:cubicBezTo>
                    <a:cubicBezTo>
                      <a:pt x="4024" y="2185"/>
                      <a:pt x="1493" y="1919"/>
                      <a:pt x="640" y="933"/>
                    </a:cubicBezTo>
                    <a:lnTo>
                      <a:pt x="587" y="933"/>
                    </a:lnTo>
                    <a:cubicBezTo>
                      <a:pt x="507" y="666"/>
                      <a:pt x="480" y="400"/>
                      <a:pt x="507" y="134"/>
                    </a:cubicBezTo>
                    <a:cubicBezTo>
                      <a:pt x="427" y="80"/>
                      <a:pt x="374" y="54"/>
                      <a:pt x="294" y="0"/>
                    </a:cubicBezTo>
                    <a:close/>
                  </a:path>
                </a:pathLst>
              </a:custGeom>
              <a:solidFill>
                <a:srgbClr val="B0525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29" name="Google Shape;3829;p78"/>
              <p:cNvSpPr/>
              <p:nvPr/>
            </p:nvSpPr>
            <p:spPr>
              <a:xfrm>
                <a:off x="4453801" y="1423986"/>
                <a:ext cx="306723" cy="83172"/>
              </a:xfrm>
              <a:custGeom>
                <a:avLst/>
                <a:gdLst/>
                <a:ahLst/>
                <a:cxnLst/>
                <a:rect l="l" t="t" r="r" b="b"/>
                <a:pathLst>
                  <a:path w="8021" h="2175" extrusionOk="0">
                    <a:moveTo>
                      <a:pt x="27" y="0"/>
                    </a:moveTo>
                    <a:cubicBezTo>
                      <a:pt x="0" y="267"/>
                      <a:pt x="27" y="533"/>
                      <a:pt x="107" y="773"/>
                    </a:cubicBezTo>
                    <a:lnTo>
                      <a:pt x="160" y="773"/>
                    </a:lnTo>
                    <a:cubicBezTo>
                      <a:pt x="1040" y="1759"/>
                      <a:pt x="3544" y="2052"/>
                      <a:pt x="4823" y="2105"/>
                    </a:cubicBezTo>
                    <a:cubicBezTo>
                      <a:pt x="5291" y="2132"/>
                      <a:pt x="5737" y="2174"/>
                      <a:pt x="6147" y="2174"/>
                    </a:cubicBezTo>
                    <a:cubicBezTo>
                      <a:pt x="6951" y="2174"/>
                      <a:pt x="7615" y="2012"/>
                      <a:pt x="8021" y="1253"/>
                    </a:cubicBezTo>
                    <a:lnTo>
                      <a:pt x="8021" y="1253"/>
                    </a:lnTo>
                    <a:cubicBezTo>
                      <a:pt x="7391" y="1305"/>
                      <a:pt x="6682" y="1347"/>
                      <a:pt x="5932" y="1347"/>
                    </a:cubicBezTo>
                    <a:cubicBezTo>
                      <a:pt x="4014" y="1347"/>
                      <a:pt x="1828" y="1073"/>
                      <a:pt x="27" y="0"/>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grpSp>
        <p:sp>
          <p:nvSpPr>
            <p:cNvPr id="3830" name="Google Shape;3830;p78"/>
            <p:cNvSpPr/>
            <p:nvPr/>
          </p:nvSpPr>
          <p:spPr>
            <a:xfrm rot="-1061648">
              <a:off x="1815520" y="3585854"/>
              <a:ext cx="48349" cy="25700"/>
            </a:xfrm>
            <a:custGeom>
              <a:avLst/>
              <a:gdLst/>
              <a:ahLst/>
              <a:cxnLst/>
              <a:rect l="l" t="t" r="r" b="b"/>
              <a:pathLst>
                <a:path w="2559" h="1360" extrusionOk="0">
                  <a:moveTo>
                    <a:pt x="453" y="0"/>
                  </a:moveTo>
                  <a:cubicBezTo>
                    <a:pt x="347" y="27"/>
                    <a:pt x="240" y="53"/>
                    <a:pt x="134" y="80"/>
                  </a:cubicBezTo>
                  <a:lnTo>
                    <a:pt x="0" y="133"/>
                  </a:lnTo>
                  <a:lnTo>
                    <a:pt x="160" y="160"/>
                  </a:lnTo>
                  <a:cubicBezTo>
                    <a:pt x="267" y="160"/>
                    <a:pt x="373" y="160"/>
                    <a:pt x="480" y="187"/>
                  </a:cubicBezTo>
                  <a:cubicBezTo>
                    <a:pt x="560" y="213"/>
                    <a:pt x="613" y="240"/>
                    <a:pt x="693" y="240"/>
                  </a:cubicBezTo>
                  <a:cubicBezTo>
                    <a:pt x="773" y="240"/>
                    <a:pt x="853" y="267"/>
                    <a:pt x="933" y="293"/>
                  </a:cubicBezTo>
                  <a:cubicBezTo>
                    <a:pt x="1093" y="347"/>
                    <a:pt x="1253" y="426"/>
                    <a:pt x="1386" y="506"/>
                  </a:cubicBezTo>
                  <a:lnTo>
                    <a:pt x="1599" y="640"/>
                  </a:lnTo>
                  <a:cubicBezTo>
                    <a:pt x="1679" y="693"/>
                    <a:pt x="1759" y="720"/>
                    <a:pt x="1812" y="773"/>
                  </a:cubicBezTo>
                  <a:cubicBezTo>
                    <a:pt x="1892" y="826"/>
                    <a:pt x="1972" y="879"/>
                    <a:pt x="2025" y="933"/>
                  </a:cubicBezTo>
                  <a:cubicBezTo>
                    <a:pt x="2079" y="986"/>
                    <a:pt x="2132" y="1013"/>
                    <a:pt x="2185" y="1066"/>
                  </a:cubicBezTo>
                  <a:cubicBezTo>
                    <a:pt x="2319" y="1146"/>
                    <a:pt x="2398" y="1226"/>
                    <a:pt x="2452" y="1279"/>
                  </a:cubicBezTo>
                  <a:lnTo>
                    <a:pt x="2558" y="1359"/>
                  </a:lnTo>
                  <a:cubicBezTo>
                    <a:pt x="2558" y="1359"/>
                    <a:pt x="2532" y="1306"/>
                    <a:pt x="2505" y="1252"/>
                  </a:cubicBezTo>
                  <a:cubicBezTo>
                    <a:pt x="2452" y="1119"/>
                    <a:pt x="2398" y="1039"/>
                    <a:pt x="2345" y="933"/>
                  </a:cubicBezTo>
                  <a:cubicBezTo>
                    <a:pt x="2292" y="879"/>
                    <a:pt x="2239" y="800"/>
                    <a:pt x="2185" y="746"/>
                  </a:cubicBezTo>
                  <a:cubicBezTo>
                    <a:pt x="2132" y="666"/>
                    <a:pt x="2079" y="613"/>
                    <a:pt x="1999" y="560"/>
                  </a:cubicBezTo>
                  <a:cubicBezTo>
                    <a:pt x="1945" y="480"/>
                    <a:pt x="1866" y="426"/>
                    <a:pt x="1786" y="373"/>
                  </a:cubicBezTo>
                  <a:lnTo>
                    <a:pt x="1546" y="213"/>
                  </a:lnTo>
                  <a:cubicBezTo>
                    <a:pt x="1439" y="187"/>
                    <a:pt x="1333" y="133"/>
                    <a:pt x="1253" y="107"/>
                  </a:cubicBezTo>
                  <a:cubicBezTo>
                    <a:pt x="1173" y="80"/>
                    <a:pt x="1066" y="53"/>
                    <a:pt x="986" y="27"/>
                  </a:cubicBezTo>
                  <a:cubicBezTo>
                    <a:pt x="880" y="0"/>
                    <a:pt x="800" y="0"/>
                    <a:pt x="720" y="0"/>
                  </a:cubicBezTo>
                  <a:close/>
                </a:path>
              </a:pathLst>
            </a:custGeom>
            <a:solidFill>
              <a:srgbClr val="E3988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31" name="Google Shape;3831;p78"/>
            <p:cNvSpPr/>
            <p:nvPr/>
          </p:nvSpPr>
          <p:spPr>
            <a:xfrm rot="-1061648">
              <a:off x="2186229" y="3516696"/>
              <a:ext cx="38279" cy="31615"/>
            </a:xfrm>
            <a:custGeom>
              <a:avLst/>
              <a:gdLst/>
              <a:ahLst/>
              <a:cxnLst/>
              <a:rect l="l" t="t" r="r" b="b"/>
              <a:pathLst>
                <a:path w="2026" h="1673" extrusionOk="0">
                  <a:moveTo>
                    <a:pt x="1736" y="1"/>
                  </a:moveTo>
                  <a:cubicBezTo>
                    <a:pt x="1679" y="1"/>
                    <a:pt x="1626" y="7"/>
                    <a:pt x="1572" y="21"/>
                  </a:cubicBezTo>
                  <a:lnTo>
                    <a:pt x="1359" y="47"/>
                  </a:lnTo>
                  <a:cubicBezTo>
                    <a:pt x="1279" y="47"/>
                    <a:pt x="1199" y="74"/>
                    <a:pt x="1119" y="127"/>
                  </a:cubicBezTo>
                  <a:cubicBezTo>
                    <a:pt x="1039" y="127"/>
                    <a:pt x="933" y="180"/>
                    <a:pt x="880" y="234"/>
                  </a:cubicBezTo>
                  <a:lnTo>
                    <a:pt x="640" y="367"/>
                  </a:lnTo>
                  <a:lnTo>
                    <a:pt x="427" y="580"/>
                  </a:lnTo>
                  <a:cubicBezTo>
                    <a:pt x="373" y="633"/>
                    <a:pt x="293" y="713"/>
                    <a:pt x="267" y="793"/>
                  </a:cubicBezTo>
                  <a:cubicBezTo>
                    <a:pt x="213" y="847"/>
                    <a:pt x="160" y="926"/>
                    <a:pt x="133" y="1006"/>
                  </a:cubicBezTo>
                  <a:cubicBezTo>
                    <a:pt x="107" y="1086"/>
                    <a:pt x="80" y="1140"/>
                    <a:pt x="54" y="1220"/>
                  </a:cubicBezTo>
                  <a:cubicBezTo>
                    <a:pt x="0" y="1326"/>
                    <a:pt x="0" y="1433"/>
                    <a:pt x="0" y="1539"/>
                  </a:cubicBezTo>
                  <a:lnTo>
                    <a:pt x="0" y="1673"/>
                  </a:lnTo>
                  <a:cubicBezTo>
                    <a:pt x="0" y="1673"/>
                    <a:pt x="27" y="1619"/>
                    <a:pt x="54" y="1539"/>
                  </a:cubicBezTo>
                  <a:cubicBezTo>
                    <a:pt x="107" y="1486"/>
                    <a:pt x="187" y="1326"/>
                    <a:pt x="240" y="1273"/>
                  </a:cubicBezTo>
                  <a:cubicBezTo>
                    <a:pt x="267" y="1220"/>
                    <a:pt x="320" y="1166"/>
                    <a:pt x="347" y="1113"/>
                  </a:cubicBezTo>
                  <a:cubicBezTo>
                    <a:pt x="400" y="1060"/>
                    <a:pt x="453" y="1006"/>
                    <a:pt x="507" y="953"/>
                  </a:cubicBezTo>
                  <a:cubicBezTo>
                    <a:pt x="613" y="847"/>
                    <a:pt x="720" y="713"/>
                    <a:pt x="826" y="633"/>
                  </a:cubicBezTo>
                  <a:lnTo>
                    <a:pt x="1039" y="500"/>
                  </a:lnTo>
                  <a:cubicBezTo>
                    <a:pt x="1093" y="447"/>
                    <a:pt x="1173" y="394"/>
                    <a:pt x="1226" y="367"/>
                  </a:cubicBezTo>
                  <a:cubicBezTo>
                    <a:pt x="1306" y="340"/>
                    <a:pt x="1359" y="287"/>
                    <a:pt x="1439" y="260"/>
                  </a:cubicBezTo>
                  <a:cubicBezTo>
                    <a:pt x="1492" y="234"/>
                    <a:pt x="1572" y="207"/>
                    <a:pt x="1626" y="180"/>
                  </a:cubicBezTo>
                  <a:cubicBezTo>
                    <a:pt x="1732" y="127"/>
                    <a:pt x="1839" y="100"/>
                    <a:pt x="1919" y="74"/>
                  </a:cubicBezTo>
                  <a:lnTo>
                    <a:pt x="2025" y="21"/>
                  </a:lnTo>
                  <a:lnTo>
                    <a:pt x="1919" y="21"/>
                  </a:lnTo>
                  <a:cubicBezTo>
                    <a:pt x="1852" y="7"/>
                    <a:pt x="1792" y="1"/>
                    <a:pt x="1736" y="1"/>
                  </a:cubicBezTo>
                  <a:close/>
                </a:path>
              </a:pathLst>
            </a:custGeom>
            <a:solidFill>
              <a:srgbClr val="E3988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32" name="Google Shape;3832;p78"/>
            <p:cNvSpPr/>
            <p:nvPr/>
          </p:nvSpPr>
          <p:spPr>
            <a:xfrm rot="-1061648">
              <a:off x="1895616" y="3612424"/>
              <a:ext cx="63956" cy="31274"/>
            </a:xfrm>
            <a:custGeom>
              <a:avLst/>
              <a:gdLst/>
              <a:ahLst/>
              <a:cxnLst/>
              <a:rect l="l" t="t" r="r" b="b"/>
              <a:pathLst>
                <a:path w="3385" h="1655" extrusionOk="0">
                  <a:moveTo>
                    <a:pt x="1393" y="1"/>
                  </a:moveTo>
                  <a:cubicBezTo>
                    <a:pt x="1054" y="1"/>
                    <a:pt x="750" y="61"/>
                    <a:pt x="560" y="188"/>
                  </a:cubicBezTo>
                  <a:cubicBezTo>
                    <a:pt x="1" y="587"/>
                    <a:pt x="400" y="1147"/>
                    <a:pt x="853" y="1387"/>
                  </a:cubicBezTo>
                  <a:cubicBezTo>
                    <a:pt x="1139" y="1544"/>
                    <a:pt x="1569" y="1655"/>
                    <a:pt x="1980" y="1655"/>
                  </a:cubicBezTo>
                  <a:cubicBezTo>
                    <a:pt x="2338" y="1655"/>
                    <a:pt x="2682" y="1571"/>
                    <a:pt x="2905" y="1360"/>
                  </a:cubicBezTo>
                  <a:cubicBezTo>
                    <a:pt x="3385" y="907"/>
                    <a:pt x="3092" y="428"/>
                    <a:pt x="2532" y="214"/>
                  </a:cubicBezTo>
                  <a:cubicBezTo>
                    <a:pt x="2182" y="74"/>
                    <a:pt x="1767" y="1"/>
                    <a:pt x="1393" y="1"/>
                  </a:cubicBezTo>
                  <a:close/>
                </a:path>
              </a:pathLst>
            </a:custGeom>
            <a:solidFill>
              <a:srgbClr val="EDB9C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33" name="Google Shape;3833;p78"/>
            <p:cNvSpPr/>
            <p:nvPr/>
          </p:nvSpPr>
          <p:spPr>
            <a:xfrm rot="-1061648">
              <a:off x="2095549" y="3564153"/>
              <a:ext cx="75027" cy="26531"/>
            </a:xfrm>
            <a:custGeom>
              <a:avLst/>
              <a:gdLst/>
              <a:ahLst/>
              <a:cxnLst/>
              <a:rect l="l" t="t" r="r" b="b"/>
              <a:pathLst>
                <a:path w="3971" h="1404" extrusionOk="0">
                  <a:moveTo>
                    <a:pt x="2025" y="0"/>
                  </a:moveTo>
                  <a:cubicBezTo>
                    <a:pt x="1359" y="80"/>
                    <a:pt x="0" y="533"/>
                    <a:pt x="1146" y="1200"/>
                  </a:cubicBezTo>
                  <a:cubicBezTo>
                    <a:pt x="1432" y="1337"/>
                    <a:pt x="1742" y="1404"/>
                    <a:pt x="2053" y="1404"/>
                  </a:cubicBezTo>
                  <a:cubicBezTo>
                    <a:pt x="2408" y="1404"/>
                    <a:pt x="2765" y="1317"/>
                    <a:pt x="3091" y="1146"/>
                  </a:cubicBezTo>
                  <a:cubicBezTo>
                    <a:pt x="3970" y="480"/>
                    <a:pt x="2851" y="0"/>
                    <a:pt x="2158" y="0"/>
                  </a:cubicBezTo>
                  <a:close/>
                </a:path>
              </a:pathLst>
            </a:custGeom>
            <a:solidFill>
              <a:srgbClr val="EDB9C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34" name="Google Shape;3834;p78"/>
            <p:cNvSpPr/>
            <p:nvPr/>
          </p:nvSpPr>
          <p:spPr>
            <a:xfrm>
              <a:off x="2440917" y="2931288"/>
              <a:ext cx="36351" cy="19322"/>
            </a:xfrm>
            <a:custGeom>
              <a:avLst/>
              <a:gdLst/>
              <a:ahLst/>
              <a:cxnLst/>
              <a:rect l="l" t="t" r="r" b="b"/>
              <a:pathLst>
                <a:path w="2559" h="1360" extrusionOk="0">
                  <a:moveTo>
                    <a:pt x="453" y="0"/>
                  </a:moveTo>
                  <a:cubicBezTo>
                    <a:pt x="347" y="27"/>
                    <a:pt x="240" y="53"/>
                    <a:pt x="134" y="80"/>
                  </a:cubicBezTo>
                  <a:lnTo>
                    <a:pt x="0" y="133"/>
                  </a:lnTo>
                  <a:lnTo>
                    <a:pt x="160" y="160"/>
                  </a:lnTo>
                  <a:cubicBezTo>
                    <a:pt x="267" y="160"/>
                    <a:pt x="373" y="160"/>
                    <a:pt x="480" y="187"/>
                  </a:cubicBezTo>
                  <a:cubicBezTo>
                    <a:pt x="560" y="213"/>
                    <a:pt x="613" y="240"/>
                    <a:pt x="693" y="240"/>
                  </a:cubicBezTo>
                  <a:cubicBezTo>
                    <a:pt x="773" y="240"/>
                    <a:pt x="853" y="267"/>
                    <a:pt x="933" y="293"/>
                  </a:cubicBezTo>
                  <a:cubicBezTo>
                    <a:pt x="1093" y="347"/>
                    <a:pt x="1253" y="426"/>
                    <a:pt x="1386" y="506"/>
                  </a:cubicBezTo>
                  <a:lnTo>
                    <a:pt x="1599" y="640"/>
                  </a:lnTo>
                  <a:cubicBezTo>
                    <a:pt x="1679" y="693"/>
                    <a:pt x="1759" y="720"/>
                    <a:pt x="1812" y="773"/>
                  </a:cubicBezTo>
                  <a:cubicBezTo>
                    <a:pt x="1892" y="826"/>
                    <a:pt x="1972" y="879"/>
                    <a:pt x="2025" y="933"/>
                  </a:cubicBezTo>
                  <a:cubicBezTo>
                    <a:pt x="2079" y="986"/>
                    <a:pt x="2132" y="1013"/>
                    <a:pt x="2185" y="1066"/>
                  </a:cubicBezTo>
                  <a:cubicBezTo>
                    <a:pt x="2319" y="1146"/>
                    <a:pt x="2398" y="1226"/>
                    <a:pt x="2452" y="1279"/>
                  </a:cubicBezTo>
                  <a:lnTo>
                    <a:pt x="2558" y="1359"/>
                  </a:lnTo>
                  <a:cubicBezTo>
                    <a:pt x="2558" y="1359"/>
                    <a:pt x="2532" y="1306"/>
                    <a:pt x="2505" y="1252"/>
                  </a:cubicBezTo>
                  <a:cubicBezTo>
                    <a:pt x="2452" y="1119"/>
                    <a:pt x="2398" y="1039"/>
                    <a:pt x="2345" y="933"/>
                  </a:cubicBezTo>
                  <a:cubicBezTo>
                    <a:pt x="2292" y="879"/>
                    <a:pt x="2239" y="800"/>
                    <a:pt x="2185" y="746"/>
                  </a:cubicBezTo>
                  <a:cubicBezTo>
                    <a:pt x="2132" y="666"/>
                    <a:pt x="2079" y="613"/>
                    <a:pt x="1999" y="560"/>
                  </a:cubicBezTo>
                  <a:cubicBezTo>
                    <a:pt x="1945" y="480"/>
                    <a:pt x="1866" y="426"/>
                    <a:pt x="1786" y="373"/>
                  </a:cubicBezTo>
                  <a:lnTo>
                    <a:pt x="1546" y="213"/>
                  </a:lnTo>
                  <a:cubicBezTo>
                    <a:pt x="1439" y="187"/>
                    <a:pt x="1333" y="133"/>
                    <a:pt x="1253" y="107"/>
                  </a:cubicBezTo>
                  <a:cubicBezTo>
                    <a:pt x="1173" y="80"/>
                    <a:pt x="1066" y="53"/>
                    <a:pt x="986" y="27"/>
                  </a:cubicBezTo>
                  <a:cubicBezTo>
                    <a:pt x="880" y="0"/>
                    <a:pt x="800" y="0"/>
                    <a:pt x="720" y="0"/>
                  </a:cubicBezTo>
                  <a:close/>
                </a:path>
              </a:pathLst>
            </a:custGeom>
            <a:solidFill>
              <a:srgbClr val="E3988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35" name="Google Shape;3835;p78"/>
            <p:cNvSpPr/>
            <p:nvPr/>
          </p:nvSpPr>
          <p:spPr>
            <a:xfrm>
              <a:off x="2831098" y="2938593"/>
              <a:ext cx="22727" cy="18775"/>
            </a:xfrm>
            <a:custGeom>
              <a:avLst/>
              <a:gdLst/>
              <a:ahLst/>
              <a:cxnLst/>
              <a:rect l="l" t="t" r="r" b="b"/>
              <a:pathLst>
                <a:path w="2026" h="1673" extrusionOk="0">
                  <a:moveTo>
                    <a:pt x="1736" y="1"/>
                  </a:moveTo>
                  <a:cubicBezTo>
                    <a:pt x="1679" y="1"/>
                    <a:pt x="1626" y="7"/>
                    <a:pt x="1572" y="21"/>
                  </a:cubicBezTo>
                  <a:lnTo>
                    <a:pt x="1359" y="47"/>
                  </a:lnTo>
                  <a:cubicBezTo>
                    <a:pt x="1279" y="47"/>
                    <a:pt x="1199" y="74"/>
                    <a:pt x="1119" y="127"/>
                  </a:cubicBezTo>
                  <a:cubicBezTo>
                    <a:pt x="1039" y="127"/>
                    <a:pt x="933" y="180"/>
                    <a:pt x="880" y="234"/>
                  </a:cubicBezTo>
                  <a:lnTo>
                    <a:pt x="640" y="367"/>
                  </a:lnTo>
                  <a:lnTo>
                    <a:pt x="427" y="580"/>
                  </a:lnTo>
                  <a:cubicBezTo>
                    <a:pt x="373" y="633"/>
                    <a:pt x="293" y="713"/>
                    <a:pt x="267" y="793"/>
                  </a:cubicBezTo>
                  <a:cubicBezTo>
                    <a:pt x="213" y="847"/>
                    <a:pt x="160" y="926"/>
                    <a:pt x="133" y="1006"/>
                  </a:cubicBezTo>
                  <a:cubicBezTo>
                    <a:pt x="107" y="1086"/>
                    <a:pt x="80" y="1140"/>
                    <a:pt x="54" y="1220"/>
                  </a:cubicBezTo>
                  <a:cubicBezTo>
                    <a:pt x="0" y="1326"/>
                    <a:pt x="0" y="1433"/>
                    <a:pt x="0" y="1539"/>
                  </a:cubicBezTo>
                  <a:lnTo>
                    <a:pt x="0" y="1673"/>
                  </a:lnTo>
                  <a:cubicBezTo>
                    <a:pt x="0" y="1673"/>
                    <a:pt x="27" y="1619"/>
                    <a:pt x="54" y="1539"/>
                  </a:cubicBezTo>
                  <a:cubicBezTo>
                    <a:pt x="107" y="1486"/>
                    <a:pt x="187" y="1326"/>
                    <a:pt x="240" y="1273"/>
                  </a:cubicBezTo>
                  <a:cubicBezTo>
                    <a:pt x="267" y="1220"/>
                    <a:pt x="320" y="1166"/>
                    <a:pt x="347" y="1113"/>
                  </a:cubicBezTo>
                  <a:cubicBezTo>
                    <a:pt x="400" y="1060"/>
                    <a:pt x="453" y="1006"/>
                    <a:pt x="507" y="953"/>
                  </a:cubicBezTo>
                  <a:cubicBezTo>
                    <a:pt x="613" y="847"/>
                    <a:pt x="720" y="713"/>
                    <a:pt x="826" y="633"/>
                  </a:cubicBezTo>
                  <a:lnTo>
                    <a:pt x="1039" y="500"/>
                  </a:lnTo>
                  <a:cubicBezTo>
                    <a:pt x="1093" y="447"/>
                    <a:pt x="1173" y="394"/>
                    <a:pt x="1226" y="367"/>
                  </a:cubicBezTo>
                  <a:cubicBezTo>
                    <a:pt x="1306" y="340"/>
                    <a:pt x="1359" y="287"/>
                    <a:pt x="1439" y="260"/>
                  </a:cubicBezTo>
                  <a:cubicBezTo>
                    <a:pt x="1492" y="234"/>
                    <a:pt x="1572" y="207"/>
                    <a:pt x="1626" y="180"/>
                  </a:cubicBezTo>
                  <a:cubicBezTo>
                    <a:pt x="1732" y="127"/>
                    <a:pt x="1839" y="100"/>
                    <a:pt x="1919" y="74"/>
                  </a:cubicBezTo>
                  <a:lnTo>
                    <a:pt x="2025" y="21"/>
                  </a:lnTo>
                  <a:lnTo>
                    <a:pt x="1919" y="21"/>
                  </a:lnTo>
                  <a:cubicBezTo>
                    <a:pt x="1852" y="7"/>
                    <a:pt x="1792" y="1"/>
                    <a:pt x="1736" y="1"/>
                  </a:cubicBezTo>
                  <a:close/>
                </a:path>
              </a:pathLst>
            </a:custGeom>
            <a:solidFill>
              <a:srgbClr val="E3988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36" name="Google Shape;3836;p78"/>
            <p:cNvSpPr/>
            <p:nvPr/>
          </p:nvSpPr>
          <p:spPr>
            <a:xfrm>
              <a:off x="2655150" y="2949544"/>
              <a:ext cx="22728" cy="54161"/>
            </a:xfrm>
            <a:custGeom>
              <a:avLst/>
              <a:gdLst/>
              <a:ahLst/>
              <a:cxnLst/>
              <a:rect l="l" t="t" r="r" b="b"/>
              <a:pathLst>
                <a:path w="1600" h="3812" extrusionOk="0">
                  <a:moveTo>
                    <a:pt x="560" y="1"/>
                  </a:moveTo>
                  <a:cubicBezTo>
                    <a:pt x="560" y="1"/>
                    <a:pt x="507" y="81"/>
                    <a:pt x="427" y="187"/>
                  </a:cubicBezTo>
                  <a:cubicBezTo>
                    <a:pt x="321" y="347"/>
                    <a:pt x="241" y="507"/>
                    <a:pt x="161" y="694"/>
                  </a:cubicBezTo>
                  <a:cubicBezTo>
                    <a:pt x="54" y="960"/>
                    <a:pt x="1" y="1226"/>
                    <a:pt x="1" y="1493"/>
                  </a:cubicBezTo>
                  <a:cubicBezTo>
                    <a:pt x="1" y="1679"/>
                    <a:pt x="28" y="1839"/>
                    <a:pt x="81" y="1999"/>
                  </a:cubicBezTo>
                  <a:cubicBezTo>
                    <a:pt x="134" y="2159"/>
                    <a:pt x="241" y="2319"/>
                    <a:pt x="374" y="2426"/>
                  </a:cubicBezTo>
                  <a:cubicBezTo>
                    <a:pt x="401" y="2452"/>
                    <a:pt x="454" y="2479"/>
                    <a:pt x="481" y="2505"/>
                  </a:cubicBezTo>
                  <a:lnTo>
                    <a:pt x="534" y="2559"/>
                  </a:lnTo>
                  <a:lnTo>
                    <a:pt x="614" y="2559"/>
                  </a:lnTo>
                  <a:cubicBezTo>
                    <a:pt x="694" y="2585"/>
                    <a:pt x="800" y="2585"/>
                    <a:pt x="880" y="2585"/>
                  </a:cubicBezTo>
                  <a:cubicBezTo>
                    <a:pt x="1067" y="2612"/>
                    <a:pt x="1173" y="2639"/>
                    <a:pt x="1227" y="2665"/>
                  </a:cubicBezTo>
                  <a:cubicBezTo>
                    <a:pt x="1253" y="2692"/>
                    <a:pt x="1280" y="2745"/>
                    <a:pt x="1307" y="2799"/>
                  </a:cubicBezTo>
                  <a:cubicBezTo>
                    <a:pt x="1333" y="2825"/>
                    <a:pt x="1333" y="2905"/>
                    <a:pt x="1360" y="2958"/>
                  </a:cubicBezTo>
                  <a:cubicBezTo>
                    <a:pt x="1333" y="3038"/>
                    <a:pt x="1333" y="3145"/>
                    <a:pt x="1280" y="3225"/>
                  </a:cubicBezTo>
                  <a:cubicBezTo>
                    <a:pt x="1227" y="3331"/>
                    <a:pt x="1173" y="3411"/>
                    <a:pt x="1120" y="3491"/>
                  </a:cubicBezTo>
                  <a:cubicBezTo>
                    <a:pt x="1067" y="3545"/>
                    <a:pt x="1013" y="3598"/>
                    <a:pt x="960" y="3651"/>
                  </a:cubicBezTo>
                  <a:cubicBezTo>
                    <a:pt x="854" y="3758"/>
                    <a:pt x="800" y="3811"/>
                    <a:pt x="800" y="3811"/>
                  </a:cubicBezTo>
                  <a:cubicBezTo>
                    <a:pt x="854" y="3784"/>
                    <a:pt x="934" y="3731"/>
                    <a:pt x="987" y="3705"/>
                  </a:cubicBezTo>
                  <a:cubicBezTo>
                    <a:pt x="1067" y="3678"/>
                    <a:pt x="1147" y="3625"/>
                    <a:pt x="1200" y="3571"/>
                  </a:cubicBezTo>
                  <a:cubicBezTo>
                    <a:pt x="1280" y="3491"/>
                    <a:pt x="1360" y="3411"/>
                    <a:pt x="1440" y="3331"/>
                  </a:cubicBezTo>
                  <a:cubicBezTo>
                    <a:pt x="1466" y="3278"/>
                    <a:pt x="1520" y="3225"/>
                    <a:pt x="1546" y="3172"/>
                  </a:cubicBezTo>
                  <a:cubicBezTo>
                    <a:pt x="1573" y="3092"/>
                    <a:pt x="1600" y="3012"/>
                    <a:pt x="1600" y="2932"/>
                  </a:cubicBezTo>
                  <a:cubicBezTo>
                    <a:pt x="1600" y="2852"/>
                    <a:pt x="1600" y="2772"/>
                    <a:pt x="1573" y="2692"/>
                  </a:cubicBezTo>
                  <a:cubicBezTo>
                    <a:pt x="1546" y="2585"/>
                    <a:pt x="1493" y="2505"/>
                    <a:pt x="1413" y="2452"/>
                  </a:cubicBezTo>
                  <a:cubicBezTo>
                    <a:pt x="1280" y="2319"/>
                    <a:pt x="1093" y="2266"/>
                    <a:pt x="907" y="2266"/>
                  </a:cubicBezTo>
                  <a:lnTo>
                    <a:pt x="747" y="2266"/>
                  </a:lnTo>
                  <a:lnTo>
                    <a:pt x="694" y="2212"/>
                  </a:lnTo>
                  <a:lnTo>
                    <a:pt x="614" y="2159"/>
                  </a:lnTo>
                  <a:cubicBezTo>
                    <a:pt x="427" y="1999"/>
                    <a:pt x="321" y="1759"/>
                    <a:pt x="321" y="1493"/>
                  </a:cubicBezTo>
                  <a:cubicBezTo>
                    <a:pt x="294" y="1253"/>
                    <a:pt x="321" y="987"/>
                    <a:pt x="374" y="747"/>
                  </a:cubicBezTo>
                  <a:cubicBezTo>
                    <a:pt x="427" y="534"/>
                    <a:pt x="481" y="347"/>
                    <a:pt x="507" y="214"/>
                  </a:cubicBezTo>
                  <a:lnTo>
                    <a:pt x="560" y="1"/>
                  </a:lnTo>
                  <a:close/>
                </a:path>
              </a:pathLst>
            </a:custGeom>
            <a:solidFill>
              <a:srgbClr val="E3988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37" name="Google Shape;3837;p78"/>
            <p:cNvSpPr/>
            <p:nvPr/>
          </p:nvSpPr>
          <p:spPr>
            <a:xfrm>
              <a:off x="2557871" y="2851705"/>
              <a:ext cx="30299" cy="13810"/>
            </a:xfrm>
            <a:custGeom>
              <a:avLst/>
              <a:gdLst/>
              <a:ahLst/>
              <a:cxnLst/>
              <a:rect l="l" t="t" r="r" b="b"/>
              <a:pathLst>
                <a:path w="2133" h="972" extrusionOk="0">
                  <a:moveTo>
                    <a:pt x="1646" y="0"/>
                  </a:moveTo>
                  <a:cubicBezTo>
                    <a:pt x="1079" y="0"/>
                    <a:pt x="275" y="307"/>
                    <a:pt x="1" y="971"/>
                  </a:cubicBezTo>
                  <a:lnTo>
                    <a:pt x="2133" y="119"/>
                  </a:lnTo>
                  <a:cubicBezTo>
                    <a:pt x="2026" y="41"/>
                    <a:pt x="1852" y="0"/>
                    <a:pt x="1646" y="0"/>
                  </a:cubicBezTo>
                  <a:close/>
                </a:path>
              </a:pathLst>
            </a:custGeom>
            <a:solidFill>
              <a:srgbClr val="76411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38" name="Google Shape;3838;p78"/>
            <p:cNvSpPr/>
            <p:nvPr/>
          </p:nvSpPr>
          <p:spPr>
            <a:xfrm>
              <a:off x="2721020" y="2861580"/>
              <a:ext cx="26507" cy="17178"/>
            </a:xfrm>
            <a:custGeom>
              <a:avLst/>
              <a:gdLst/>
              <a:ahLst/>
              <a:cxnLst/>
              <a:rect l="l" t="t" r="r" b="b"/>
              <a:pathLst>
                <a:path w="1866" h="1209" extrusionOk="0">
                  <a:moveTo>
                    <a:pt x="371" y="1"/>
                  </a:moveTo>
                  <a:cubicBezTo>
                    <a:pt x="246" y="1"/>
                    <a:pt x="121" y="20"/>
                    <a:pt x="0" y="63"/>
                  </a:cubicBezTo>
                  <a:lnTo>
                    <a:pt x="1865" y="1209"/>
                  </a:lnTo>
                  <a:cubicBezTo>
                    <a:pt x="1843" y="663"/>
                    <a:pt x="1102" y="1"/>
                    <a:pt x="371" y="1"/>
                  </a:cubicBezTo>
                  <a:close/>
                </a:path>
              </a:pathLst>
            </a:custGeom>
            <a:solidFill>
              <a:srgbClr val="76411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39" name="Google Shape;3839;p78"/>
            <p:cNvSpPr/>
            <p:nvPr/>
          </p:nvSpPr>
          <p:spPr>
            <a:xfrm>
              <a:off x="2572644" y="2923784"/>
              <a:ext cx="19319" cy="18613"/>
            </a:xfrm>
            <a:custGeom>
              <a:avLst/>
              <a:gdLst/>
              <a:ahLst/>
              <a:cxnLst/>
              <a:rect l="l" t="t" r="r" b="b"/>
              <a:pathLst>
                <a:path w="1360" h="1310" extrusionOk="0">
                  <a:moveTo>
                    <a:pt x="687" y="0"/>
                  </a:moveTo>
                  <a:cubicBezTo>
                    <a:pt x="671" y="0"/>
                    <a:pt x="655" y="1"/>
                    <a:pt x="640" y="2"/>
                  </a:cubicBezTo>
                  <a:cubicBezTo>
                    <a:pt x="267" y="2"/>
                    <a:pt x="0" y="322"/>
                    <a:pt x="0" y="668"/>
                  </a:cubicBezTo>
                  <a:cubicBezTo>
                    <a:pt x="26" y="1025"/>
                    <a:pt x="296" y="1309"/>
                    <a:pt x="646" y="1309"/>
                  </a:cubicBezTo>
                  <a:cubicBezTo>
                    <a:pt x="661" y="1309"/>
                    <a:pt x="677" y="1309"/>
                    <a:pt x="693" y="1307"/>
                  </a:cubicBezTo>
                  <a:cubicBezTo>
                    <a:pt x="1066" y="1307"/>
                    <a:pt x="1359" y="988"/>
                    <a:pt x="1332" y="615"/>
                  </a:cubicBezTo>
                  <a:cubicBezTo>
                    <a:pt x="1307" y="283"/>
                    <a:pt x="1037" y="0"/>
                    <a:pt x="687" y="0"/>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40" name="Google Shape;3840;p78"/>
            <p:cNvSpPr/>
            <p:nvPr/>
          </p:nvSpPr>
          <p:spPr>
            <a:xfrm>
              <a:off x="2590813" y="3007855"/>
              <a:ext cx="104095" cy="32565"/>
            </a:xfrm>
            <a:custGeom>
              <a:avLst/>
              <a:gdLst/>
              <a:ahLst/>
              <a:cxnLst/>
              <a:rect l="l" t="t" r="r" b="b"/>
              <a:pathLst>
                <a:path w="7328" h="2292" extrusionOk="0">
                  <a:moveTo>
                    <a:pt x="0" y="0"/>
                  </a:moveTo>
                  <a:lnTo>
                    <a:pt x="0" y="0"/>
                  </a:lnTo>
                  <a:cubicBezTo>
                    <a:pt x="0" y="0"/>
                    <a:pt x="53" y="133"/>
                    <a:pt x="133" y="347"/>
                  </a:cubicBezTo>
                  <a:cubicBezTo>
                    <a:pt x="213" y="453"/>
                    <a:pt x="293" y="560"/>
                    <a:pt x="373" y="666"/>
                  </a:cubicBezTo>
                  <a:cubicBezTo>
                    <a:pt x="426" y="720"/>
                    <a:pt x="480" y="800"/>
                    <a:pt x="533" y="880"/>
                  </a:cubicBezTo>
                  <a:lnTo>
                    <a:pt x="746" y="1066"/>
                  </a:lnTo>
                  <a:cubicBezTo>
                    <a:pt x="906" y="1226"/>
                    <a:pt x="1066" y="1359"/>
                    <a:pt x="1252" y="1466"/>
                  </a:cubicBezTo>
                  <a:cubicBezTo>
                    <a:pt x="1439" y="1626"/>
                    <a:pt x="1652" y="1732"/>
                    <a:pt x="1892" y="1839"/>
                  </a:cubicBezTo>
                  <a:lnTo>
                    <a:pt x="2238" y="1972"/>
                  </a:lnTo>
                  <a:cubicBezTo>
                    <a:pt x="2372" y="2025"/>
                    <a:pt x="2478" y="2052"/>
                    <a:pt x="2611" y="2105"/>
                  </a:cubicBezTo>
                  <a:cubicBezTo>
                    <a:pt x="2878" y="2159"/>
                    <a:pt x="3118" y="2212"/>
                    <a:pt x="3384" y="2265"/>
                  </a:cubicBezTo>
                  <a:cubicBezTo>
                    <a:pt x="3651" y="2292"/>
                    <a:pt x="3917" y="2292"/>
                    <a:pt x="4184" y="2292"/>
                  </a:cubicBezTo>
                  <a:cubicBezTo>
                    <a:pt x="4450" y="2292"/>
                    <a:pt x="4716" y="2265"/>
                    <a:pt x="4956" y="2238"/>
                  </a:cubicBezTo>
                  <a:cubicBezTo>
                    <a:pt x="5196" y="2185"/>
                    <a:pt x="5436" y="2132"/>
                    <a:pt x="5676" y="2052"/>
                  </a:cubicBezTo>
                  <a:cubicBezTo>
                    <a:pt x="5862" y="1999"/>
                    <a:pt x="6075" y="1892"/>
                    <a:pt x="6262" y="1812"/>
                  </a:cubicBezTo>
                  <a:lnTo>
                    <a:pt x="6528" y="1679"/>
                  </a:lnTo>
                  <a:lnTo>
                    <a:pt x="6742" y="1519"/>
                  </a:lnTo>
                  <a:cubicBezTo>
                    <a:pt x="6848" y="1439"/>
                    <a:pt x="6955" y="1359"/>
                    <a:pt x="7061" y="1253"/>
                  </a:cubicBezTo>
                  <a:cubicBezTo>
                    <a:pt x="7248" y="1093"/>
                    <a:pt x="7328" y="1013"/>
                    <a:pt x="7328" y="1013"/>
                  </a:cubicBezTo>
                  <a:lnTo>
                    <a:pt x="7328" y="1013"/>
                  </a:lnTo>
                  <a:cubicBezTo>
                    <a:pt x="7328" y="1013"/>
                    <a:pt x="7221" y="1093"/>
                    <a:pt x="7035" y="1226"/>
                  </a:cubicBezTo>
                  <a:cubicBezTo>
                    <a:pt x="6928" y="1306"/>
                    <a:pt x="6795" y="1359"/>
                    <a:pt x="6688" y="1412"/>
                  </a:cubicBezTo>
                  <a:lnTo>
                    <a:pt x="6448" y="1519"/>
                  </a:lnTo>
                  <a:lnTo>
                    <a:pt x="6209" y="1626"/>
                  </a:lnTo>
                  <a:cubicBezTo>
                    <a:pt x="5995" y="1706"/>
                    <a:pt x="5809" y="1759"/>
                    <a:pt x="5596" y="1812"/>
                  </a:cubicBezTo>
                  <a:cubicBezTo>
                    <a:pt x="5409" y="1865"/>
                    <a:pt x="5169" y="1892"/>
                    <a:pt x="4930" y="1945"/>
                  </a:cubicBezTo>
                  <a:cubicBezTo>
                    <a:pt x="4690" y="1972"/>
                    <a:pt x="4450" y="1972"/>
                    <a:pt x="4210" y="1972"/>
                  </a:cubicBezTo>
                  <a:cubicBezTo>
                    <a:pt x="3944" y="1972"/>
                    <a:pt x="3704" y="1945"/>
                    <a:pt x="3464" y="1919"/>
                  </a:cubicBezTo>
                  <a:cubicBezTo>
                    <a:pt x="3198" y="1892"/>
                    <a:pt x="2958" y="1839"/>
                    <a:pt x="2718" y="1785"/>
                  </a:cubicBezTo>
                  <a:cubicBezTo>
                    <a:pt x="2585" y="1732"/>
                    <a:pt x="2478" y="1706"/>
                    <a:pt x="2345" y="1679"/>
                  </a:cubicBezTo>
                  <a:lnTo>
                    <a:pt x="2025" y="1546"/>
                  </a:lnTo>
                  <a:cubicBezTo>
                    <a:pt x="1892" y="1519"/>
                    <a:pt x="1785" y="1466"/>
                    <a:pt x="1679" y="1412"/>
                  </a:cubicBezTo>
                  <a:cubicBezTo>
                    <a:pt x="1572" y="1386"/>
                    <a:pt x="1492" y="1332"/>
                    <a:pt x="1386" y="1279"/>
                  </a:cubicBezTo>
                  <a:cubicBezTo>
                    <a:pt x="1199" y="1173"/>
                    <a:pt x="1039" y="1066"/>
                    <a:pt x="879" y="933"/>
                  </a:cubicBezTo>
                  <a:lnTo>
                    <a:pt x="666" y="773"/>
                  </a:lnTo>
                  <a:cubicBezTo>
                    <a:pt x="586" y="720"/>
                    <a:pt x="533" y="640"/>
                    <a:pt x="480" y="586"/>
                  </a:cubicBezTo>
                  <a:cubicBezTo>
                    <a:pt x="373" y="506"/>
                    <a:pt x="293" y="400"/>
                    <a:pt x="213" y="293"/>
                  </a:cubicBezTo>
                  <a:cubicBezTo>
                    <a:pt x="80" y="107"/>
                    <a:pt x="0" y="0"/>
                    <a:pt x="0" y="0"/>
                  </a:cubicBezTo>
                  <a:close/>
                </a:path>
              </a:pathLst>
            </a:custGeom>
            <a:solidFill>
              <a:srgbClr val="E3988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41" name="Google Shape;3841;p78"/>
            <p:cNvSpPr/>
            <p:nvPr/>
          </p:nvSpPr>
          <p:spPr>
            <a:xfrm>
              <a:off x="2515417" y="2971666"/>
              <a:ext cx="48084" cy="23513"/>
            </a:xfrm>
            <a:custGeom>
              <a:avLst/>
              <a:gdLst/>
              <a:ahLst/>
              <a:cxnLst/>
              <a:rect l="l" t="t" r="r" b="b"/>
              <a:pathLst>
                <a:path w="3385" h="1655" extrusionOk="0">
                  <a:moveTo>
                    <a:pt x="1393" y="1"/>
                  </a:moveTo>
                  <a:cubicBezTo>
                    <a:pt x="1054" y="1"/>
                    <a:pt x="750" y="61"/>
                    <a:pt x="560" y="188"/>
                  </a:cubicBezTo>
                  <a:cubicBezTo>
                    <a:pt x="1" y="587"/>
                    <a:pt x="400" y="1147"/>
                    <a:pt x="853" y="1387"/>
                  </a:cubicBezTo>
                  <a:cubicBezTo>
                    <a:pt x="1139" y="1544"/>
                    <a:pt x="1569" y="1655"/>
                    <a:pt x="1980" y="1655"/>
                  </a:cubicBezTo>
                  <a:cubicBezTo>
                    <a:pt x="2338" y="1655"/>
                    <a:pt x="2682" y="1571"/>
                    <a:pt x="2905" y="1360"/>
                  </a:cubicBezTo>
                  <a:cubicBezTo>
                    <a:pt x="3385" y="907"/>
                    <a:pt x="3092" y="428"/>
                    <a:pt x="2532" y="214"/>
                  </a:cubicBezTo>
                  <a:cubicBezTo>
                    <a:pt x="2182" y="74"/>
                    <a:pt x="1767" y="1"/>
                    <a:pt x="1393" y="1"/>
                  </a:cubicBezTo>
                  <a:close/>
                </a:path>
              </a:pathLst>
            </a:custGeom>
            <a:solidFill>
              <a:srgbClr val="EDB9C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42" name="Google Shape;3842;p78"/>
            <p:cNvSpPr/>
            <p:nvPr/>
          </p:nvSpPr>
          <p:spPr>
            <a:xfrm>
              <a:off x="2724430" y="2978700"/>
              <a:ext cx="56408" cy="19948"/>
            </a:xfrm>
            <a:custGeom>
              <a:avLst/>
              <a:gdLst/>
              <a:ahLst/>
              <a:cxnLst/>
              <a:rect l="l" t="t" r="r" b="b"/>
              <a:pathLst>
                <a:path w="3971" h="1404" extrusionOk="0">
                  <a:moveTo>
                    <a:pt x="2025" y="0"/>
                  </a:moveTo>
                  <a:cubicBezTo>
                    <a:pt x="1359" y="80"/>
                    <a:pt x="0" y="533"/>
                    <a:pt x="1146" y="1200"/>
                  </a:cubicBezTo>
                  <a:cubicBezTo>
                    <a:pt x="1432" y="1337"/>
                    <a:pt x="1742" y="1404"/>
                    <a:pt x="2053" y="1404"/>
                  </a:cubicBezTo>
                  <a:cubicBezTo>
                    <a:pt x="2408" y="1404"/>
                    <a:pt x="2765" y="1317"/>
                    <a:pt x="3091" y="1146"/>
                  </a:cubicBezTo>
                  <a:cubicBezTo>
                    <a:pt x="3970" y="480"/>
                    <a:pt x="2851" y="0"/>
                    <a:pt x="2158" y="0"/>
                  </a:cubicBezTo>
                  <a:close/>
                </a:path>
              </a:pathLst>
            </a:custGeom>
            <a:solidFill>
              <a:srgbClr val="EDB9C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43" name="Google Shape;3843;p78"/>
            <p:cNvSpPr/>
            <p:nvPr/>
          </p:nvSpPr>
          <p:spPr>
            <a:xfrm>
              <a:off x="2697372" y="2925554"/>
              <a:ext cx="19319" cy="18613"/>
            </a:xfrm>
            <a:custGeom>
              <a:avLst/>
              <a:gdLst/>
              <a:ahLst/>
              <a:cxnLst/>
              <a:rect l="l" t="t" r="r" b="b"/>
              <a:pathLst>
                <a:path w="1360" h="1310" extrusionOk="0">
                  <a:moveTo>
                    <a:pt x="687" y="0"/>
                  </a:moveTo>
                  <a:cubicBezTo>
                    <a:pt x="671" y="0"/>
                    <a:pt x="655" y="1"/>
                    <a:pt x="640" y="2"/>
                  </a:cubicBezTo>
                  <a:cubicBezTo>
                    <a:pt x="267" y="2"/>
                    <a:pt x="0" y="322"/>
                    <a:pt x="0" y="668"/>
                  </a:cubicBezTo>
                  <a:cubicBezTo>
                    <a:pt x="26" y="1025"/>
                    <a:pt x="296" y="1309"/>
                    <a:pt x="646" y="1309"/>
                  </a:cubicBezTo>
                  <a:cubicBezTo>
                    <a:pt x="661" y="1309"/>
                    <a:pt x="677" y="1309"/>
                    <a:pt x="693" y="1307"/>
                  </a:cubicBezTo>
                  <a:cubicBezTo>
                    <a:pt x="1066" y="1307"/>
                    <a:pt x="1359" y="988"/>
                    <a:pt x="1332" y="615"/>
                  </a:cubicBezTo>
                  <a:cubicBezTo>
                    <a:pt x="1307" y="283"/>
                    <a:pt x="1037" y="0"/>
                    <a:pt x="687" y="0"/>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grpSp>
          <p:nvGrpSpPr>
            <p:cNvPr id="3844" name="Google Shape;3844;p78"/>
            <p:cNvGrpSpPr/>
            <p:nvPr/>
          </p:nvGrpSpPr>
          <p:grpSpPr>
            <a:xfrm rot="544349">
              <a:off x="3241243" y="2962658"/>
              <a:ext cx="410746" cy="270757"/>
              <a:chOff x="3299177" y="1867368"/>
              <a:chExt cx="849974" cy="560175"/>
            </a:xfrm>
          </p:grpSpPr>
          <p:sp>
            <p:nvSpPr>
              <p:cNvPr id="3845" name="Google Shape;3845;p78"/>
              <p:cNvSpPr/>
              <p:nvPr/>
            </p:nvSpPr>
            <p:spPr>
              <a:xfrm>
                <a:off x="4073741" y="2222319"/>
                <a:ext cx="75409" cy="66270"/>
              </a:xfrm>
              <a:custGeom>
                <a:avLst/>
                <a:gdLst/>
                <a:ahLst/>
                <a:cxnLst/>
                <a:rect l="l" t="t" r="r" b="b"/>
                <a:pathLst>
                  <a:path w="1972" h="1733" extrusionOk="0">
                    <a:moveTo>
                      <a:pt x="1492" y="1"/>
                    </a:moveTo>
                    <a:lnTo>
                      <a:pt x="1279" y="54"/>
                    </a:lnTo>
                    <a:cubicBezTo>
                      <a:pt x="1199" y="81"/>
                      <a:pt x="1119" y="108"/>
                      <a:pt x="1039" y="134"/>
                    </a:cubicBezTo>
                    <a:cubicBezTo>
                      <a:pt x="959" y="161"/>
                      <a:pt x="879" y="188"/>
                      <a:pt x="800" y="241"/>
                    </a:cubicBezTo>
                    <a:lnTo>
                      <a:pt x="586" y="401"/>
                    </a:lnTo>
                    <a:lnTo>
                      <a:pt x="373" y="614"/>
                    </a:lnTo>
                    <a:cubicBezTo>
                      <a:pt x="320" y="694"/>
                      <a:pt x="267" y="747"/>
                      <a:pt x="240" y="827"/>
                    </a:cubicBezTo>
                    <a:cubicBezTo>
                      <a:pt x="187" y="907"/>
                      <a:pt x="133" y="987"/>
                      <a:pt x="107" y="1067"/>
                    </a:cubicBezTo>
                    <a:cubicBezTo>
                      <a:pt x="80" y="1147"/>
                      <a:pt x="53" y="1227"/>
                      <a:pt x="53" y="1280"/>
                    </a:cubicBezTo>
                    <a:cubicBezTo>
                      <a:pt x="27" y="1387"/>
                      <a:pt x="0" y="1493"/>
                      <a:pt x="27" y="1626"/>
                    </a:cubicBezTo>
                    <a:lnTo>
                      <a:pt x="27" y="1733"/>
                    </a:lnTo>
                    <a:cubicBezTo>
                      <a:pt x="27" y="1733"/>
                      <a:pt x="53" y="1706"/>
                      <a:pt x="80" y="1600"/>
                    </a:cubicBezTo>
                    <a:cubicBezTo>
                      <a:pt x="133" y="1520"/>
                      <a:pt x="160" y="1413"/>
                      <a:pt x="240" y="1333"/>
                    </a:cubicBezTo>
                    <a:cubicBezTo>
                      <a:pt x="267" y="1280"/>
                      <a:pt x="293" y="1227"/>
                      <a:pt x="347" y="1147"/>
                    </a:cubicBezTo>
                    <a:cubicBezTo>
                      <a:pt x="373" y="1093"/>
                      <a:pt x="427" y="1040"/>
                      <a:pt x="453" y="987"/>
                    </a:cubicBezTo>
                    <a:cubicBezTo>
                      <a:pt x="506" y="934"/>
                      <a:pt x="560" y="854"/>
                      <a:pt x="613" y="800"/>
                    </a:cubicBezTo>
                    <a:lnTo>
                      <a:pt x="800" y="640"/>
                    </a:lnTo>
                    <a:cubicBezTo>
                      <a:pt x="906" y="561"/>
                      <a:pt x="1039" y="454"/>
                      <a:pt x="1173" y="374"/>
                    </a:cubicBezTo>
                    <a:cubicBezTo>
                      <a:pt x="1226" y="347"/>
                      <a:pt x="1306" y="294"/>
                      <a:pt x="1359" y="267"/>
                    </a:cubicBezTo>
                    <a:lnTo>
                      <a:pt x="1546" y="188"/>
                    </a:lnTo>
                    <a:cubicBezTo>
                      <a:pt x="1679" y="134"/>
                      <a:pt x="1759" y="108"/>
                      <a:pt x="1839" y="81"/>
                    </a:cubicBezTo>
                    <a:lnTo>
                      <a:pt x="1972" y="28"/>
                    </a:lnTo>
                    <a:lnTo>
                      <a:pt x="1839" y="1"/>
                    </a:lnTo>
                    <a:close/>
                  </a:path>
                </a:pathLst>
              </a:custGeom>
              <a:solidFill>
                <a:srgbClr val="8F5B4A"/>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46" name="Google Shape;3846;p78"/>
              <p:cNvSpPr/>
              <p:nvPr/>
            </p:nvSpPr>
            <p:spPr>
              <a:xfrm>
                <a:off x="3299177" y="2082095"/>
                <a:ext cx="74415" cy="75448"/>
              </a:xfrm>
              <a:custGeom>
                <a:avLst/>
                <a:gdLst/>
                <a:ahLst/>
                <a:cxnLst/>
                <a:rect l="l" t="t" r="r" b="b"/>
                <a:pathLst>
                  <a:path w="1946" h="1973" extrusionOk="0">
                    <a:moveTo>
                      <a:pt x="1" y="1"/>
                    </a:moveTo>
                    <a:lnTo>
                      <a:pt x="134" y="54"/>
                    </a:lnTo>
                    <a:lnTo>
                      <a:pt x="267" y="107"/>
                    </a:lnTo>
                    <a:cubicBezTo>
                      <a:pt x="321" y="134"/>
                      <a:pt x="374" y="161"/>
                      <a:pt x="427" y="214"/>
                    </a:cubicBezTo>
                    <a:cubicBezTo>
                      <a:pt x="480" y="241"/>
                      <a:pt x="534" y="294"/>
                      <a:pt x="587" y="320"/>
                    </a:cubicBezTo>
                    <a:cubicBezTo>
                      <a:pt x="640" y="374"/>
                      <a:pt x="720" y="400"/>
                      <a:pt x="747" y="454"/>
                    </a:cubicBezTo>
                    <a:cubicBezTo>
                      <a:pt x="827" y="507"/>
                      <a:pt x="880" y="560"/>
                      <a:pt x="933" y="640"/>
                    </a:cubicBezTo>
                    <a:lnTo>
                      <a:pt x="1093" y="827"/>
                    </a:lnTo>
                    <a:cubicBezTo>
                      <a:pt x="1200" y="960"/>
                      <a:pt x="1307" y="1093"/>
                      <a:pt x="1413" y="1226"/>
                    </a:cubicBezTo>
                    <a:cubicBezTo>
                      <a:pt x="1440" y="1306"/>
                      <a:pt x="1493" y="1360"/>
                      <a:pt x="1546" y="1413"/>
                    </a:cubicBezTo>
                    <a:cubicBezTo>
                      <a:pt x="1573" y="1493"/>
                      <a:pt x="1626" y="1546"/>
                      <a:pt x="1653" y="1599"/>
                    </a:cubicBezTo>
                    <a:cubicBezTo>
                      <a:pt x="1759" y="1733"/>
                      <a:pt x="1839" y="1839"/>
                      <a:pt x="1946" y="1972"/>
                    </a:cubicBezTo>
                    <a:cubicBezTo>
                      <a:pt x="1919" y="1813"/>
                      <a:pt x="1893" y="1653"/>
                      <a:pt x="1839" y="1520"/>
                    </a:cubicBezTo>
                    <a:cubicBezTo>
                      <a:pt x="1786" y="1360"/>
                      <a:pt x="1733" y="1226"/>
                      <a:pt x="1653" y="1093"/>
                    </a:cubicBezTo>
                    <a:cubicBezTo>
                      <a:pt x="1600" y="987"/>
                      <a:pt x="1573" y="907"/>
                      <a:pt x="1520" y="853"/>
                    </a:cubicBezTo>
                    <a:lnTo>
                      <a:pt x="1360" y="614"/>
                    </a:lnTo>
                    <a:cubicBezTo>
                      <a:pt x="1280" y="534"/>
                      <a:pt x="1227" y="480"/>
                      <a:pt x="1147" y="400"/>
                    </a:cubicBezTo>
                    <a:cubicBezTo>
                      <a:pt x="1093" y="347"/>
                      <a:pt x="1013" y="267"/>
                      <a:pt x="933" y="241"/>
                    </a:cubicBezTo>
                    <a:cubicBezTo>
                      <a:pt x="854" y="187"/>
                      <a:pt x="774" y="134"/>
                      <a:pt x="694" y="107"/>
                    </a:cubicBezTo>
                    <a:cubicBezTo>
                      <a:pt x="614" y="81"/>
                      <a:pt x="534" y="54"/>
                      <a:pt x="480" y="27"/>
                    </a:cubicBezTo>
                    <a:cubicBezTo>
                      <a:pt x="401" y="1"/>
                      <a:pt x="347" y="1"/>
                      <a:pt x="294" y="1"/>
                    </a:cubicBezTo>
                    <a:close/>
                  </a:path>
                </a:pathLst>
              </a:custGeom>
              <a:solidFill>
                <a:srgbClr val="8F5B4A"/>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47" name="Google Shape;3847;p78"/>
              <p:cNvSpPr/>
              <p:nvPr/>
            </p:nvSpPr>
            <p:spPr>
              <a:xfrm>
                <a:off x="3732733" y="2107169"/>
                <a:ext cx="63211" cy="137358"/>
              </a:xfrm>
              <a:custGeom>
                <a:avLst/>
                <a:gdLst/>
                <a:ahLst/>
                <a:cxnLst/>
                <a:rect l="l" t="t" r="r" b="b"/>
                <a:pathLst>
                  <a:path w="1653" h="3592" extrusionOk="0">
                    <a:moveTo>
                      <a:pt x="373" y="1"/>
                    </a:moveTo>
                    <a:cubicBezTo>
                      <a:pt x="373" y="134"/>
                      <a:pt x="373" y="267"/>
                      <a:pt x="347" y="374"/>
                    </a:cubicBezTo>
                    <a:lnTo>
                      <a:pt x="214" y="773"/>
                    </a:lnTo>
                    <a:cubicBezTo>
                      <a:pt x="187" y="907"/>
                      <a:pt x="134" y="1067"/>
                      <a:pt x="107" y="1200"/>
                    </a:cubicBezTo>
                    <a:lnTo>
                      <a:pt x="80" y="1413"/>
                    </a:lnTo>
                    <a:lnTo>
                      <a:pt x="80" y="1653"/>
                    </a:lnTo>
                    <a:cubicBezTo>
                      <a:pt x="134" y="1733"/>
                      <a:pt x="160" y="1839"/>
                      <a:pt x="187" y="1919"/>
                    </a:cubicBezTo>
                    <a:cubicBezTo>
                      <a:pt x="240" y="1999"/>
                      <a:pt x="294" y="2079"/>
                      <a:pt x="400" y="2159"/>
                    </a:cubicBezTo>
                    <a:cubicBezTo>
                      <a:pt x="427" y="2186"/>
                      <a:pt x="480" y="2212"/>
                      <a:pt x="533" y="2239"/>
                    </a:cubicBezTo>
                    <a:cubicBezTo>
                      <a:pt x="587" y="2239"/>
                      <a:pt x="640" y="2266"/>
                      <a:pt x="693" y="2266"/>
                    </a:cubicBezTo>
                    <a:cubicBezTo>
                      <a:pt x="773" y="2292"/>
                      <a:pt x="853" y="2292"/>
                      <a:pt x="933" y="2292"/>
                    </a:cubicBezTo>
                    <a:lnTo>
                      <a:pt x="1040" y="2319"/>
                    </a:lnTo>
                    <a:lnTo>
                      <a:pt x="1120" y="2346"/>
                    </a:lnTo>
                    <a:lnTo>
                      <a:pt x="1173" y="2399"/>
                    </a:lnTo>
                    <a:cubicBezTo>
                      <a:pt x="1200" y="2399"/>
                      <a:pt x="1226" y="2425"/>
                      <a:pt x="1253" y="2452"/>
                    </a:cubicBezTo>
                    <a:cubicBezTo>
                      <a:pt x="1253" y="2479"/>
                      <a:pt x="1279" y="2479"/>
                      <a:pt x="1279" y="2505"/>
                    </a:cubicBezTo>
                    <a:cubicBezTo>
                      <a:pt x="1306" y="2532"/>
                      <a:pt x="1333" y="2559"/>
                      <a:pt x="1333" y="2612"/>
                    </a:cubicBezTo>
                    <a:cubicBezTo>
                      <a:pt x="1359" y="2665"/>
                      <a:pt x="1386" y="2719"/>
                      <a:pt x="1386" y="2799"/>
                    </a:cubicBezTo>
                    <a:cubicBezTo>
                      <a:pt x="1386" y="2852"/>
                      <a:pt x="1386" y="2932"/>
                      <a:pt x="1359" y="2985"/>
                    </a:cubicBezTo>
                    <a:cubicBezTo>
                      <a:pt x="1359" y="3012"/>
                      <a:pt x="1359" y="3038"/>
                      <a:pt x="1333" y="3065"/>
                    </a:cubicBezTo>
                    <a:lnTo>
                      <a:pt x="1306" y="3118"/>
                    </a:lnTo>
                    <a:lnTo>
                      <a:pt x="1306" y="3145"/>
                    </a:lnTo>
                    <a:lnTo>
                      <a:pt x="1200" y="3225"/>
                    </a:lnTo>
                    <a:cubicBezTo>
                      <a:pt x="1173" y="3252"/>
                      <a:pt x="1173" y="3278"/>
                      <a:pt x="1146" y="3278"/>
                    </a:cubicBezTo>
                    <a:cubicBezTo>
                      <a:pt x="1066" y="3331"/>
                      <a:pt x="1013" y="3358"/>
                      <a:pt x="933" y="3385"/>
                    </a:cubicBezTo>
                    <a:cubicBezTo>
                      <a:pt x="800" y="3438"/>
                      <a:pt x="640" y="3465"/>
                      <a:pt x="480" y="3465"/>
                    </a:cubicBezTo>
                    <a:cubicBezTo>
                      <a:pt x="400" y="3478"/>
                      <a:pt x="320" y="3485"/>
                      <a:pt x="240" y="3485"/>
                    </a:cubicBezTo>
                    <a:cubicBezTo>
                      <a:pt x="160" y="3485"/>
                      <a:pt x="80" y="3478"/>
                      <a:pt x="0" y="3465"/>
                    </a:cubicBezTo>
                    <a:lnTo>
                      <a:pt x="0" y="3465"/>
                    </a:lnTo>
                    <a:cubicBezTo>
                      <a:pt x="80" y="3491"/>
                      <a:pt x="160" y="3518"/>
                      <a:pt x="240" y="3545"/>
                    </a:cubicBezTo>
                    <a:cubicBezTo>
                      <a:pt x="320" y="3545"/>
                      <a:pt x="400" y="3571"/>
                      <a:pt x="480" y="3571"/>
                    </a:cubicBezTo>
                    <a:cubicBezTo>
                      <a:pt x="573" y="3585"/>
                      <a:pt x="660" y="3591"/>
                      <a:pt x="747" y="3591"/>
                    </a:cubicBezTo>
                    <a:cubicBezTo>
                      <a:pt x="833" y="3591"/>
                      <a:pt x="920" y="3585"/>
                      <a:pt x="1013" y="3571"/>
                    </a:cubicBezTo>
                    <a:cubicBezTo>
                      <a:pt x="1093" y="3571"/>
                      <a:pt x="1173" y="3545"/>
                      <a:pt x="1279" y="3491"/>
                    </a:cubicBezTo>
                    <a:cubicBezTo>
                      <a:pt x="1306" y="3465"/>
                      <a:pt x="1359" y="3438"/>
                      <a:pt x="1386" y="3411"/>
                    </a:cubicBezTo>
                    <a:lnTo>
                      <a:pt x="1493" y="3331"/>
                    </a:lnTo>
                    <a:lnTo>
                      <a:pt x="1519" y="3305"/>
                    </a:lnTo>
                    <a:lnTo>
                      <a:pt x="1519" y="3278"/>
                    </a:lnTo>
                    <a:lnTo>
                      <a:pt x="1546" y="3225"/>
                    </a:lnTo>
                    <a:cubicBezTo>
                      <a:pt x="1573" y="3172"/>
                      <a:pt x="1599" y="3145"/>
                      <a:pt x="1626" y="3092"/>
                    </a:cubicBezTo>
                    <a:cubicBezTo>
                      <a:pt x="1652" y="2985"/>
                      <a:pt x="1652" y="2905"/>
                      <a:pt x="1652" y="2799"/>
                    </a:cubicBezTo>
                    <a:cubicBezTo>
                      <a:pt x="1652" y="2692"/>
                      <a:pt x="1626" y="2585"/>
                      <a:pt x="1599" y="2505"/>
                    </a:cubicBezTo>
                    <a:cubicBezTo>
                      <a:pt x="1573" y="2399"/>
                      <a:pt x="1519" y="2319"/>
                      <a:pt x="1439" y="2239"/>
                    </a:cubicBezTo>
                    <a:cubicBezTo>
                      <a:pt x="1413" y="2186"/>
                      <a:pt x="1386" y="2159"/>
                      <a:pt x="1333" y="2132"/>
                    </a:cubicBezTo>
                    <a:lnTo>
                      <a:pt x="1279" y="2106"/>
                    </a:lnTo>
                    <a:lnTo>
                      <a:pt x="1226" y="2106"/>
                    </a:lnTo>
                    <a:lnTo>
                      <a:pt x="1093" y="2052"/>
                    </a:lnTo>
                    <a:lnTo>
                      <a:pt x="960" y="2026"/>
                    </a:lnTo>
                    <a:lnTo>
                      <a:pt x="720" y="1999"/>
                    </a:lnTo>
                    <a:cubicBezTo>
                      <a:pt x="667" y="1999"/>
                      <a:pt x="640" y="1999"/>
                      <a:pt x="613" y="1973"/>
                    </a:cubicBezTo>
                    <a:cubicBezTo>
                      <a:pt x="587" y="1973"/>
                      <a:pt x="560" y="1973"/>
                      <a:pt x="560" y="1946"/>
                    </a:cubicBezTo>
                    <a:cubicBezTo>
                      <a:pt x="507" y="1919"/>
                      <a:pt x="480" y="1866"/>
                      <a:pt x="427" y="1813"/>
                    </a:cubicBezTo>
                    <a:lnTo>
                      <a:pt x="347" y="1626"/>
                    </a:lnTo>
                    <a:lnTo>
                      <a:pt x="320" y="1440"/>
                    </a:lnTo>
                    <a:lnTo>
                      <a:pt x="320" y="1226"/>
                    </a:lnTo>
                    <a:cubicBezTo>
                      <a:pt x="320" y="1093"/>
                      <a:pt x="347" y="960"/>
                      <a:pt x="347" y="827"/>
                    </a:cubicBezTo>
                    <a:cubicBezTo>
                      <a:pt x="373" y="694"/>
                      <a:pt x="400" y="560"/>
                      <a:pt x="400" y="427"/>
                    </a:cubicBezTo>
                    <a:lnTo>
                      <a:pt x="400" y="214"/>
                    </a:lnTo>
                    <a:cubicBezTo>
                      <a:pt x="400" y="134"/>
                      <a:pt x="373" y="54"/>
                      <a:pt x="373" y="1"/>
                    </a:cubicBezTo>
                    <a:close/>
                  </a:path>
                </a:pathLst>
              </a:custGeom>
              <a:solidFill>
                <a:srgbClr val="8F5B4A"/>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48" name="Google Shape;3848;p78"/>
              <p:cNvSpPr/>
              <p:nvPr/>
            </p:nvSpPr>
            <p:spPr>
              <a:xfrm>
                <a:off x="3906953" y="2122388"/>
                <a:ext cx="48947" cy="47073"/>
              </a:xfrm>
              <a:custGeom>
                <a:avLst/>
                <a:gdLst/>
                <a:ahLst/>
                <a:cxnLst/>
                <a:rect l="l" t="t" r="r" b="b"/>
                <a:pathLst>
                  <a:path w="1280" h="1231" extrusionOk="0">
                    <a:moveTo>
                      <a:pt x="636" y="0"/>
                    </a:moveTo>
                    <a:cubicBezTo>
                      <a:pt x="620" y="0"/>
                      <a:pt x="603" y="1"/>
                      <a:pt x="587" y="2"/>
                    </a:cubicBezTo>
                    <a:cubicBezTo>
                      <a:pt x="241" y="56"/>
                      <a:pt x="1" y="349"/>
                      <a:pt x="28" y="695"/>
                    </a:cubicBezTo>
                    <a:cubicBezTo>
                      <a:pt x="78" y="999"/>
                      <a:pt x="345" y="1230"/>
                      <a:pt x="668" y="1230"/>
                    </a:cubicBezTo>
                    <a:cubicBezTo>
                      <a:pt x="685" y="1230"/>
                      <a:pt x="703" y="1229"/>
                      <a:pt x="720" y="1228"/>
                    </a:cubicBezTo>
                    <a:cubicBezTo>
                      <a:pt x="1040" y="1201"/>
                      <a:pt x="1280" y="882"/>
                      <a:pt x="1253" y="562"/>
                    </a:cubicBezTo>
                    <a:cubicBezTo>
                      <a:pt x="1228" y="233"/>
                      <a:pt x="939" y="0"/>
                      <a:pt x="636" y="0"/>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49" name="Google Shape;3849;p78"/>
              <p:cNvSpPr/>
              <p:nvPr/>
            </p:nvSpPr>
            <p:spPr>
              <a:xfrm>
                <a:off x="3535072" y="2281427"/>
                <a:ext cx="279228" cy="146115"/>
              </a:xfrm>
              <a:custGeom>
                <a:avLst/>
                <a:gdLst/>
                <a:ahLst/>
                <a:cxnLst/>
                <a:rect l="l" t="t" r="r" b="b"/>
                <a:pathLst>
                  <a:path w="7302" h="3821" extrusionOk="0">
                    <a:moveTo>
                      <a:pt x="533" y="0"/>
                    </a:moveTo>
                    <a:cubicBezTo>
                      <a:pt x="0" y="1972"/>
                      <a:pt x="1999" y="3118"/>
                      <a:pt x="3464" y="3624"/>
                    </a:cubicBezTo>
                    <a:cubicBezTo>
                      <a:pt x="3925" y="3756"/>
                      <a:pt x="4393" y="3821"/>
                      <a:pt x="4857" y="3821"/>
                    </a:cubicBezTo>
                    <a:cubicBezTo>
                      <a:pt x="5706" y="3821"/>
                      <a:pt x="6543" y="3602"/>
                      <a:pt x="7301" y="3171"/>
                    </a:cubicBezTo>
                    <a:cubicBezTo>
                      <a:pt x="7115" y="2691"/>
                      <a:pt x="6821" y="2265"/>
                      <a:pt x="6475" y="1892"/>
                    </a:cubicBezTo>
                    <a:cubicBezTo>
                      <a:pt x="6075" y="1865"/>
                      <a:pt x="5676" y="1839"/>
                      <a:pt x="5249" y="1812"/>
                    </a:cubicBezTo>
                    <a:cubicBezTo>
                      <a:pt x="4557" y="1732"/>
                      <a:pt x="3837" y="1705"/>
                      <a:pt x="3144" y="1599"/>
                    </a:cubicBezTo>
                    <a:cubicBezTo>
                      <a:pt x="2452" y="1466"/>
                      <a:pt x="1759" y="1306"/>
                      <a:pt x="1066" y="1093"/>
                    </a:cubicBezTo>
                    <a:cubicBezTo>
                      <a:pt x="933" y="773"/>
                      <a:pt x="853" y="426"/>
                      <a:pt x="773" y="80"/>
                    </a:cubicBezTo>
                    <a:lnTo>
                      <a:pt x="533" y="0"/>
                    </a:lnTo>
                    <a:close/>
                  </a:path>
                </a:pathLst>
              </a:custGeom>
              <a:solidFill>
                <a:srgbClr val="D1798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50" name="Google Shape;3850;p78"/>
              <p:cNvSpPr/>
              <p:nvPr/>
            </p:nvSpPr>
            <p:spPr>
              <a:xfrm>
                <a:off x="3782674" y="2325212"/>
                <a:ext cx="92732" cy="77512"/>
              </a:xfrm>
              <a:custGeom>
                <a:avLst/>
                <a:gdLst/>
                <a:ahLst/>
                <a:cxnLst/>
                <a:rect l="l" t="t" r="r" b="b"/>
                <a:pathLst>
                  <a:path w="2425" h="2027" extrusionOk="0">
                    <a:moveTo>
                      <a:pt x="1919" y="1"/>
                    </a:moveTo>
                    <a:cubicBezTo>
                      <a:pt x="1865" y="134"/>
                      <a:pt x="1785" y="267"/>
                      <a:pt x="1705" y="374"/>
                    </a:cubicBezTo>
                    <a:cubicBezTo>
                      <a:pt x="1469" y="753"/>
                      <a:pt x="1358" y="774"/>
                      <a:pt x="981" y="774"/>
                    </a:cubicBezTo>
                    <a:cubicBezTo>
                      <a:pt x="934" y="774"/>
                      <a:pt x="882" y="774"/>
                      <a:pt x="826" y="774"/>
                    </a:cubicBezTo>
                    <a:cubicBezTo>
                      <a:pt x="560" y="774"/>
                      <a:pt x="267" y="774"/>
                      <a:pt x="0" y="747"/>
                    </a:cubicBezTo>
                    <a:lnTo>
                      <a:pt x="0" y="747"/>
                    </a:lnTo>
                    <a:cubicBezTo>
                      <a:pt x="346" y="1120"/>
                      <a:pt x="640" y="1546"/>
                      <a:pt x="826" y="2026"/>
                    </a:cubicBezTo>
                    <a:cubicBezTo>
                      <a:pt x="1599" y="1600"/>
                      <a:pt x="2185" y="880"/>
                      <a:pt x="2425" y="28"/>
                    </a:cubicBezTo>
                    <a:lnTo>
                      <a:pt x="1919" y="1"/>
                    </a:lnTo>
                    <a:close/>
                  </a:path>
                </a:pathLst>
              </a:custGeom>
              <a:solidFill>
                <a:srgbClr val="B0525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51" name="Google Shape;3851;p78"/>
              <p:cNvSpPr/>
              <p:nvPr/>
            </p:nvSpPr>
            <p:spPr>
              <a:xfrm>
                <a:off x="3564593" y="2284487"/>
                <a:ext cx="291465" cy="70323"/>
              </a:xfrm>
              <a:custGeom>
                <a:avLst/>
                <a:gdLst/>
                <a:ahLst/>
                <a:cxnLst/>
                <a:rect l="l" t="t" r="r" b="b"/>
                <a:pathLst>
                  <a:path w="7622" h="1839" extrusionOk="0">
                    <a:moveTo>
                      <a:pt x="1" y="0"/>
                    </a:moveTo>
                    <a:lnTo>
                      <a:pt x="1" y="0"/>
                    </a:lnTo>
                    <a:cubicBezTo>
                      <a:pt x="54" y="346"/>
                      <a:pt x="161" y="693"/>
                      <a:pt x="294" y="1013"/>
                    </a:cubicBezTo>
                    <a:cubicBezTo>
                      <a:pt x="987" y="1226"/>
                      <a:pt x="1680" y="1386"/>
                      <a:pt x="2372" y="1519"/>
                    </a:cubicBezTo>
                    <a:cubicBezTo>
                      <a:pt x="3039" y="1625"/>
                      <a:pt x="3785" y="1652"/>
                      <a:pt x="4477" y="1732"/>
                    </a:cubicBezTo>
                    <a:cubicBezTo>
                      <a:pt x="5170" y="1785"/>
                      <a:pt x="5836" y="1839"/>
                      <a:pt x="6529" y="1839"/>
                    </a:cubicBezTo>
                    <a:cubicBezTo>
                      <a:pt x="6585" y="1839"/>
                      <a:pt x="6637" y="1839"/>
                      <a:pt x="6684" y="1839"/>
                    </a:cubicBezTo>
                    <a:cubicBezTo>
                      <a:pt x="7061" y="1839"/>
                      <a:pt x="7172" y="1818"/>
                      <a:pt x="7408" y="1439"/>
                    </a:cubicBezTo>
                    <a:cubicBezTo>
                      <a:pt x="7488" y="1306"/>
                      <a:pt x="7568" y="1199"/>
                      <a:pt x="7622" y="1066"/>
                    </a:cubicBezTo>
                    <a:cubicBezTo>
                      <a:pt x="6476" y="1013"/>
                      <a:pt x="5277" y="1013"/>
                      <a:pt x="3865" y="853"/>
                    </a:cubicBezTo>
                    <a:cubicBezTo>
                      <a:pt x="2559" y="720"/>
                      <a:pt x="1253" y="426"/>
                      <a:pt x="1" y="0"/>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52" name="Google Shape;3852;p78"/>
              <p:cNvSpPr/>
              <p:nvPr/>
            </p:nvSpPr>
            <p:spPr>
              <a:xfrm>
                <a:off x="3513658" y="1867368"/>
                <a:ext cx="72388" cy="36060"/>
              </a:xfrm>
              <a:custGeom>
                <a:avLst/>
                <a:gdLst/>
                <a:ahLst/>
                <a:cxnLst/>
                <a:rect l="l" t="t" r="r" b="b"/>
                <a:pathLst>
                  <a:path w="1893" h="943" extrusionOk="0">
                    <a:moveTo>
                      <a:pt x="1467" y="0"/>
                    </a:moveTo>
                    <a:cubicBezTo>
                      <a:pt x="844" y="0"/>
                      <a:pt x="351" y="418"/>
                      <a:pt x="1" y="943"/>
                    </a:cubicBezTo>
                    <a:lnTo>
                      <a:pt x="1892" y="63"/>
                    </a:lnTo>
                    <a:cubicBezTo>
                      <a:pt x="1744" y="20"/>
                      <a:pt x="1602" y="0"/>
                      <a:pt x="1467" y="0"/>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53" name="Google Shape;3853;p78"/>
              <p:cNvSpPr/>
              <p:nvPr/>
            </p:nvSpPr>
            <p:spPr>
              <a:xfrm>
                <a:off x="3917163" y="1892185"/>
                <a:ext cx="57092" cy="64243"/>
              </a:xfrm>
              <a:custGeom>
                <a:avLst/>
                <a:gdLst/>
                <a:ahLst/>
                <a:cxnLst/>
                <a:rect l="l" t="t" r="r" b="b"/>
                <a:pathLst>
                  <a:path w="1493" h="1680" extrusionOk="0">
                    <a:moveTo>
                      <a:pt x="0" y="0"/>
                    </a:moveTo>
                    <a:lnTo>
                      <a:pt x="1493" y="1679"/>
                    </a:lnTo>
                    <a:cubicBezTo>
                      <a:pt x="1359" y="906"/>
                      <a:pt x="853" y="134"/>
                      <a:pt x="0" y="0"/>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54" name="Google Shape;3854;p78"/>
              <p:cNvSpPr/>
              <p:nvPr/>
            </p:nvSpPr>
            <p:spPr>
              <a:xfrm>
                <a:off x="3542622" y="2077145"/>
                <a:ext cx="48947" cy="47073"/>
              </a:xfrm>
              <a:custGeom>
                <a:avLst/>
                <a:gdLst/>
                <a:ahLst/>
                <a:cxnLst/>
                <a:rect l="l" t="t" r="r" b="b"/>
                <a:pathLst>
                  <a:path w="1280" h="1231" extrusionOk="0">
                    <a:moveTo>
                      <a:pt x="636" y="0"/>
                    </a:moveTo>
                    <a:cubicBezTo>
                      <a:pt x="620" y="0"/>
                      <a:pt x="603" y="1"/>
                      <a:pt x="587" y="2"/>
                    </a:cubicBezTo>
                    <a:cubicBezTo>
                      <a:pt x="241" y="56"/>
                      <a:pt x="1" y="349"/>
                      <a:pt x="28" y="695"/>
                    </a:cubicBezTo>
                    <a:cubicBezTo>
                      <a:pt x="78" y="999"/>
                      <a:pt x="345" y="1230"/>
                      <a:pt x="668" y="1230"/>
                    </a:cubicBezTo>
                    <a:cubicBezTo>
                      <a:pt x="685" y="1230"/>
                      <a:pt x="703" y="1229"/>
                      <a:pt x="720" y="1228"/>
                    </a:cubicBezTo>
                    <a:cubicBezTo>
                      <a:pt x="1040" y="1201"/>
                      <a:pt x="1280" y="882"/>
                      <a:pt x="1253" y="562"/>
                    </a:cubicBezTo>
                    <a:cubicBezTo>
                      <a:pt x="1228" y="233"/>
                      <a:pt x="939" y="0"/>
                      <a:pt x="636" y="0"/>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grpSp>
        <p:sp>
          <p:nvSpPr>
            <p:cNvPr id="3855" name="Google Shape;3855;p78"/>
            <p:cNvSpPr/>
            <p:nvPr/>
          </p:nvSpPr>
          <p:spPr>
            <a:xfrm>
              <a:off x="1368675" y="3066600"/>
              <a:ext cx="22728" cy="54159"/>
            </a:xfrm>
            <a:custGeom>
              <a:avLst/>
              <a:gdLst/>
              <a:ahLst/>
              <a:cxnLst/>
              <a:rect l="l" t="t" r="r" b="b"/>
              <a:pathLst>
                <a:path w="1600" h="3812" extrusionOk="0">
                  <a:moveTo>
                    <a:pt x="560" y="1"/>
                  </a:moveTo>
                  <a:cubicBezTo>
                    <a:pt x="560" y="1"/>
                    <a:pt x="507" y="81"/>
                    <a:pt x="427" y="187"/>
                  </a:cubicBezTo>
                  <a:cubicBezTo>
                    <a:pt x="321" y="347"/>
                    <a:pt x="241" y="507"/>
                    <a:pt x="161" y="694"/>
                  </a:cubicBezTo>
                  <a:cubicBezTo>
                    <a:pt x="54" y="960"/>
                    <a:pt x="1" y="1226"/>
                    <a:pt x="1" y="1493"/>
                  </a:cubicBezTo>
                  <a:cubicBezTo>
                    <a:pt x="1" y="1679"/>
                    <a:pt x="28" y="1839"/>
                    <a:pt x="81" y="1999"/>
                  </a:cubicBezTo>
                  <a:cubicBezTo>
                    <a:pt x="134" y="2159"/>
                    <a:pt x="241" y="2319"/>
                    <a:pt x="374" y="2426"/>
                  </a:cubicBezTo>
                  <a:cubicBezTo>
                    <a:pt x="401" y="2452"/>
                    <a:pt x="454" y="2479"/>
                    <a:pt x="481" y="2505"/>
                  </a:cubicBezTo>
                  <a:lnTo>
                    <a:pt x="534" y="2559"/>
                  </a:lnTo>
                  <a:lnTo>
                    <a:pt x="614" y="2559"/>
                  </a:lnTo>
                  <a:cubicBezTo>
                    <a:pt x="694" y="2585"/>
                    <a:pt x="800" y="2585"/>
                    <a:pt x="880" y="2585"/>
                  </a:cubicBezTo>
                  <a:cubicBezTo>
                    <a:pt x="1067" y="2612"/>
                    <a:pt x="1173" y="2639"/>
                    <a:pt x="1227" y="2665"/>
                  </a:cubicBezTo>
                  <a:cubicBezTo>
                    <a:pt x="1253" y="2692"/>
                    <a:pt x="1280" y="2745"/>
                    <a:pt x="1307" y="2799"/>
                  </a:cubicBezTo>
                  <a:cubicBezTo>
                    <a:pt x="1333" y="2825"/>
                    <a:pt x="1333" y="2905"/>
                    <a:pt x="1360" y="2958"/>
                  </a:cubicBezTo>
                  <a:cubicBezTo>
                    <a:pt x="1333" y="3038"/>
                    <a:pt x="1333" y="3145"/>
                    <a:pt x="1280" y="3225"/>
                  </a:cubicBezTo>
                  <a:cubicBezTo>
                    <a:pt x="1227" y="3331"/>
                    <a:pt x="1173" y="3411"/>
                    <a:pt x="1120" y="3491"/>
                  </a:cubicBezTo>
                  <a:cubicBezTo>
                    <a:pt x="1067" y="3545"/>
                    <a:pt x="1013" y="3598"/>
                    <a:pt x="960" y="3651"/>
                  </a:cubicBezTo>
                  <a:cubicBezTo>
                    <a:pt x="854" y="3758"/>
                    <a:pt x="800" y="3811"/>
                    <a:pt x="800" y="3811"/>
                  </a:cubicBezTo>
                  <a:cubicBezTo>
                    <a:pt x="854" y="3784"/>
                    <a:pt x="934" y="3731"/>
                    <a:pt x="987" y="3705"/>
                  </a:cubicBezTo>
                  <a:cubicBezTo>
                    <a:pt x="1067" y="3678"/>
                    <a:pt x="1147" y="3625"/>
                    <a:pt x="1200" y="3571"/>
                  </a:cubicBezTo>
                  <a:cubicBezTo>
                    <a:pt x="1280" y="3491"/>
                    <a:pt x="1360" y="3411"/>
                    <a:pt x="1440" y="3331"/>
                  </a:cubicBezTo>
                  <a:cubicBezTo>
                    <a:pt x="1466" y="3278"/>
                    <a:pt x="1520" y="3225"/>
                    <a:pt x="1546" y="3172"/>
                  </a:cubicBezTo>
                  <a:cubicBezTo>
                    <a:pt x="1573" y="3092"/>
                    <a:pt x="1600" y="3012"/>
                    <a:pt x="1600" y="2932"/>
                  </a:cubicBezTo>
                  <a:cubicBezTo>
                    <a:pt x="1600" y="2852"/>
                    <a:pt x="1600" y="2772"/>
                    <a:pt x="1573" y="2692"/>
                  </a:cubicBezTo>
                  <a:cubicBezTo>
                    <a:pt x="1546" y="2585"/>
                    <a:pt x="1493" y="2505"/>
                    <a:pt x="1413" y="2452"/>
                  </a:cubicBezTo>
                  <a:cubicBezTo>
                    <a:pt x="1280" y="2319"/>
                    <a:pt x="1093" y="2266"/>
                    <a:pt x="907" y="2266"/>
                  </a:cubicBezTo>
                  <a:lnTo>
                    <a:pt x="747" y="2266"/>
                  </a:lnTo>
                  <a:lnTo>
                    <a:pt x="694" y="2212"/>
                  </a:lnTo>
                  <a:lnTo>
                    <a:pt x="614" y="2159"/>
                  </a:lnTo>
                  <a:cubicBezTo>
                    <a:pt x="427" y="1999"/>
                    <a:pt x="321" y="1759"/>
                    <a:pt x="321" y="1493"/>
                  </a:cubicBezTo>
                  <a:cubicBezTo>
                    <a:pt x="294" y="1253"/>
                    <a:pt x="321" y="987"/>
                    <a:pt x="374" y="747"/>
                  </a:cubicBezTo>
                  <a:cubicBezTo>
                    <a:pt x="427" y="534"/>
                    <a:pt x="481" y="347"/>
                    <a:pt x="507" y="214"/>
                  </a:cubicBezTo>
                  <a:lnTo>
                    <a:pt x="560" y="1"/>
                  </a:lnTo>
                  <a:close/>
                </a:path>
              </a:pathLst>
            </a:custGeom>
            <a:solidFill>
              <a:srgbClr val="E3988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56" name="Google Shape;3856;p78"/>
            <p:cNvSpPr/>
            <p:nvPr/>
          </p:nvSpPr>
          <p:spPr>
            <a:xfrm>
              <a:off x="1304338" y="3124912"/>
              <a:ext cx="104094" cy="32564"/>
            </a:xfrm>
            <a:custGeom>
              <a:avLst/>
              <a:gdLst/>
              <a:ahLst/>
              <a:cxnLst/>
              <a:rect l="l" t="t" r="r" b="b"/>
              <a:pathLst>
                <a:path w="7328" h="2292" extrusionOk="0">
                  <a:moveTo>
                    <a:pt x="0" y="0"/>
                  </a:moveTo>
                  <a:lnTo>
                    <a:pt x="0" y="0"/>
                  </a:lnTo>
                  <a:cubicBezTo>
                    <a:pt x="0" y="0"/>
                    <a:pt x="53" y="133"/>
                    <a:pt x="133" y="347"/>
                  </a:cubicBezTo>
                  <a:cubicBezTo>
                    <a:pt x="213" y="453"/>
                    <a:pt x="293" y="560"/>
                    <a:pt x="373" y="666"/>
                  </a:cubicBezTo>
                  <a:cubicBezTo>
                    <a:pt x="426" y="720"/>
                    <a:pt x="480" y="800"/>
                    <a:pt x="533" y="880"/>
                  </a:cubicBezTo>
                  <a:lnTo>
                    <a:pt x="746" y="1066"/>
                  </a:lnTo>
                  <a:cubicBezTo>
                    <a:pt x="906" y="1226"/>
                    <a:pt x="1066" y="1359"/>
                    <a:pt x="1252" y="1466"/>
                  </a:cubicBezTo>
                  <a:cubicBezTo>
                    <a:pt x="1439" y="1626"/>
                    <a:pt x="1652" y="1732"/>
                    <a:pt x="1892" y="1839"/>
                  </a:cubicBezTo>
                  <a:lnTo>
                    <a:pt x="2238" y="1972"/>
                  </a:lnTo>
                  <a:cubicBezTo>
                    <a:pt x="2372" y="2025"/>
                    <a:pt x="2478" y="2052"/>
                    <a:pt x="2611" y="2105"/>
                  </a:cubicBezTo>
                  <a:cubicBezTo>
                    <a:pt x="2878" y="2159"/>
                    <a:pt x="3118" y="2212"/>
                    <a:pt x="3384" y="2265"/>
                  </a:cubicBezTo>
                  <a:cubicBezTo>
                    <a:pt x="3651" y="2292"/>
                    <a:pt x="3917" y="2292"/>
                    <a:pt x="4184" y="2292"/>
                  </a:cubicBezTo>
                  <a:cubicBezTo>
                    <a:pt x="4450" y="2292"/>
                    <a:pt x="4716" y="2265"/>
                    <a:pt x="4956" y="2238"/>
                  </a:cubicBezTo>
                  <a:cubicBezTo>
                    <a:pt x="5196" y="2185"/>
                    <a:pt x="5436" y="2132"/>
                    <a:pt x="5676" y="2052"/>
                  </a:cubicBezTo>
                  <a:cubicBezTo>
                    <a:pt x="5862" y="1999"/>
                    <a:pt x="6075" y="1892"/>
                    <a:pt x="6262" y="1812"/>
                  </a:cubicBezTo>
                  <a:lnTo>
                    <a:pt x="6528" y="1679"/>
                  </a:lnTo>
                  <a:lnTo>
                    <a:pt x="6742" y="1519"/>
                  </a:lnTo>
                  <a:cubicBezTo>
                    <a:pt x="6848" y="1439"/>
                    <a:pt x="6955" y="1359"/>
                    <a:pt x="7061" y="1253"/>
                  </a:cubicBezTo>
                  <a:cubicBezTo>
                    <a:pt x="7248" y="1093"/>
                    <a:pt x="7328" y="1013"/>
                    <a:pt x="7328" y="1013"/>
                  </a:cubicBezTo>
                  <a:lnTo>
                    <a:pt x="7328" y="1013"/>
                  </a:lnTo>
                  <a:cubicBezTo>
                    <a:pt x="7328" y="1013"/>
                    <a:pt x="7221" y="1093"/>
                    <a:pt x="7035" y="1226"/>
                  </a:cubicBezTo>
                  <a:cubicBezTo>
                    <a:pt x="6928" y="1306"/>
                    <a:pt x="6795" y="1359"/>
                    <a:pt x="6688" y="1412"/>
                  </a:cubicBezTo>
                  <a:lnTo>
                    <a:pt x="6448" y="1519"/>
                  </a:lnTo>
                  <a:lnTo>
                    <a:pt x="6209" y="1626"/>
                  </a:lnTo>
                  <a:cubicBezTo>
                    <a:pt x="5995" y="1706"/>
                    <a:pt x="5809" y="1759"/>
                    <a:pt x="5596" y="1812"/>
                  </a:cubicBezTo>
                  <a:cubicBezTo>
                    <a:pt x="5409" y="1865"/>
                    <a:pt x="5169" y="1892"/>
                    <a:pt x="4930" y="1945"/>
                  </a:cubicBezTo>
                  <a:cubicBezTo>
                    <a:pt x="4690" y="1972"/>
                    <a:pt x="4450" y="1972"/>
                    <a:pt x="4210" y="1972"/>
                  </a:cubicBezTo>
                  <a:cubicBezTo>
                    <a:pt x="3944" y="1972"/>
                    <a:pt x="3704" y="1945"/>
                    <a:pt x="3464" y="1919"/>
                  </a:cubicBezTo>
                  <a:cubicBezTo>
                    <a:pt x="3198" y="1892"/>
                    <a:pt x="2958" y="1839"/>
                    <a:pt x="2718" y="1785"/>
                  </a:cubicBezTo>
                  <a:cubicBezTo>
                    <a:pt x="2585" y="1732"/>
                    <a:pt x="2478" y="1706"/>
                    <a:pt x="2345" y="1679"/>
                  </a:cubicBezTo>
                  <a:lnTo>
                    <a:pt x="2025" y="1546"/>
                  </a:lnTo>
                  <a:cubicBezTo>
                    <a:pt x="1892" y="1519"/>
                    <a:pt x="1785" y="1466"/>
                    <a:pt x="1679" y="1412"/>
                  </a:cubicBezTo>
                  <a:cubicBezTo>
                    <a:pt x="1572" y="1386"/>
                    <a:pt x="1492" y="1332"/>
                    <a:pt x="1386" y="1279"/>
                  </a:cubicBezTo>
                  <a:cubicBezTo>
                    <a:pt x="1199" y="1173"/>
                    <a:pt x="1039" y="1066"/>
                    <a:pt x="879" y="933"/>
                  </a:cubicBezTo>
                  <a:lnTo>
                    <a:pt x="666" y="773"/>
                  </a:lnTo>
                  <a:cubicBezTo>
                    <a:pt x="586" y="720"/>
                    <a:pt x="533" y="640"/>
                    <a:pt x="480" y="586"/>
                  </a:cubicBezTo>
                  <a:cubicBezTo>
                    <a:pt x="373" y="506"/>
                    <a:pt x="293" y="400"/>
                    <a:pt x="213" y="293"/>
                  </a:cubicBezTo>
                  <a:cubicBezTo>
                    <a:pt x="80" y="107"/>
                    <a:pt x="0" y="0"/>
                    <a:pt x="0" y="0"/>
                  </a:cubicBezTo>
                  <a:close/>
                </a:path>
              </a:pathLst>
            </a:custGeom>
            <a:solidFill>
              <a:srgbClr val="E3988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57" name="Google Shape;3857;p78"/>
            <p:cNvSpPr/>
            <p:nvPr/>
          </p:nvSpPr>
          <p:spPr>
            <a:xfrm>
              <a:off x="1152661" y="3033682"/>
              <a:ext cx="36351" cy="19322"/>
            </a:xfrm>
            <a:custGeom>
              <a:avLst/>
              <a:gdLst/>
              <a:ahLst/>
              <a:cxnLst/>
              <a:rect l="l" t="t" r="r" b="b"/>
              <a:pathLst>
                <a:path w="2559" h="1360" extrusionOk="0">
                  <a:moveTo>
                    <a:pt x="453" y="0"/>
                  </a:moveTo>
                  <a:cubicBezTo>
                    <a:pt x="347" y="27"/>
                    <a:pt x="240" y="53"/>
                    <a:pt x="134" y="80"/>
                  </a:cubicBezTo>
                  <a:lnTo>
                    <a:pt x="0" y="133"/>
                  </a:lnTo>
                  <a:lnTo>
                    <a:pt x="160" y="160"/>
                  </a:lnTo>
                  <a:cubicBezTo>
                    <a:pt x="267" y="160"/>
                    <a:pt x="373" y="160"/>
                    <a:pt x="480" y="187"/>
                  </a:cubicBezTo>
                  <a:cubicBezTo>
                    <a:pt x="560" y="213"/>
                    <a:pt x="613" y="240"/>
                    <a:pt x="693" y="240"/>
                  </a:cubicBezTo>
                  <a:cubicBezTo>
                    <a:pt x="773" y="240"/>
                    <a:pt x="853" y="267"/>
                    <a:pt x="933" y="293"/>
                  </a:cubicBezTo>
                  <a:cubicBezTo>
                    <a:pt x="1093" y="347"/>
                    <a:pt x="1253" y="426"/>
                    <a:pt x="1386" y="506"/>
                  </a:cubicBezTo>
                  <a:lnTo>
                    <a:pt x="1599" y="640"/>
                  </a:lnTo>
                  <a:cubicBezTo>
                    <a:pt x="1679" y="693"/>
                    <a:pt x="1759" y="720"/>
                    <a:pt x="1812" y="773"/>
                  </a:cubicBezTo>
                  <a:cubicBezTo>
                    <a:pt x="1892" y="826"/>
                    <a:pt x="1972" y="879"/>
                    <a:pt x="2025" y="933"/>
                  </a:cubicBezTo>
                  <a:cubicBezTo>
                    <a:pt x="2079" y="986"/>
                    <a:pt x="2132" y="1013"/>
                    <a:pt x="2185" y="1066"/>
                  </a:cubicBezTo>
                  <a:cubicBezTo>
                    <a:pt x="2319" y="1146"/>
                    <a:pt x="2398" y="1226"/>
                    <a:pt x="2452" y="1279"/>
                  </a:cubicBezTo>
                  <a:lnTo>
                    <a:pt x="2558" y="1359"/>
                  </a:lnTo>
                  <a:cubicBezTo>
                    <a:pt x="2558" y="1359"/>
                    <a:pt x="2532" y="1306"/>
                    <a:pt x="2505" y="1252"/>
                  </a:cubicBezTo>
                  <a:cubicBezTo>
                    <a:pt x="2452" y="1119"/>
                    <a:pt x="2398" y="1039"/>
                    <a:pt x="2345" y="933"/>
                  </a:cubicBezTo>
                  <a:cubicBezTo>
                    <a:pt x="2292" y="879"/>
                    <a:pt x="2239" y="800"/>
                    <a:pt x="2185" y="746"/>
                  </a:cubicBezTo>
                  <a:cubicBezTo>
                    <a:pt x="2132" y="666"/>
                    <a:pt x="2079" y="613"/>
                    <a:pt x="1999" y="560"/>
                  </a:cubicBezTo>
                  <a:cubicBezTo>
                    <a:pt x="1945" y="480"/>
                    <a:pt x="1866" y="426"/>
                    <a:pt x="1786" y="373"/>
                  </a:cubicBezTo>
                  <a:lnTo>
                    <a:pt x="1546" y="213"/>
                  </a:lnTo>
                  <a:cubicBezTo>
                    <a:pt x="1439" y="187"/>
                    <a:pt x="1333" y="133"/>
                    <a:pt x="1253" y="107"/>
                  </a:cubicBezTo>
                  <a:cubicBezTo>
                    <a:pt x="1173" y="80"/>
                    <a:pt x="1066" y="53"/>
                    <a:pt x="986" y="27"/>
                  </a:cubicBezTo>
                  <a:cubicBezTo>
                    <a:pt x="880" y="0"/>
                    <a:pt x="800" y="0"/>
                    <a:pt x="720" y="0"/>
                  </a:cubicBezTo>
                  <a:close/>
                </a:path>
              </a:pathLst>
            </a:custGeom>
            <a:solidFill>
              <a:srgbClr val="E3988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58" name="Google Shape;3858;p78"/>
            <p:cNvSpPr/>
            <p:nvPr/>
          </p:nvSpPr>
          <p:spPr>
            <a:xfrm>
              <a:off x="1545223" y="3062418"/>
              <a:ext cx="22727" cy="18775"/>
            </a:xfrm>
            <a:custGeom>
              <a:avLst/>
              <a:gdLst/>
              <a:ahLst/>
              <a:cxnLst/>
              <a:rect l="l" t="t" r="r" b="b"/>
              <a:pathLst>
                <a:path w="2026" h="1673" extrusionOk="0">
                  <a:moveTo>
                    <a:pt x="1736" y="1"/>
                  </a:moveTo>
                  <a:cubicBezTo>
                    <a:pt x="1679" y="1"/>
                    <a:pt x="1626" y="7"/>
                    <a:pt x="1572" y="21"/>
                  </a:cubicBezTo>
                  <a:lnTo>
                    <a:pt x="1359" y="47"/>
                  </a:lnTo>
                  <a:cubicBezTo>
                    <a:pt x="1279" y="47"/>
                    <a:pt x="1199" y="74"/>
                    <a:pt x="1119" y="127"/>
                  </a:cubicBezTo>
                  <a:cubicBezTo>
                    <a:pt x="1039" y="127"/>
                    <a:pt x="933" y="180"/>
                    <a:pt x="880" y="234"/>
                  </a:cubicBezTo>
                  <a:lnTo>
                    <a:pt x="640" y="367"/>
                  </a:lnTo>
                  <a:lnTo>
                    <a:pt x="427" y="580"/>
                  </a:lnTo>
                  <a:cubicBezTo>
                    <a:pt x="373" y="633"/>
                    <a:pt x="293" y="713"/>
                    <a:pt x="267" y="793"/>
                  </a:cubicBezTo>
                  <a:cubicBezTo>
                    <a:pt x="213" y="847"/>
                    <a:pt x="160" y="926"/>
                    <a:pt x="133" y="1006"/>
                  </a:cubicBezTo>
                  <a:cubicBezTo>
                    <a:pt x="107" y="1086"/>
                    <a:pt x="80" y="1140"/>
                    <a:pt x="54" y="1220"/>
                  </a:cubicBezTo>
                  <a:cubicBezTo>
                    <a:pt x="0" y="1326"/>
                    <a:pt x="0" y="1433"/>
                    <a:pt x="0" y="1539"/>
                  </a:cubicBezTo>
                  <a:lnTo>
                    <a:pt x="0" y="1673"/>
                  </a:lnTo>
                  <a:cubicBezTo>
                    <a:pt x="0" y="1673"/>
                    <a:pt x="27" y="1619"/>
                    <a:pt x="54" y="1539"/>
                  </a:cubicBezTo>
                  <a:cubicBezTo>
                    <a:pt x="107" y="1486"/>
                    <a:pt x="187" y="1326"/>
                    <a:pt x="240" y="1273"/>
                  </a:cubicBezTo>
                  <a:cubicBezTo>
                    <a:pt x="267" y="1220"/>
                    <a:pt x="320" y="1166"/>
                    <a:pt x="347" y="1113"/>
                  </a:cubicBezTo>
                  <a:cubicBezTo>
                    <a:pt x="400" y="1060"/>
                    <a:pt x="453" y="1006"/>
                    <a:pt x="507" y="953"/>
                  </a:cubicBezTo>
                  <a:cubicBezTo>
                    <a:pt x="613" y="847"/>
                    <a:pt x="720" y="713"/>
                    <a:pt x="826" y="633"/>
                  </a:cubicBezTo>
                  <a:lnTo>
                    <a:pt x="1039" y="500"/>
                  </a:lnTo>
                  <a:cubicBezTo>
                    <a:pt x="1093" y="447"/>
                    <a:pt x="1173" y="394"/>
                    <a:pt x="1226" y="367"/>
                  </a:cubicBezTo>
                  <a:cubicBezTo>
                    <a:pt x="1306" y="340"/>
                    <a:pt x="1359" y="287"/>
                    <a:pt x="1439" y="260"/>
                  </a:cubicBezTo>
                  <a:cubicBezTo>
                    <a:pt x="1492" y="234"/>
                    <a:pt x="1572" y="207"/>
                    <a:pt x="1626" y="180"/>
                  </a:cubicBezTo>
                  <a:cubicBezTo>
                    <a:pt x="1732" y="127"/>
                    <a:pt x="1839" y="100"/>
                    <a:pt x="1919" y="74"/>
                  </a:cubicBezTo>
                  <a:lnTo>
                    <a:pt x="2025" y="21"/>
                  </a:lnTo>
                  <a:lnTo>
                    <a:pt x="1919" y="21"/>
                  </a:lnTo>
                  <a:cubicBezTo>
                    <a:pt x="1852" y="7"/>
                    <a:pt x="1792" y="1"/>
                    <a:pt x="1736" y="1"/>
                  </a:cubicBezTo>
                  <a:close/>
                </a:path>
              </a:pathLst>
            </a:custGeom>
            <a:solidFill>
              <a:srgbClr val="E3988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grpSp>
          <p:nvGrpSpPr>
            <p:cNvPr id="3859" name="Google Shape;3859;p78"/>
            <p:cNvGrpSpPr/>
            <p:nvPr/>
          </p:nvGrpSpPr>
          <p:grpSpPr>
            <a:xfrm rot="10800000">
              <a:off x="1244420" y="3013232"/>
              <a:ext cx="236351" cy="49220"/>
              <a:chOff x="6929351" y="1970551"/>
              <a:chExt cx="578724" cy="120550"/>
            </a:xfrm>
          </p:grpSpPr>
          <p:sp>
            <p:nvSpPr>
              <p:cNvPr id="3860" name="Google Shape;3860;p78"/>
              <p:cNvSpPr/>
              <p:nvPr/>
            </p:nvSpPr>
            <p:spPr>
              <a:xfrm rot="-2184202">
                <a:off x="7402873" y="1988706"/>
                <a:ext cx="88879" cy="84239"/>
              </a:xfrm>
              <a:custGeom>
                <a:avLst/>
                <a:gdLst/>
                <a:ahLst/>
                <a:cxnLst/>
                <a:rect l="l" t="t" r="r" b="b"/>
                <a:pathLst>
                  <a:path w="1530" h="1398" extrusionOk="0">
                    <a:moveTo>
                      <a:pt x="511" y="0"/>
                    </a:moveTo>
                    <a:cubicBezTo>
                      <a:pt x="435" y="19"/>
                      <a:pt x="378" y="38"/>
                      <a:pt x="303" y="57"/>
                    </a:cubicBezTo>
                    <a:cubicBezTo>
                      <a:pt x="246" y="76"/>
                      <a:pt x="209" y="95"/>
                      <a:pt x="152" y="132"/>
                    </a:cubicBezTo>
                    <a:cubicBezTo>
                      <a:pt x="133" y="151"/>
                      <a:pt x="95" y="189"/>
                      <a:pt x="58" y="227"/>
                    </a:cubicBezTo>
                    <a:cubicBezTo>
                      <a:pt x="20" y="265"/>
                      <a:pt x="1" y="302"/>
                      <a:pt x="1" y="302"/>
                    </a:cubicBezTo>
                    <a:lnTo>
                      <a:pt x="95" y="265"/>
                    </a:lnTo>
                    <a:cubicBezTo>
                      <a:pt x="133" y="265"/>
                      <a:pt x="171" y="246"/>
                      <a:pt x="227" y="246"/>
                    </a:cubicBezTo>
                    <a:lnTo>
                      <a:pt x="511" y="246"/>
                    </a:lnTo>
                    <a:cubicBezTo>
                      <a:pt x="567" y="265"/>
                      <a:pt x="624" y="265"/>
                      <a:pt x="681" y="283"/>
                    </a:cubicBezTo>
                    <a:cubicBezTo>
                      <a:pt x="850" y="340"/>
                      <a:pt x="1001" y="434"/>
                      <a:pt x="1115" y="585"/>
                    </a:cubicBezTo>
                    <a:cubicBezTo>
                      <a:pt x="1152" y="623"/>
                      <a:pt x="1171" y="680"/>
                      <a:pt x="1209" y="718"/>
                    </a:cubicBezTo>
                    <a:cubicBezTo>
                      <a:pt x="1228" y="774"/>
                      <a:pt x="1266" y="831"/>
                      <a:pt x="1285" y="887"/>
                    </a:cubicBezTo>
                    <a:cubicBezTo>
                      <a:pt x="1285" y="925"/>
                      <a:pt x="1303" y="982"/>
                      <a:pt x="1322" y="1038"/>
                    </a:cubicBezTo>
                    <a:cubicBezTo>
                      <a:pt x="1322" y="1076"/>
                      <a:pt x="1341" y="1133"/>
                      <a:pt x="1341" y="1171"/>
                    </a:cubicBezTo>
                    <a:cubicBezTo>
                      <a:pt x="1341" y="1208"/>
                      <a:pt x="1341" y="1246"/>
                      <a:pt x="1341" y="1284"/>
                    </a:cubicBezTo>
                    <a:lnTo>
                      <a:pt x="1341" y="1397"/>
                    </a:lnTo>
                    <a:lnTo>
                      <a:pt x="1398" y="1322"/>
                    </a:lnTo>
                    <a:cubicBezTo>
                      <a:pt x="1436" y="1284"/>
                      <a:pt x="1454" y="1246"/>
                      <a:pt x="1473" y="1208"/>
                    </a:cubicBezTo>
                    <a:cubicBezTo>
                      <a:pt x="1492" y="1152"/>
                      <a:pt x="1511" y="1095"/>
                      <a:pt x="1511" y="1057"/>
                    </a:cubicBezTo>
                    <a:cubicBezTo>
                      <a:pt x="1530" y="982"/>
                      <a:pt x="1530" y="906"/>
                      <a:pt x="1530" y="850"/>
                    </a:cubicBezTo>
                    <a:cubicBezTo>
                      <a:pt x="1530" y="680"/>
                      <a:pt x="1473" y="529"/>
                      <a:pt x="1379" y="397"/>
                    </a:cubicBezTo>
                    <a:cubicBezTo>
                      <a:pt x="1247" y="170"/>
                      <a:pt x="1001" y="38"/>
                      <a:pt x="737" y="0"/>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61" name="Google Shape;3861;p78"/>
              <p:cNvSpPr/>
              <p:nvPr/>
            </p:nvSpPr>
            <p:spPr>
              <a:xfrm rot="2184202" flipH="1">
                <a:off x="6945673" y="1988706"/>
                <a:ext cx="88879" cy="84239"/>
              </a:xfrm>
              <a:custGeom>
                <a:avLst/>
                <a:gdLst/>
                <a:ahLst/>
                <a:cxnLst/>
                <a:rect l="l" t="t" r="r" b="b"/>
                <a:pathLst>
                  <a:path w="1530" h="1398" extrusionOk="0">
                    <a:moveTo>
                      <a:pt x="511" y="0"/>
                    </a:moveTo>
                    <a:cubicBezTo>
                      <a:pt x="435" y="19"/>
                      <a:pt x="378" y="38"/>
                      <a:pt x="303" y="57"/>
                    </a:cubicBezTo>
                    <a:cubicBezTo>
                      <a:pt x="246" y="76"/>
                      <a:pt x="209" y="95"/>
                      <a:pt x="152" y="132"/>
                    </a:cubicBezTo>
                    <a:cubicBezTo>
                      <a:pt x="133" y="151"/>
                      <a:pt x="95" y="189"/>
                      <a:pt x="58" y="227"/>
                    </a:cubicBezTo>
                    <a:cubicBezTo>
                      <a:pt x="20" y="265"/>
                      <a:pt x="1" y="302"/>
                      <a:pt x="1" y="302"/>
                    </a:cubicBezTo>
                    <a:lnTo>
                      <a:pt x="95" y="265"/>
                    </a:lnTo>
                    <a:cubicBezTo>
                      <a:pt x="133" y="265"/>
                      <a:pt x="171" y="246"/>
                      <a:pt x="227" y="246"/>
                    </a:cubicBezTo>
                    <a:lnTo>
                      <a:pt x="511" y="246"/>
                    </a:lnTo>
                    <a:cubicBezTo>
                      <a:pt x="567" y="265"/>
                      <a:pt x="624" y="265"/>
                      <a:pt x="681" y="283"/>
                    </a:cubicBezTo>
                    <a:cubicBezTo>
                      <a:pt x="850" y="340"/>
                      <a:pt x="1001" y="434"/>
                      <a:pt x="1115" y="585"/>
                    </a:cubicBezTo>
                    <a:cubicBezTo>
                      <a:pt x="1152" y="623"/>
                      <a:pt x="1171" y="680"/>
                      <a:pt x="1209" y="718"/>
                    </a:cubicBezTo>
                    <a:cubicBezTo>
                      <a:pt x="1228" y="774"/>
                      <a:pt x="1266" y="831"/>
                      <a:pt x="1285" y="887"/>
                    </a:cubicBezTo>
                    <a:cubicBezTo>
                      <a:pt x="1285" y="925"/>
                      <a:pt x="1303" y="982"/>
                      <a:pt x="1322" y="1038"/>
                    </a:cubicBezTo>
                    <a:cubicBezTo>
                      <a:pt x="1322" y="1076"/>
                      <a:pt x="1341" y="1133"/>
                      <a:pt x="1341" y="1171"/>
                    </a:cubicBezTo>
                    <a:cubicBezTo>
                      <a:pt x="1341" y="1208"/>
                      <a:pt x="1341" y="1246"/>
                      <a:pt x="1341" y="1284"/>
                    </a:cubicBezTo>
                    <a:lnTo>
                      <a:pt x="1341" y="1397"/>
                    </a:lnTo>
                    <a:lnTo>
                      <a:pt x="1398" y="1322"/>
                    </a:lnTo>
                    <a:cubicBezTo>
                      <a:pt x="1436" y="1284"/>
                      <a:pt x="1454" y="1246"/>
                      <a:pt x="1473" y="1208"/>
                    </a:cubicBezTo>
                    <a:cubicBezTo>
                      <a:pt x="1492" y="1152"/>
                      <a:pt x="1511" y="1095"/>
                      <a:pt x="1511" y="1057"/>
                    </a:cubicBezTo>
                    <a:cubicBezTo>
                      <a:pt x="1530" y="982"/>
                      <a:pt x="1530" y="906"/>
                      <a:pt x="1530" y="850"/>
                    </a:cubicBezTo>
                    <a:cubicBezTo>
                      <a:pt x="1530" y="680"/>
                      <a:pt x="1473" y="529"/>
                      <a:pt x="1379" y="397"/>
                    </a:cubicBezTo>
                    <a:cubicBezTo>
                      <a:pt x="1247" y="170"/>
                      <a:pt x="1001" y="38"/>
                      <a:pt x="737" y="0"/>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grpSp>
      </p:grpSp>
      <p:grpSp>
        <p:nvGrpSpPr>
          <p:cNvPr id="3862" name="Google Shape;3862;p78"/>
          <p:cNvGrpSpPr/>
          <p:nvPr/>
        </p:nvGrpSpPr>
        <p:grpSpPr>
          <a:xfrm>
            <a:off x="5652556" y="2671896"/>
            <a:ext cx="6017508" cy="3653171"/>
            <a:chOff x="4411340" y="2696089"/>
            <a:chExt cx="3507500" cy="2124101"/>
          </a:xfrm>
        </p:grpSpPr>
        <p:sp>
          <p:nvSpPr>
            <p:cNvPr id="3863" name="Google Shape;3863;p78"/>
            <p:cNvSpPr/>
            <p:nvPr/>
          </p:nvSpPr>
          <p:spPr>
            <a:xfrm>
              <a:off x="7314064" y="3474110"/>
              <a:ext cx="36718" cy="18049"/>
            </a:xfrm>
            <a:custGeom>
              <a:avLst/>
              <a:gdLst/>
              <a:ahLst/>
              <a:cxnLst/>
              <a:rect l="l" t="t" r="r" b="b"/>
              <a:pathLst>
                <a:path w="2073" h="1019" extrusionOk="0">
                  <a:moveTo>
                    <a:pt x="1055" y="0"/>
                  </a:moveTo>
                  <a:cubicBezTo>
                    <a:pt x="473" y="0"/>
                    <a:pt x="0" y="437"/>
                    <a:pt x="0" y="1019"/>
                  </a:cubicBezTo>
                  <a:lnTo>
                    <a:pt x="2073" y="1019"/>
                  </a:lnTo>
                  <a:cubicBezTo>
                    <a:pt x="2073" y="437"/>
                    <a:pt x="1600" y="0"/>
                    <a:pt x="1055" y="0"/>
                  </a:cubicBezTo>
                  <a:close/>
                </a:path>
              </a:pathLst>
            </a:custGeom>
            <a:solidFill>
              <a:schemeClr val="accent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64" name="Google Shape;3864;p78"/>
            <p:cNvSpPr/>
            <p:nvPr/>
          </p:nvSpPr>
          <p:spPr>
            <a:xfrm>
              <a:off x="7314064" y="3474110"/>
              <a:ext cx="18687" cy="18049"/>
            </a:xfrm>
            <a:custGeom>
              <a:avLst/>
              <a:gdLst/>
              <a:ahLst/>
              <a:cxnLst/>
              <a:rect l="l" t="t" r="r" b="b"/>
              <a:pathLst>
                <a:path w="1055" h="1019" extrusionOk="0">
                  <a:moveTo>
                    <a:pt x="1055" y="0"/>
                  </a:moveTo>
                  <a:cubicBezTo>
                    <a:pt x="473" y="0"/>
                    <a:pt x="0" y="437"/>
                    <a:pt x="0" y="1019"/>
                  </a:cubicBezTo>
                  <a:lnTo>
                    <a:pt x="1055" y="1019"/>
                  </a:lnTo>
                  <a:lnTo>
                    <a:pt x="1055" y="0"/>
                  </a:lnTo>
                  <a:close/>
                </a:path>
              </a:pathLst>
            </a:custGeom>
            <a:solidFill>
              <a:schemeClr val="accent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65" name="Google Shape;3865;p78"/>
            <p:cNvSpPr/>
            <p:nvPr/>
          </p:nvSpPr>
          <p:spPr>
            <a:xfrm>
              <a:off x="7420977" y="3474110"/>
              <a:ext cx="36080" cy="18049"/>
            </a:xfrm>
            <a:custGeom>
              <a:avLst/>
              <a:gdLst/>
              <a:ahLst/>
              <a:cxnLst/>
              <a:rect l="l" t="t" r="r" b="b"/>
              <a:pathLst>
                <a:path w="2037" h="1019" extrusionOk="0">
                  <a:moveTo>
                    <a:pt x="1018" y="0"/>
                  </a:moveTo>
                  <a:cubicBezTo>
                    <a:pt x="473" y="0"/>
                    <a:pt x="0" y="437"/>
                    <a:pt x="0" y="1019"/>
                  </a:cubicBezTo>
                  <a:lnTo>
                    <a:pt x="2037" y="1019"/>
                  </a:lnTo>
                  <a:cubicBezTo>
                    <a:pt x="2037" y="437"/>
                    <a:pt x="1600" y="0"/>
                    <a:pt x="1018" y="0"/>
                  </a:cubicBezTo>
                  <a:close/>
                </a:path>
              </a:pathLst>
            </a:custGeom>
            <a:solidFill>
              <a:schemeClr val="accent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66" name="Google Shape;3866;p78"/>
            <p:cNvSpPr/>
            <p:nvPr/>
          </p:nvSpPr>
          <p:spPr>
            <a:xfrm>
              <a:off x="7420977" y="3474110"/>
              <a:ext cx="18049" cy="18049"/>
            </a:xfrm>
            <a:custGeom>
              <a:avLst/>
              <a:gdLst/>
              <a:ahLst/>
              <a:cxnLst/>
              <a:rect l="l" t="t" r="r" b="b"/>
              <a:pathLst>
                <a:path w="1019" h="1019" extrusionOk="0">
                  <a:moveTo>
                    <a:pt x="1018" y="0"/>
                  </a:moveTo>
                  <a:cubicBezTo>
                    <a:pt x="437" y="0"/>
                    <a:pt x="0" y="437"/>
                    <a:pt x="0" y="1019"/>
                  </a:cubicBezTo>
                  <a:lnTo>
                    <a:pt x="1018" y="1019"/>
                  </a:lnTo>
                  <a:lnTo>
                    <a:pt x="1018" y="0"/>
                  </a:lnTo>
                  <a:close/>
                </a:path>
              </a:pathLst>
            </a:custGeom>
            <a:solidFill>
              <a:schemeClr val="accent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67" name="Google Shape;3867;p78"/>
            <p:cNvSpPr/>
            <p:nvPr/>
          </p:nvSpPr>
          <p:spPr>
            <a:xfrm>
              <a:off x="7207789" y="3474110"/>
              <a:ext cx="36080" cy="18049"/>
            </a:xfrm>
            <a:custGeom>
              <a:avLst/>
              <a:gdLst/>
              <a:ahLst/>
              <a:cxnLst/>
              <a:rect l="l" t="t" r="r" b="b"/>
              <a:pathLst>
                <a:path w="2037" h="1019" extrusionOk="0">
                  <a:moveTo>
                    <a:pt x="1019" y="0"/>
                  </a:moveTo>
                  <a:cubicBezTo>
                    <a:pt x="437" y="0"/>
                    <a:pt x="1" y="437"/>
                    <a:pt x="1" y="1019"/>
                  </a:cubicBezTo>
                  <a:lnTo>
                    <a:pt x="2037" y="1019"/>
                  </a:lnTo>
                  <a:cubicBezTo>
                    <a:pt x="2037" y="437"/>
                    <a:pt x="1564" y="0"/>
                    <a:pt x="1019" y="0"/>
                  </a:cubicBezTo>
                  <a:close/>
                </a:path>
              </a:pathLst>
            </a:custGeom>
            <a:solidFill>
              <a:schemeClr val="accent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68" name="Google Shape;3868;p78"/>
            <p:cNvSpPr/>
            <p:nvPr/>
          </p:nvSpPr>
          <p:spPr>
            <a:xfrm>
              <a:off x="7207789" y="3474110"/>
              <a:ext cx="18049" cy="18049"/>
            </a:xfrm>
            <a:custGeom>
              <a:avLst/>
              <a:gdLst/>
              <a:ahLst/>
              <a:cxnLst/>
              <a:rect l="l" t="t" r="r" b="b"/>
              <a:pathLst>
                <a:path w="1019" h="1019" extrusionOk="0">
                  <a:moveTo>
                    <a:pt x="1019" y="0"/>
                  </a:moveTo>
                  <a:cubicBezTo>
                    <a:pt x="437" y="0"/>
                    <a:pt x="1" y="437"/>
                    <a:pt x="1" y="1019"/>
                  </a:cubicBezTo>
                  <a:lnTo>
                    <a:pt x="1019" y="1019"/>
                  </a:lnTo>
                  <a:lnTo>
                    <a:pt x="1019" y="0"/>
                  </a:lnTo>
                  <a:close/>
                </a:path>
              </a:pathLst>
            </a:custGeom>
            <a:solidFill>
              <a:schemeClr val="accent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69" name="Google Shape;3869;p78"/>
            <p:cNvSpPr/>
            <p:nvPr/>
          </p:nvSpPr>
          <p:spPr>
            <a:xfrm>
              <a:off x="7792123" y="3711121"/>
              <a:ext cx="90192" cy="334270"/>
            </a:xfrm>
            <a:custGeom>
              <a:avLst/>
              <a:gdLst/>
              <a:ahLst/>
              <a:cxnLst/>
              <a:rect l="l" t="t" r="r" b="b"/>
              <a:pathLst>
                <a:path w="5092" h="18872" extrusionOk="0">
                  <a:moveTo>
                    <a:pt x="1" y="0"/>
                  </a:moveTo>
                  <a:lnTo>
                    <a:pt x="1" y="1346"/>
                  </a:lnTo>
                  <a:lnTo>
                    <a:pt x="2364" y="1346"/>
                  </a:lnTo>
                  <a:cubicBezTo>
                    <a:pt x="3091" y="1346"/>
                    <a:pt x="3710" y="1927"/>
                    <a:pt x="3710" y="2691"/>
                  </a:cubicBezTo>
                  <a:lnTo>
                    <a:pt x="3710" y="16181"/>
                  </a:lnTo>
                  <a:cubicBezTo>
                    <a:pt x="3710" y="16908"/>
                    <a:pt x="3091" y="17526"/>
                    <a:pt x="2364" y="17526"/>
                  </a:cubicBezTo>
                  <a:lnTo>
                    <a:pt x="1" y="17526"/>
                  </a:lnTo>
                  <a:lnTo>
                    <a:pt x="1" y="18872"/>
                  </a:lnTo>
                  <a:lnTo>
                    <a:pt x="2364" y="18872"/>
                  </a:lnTo>
                  <a:cubicBezTo>
                    <a:pt x="3855" y="18872"/>
                    <a:pt x="5091" y="17672"/>
                    <a:pt x="5091" y="16145"/>
                  </a:cubicBezTo>
                  <a:lnTo>
                    <a:pt x="5091" y="2727"/>
                  </a:lnTo>
                  <a:cubicBezTo>
                    <a:pt x="5091" y="1200"/>
                    <a:pt x="3855" y="0"/>
                    <a:pt x="2364" y="0"/>
                  </a:cubicBezTo>
                  <a:close/>
                </a:path>
              </a:pathLst>
            </a:custGeom>
            <a:solidFill>
              <a:schemeClr val="accent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70" name="Google Shape;3870;p78"/>
            <p:cNvSpPr/>
            <p:nvPr/>
          </p:nvSpPr>
          <p:spPr>
            <a:xfrm>
              <a:off x="6782087" y="3710466"/>
              <a:ext cx="90174" cy="334926"/>
            </a:xfrm>
            <a:custGeom>
              <a:avLst/>
              <a:gdLst/>
              <a:ahLst/>
              <a:cxnLst/>
              <a:rect l="l" t="t" r="r" b="b"/>
              <a:pathLst>
                <a:path w="5091" h="18909" extrusionOk="0">
                  <a:moveTo>
                    <a:pt x="2727" y="1"/>
                  </a:moveTo>
                  <a:cubicBezTo>
                    <a:pt x="1236" y="1"/>
                    <a:pt x="0" y="1237"/>
                    <a:pt x="0" y="2728"/>
                  </a:cubicBezTo>
                  <a:lnTo>
                    <a:pt x="0" y="16182"/>
                  </a:lnTo>
                  <a:cubicBezTo>
                    <a:pt x="0" y="17709"/>
                    <a:pt x="1236" y="18909"/>
                    <a:pt x="2727" y="18909"/>
                  </a:cubicBezTo>
                  <a:lnTo>
                    <a:pt x="5091" y="18909"/>
                  </a:lnTo>
                  <a:lnTo>
                    <a:pt x="5091" y="17563"/>
                  </a:lnTo>
                  <a:lnTo>
                    <a:pt x="2727" y="17563"/>
                  </a:lnTo>
                  <a:cubicBezTo>
                    <a:pt x="2000" y="17527"/>
                    <a:pt x="1382" y="16945"/>
                    <a:pt x="1382" y="16182"/>
                  </a:cubicBezTo>
                  <a:lnTo>
                    <a:pt x="1382" y="2692"/>
                  </a:lnTo>
                  <a:cubicBezTo>
                    <a:pt x="1382" y="1964"/>
                    <a:pt x="2000" y="1346"/>
                    <a:pt x="2727" y="1346"/>
                  </a:cubicBezTo>
                  <a:lnTo>
                    <a:pt x="5091" y="1346"/>
                  </a:lnTo>
                  <a:lnTo>
                    <a:pt x="5091" y="1"/>
                  </a:lnTo>
                  <a:close/>
                </a:path>
              </a:pathLst>
            </a:custGeom>
            <a:solidFill>
              <a:srgbClr val="80828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71" name="Google Shape;3871;p78"/>
            <p:cNvSpPr/>
            <p:nvPr/>
          </p:nvSpPr>
          <p:spPr>
            <a:xfrm>
              <a:off x="7205221" y="3485694"/>
              <a:ext cx="41235" cy="14188"/>
            </a:xfrm>
            <a:custGeom>
              <a:avLst/>
              <a:gdLst/>
              <a:ahLst/>
              <a:cxnLst/>
              <a:rect l="l" t="t" r="r" b="b"/>
              <a:pathLst>
                <a:path w="2328" h="801" extrusionOk="0">
                  <a:moveTo>
                    <a:pt x="182" y="1"/>
                  </a:moveTo>
                  <a:cubicBezTo>
                    <a:pt x="73" y="1"/>
                    <a:pt x="0" y="74"/>
                    <a:pt x="0" y="146"/>
                  </a:cubicBezTo>
                  <a:lnTo>
                    <a:pt x="0" y="801"/>
                  </a:lnTo>
                  <a:lnTo>
                    <a:pt x="2327" y="801"/>
                  </a:lnTo>
                  <a:lnTo>
                    <a:pt x="2327" y="146"/>
                  </a:lnTo>
                  <a:cubicBezTo>
                    <a:pt x="2327" y="74"/>
                    <a:pt x="2255" y="1"/>
                    <a:pt x="2146" y="1"/>
                  </a:cubicBezTo>
                  <a:close/>
                </a:path>
              </a:pathLst>
            </a:custGeom>
            <a:solidFill>
              <a:srgbClr val="20242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72" name="Google Shape;3872;p78"/>
            <p:cNvSpPr/>
            <p:nvPr/>
          </p:nvSpPr>
          <p:spPr>
            <a:xfrm>
              <a:off x="7312133" y="3485694"/>
              <a:ext cx="40597" cy="14188"/>
            </a:xfrm>
            <a:custGeom>
              <a:avLst/>
              <a:gdLst/>
              <a:ahLst/>
              <a:cxnLst/>
              <a:rect l="l" t="t" r="r" b="b"/>
              <a:pathLst>
                <a:path w="2292" h="801" extrusionOk="0">
                  <a:moveTo>
                    <a:pt x="146" y="1"/>
                  </a:moveTo>
                  <a:cubicBezTo>
                    <a:pt x="73" y="1"/>
                    <a:pt x="0" y="74"/>
                    <a:pt x="0" y="146"/>
                  </a:cubicBezTo>
                  <a:lnTo>
                    <a:pt x="0" y="801"/>
                  </a:lnTo>
                  <a:lnTo>
                    <a:pt x="2291" y="801"/>
                  </a:lnTo>
                  <a:lnTo>
                    <a:pt x="2291" y="146"/>
                  </a:lnTo>
                  <a:cubicBezTo>
                    <a:pt x="2291" y="74"/>
                    <a:pt x="2218" y="1"/>
                    <a:pt x="2146" y="1"/>
                  </a:cubicBezTo>
                  <a:close/>
                </a:path>
              </a:pathLst>
            </a:custGeom>
            <a:solidFill>
              <a:srgbClr val="20242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73" name="Google Shape;3873;p78"/>
            <p:cNvSpPr/>
            <p:nvPr/>
          </p:nvSpPr>
          <p:spPr>
            <a:xfrm>
              <a:off x="7419046" y="3485694"/>
              <a:ext cx="40579" cy="14188"/>
            </a:xfrm>
            <a:custGeom>
              <a:avLst/>
              <a:gdLst/>
              <a:ahLst/>
              <a:cxnLst/>
              <a:rect l="l" t="t" r="r" b="b"/>
              <a:pathLst>
                <a:path w="2291" h="801" extrusionOk="0">
                  <a:moveTo>
                    <a:pt x="146" y="1"/>
                  </a:moveTo>
                  <a:cubicBezTo>
                    <a:pt x="37" y="1"/>
                    <a:pt x="0" y="74"/>
                    <a:pt x="0" y="146"/>
                  </a:cubicBezTo>
                  <a:lnTo>
                    <a:pt x="0" y="801"/>
                  </a:lnTo>
                  <a:lnTo>
                    <a:pt x="2291" y="801"/>
                  </a:lnTo>
                  <a:lnTo>
                    <a:pt x="2291" y="146"/>
                  </a:lnTo>
                  <a:cubicBezTo>
                    <a:pt x="2291" y="74"/>
                    <a:pt x="2218" y="1"/>
                    <a:pt x="2109" y="1"/>
                  </a:cubicBezTo>
                  <a:close/>
                </a:path>
              </a:pathLst>
            </a:custGeom>
            <a:solidFill>
              <a:srgbClr val="20242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74" name="Google Shape;3874;p78"/>
            <p:cNvSpPr/>
            <p:nvPr/>
          </p:nvSpPr>
          <p:spPr>
            <a:xfrm>
              <a:off x="6872244" y="3492141"/>
              <a:ext cx="919722" cy="806362"/>
            </a:xfrm>
            <a:custGeom>
              <a:avLst/>
              <a:gdLst/>
              <a:ahLst/>
              <a:cxnLst/>
              <a:rect l="l" t="t" r="r" b="b"/>
              <a:pathLst>
                <a:path w="51925" h="45525" extrusionOk="0">
                  <a:moveTo>
                    <a:pt x="8036" y="1"/>
                  </a:moveTo>
                  <a:cubicBezTo>
                    <a:pt x="3600" y="1"/>
                    <a:pt x="1" y="3600"/>
                    <a:pt x="1" y="8000"/>
                  </a:cubicBezTo>
                  <a:lnTo>
                    <a:pt x="1" y="45525"/>
                  </a:lnTo>
                  <a:lnTo>
                    <a:pt x="51924" y="45525"/>
                  </a:lnTo>
                  <a:lnTo>
                    <a:pt x="51924" y="8000"/>
                  </a:lnTo>
                  <a:cubicBezTo>
                    <a:pt x="51924" y="3600"/>
                    <a:pt x="48361" y="1"/>
                    <a:pt x="43925" y="1"/>
                  </a:cubicBezTo>
                  <a:close/>
                </a:path>
              </a:pathLst>
            </a:custGeom>
            <a:solidFill>
              <a:schemeClr val="accent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75" name="Google Shape;3875;p78"/>
            <p:cNvSpPr/>
            <p:nvPr/>
          </p:nvSpPr>
          <p:spPr>
            <a:xfrm>
              <a:off x="6823942" y="3959716"/>
              <a:ext cx="1017619" cy="338787"/>
            </a:xfrm>
            <a:custGeom>
              <a:avLst/>
              <a:gdLst/>
              <a:ahLst/>
              <a:cxnLst/>
              <a:rect l="l" t="t" r="r" b="b"/>
              <a:pathLst>
                <a:path w="57452" h="19127" extrusionOk="0">
                  <a:moveTo>
                    <a:pt x="11454" y="1"/>
                  </a:moveTo>
                  <a:cubicBezTo>
                    <a:pt x="10509" y="1"/>
                    <a:pt x="9745" y="764"/>
                    <a:pt x="9745" y="1710"/>
                  </a:cubicBezTo>
                  <a:lnTo>
                    <a:pt x="9745" y="2437"/>
                  </a:lnTo>
                  <a:lnTo>
                    <a:pt x="7673" y="2437"/>
                  </a:lnTo>
                  <a:cubicBezTo>
                    <a:pt x="3418" y="2437"/>
                    <a:pt x="1" y="5891"/>
                    <a:pt x="1" y="10146"/>
                  </a:cubicBezTo>
                  <a:lnTo>
                    <a:pt x="1" y="19127"/>
                  </a:lnTo>
                  <a:lnTo>
                    <a:pt x="57451" y="19127"/>
                  </a:lnTo>
                  <a:lnTo>
                    <a:pt x="57451" y="10109"/>
                  </a:lnTo>
                  <a:cubicBezTo>
                    <a:pt x="57451" y="5891"/>
                    <a:pt x="53997" y="2437"/>
                    <a:pt x="49779" y="2437"/>
                  </a:cubicBezTo>
                  <a:lnTo>
                    <a:pt x="47706" y="2437"/>
                  </a:lnTo>
                  <a:lnTo>
                    <a:pt x="47706" y="1710"/>
                  </a:lnTo>
                  <a:cubicBezTo>
                    <a:pt x="47706" y="764"/>
                    <a:pt x="46943" y="1"/>
                    <a:pt x="45997" y="1"/>
                  </a:cubicBezTo>
                  <a:close/>
                </a:path>
              </a:pathLst>
            </a:custGeom>
            <a:solidFill>
              <a:schemeClr val="accent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76" name="Google Shape;3876;p78"/>
            <p:cNvSpPr/>
            <p:nvPr/>
          </p:nvSpPr>
          <p:spPr>
            <a:xfrm>
              <a:off x="7082845" y="4002881"/>
              <a:ext cx="499156" cy="295622"/>
            </a:xfrm>
            <a:custGeom>
              <a:avLst/>
              <a:gdLst/>
              <a:ahLst/>
              <a:cxnLst/>
              <a:rect l="l" t="t" r="r" b="b"/>
              <a:pathLst>
                <a:path w="28181" h="16690" extrusionOk="0">
                  <a:moveTo>
                    <a:pt x="2691" y="0"/>
                  </a:moveTo>
                  <a:cubicBezTo>
                    <a:pt x="1201" y="0"/>
                    <a:pt x="1" y="1200"/>
                    <a:pt x="1" y="2691"/>
                  </a:cubicBezTo>
                  <a:lnTo>
                    <a:pt x="1" y="16690"/>
                  </a:lnTo>
                  <a:lnTo>
                    <a:pt x="28181" y="16690"/>
                  </a:lnTo>
                  <a:lnTo>
                    <a:pt x="28181" y="2691"/>
                  </a:lnTo>
                  <a:cubicBezTo>
                    <a:pt x="28181" y="1200"/>
                    <a:pt x="26981" y="0"/>
                    <a:pt x="25490" y="0"/>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77" name="Google Shape;3877;p78"/>
            <p:cNvSpPr/>
            <p:nvPr/>
          </p:nvSpPr>
          <p:spPr>
            <a:xfrm>
              <a:off x="6779501" y="4298485"/>
              <a:ext cx="1105845" cy="109516"/>
            </a:xfrm>
            <a:custGeom>
              <a:avLst/>
              <a:gdLst/>
              <a:ahLst/>
              <a:cxnLst/>
              <a:rect l="l" t="t" r="r" b="b"/>
              <a:pathLst>
                <a:path w="62433" h="6183" extrusionOk="0">
                  <a:moveTo>
                    <a:pt x="2037" y="1"/>
                  </a:moveTo>
                  <a:cubicBezTo>
                    <a:pt x="910" y="1"/>
                    <a:pt x="1" y="910"/>
                    <a:pt x="1" y="2037"/>
                  </a:cubicBezTo>
                  <a:lnTo>
                    <a:pt x="1" y="6182"/>
                  </a:lnTo>
                  <a:lnTo>
                    <a:pt x="62433" y="6182"/>
                  </a:lnTo>
                  <a:lnTo>
                    <a:pt x="62433" y="2037"/>
                  </a:lnTo>
                  <a:cubicBezTo>
                    <a:pt x="62433" y="910"/>
                    <a:pt x="61524" y="1"/>
                    <a:pt x="60396" y="1"/>
                  </a:cubicBezTo>
                  <a:close/>
                </a:path>
              </a:pathLst>
            </a:custGeom>
            <a:solidFill>
              <a:schemeClr val="accent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78" name="Google Shape;3878;p78"/>
            <p:cNvSpPr/>
            <p:nvPr/>
          </p:nvSpPr>
          <p:spPr>
            <a:xfrm>
              <a:off x="6779501" y="4407522"/>
              <a:ext cx="1106500" cy="29633"/>
            </a:xfrm>
            <a:custGeom>
              <a:avLst/>
              <a:gdLst/>
              <a:ahLst/>
              <a:cxnLst/>
              <a:rect l="l" t="t" r="r" b="b"/>
              <a:pathLst>
                <a:path w="62470" h="1673" extrusionOk="0">
                  <a:moveTo>
                    <a:pt x="1" y="0"/>
                  </a:moveTo>
                  <a:lnTo>
                    <a:pt x="1" y="837"/>
                  </a:lnTo>
                  <a:cubicBezTo>
                    <a:pt x="1" y="1273"/>
                    <a:pt x="364" y="1673"/>
                    <a:pt x="837" y="1673"/>
                  </a:cubicBezTo>
                  <a:lnTo>
                    <a:pt x="61633" y="1673"/>
                  </a:lnTo>
                  <a:cubicBezTo>
                    <a:pt x="62069" y="1673"/>
                    <a:pt x="62469" y="1273"/>
                    <a:pt x="62469" y="837"/>
                  </a:cubicBezTo>
                  <a:lnTo>
                    <a:pt x="62469" y="0"/>
                  </a:lnTo>
                  <a:close/>
                </a:path>
              </a:pathLst>
            </a:custGeom>
            <a:solidFill>
              <a:schemeClr val="accent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79" name="Google Shape;3879;p78"/>
            <p:cNvSpPr/>
            <p:nvPr/>
          </p:nvSpPr>
          <p:spPr>
            <a:xfrm>
              <a:off x="7069330" y="4437599"/>
              <a:ext cx="526203" cy="82469"/>
            </a:xfrm>
            <a:custGeom>
              <a:avLst/>
              <a:gdLst/>
              <a:ahLst/>
              <a:cxnLst/>
              <a:rect l="l" t="t" r="r" b="b"/>
              <a:pathLst>
                <a:path w="29708" h="4656" extrusionOk="0">
                  <a:moveTo>
                    <a:pt x="0" y="1"/>
                  </a:moveTo>
                  <a:lnTo>
                    <a:pt x="1818" y="4437"/>
                  </a:lnTo>
                  <a:cubicBezTo>
                    <a:pt x="1855" y="4546"/>
                    <a:pt x="2000" y="4655"/>
                    <a:pt x="2145" y="4655"/>
                  </a:cubicBezTo>
                  <a:lnTo>
                    <a:pt x="27126" y="4655"/>
                  </a:lnTo>
                  <a:cubicBezTo>
                    <a:pt x="27562" y="4619"/>
                    <a:pt x="27925" y="4401"/>
                    <a:pt x="28071" y="4001"/>
                  </a:cubicBezTo>
                  <a:lnTo>
                    <a:pt x="29707" y="1"/>
                  </a:ln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80" name="Google Shape;3880;p78"/>
            <p:cNvSpPr/>
            <p:nvPr/>
          </p:nvSpPr>
          <p:spPr>
            <a:xfrm>
              <a:off x="6876760" y="4437599"/>
              <a:ext cx="57335" cy="242838"/>
            </a:xfrm>
            <a:custGeom>
              <a:avLst/>
              <a:gdLst/>
              <a:ahLst/>
              <a:cxnLst/>
              <a:rect l="l" t="t" r="r" b="b"/>
              <a:pathLst>
                <a:path w="3237" h="13710" extrusionOk="0">
                  <a:moveTo>
                    <a:pt x="1091" y="1"/>
                  </a:moveTo>
                  <a:lnTo>
                    <a:pt x="0" y="1492"/>
                  </a:lnTo>
                  <a:lnTo>
                    <a:pt x="1091" y="3019"/>
                  </a:lnTo>
                  <a:lnTo>
                    <a:pt x="0" y="4546"/>
                  </a:lnTo>
                  <a:lnTo>
                    <a:pt x="1091" y="6073"/>
                  </a:lnTo>
                  <a:lnTo>
                    <a:pt x="0" y="7600"/>
                  </a:lnTo>
                  <a:lnTo>
                    <a:pt x="1091" y="9128"/>
                  </a:lnTo>
                  <a:lnTo>
                    <a:pt x="0" y="10655"/>
                  </a:lnTo>
                  <a:lnTo>
                    <a:pt x="1091" y="12182"/>
                  </a:lnTo>
                  <a:lnTo>
                    <a:pt x="0" y="13709"/>
                  </a:lnTo>
                  <a:lnTo>
                    <a:pt x="2109" y="13709"/>
                  </a:lnTo>
                  <a:lnTo>
                    <a:pt x="3236" y="12182"/>
                  </a:lnTo>
                  <a:lnTo>
                    <a:pt x="2109" y="10655"/>
                  </a:lnTo>
                  <a:lnTo>
                    <a:pt x="3236" y="9128"/>
                  </a:lnTo>
                  <a:lnTo>
                    <a:pt x="2109" y="7600"/>
                  </a:lnTo>
                  <a:lnTo>
                    <a:pt x="3236" y="6073"/>
                  </a:lnTo>
                  <a:lnTo>
                    <a:pt x="2109" y="4546"/>
                  </a:lnTo>
                  <a:lnTo>
                    <a:pt x="3236" y="3019"/>
                  </a:lnTo>
                  <a:lnTo>
                    <a:pt x="2109" y="1492"/>
                  </a:lnTo>
                  <a:lnTo>
                    <a:pt x="3236" y="1"/>
                  </a:lnTo>
                  <a:close/>
                </a:path>
              </a:pathLst>
            </a:custGeom>
            <a:solidFill>
              <a:srgbClr val="2D3438"/>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81" name="Google Shape;3881;p78"/>
            <p:cNvSpPr/>
            <p:nvPr/>
          </p:nvSpPr>
          <p:spPr>
            <a:xfrm>
              <a:off x="6840680" y="4436962"/>
              <a:ext cx="44458" cy="243476"/>
            </a:xfrm>
            <a:custGeom>
              <a:avLst/>
              <a:gdLst/>
              <a:ahLst/>
              <a:cxnLst/>
              <a:rect l="l" t="t" r="r" b="b"/>
              <a:pathLst>
                <a:path w="2510" h="13746" extrusionOk="0">
                  <a:moveTo>
                    <a:pt x="1" y="1"/>
                  </a:moveTo>
                  <a:lnTo>
                    <a:pt x="1" y="12909"/>
                  </a:lnTo>
                  <a:cubicBezTo>
                    <a:pt x="1" y="13381"/>
                    <a:pt x="401" y="13745"/>
                    <a:pt x="874" y="13745"/>
                  </a:cubicBezTo>
                  <a:lnTo>
                    <a:pt x="1419" y="13745"/>
                  </a:lnTo>
                  <a:lnTo>
                    <a:pt x="2510" y="12218"/>
                  </a:lnTo>
                  <a:lnTo>
                    <a:pt x="1419" y="10691"/>
                  </a:lnTo>
                  <a:lnTo>
                    <a:pt x="2510" y="9164"/>
                  </a:lnTo>
                  <a:lnTo>
                    <a:pt x="1419" y="7636"/>
                  </a:lnTo>
                  <a:lnTo>
                    <a:pt x="2510" y="6109"/>
                  </a:lnTo>
                  <a:lnTo>
                    <a:pt x="1419" y="4582"/>
                  </a:lnTo>
                  <a:lnTo>
                    <a:pt x="2510" y="3055"/>
                  </a:lnTo>
                  <a:lnTo>
                    <a:pt x="1419" y="1528"/>
                  </a:lnTo>
                  <a:lnTo>
                    <a:pt x="2510" y="1"/>
                  </a:lnTo>
                  <a:close/>
                </a:path>
              </a:pathLst>
            </a:custGeom>
            <a:solidFill>
              <a:srgbClr val="2D3438"/>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82" name="Google Shape;3882;p78"/>
            <p:cNvSpPr/>
            <p:nvPr/>
          </p:nvSpPr>
          <p:spPr>
            <a:xfrm>
              <a:off x="6914116" y="4437599"/>
              <a:ext cx="30926" cy="242838"/>
            </a:xfrm>
            <a:custGeom>
              <a:avLst/>
              <a:gdLst/>
              <a:ahLst/>
              <a:cxnLst/>
              <a:rect l="l" t="t" r="r" b="b"/>
              <a:pathLst>
                <a:path w="1746" h="13710" extrusionOk="0">
                  <a:moveTo>
                    <a:pt x="1127" y="1"/>
                  </a:moveTo>
                  <a:lnTo>
                    <a:pt x="0" y="1492"/>
                  </a:lnTo>
                  <a:lnTo>
                    <a:pt x="1127" y="3019"/>
                  </a:lnTo>
                  <a:lnTo>
                    <a:pt x="0" y="4546"/>
                  </a:lnTo>
                  <a:lnTo>
                    <a:pt x="1127" y="6073"/>
                  </a:lnTo>
                  <a:lnTo>
                    <a:pt x="0" y="7600"/>
                  </a:lnTo>
                  <a:lnTo>
                    <a:pt x="1127" y="9128"/>
                  </a:lnTo>
                  <a:lnTo>
                    <a:pt x="0" y="10655"/>
                  </a:lnTo>
                  <a:lnTo>
                    <a:pt x="1127" y="12182"/>
                  </a:lnTo>
                  <a:lnTo>
                    <a:pt x="0" y="13709"/>
                  </a:lnTo>
                  <a:lnTo>
                    <a:pt x="655" y="13709"/>
                  </a:lnTo>
                  <a:lnTo>
                    <a:pt x="1745" y="12182"/>
                  </a:lnTo>
                  <a:lnTo>
                    <a:pt x="655" y="10655"/>
                  </a:lnTo>
                  <a:lnTo>
                    <a:pt x="1745" y="9128"/>
                  </a:lnTo>
                  <a:lnTo>
                    <a:pt x="655" y="7600"/>
                  </a:lnTo>
                  <a:lnTo>
                    <a:pt x="1745" y="6073"/>
                  </a:lnTo>
                  <a:lnTo>
                    <a:pt x="655" y="4546"/>
                  </a:lnTo>
                  <a:lnTo>
                    <a:pt x="1745" y="3019"/>
                  </a:lnTo>
                  <a:lnTo>
                    <a:pt x="655" y="1492"/>
                  </a:lnTo>
                  <a:lnTo>
                    <a:pt x="1745" y="1"/>
                  </a:lnTo>
                  <a:close/>
                </a:path>
              </a:pathLst>
            </a:custGeom>
            <a:solidFill>
              <a:srgbClr val="20242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83" name="Google Shape;3883;p78"/>
            <p:cNvSpPr/>
            <p:nvPr/>
          </p:nvSpPr>
          <p:spPr>
            <a:xfrm>
              <a:off x="6865814" y="4437599"/>
              <a:ext cx="30271" cy="242838"/>
            </a:xfrm>
            <a:custGeom>
              <a:avLst/>
              <a:gdLst/>
              <a:ahLst/>
              <a:cxnLst/>
              <a:rect l="l" t="t" r="r" b="b"/>
              <a:pathLst>
                <a:path w="1709" h="13710" extrusionOk="0">
                  <a:moveTo>
                    <a:pt x="1091" y="1"/>
                  </a:moveTo>
                  <a:lnTo>
                    <a:pt x="0" y="1492"/>
                  </a:lnTo>
                  <a:lnTo>
                    <a:pt x="1091" y="3019"/>
                  </a:lnTo>
                  <a:lnTo>
                    <a:pt x="0" y="4546"/>
                  </a:lnTo>
                  <a:lnTo>
                    <a:pt x="1091" y="6073"/>
                  </a:lnTo>
                  <a:lnTo>
                    <a:pt x="0" y="7600"/>
                  </a:lnTo>
                  <a:lnTo>
                    <a:pt x="1091" y="9128"/>
                  </a:lnTo>
                  <a:lnTo>
                    <a:pt x="0" y="10655"/>
                  </a:lnTo>
                  <a:lnTo>
                    <a:pt x="1091" y="12182"/>
                  </a:lnTo>
                  <a:lnTo>
                    <a:pt x="0" y="13709"/>
                  </a:lnTo>
                  <a:lnTo>
                    <a:pt x="618" y="13709"/>
                  </a:lnTo>
                  <a:lnTo>
                    <a:pt x="1709" y="12182"/>
                  </a:lnTo>
                  <a:lnTo>
                    <a:pt x="618" y="10655"/>
                  </a:lnTo>
                  <a:lnTo>
                    <a:pt x="1709" y="9128"/>
                  </a:lnTo>
                  <a:lnTo>
                    <a:pt x="618" y="7600"/>
                  </a:lnTo>
                  <a:lnTo>
                    <a:pt x="1709" y="6073"/>
                  </a:lnTo>
                  <a:lnTo>
                    <a:pt x="618" y="4546"/>
                  </a:lnTo>
                  <a:lnTo>
                    <a:pt x="1709" y="3019"/>
                  </a:lnTo>
                  <a:lnTo>
                    <a:pt x="618" y="1492"/>
                  </a:lnTo>
                  <a:lnTo>
                    <a:pt x="1709" y="1"/>
                  </a:lnTo>
                  <a:close/>
                </a:path>
              </a:pathLst>
            </a:custGeom>
            <a:solidFill>
              <a:srgbClr val="20242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84" name="Google Shape;3884;p78"/>
            <p:cNvSpPr/>
            <p:nvPr/>
          </p:nvSpPr>
          <p:spPr>
            <a:xfrm>
              <a:off x="6925700" y="4437599"/>
              <a:ext cx="56698" cy="242838"/>
            </a:xfrm>
            <a:custGeom>
              <a:avLst/>
              <a:gdLst/>
              <a:ahLst/>
              <a:cxnLst/>
              <a:rect l="l" t="t" r="r" b="b"/>
              <a:pathLst>
                <a:path w="3201" h="13710" extrusionOk="0">
                  <a:moveTo>
                    <a:pt x="1091" y="1"/>
                  </a:moveTo>
                  <a:lnTo>
                    <a:pt x="1" y="1492"/>
                  </a:lnTo>
                  <a:lnTo>
                    <a:pt x="1091" y="3019"/>
                  </a:lnTo>
                  <a:lnTo>
                    <a:pt x="1" y="4546"/>
                  </a:lnTo>
                  <a:lnTo>
                    <a:pt x="1091" y="6073"/>
                  </a:lnTo>
                  <a:lnTo>
                    <a:pt x="1" y="7600"/>
                  </a:lnTo>
                  <a:lnTo>
                    <a:pt x="1091" y="9128"/>
                  </a:lnTo>
                  <a:lnTo>
                    <a:pt x="1" y="10655"/>
                  </a:lnTo>
                  <a:lnTo>
                    <a:pt x="1091" y="12182"/>
                  </a:lnTo>
                  <a:lnTo>
                    <a:pt x="1" y="13709"/>
                  </a:lnTo>
                  <a:lnTo>
                    <a:pt x="2110" y="13709"/>
                  </a:lnTo>
                  <a:lnTo>
                    <a:pt x="3200" y="12182"/>
                  </a:lnTo>
                  <a:lnTo>
                    <a:pt x="2110" y="10655"/>
                  </a:lnTo>
                  <a:lnTo>
                    <a:pt x="3200" y="9128"/>
                  </a:lnTo>
                  <a:lnTo>
                    <a:pt x="2110" y="7600"/>
                  </a:lnTo>
                  <a:lnTo>
                    <a:pt x="3200" y="6073"/>
                  </a:lnTo>
                  <a:lnTo>
                    <a:pt x="2110" y="4546"/>
                  </a:lnTo>
                  <a:lnTo>
                    <a:pt x="3200" y="3019"/>
                  </a:lnTo>
                  <a:lnTo>
                    <a:pt x="2110" y="1492"/>
                  </a:lnTo>
                  <a:lnTo>
                    <a:pt x="3200" y="1"/>
                  </a:lnTo>
                  <a:close/>
                </a:path>
              </a:pathLst>
            </a:custGeom>
            <a:solidFill>
              <a:srgbClr val="2D3438"/>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85" name="Google Shape;3885;p78"/>
            <p:cNvSpPr/>
            <p:nvPr/>
          </p:nvSpPr>
          <p:spPr>
            <a:xfrm>
              <a:off x="6974002" y="4437599"/>
              <a:ext cx="44458" cy="242183"/>
            </a:xfrm>
            <a:custGeom>
              <a:avLst/>
              <a:gdLst/>
              <a:ahLst/>
              <a:cxnLst/>
              <a:rect l="l" t="t" r="r" b="b"/>
              <a:pathLst>
                <a:path w="2510" h="13673" extrusionOk="0">
                  <a:moveTo>
                    <a:pt x="1092" y="1"/>
                  </a:moveTo>
                  <a:lnTo>
                    <a:pt x="1" y="1492"/>
                  </a:lnTo>
                  <a:lnTo>
                    <a:pt x="1092" y="3019"/>
                  </a:lnTo>
                  <a:lnTo>
                    <a:pt x="1" y="4546"/>
                  </a:lnTo>
                  <a:lnTo>
                    <a:pt x="1092" y="6073"/>
                  </a:lnTo>
                  <a:lnTo>
                    <a:pt x="1" y="7600"/>
                  </a:lnTo>
                  <a:lnTo>
                    <a:pt x="1092" y="9128"/>
                  </a:lnTo>
                  <a:lnTo>
                    <a:pt x="1" y="10618"/>
                  </a:lnTo>
                  <a:lnTo>
                    <a:pt x="1092" y="12146"/>
                  </a:lnTo>
                  <a:lnTo>
                    <a:pt x="1" y="13673"/>
                  </a:lnTo>
                  <a:lnTo>
                    <a:pt x="1637" y="13673"/>
                  </a:lnTo>
                  <a:cubicBezTo>
                    <a:pt x="2110" y="13673"/>
                    <a:pt x="2510" y="13309"/>
                    <a:pt x="2510" y="12836"/>
                  </a:cubicBezTo>
                  <a:lnTo>
                    <a:pt x="2510" y="1"/>
                  </a:ln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86" name="Google Shape;3886;p78"/>
            <p:cNvSpPr/>
            <p:nvPr/>
          </p:nvSpPr>
          <p:spPr>
            <a:xfrm>
              <a:off x="6963055" y="4437599"/>
              <a:ext cx="30288" cy="242838"/>
            </a:xfrm>
            <a:custGeom>
              <a:avLst/>
              <a:gdLst/>
              <a:ahLst/>
              <a:cxnLst/>
              <a:rect l="l" t="t" r="r" b="b"/>
              <a:pathLst>
                <a:path w="1710" h="13710" extrusionOk="0">
                  <a:moveTo>
                    <a:pt x="1091" y="1"/>
                  </a:moveTo>
                  <a:lnTo>
                    <a:pt x="1" y="1492"/>
                  </a:lnTo>
                  <a:lnTo>
                    <a:pt x="1091" y="3019"/>
                  </a:lnTo>
                  <a:lnTo>
                    <a:pt x="1" y="4546"/>
                  </a:lnTo>
                  <a:lnTo>
                    <a:pt x="1091" y="6073"/>
                  </a:lnTo>
                  <a:lnTo>
                    <a:pt x="1" y="7600"/>
                  </a:lnTo>
                  <a:lnTo>
                    <a:pt x="1091" y="9128"/>
                  </a:lnTo>
                  <a:lnTo>
                    <a:pt x="1" y="10655"/>
                  </a:lnTo>
                  <a:lnTo>
                    <a:pt x="1091" y="12182"/>
                  </a:lnTo>
                  <a:lnTo>
                    <a:pt x="1" y="13709"/>
                  </a:lnTo>
                  <a:lnTo>
                    <a:pt x="619" y="13709"/>
                  </a:lnTo>
                  <a:lnTo>
                    <a:pt x="1710" y="12182"/>
                  </a:lnTo>
                  <a:lnTo>
                    <a:pt x="619" y="10655"/>
                  </a:lnTo>
                  <a:lnTo>
                    <a:pt x="1710" y="9128"/>
                  </a:lnTo>
                  <a:lnTo>
                    <a:pt x="619" y="7600"/>
                  </a:lnTo>
                  <a:lnTo>
                    <a:pt x="1710" y="6073"/>
                  </a:lnTo>
                  <a:lnTo>
                    <a:pt x="619" y="4546"/>
                  </a:lnTo>
                  <a:lnTo>
                    <a:pt x="1710" y="3019"/>
                  </a:lnTo>
                  <a:lnTo>
                    <a:pt x="619" y="1492"/>
                  </a:lnTo>
                  <a:lnTo>
                    <a:pt x="1710" y="1"/>
                  </a:lnTo>
                  <a:close/>
                </a:path>
              </a:pathLst>
            </a:custGeom>
            <a:solidFill>
              <a:srgbClr val="20242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87" name="Google Shape;3887;p78"/>
            <p:cNvSpPr/>
            <p:nvPr/>
          </p:nvSpPr>
          <p:spPr>
            <a:xfrm>
              <a:off x="7682449" y="4437599"/>
              <a:ext cx="57353" cy="242838"/>
            </a:xfrm>
            <a:custGeom>
              <a:avLst/>
              <a:gdLst/>
              <a:ahLst/>
              <a:cxnLst/>
              <a:rect l="l" t="t" r="r" b="b"/>
              <a:pathLst>
                <a:path w="3238" h="13710" extrusionOk="0">
                  <a:moveTo>
                    <a:pt x="1092" y="1"/>
                  </a:moveTo>
                  <a:lnTo>
                    <a:pt x="1" y="1492"/>
                  </a:lnTo>
                  <a:lnTo>
                    <a:pt x="1092" y="3019"/>
                  </a:lnTo>
                  <a:lnTo>
                    <a:pt x="1" y="4546"/>
                  </a:lnTo>
                  <a:lnTo>
                    <a:pt x="1092" y="6073"/>
                  </a:lnTo>
                  <a:lnTo>
                    <a:pt x="1" y="7600"/>
                  </a:lnTo>
                  <a:lnTo>
                    <a:pt x="1092" y="9128"/>
                  </a:lnTo>
                  <a:lnTo>
                    <a:pt x="1" y="10655"/>
                  </a:lnTo>
                  <a:lnTo>
                    <a:pt x="1092" y="12182"/>
                  </a:lnTo>
                  <a:lnTo>
                    <a:pt x="1" y="13709"/>
                  </a:lnTo>
                  <a:lnTo>
                    <a:pt x="2110" y="13709"/>
                  </a:lnTo>
                  <a:lnTo>
                    <a:pt x="3237" y="12182"/>
                  </a:lnTo>
                  <a:lnTo>
                    <a:pt x="2110" y="10655"/>
                  </a:lnTo>
                  <a:lnTo>
                    <a:pt x="3237" y="9128"/>
                  </a:lnTo>
                  <a:lnTo>
                    <a:pt x="2110" y="7600"/>
                  </a:lnTo>
                  <a:lnTo>
                    <a:pt x="3237" y="6073"/>
                  </a:lnTo>
                  <a:lnTo>
                    <a:pt x="2110" y="4546"/>
                  </a:lnTo>
                  <a:lnTo>
                    <a:pt x="3237" y="3019"/>
                  </a:lnTo>
                  <a:lnTo>
                    <a:pt x="2110" y="1492"/>
                  </a:lnTo>
                  <a:lnTo>
                    <a:pt x="3237" y="1"/>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88" name="Google Shape;3888;p78"/>
            <p:cNvSpPr/>
            <p:nvPr/>
          </p:nvSpPr>
          <p:spPr>
            <a:xfrm>
              <a:off x="7646386" y="4436962"/>
              <a:ext cx="44458" cy="243476"/>
            </a:xfrm>
            <a:custGeom>
              <a:avLst/>
              <a:gdLst/>
              <a:ahLst/>
              <a:cxnLst/>
              <a:rect l="l" t="t" r="r" b="b"/>
              <a:pathLst>
                <a:path w="2510" h="13746" extrusionOk="0">
                  <a:moveTo>
                    <a:pt x="1" y="1"/>
                  </a:moveTo>
                  <a:lnTo>
                    <a:pt x="1" y="12909"/>
                  </a:lnTo>
                  <a:cubicBezTo>
                    <a:pt x="1" y="13381"/>
                    <a:pt x="401" y="13745"/>
                    <a:pt x="873" y="13745"/>
                  </a:cubicBezTo>
                  <a:lnTo>
                    <a:pt x="1419" y="13745"/>
                  </a:lnTo>
                  <a:lnTo>
                    <a:pt x="2510" y="12218"/>
                  </a:lnTo>
                  <a:lnTo>
                    <a:pt x="1419" y="10691"/>
                  </a:lnTo>
                  <a:lnTo>
                    <a:pt x="2510" y="9164"/>
                  </a:lnTo>
                  <a:lnTo>
                    <a:pt x="1419" y="7636"/>
                  </a:lnTo>
                  <a:lnTo>
                    <a:pt x="2510" y="6109"/>
                  </a:lnTo>
                  <a:lnTo>
                    <a:pt x="1419" y="4582"/>
                  </a:lnTo>
                  <a:lnTo>
                    <a:pt x="2510" y="3055"/>
                  </a:lnTo>
                  <a:lnTo>
                    <a:pt x="1419" y="1528"/>
                  </a:lnTo>
                  <a:lnTo>
                    <a:pt x="2510" y="1"/>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89" name="Google Shape;3889;p78"/>
            <p:cNvSpPr/>
            <p:nvPr/>
          </p:nvSpPr>
          <p:spPr>
            <a:xfrm>
              <a:off x="7719804" y="4437599"/>
              <a:ext cx="30944" cy="242838"/>
            </a:xfrm>
            <a:custGeom>
              <a:avLst/>
              <a:gdLst/>
              <a:ahLst/>
              <a:cxnLst/>
              <a:rect l="l" t="t" r="r" b="b"/>
              <a:pathLst>
                <a:path w="1747" h="13710" extrusionOk="0">
                  <a:moveTo>
                    <a:pt x="1128" y="1"/>
                  </a:moveTo>
                  <a:lnTo>
                    <a:pt x="1" y="1492"/>
                  </a:lnTo>
                  <a:lnTo>
                    <a:pt x="1128" y="3019"/>
                  </a:lnTo>
                  <a:lnTo>
                    <a:pt x="1" y="4546"/>
                  </a:lnTo>
                  <a:lnTo>
                    <a:pt x="1128" y="6073"/>
                  </a:lnTo>
                  <a:lnTo>
                    <a:pt x="1" y="7600"/>
                  </a:lnTo>
                  <a:lnTo>
                    <a:pt x="1128" y="9128"/>
                  </a:lnTo>
                  <a:lnTo>
                    <a:pt x="1" y="10655"/>
                  </a:lnTo>
                  <a:lnTo>
                    <a:pt x="1128" y="12182"/>
                  </a:lnTo>
                  <a:lnTo>
                    <a:pt x="1" y="13709"/>
                  </a:lnTo>
                  <a:lnTo>
                    <a:pt x="655" y="13709"/>
                  </a:lnTo>
                  <a:lnTo>
                    <a:pt x="1746" y="12182"/>
                  </a:lnTo>
                  <a:lnTo>
                    <a:pt x="655" y="10655"/>
                  </a:lnTo>
                  <a:lnTo>
                    <a:pt x="1746" y="9128"/>
                  </a:lnTo>
                  <a:lnTo>
                    <a:pt x="655" y="7600"/>
                  </a:lnTo>
                  <a:lnTo>
                    <a:pt x="1746" y="6073"/>
                  </a:lnTo>
                  <a:lnTo>
                    <a:pt x="655" y="4546"/>
                  </a:lnTo>
                  <a:lnTo>
                    <a:pt x="1746" y="3019"/>
                  </a:lnTo>
                  <a:lnTo>
                    <a:pt x="655" y="1492"/>
                  </a:lnTo>
                  <a:lnTo>
                    <a:pt x="1746" y="1"/>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90" name="Google Shape;3890;p78"/>
            <p:cNvSpPr/>
            <p:nvPr/>
          </p:nvSpPr>
          <p:spPr>
            <a:xfrm>
              <a:off x="7671502" y="4437599"/>
              <a:ext cx="30288" cy="242838"/>
            </a:xfrm>
            <a:custGeom>
              <a:avLst/>
              <a:gdLst/>
              <a:ahLst/>
              <a:cxnLst/>
              <a:rect l="l" t="t" r="r" b="b"/>
              <a:pathLst>
                <a:path w="1710" h="13710" extrusionOk="0">
                  <a:moveTo>
                    <a:pt x="1092" y="1"/>
                  </a:moveTo>
                  <a:lnTo>
                    <a:pt x="1" y="1492"/>
                  </a:lnTo>
                  <a:lnTo>
                    <a:pt x="1092" y="3019"/>
                  </a:lnTo>
                  <a:lnTo>
                    <a:pt x="1" y="4546"/>
                  </a:lnTo>
                  <a:lnTo>
                    <a:pt x="1092" y="6073"/>
                  </a:lnTo>
                  <a:lnTo>
                    <a:pt x="1" y="7600"/>
                  </a:lnTo>
                  <a:lnTo>
                    <a:pt x="1092" y="9128"/>
                  </a:lnTo>
                  <a:lnTo>
                    <a:pt x="1" y="10655"/>
                  </a:lnTo>
                  <a:lnTo>
                    <a:pt x="1092" y="12182"/>
                  </a:lnTo>
                  <a:lnTo>
                    <a:pt x="1" y="13709"/>
                  </a:lnTo>
                  <a:lnTo>
                    <a:pt x="619" y="13709"/>
                  </a:lnTo>
                  <a:lnTo>
                    <a:pt x="1710" y="12182"/>
                  </a:lnTo>
                  <a:lnTo>
                    <a:pt x="619" y="10655"/>
                  </a:lnTo>
                  <a:lnTo>
                    <a:pt x="1710" y="9128"/>
                  </a:lnTo>
                  <a:lnTo>
                    <a:pt x="619" y="7600"/>
                  </a:lnTo>
                  <a:lnTo>
                    <a:pt x="1710" y="6073"/>
                  </a:lnTo>
                  <a:lnTo>
                    <a:pt x="619" y="4546"/>
                  </a:lnTo>
                  <a:lnTo>
                    <a:pt x="1710" y="3019"/>
                  </a:lnTo>
                  <a:lnTo>
                    <a:pt x="619" y="1492"/>
                  </a:lnTo>
                  <a:lnTo>
                    <a:pt x="1710" y="1"/>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91" name="Google Shape;3891;p78"/>
            <p:cNvSpPr/>
            <p:nvPr/>
          </p:nvSpPr>
          <p:spPr>
            <a:xfrm>
              <a:off x="7731406" y="4437599"/>
              <a:ext cx="56698" cy="242838"/>
            </a:xfrm>
            <a:custGeom>
              <a:avLst/>
              <a:gdLst/>
              <a:ahLst/>
              <a:cxnLst/>
              <a:rect l="l" t="t" r="r" b="b"/>
              <a:pathLst>
                <a:path w="3201" h="13710" extrusionOk="0">
                  <a:moveTo>
                    <a:pt x="1091" y="1"/>
                  </a:moveTo>
                  <a:lnTo>
                    <a:pt x="0" y="1492"/>
                  </a:lnTo>
                  <a:lnTo>
                    <a:pt x="1091" y="3019"/>
                  </a:lnTo>
                  <a:lnTo>
                    <a:pt x="0" y="4546"/>
                  </a:lnTo>
                  <a:lnTo>
                    <a:pt x="1091" y="6073"/>
                  </a:lnTo>
                  <a:lnTo>
                    <a:pt x="0" y="7600"/>
                  </a:lnTo>
                  <a:lnTo>
                    <a:pt x="1091" y="9128"/>
                  </a:lnTo>
                  <a:lnTo>
                    <a:pt x="0" y="10655"/>
                  </a:lnTo>
                  <a:lnTo>
                    <a:pt x="1091" y="12182"/>
                  </a:lnTo>
                  <a:lnTo>
                    <a:pt x="0" y="13709"/>
                  </a:lnTo>
                  <a:lnTo>
                    <a:pt x="2109" y="13709"/>
                  </a:lnTo>
                  <a:lnTo>
                    <a:pt x="3200" y="12182"/>
                  </a:lnTo>
                  <a:lnTo>
                    <a:pt x="2109" y="10655"/>
                  </a:lnTo>
                  <a:lnTo>
                    <a:pt x="3200" y="9128"/>
                  </a:lnTo>
                  <a:lnTo>
                    <a:pt x="2109" y="7600"/>
                  </a:lnTo>
                  <a:lnTo>
                    <a:pt x="3200" y="6073"/>
                  </a:lnTo>
                  <a:lnTo>
                    <a:pt x="2109" y="4546"/>
                  </a:lnTo>
                  <a:lnTo>
                    <a:pt x="3200" y="3019"/>
                  </a:lnTo>
                  <a:lnTo>
                    <a:pt x="2109" y="1492"/>
                  </a:lnTo>
                  <a:lnTo>
                    <a:pt x="3200" y="1"/>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92" name="Google Shape;3892;p78"/>
            <p:cNvSpPr/>
            <p:nvPr/>
          </p:nvSpPr>
          <p:spPr>
            <a:xfrm>
              <a:off x="7779708" y="4437599"/>
              <a:ext cx="44458" cy="242183"/>
            </a:xfrm>
            <a:custGeom>
              <a:avLst/>
              <a:gdLst/>
              <a:ahLst/>
              <a:cxnLst/>
              <a:rect l="l" t="t" r="r" b="b"/>
              <a:pathLst>
                <a:path w="2510" h="13673" extrusionOk="0">
                  <a:moveTo>
                    <a:pt x="1091" y="1"/>
                  </a:moveTo>
                  <a:lnTo>
                    <a:pt x="0" y="1492"/>
                  </a:lnTo>
                  <a:lnTo>
                    <a:pt x="1091" y="3019"/>
                  </a:lnTo>
                  <a:lnTo>
                    <a:pt x="0" y="4546"/>
                  </a:lnTo>
                  <a:lnTo>
                    <a:pt x="1091" y="6073"/>
                  </a:lnTo>
                  <a:lnTo>
                    <a:pt x="0" y="7600"/>
                  </a:lnTo>
                  <a:lnTo>
                    <a:pt x="1091" y="9128"/>
                  </a:lnTo>
                  <a:lnTo>
                    <a:pt x="0" y="10618"/>
                  </a:lnTo>
                  <a:lnTo>
                    <a:pt x="1091" y="12146"/>
                  </a:lnTo>
                  <a:lnTo>
                    <a:pt x="0" y="13673"/>
                  </a:lnTo>
                  <a:lnTo>
                    <a:pt x="1637" y="13673"/>
                  </a:lnTo>
                  <a:cubicBezTo>
                    <a:pt x="2109" y="13673"/>
                    <a:pt x="2509" y="13309"/>
                    <a:pt x="2509" y="12836"/>
                  </a:cubicBezTo>
                  <a:lnTo>
                    <a:pt x="2509" y="1"/>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93" name="Google Shape;3893;p78"/>
            <p:cNvSpPr/>
            <p:nvPr/>
          </p:nvSpPr>
          <p:spPr>
            <a:xfrm>
              <a:off x="7768762" y="4437599"/>
              <a:ext cx="30288" cy="242838"/>
            </a:xfrm>
            <a:custGeom>
              <a:avLst/>
              <a:gdLst/>
              <a:ahLst/>
              <a:cxnLst/>
              <a:rect l="l" t="t" r="r" b="b"/>
              <a:pathLst>
                <a:path w="1710" h="13710" extrusionOk="0">
                  <a:moveTo>
                    <a:pt x="1091" y="1"/>
                  </a:moveTo>
                  <a:lnTo>
                    <a:pt x="0" y="1492"/>
                  </a:lnTo>
                  <a:lnTo>
                    <a:pt x="1091" y="3019"/>
                  </a:lnTo>
                  <a:lnTo>
                    <a:pt x="0" y="4546"/>
                  </a:lnTo>
                  <a:lnTo>
                    <a:pt x="1091" y="6073"/>
                  </a:lnTo>
                  <a:lnTo>
                    <a:pt x="0" y="7600"/>
                  </a:lnTo>
                  <a:lnTo>
                    <a:pt x="1091" y="9128"/>
                  </a:lnTo>
                  <a:lnTo>
                    <a:pt x="0" y="10655"/>
                  </a:lnTo>
                  <a:lnTo>
                    <a:pt x="1091" y="12182"/>
                  </a:lnTo>
                  <a:lnTo>
                    <a:pt x="0" y="13709"/>
                  </a:lnTo>
                  <a:lnTo>
                    <a:pt x="618" y="13709"/>
                  </a:lnTo>
                  <a:lnTo>
                    <a:pt x="1709" y="12182"/>
                  </a:lnTo>
                  <a:lnTo>
                    <a:pt x="618" y="10655"/>
                  </a:lnTo>
                  <a:lnTo>
                    <a:pt x="1709" y="9128"/>
                  </a:lnTo>
                  <a:lnTo>
                    <a:pt x="618" y="7600"/>
                  </a:lnTo>
                  <a:lnTo>
                    <a:pt x="1709" y="6073"/>
                  </a:lnTo>
                  <a:lnTo>
                    <a:pt x="618" y="4546"/>
                  </a:lnTo>
                  <a:lnTo>
                    <a:pt x="1709" y="3019"/>
                  </a:lnTo>
                  <a:lnTo>
                    <a:pt x="618" y="1492"/>
                  </a:lnTo>
                  <a:lnTo>
                    <a:pt x="1709" y="1"/>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94" name="Google Shape;3894;p78"/>
            <p:cNvSpPr/>
            <p:nvPr/>
          </p:nvSpPr>
          <p:spPr>
            <a:xfrm>
              <a:off x="7176881" y="4283040"/>
              <a:ext cx="311085" cy="169402"/>
            </a:xfrm>
            <a:custGeom>
              <a:avLst/>
              <a:gdLst/>
              <a:ahLst/>
              <a:cxnLst/>
              <a:rect l="l" t="t" r="r" b="b"/>
              <a:pathLst>
                <a:path w="17563" h="9564" extrusionOk="0">
                  <a:moveTo>
                    <a:pt x="510" y="0"/>
                  </a:moveTo>
                  <a:cubicBezTo>
                    <a:pt x="219" y="0"/>
                    <a:pt x="0" y="255"/>
                    <a:pt x="0" y="546"/>
                  </a:cubicBezTo>
                  <a:lnTo>
                    <a:pt x="0" y="9018"/>
                  </a:lnTo>
                  <a:cubicBezTo>
                    <a:pt x="0" y="9309"/>
                    <a:pt x="219" y="9563"/>
                    <a:pt x="510" y="9563"/>
                  </a:cubicBezTo>
                  <a:lnTo>
                    <a:pt x="17054" y="9563"/>
                  </a:lnTo>
                  <a:cubicBezTo>
                    <a:pt x="17345" y="9563"/>
                    <a:pt x="17563" y="9309"/>
                    <a:pt x="17563" y="9018"/>
                  </a:cubicBezTo>
                  <a:lnTo>
                    <a:pt x="17563" y="546"/>
                  </a:lnTo>
                  <a:cubicBezTo>
                    <a:pt x="17563" y="255"/>
                    <a:pt x="17345" y="0"/>
                    <a:pt x="17054" y="0"/>
                  </a:cubicBezTo>
                  <a:close/>
                </a:path>
              </a:pathLst>
            </a:custGeom>
            <a:solidFill>
              <a:schemeClr val="accent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95" name="Google Shape;3895;p78"/>
            <p:cNvSpPr/>
            <p:nvPr/>
          </p:nvSpPr>
          <p:spPr>
            <a:xfrm>
              <a:off x="7203290" y="4297848"/>
              <a:ext cx="258284" cy="139769"/>
            </a:xfrm>
            <a:custGeom>
              <a:avLst/>
              <a:gdLst/>
              <a:ahLst/>
              <a:cxnLst/>
              <a:rect l="l" t="t" r="r" b="b"/>
              <a:pathLst>
                <a:path w="14582" h="7891" extrusionOk="0">
                  <a:moveTo>
                    <a:pt x="437" y="0"/>
                  </a:moveTo>
                  <a:cubicBezTo>
                    <a:pt x="218" y="0"/>
                    <a:pt x="0" y="182"/>
                    <a:pt x="0" y="437"/>
                  </a:cubicBezTo>
                  <a:lnTo>
                    <a:pt x="0" y="7455"/>
                  </a:lnTo>
                  <a:cubicBezTo>
                    <a:pt x="0" y="7709"/>
                    <a:pt x="218" y="7891"/>
                    <a:pt x="437" y="7891"/>
                  </a:cubicBezTo>
                  <a:lnTo>
                    <a:pt x="14145" y="7891"/>
                  </a:lnTo>
                  <a:cubicBezTo>
                    <a:pt x="14363" y="7891"/>
                    <a:pt x="14581" y="7709"/>
                    <a:pt x="14581" y="7455"/>
                  </a:cubicBezTo>
                  <a:lnTo>
                    <a:pt x="14581" y="437"/>
                  </a:lnTo>
                  <a:cubicBezTo>
                    <a:pt x="14581" y="182"/>
                    <a:pt x="14363" y="0"/>
                    <a:pt x="14145" y="0"/>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96" name="Google Shape;3896;p78"/>
            <p:cNvSpPr/>
            <p:nvPr/>
          </p:nvSpPr>
          <p:spPr>
            <a:xfrm>
              <a:off x="6872244" y="4352597"/>
              <a:ext cx="191950" cy="30288"/>
            </a:xfrm>
            <a:custGeom>
              <a:avLst/>
              <a:gdLst/>
              <a:ahLst/>
              <a:cxnLst/>
              <a:rect l="l" t="t" r="r" b="b"/>
              <a:pathLst>
                <a:path w="10837" h="1710" extrusionOk="0">
                  <a:moveTo>
                    <a:pt x="546" y="0"/>
                  </a:moveTo>
                  <a:cubicBezTo>
                    <a:pt x="255" y="0"/>
                    <a:pt x="1" y="255"/>
                    <a:pt x="1" y="546"/>
                  </a:cubicBezTo>
                  <a:lnTo>
                    <a:pt x="1" y="1164"/>
                  </a:lnTo>
                  <a:cubicBezTo>
                    <a:pt x="1" y="1491"/>
                    <a:pt x="255" y="1709"/>
                    <a:pt x="546" y="1709"/>
                  </a:cubicBezTo>
                  <a:lnTo>
                    <a:pt x="10291" y="1709"/>
                  </a:lnTo>
                  <a:cubicBezTo>
                    <a:pt x="10582" y="1709"/>
                    <a:pt x="10836" y="1491"/>
                    <a:pt x="10836" y="1164"/>
                  </a:cubicBezTo>
                  <a:lnTo>
                    <a:pt x="10836" y="546"/>
                  </a:lnTo>
                  <a:cubicBezTo>
                    <a:pt x="10836" y="255"/>
                    <a:pt x="10582" y="0"/>
                    <a:pt x="10291" y="0"/>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97" name="Google Shape;3897;p78"/>
            <p:cNvSpPr/>
            <p:nvPr/>
          </p:nvSpPr>
          <p:spPr>
            <a:xfrm>
              <a:off x="7600670" y="4352597"/>
              <a:ext cx="191933" cy="30288"/>
            </a:xfrm>
            <a:custGeom>
              <a:avLst/>
              <a:gdLst/>
              <a:ahLst/>
              <a:cxnLst/>
              <a:rect l="l" t="t" r="r" b="b"/>
              <a:pathLst>
                <a:path w="10836" h="1710" extrusionOk="0">
                  <a:moveTo>
                    <a:pt x="545" y="0"/>
                  </a:moveTo>
                  <a:cubicBezTo>
                    <a:pt x="255" y="0"/>
                    <a:pt x="0" y="255"/>
                    <a:pt x="0" y="546"/>
                  </a:cubicBezTo>
                  <a:lnTo>
                    <a:pt x="0" y="1164"/>
                  </a:lnTo>
                  <a:cubicBezTo>
                    <a:pt x="0" y="1491"/>
                    <a:pt x="255" y="1709"/>
                    <a:pt x="545" y="1709"/>
                  </a:cubicBezTo>
                  <a:lnTo>
                    <a:pt x="10290" y="1709"/>
                  </a:lnTo>
                  <a:cubicBezTo>
                    <a:pt x="10581" y="1709"/>
                    <a:pt x="10836" y="1491"/>
                    <a:pt x="10836" y="1164"/>
                  </a:cubicBezTo>
                  <a:lnTo>
                    <a:pt x="10836" y="546"/>
                  </a:lnTo>
                  <a:cubicBezTo>
                    <a:pt x="10836" y="255"/>
                    <a:pt x="10581" y="0"/>
                    <a:pt x="10290" y="0"/>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98" name="Google Shape;3898;p78"/>
            <p:cNvSpPr/>
            <p:nvPr/>
          </p:nvSpPr>
          <p:spPr>
            <a:xfrm>
              <a:off x="7114409" y="4061474"/>
              <a:ext cx="436029" cy="21928"/>
            </a:xfrm>
            <a:custGeom>
              <a:avLst/>
              <a:gdLst/>
              <a:ahLst/>
              <a:cxnLst/>
              <a:rect l="l" t="t" r="r" b="b"/>
              <a:pathLst>
                <a:path w="24617" h="1238" extrusionOk="0">
                  <a:moveTo>
                    <a:pt x="619" y="1"/>
                  </a:moveTo>
                  <a:cubicBezTo>
                    <a:pt x="255" y="1"/>
                    <a:pt x="0" y="255"/>
                    <a:pt x="0" y="619"/>
                  </a:cubicBezTo>
                  <a:cubicBezTo>
                    <a:pt x="0" y="946"/>
                    <a:pt x="255" y="1237"/>
                    <a:pt x="619" y="1237"/>
                  </a:cubicBezTo>
                  <a:lnTo>
                    <a:pt x="23999" y="1237"/>
                  </a:lnTo>
                  <a:cubicBezTo>
                    <a:pt x="24362" y="1237"/>
                    <a:pt x="24617" y="946"/>
                    <a:pt x="24617" y="619"/>
                  </a:cubicBezTo>
                  <a:cubicBezTo>
                    <a:pt x="24617" y="255"/>
                    <a:pt x="24362" y="1"/>
                    <a:pt x="23999" y="1"/>
                  </a:cubicBezTo>
                  <a:close/>
                </a:path>
              </a:pathLst>
            </a:custGeom>
            <a:solidFill>
              <a:srgbClr val="20242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99" name="Google Shape;3899;p78"/>
            <p:cNvSpPr/>
            <p:nvPr/>
          </p:nvSpPr>
          <p:spPr>
            <a:xfrm>
              <a:off x="7225820" y="4017689"/>
              <a:ext cx="213205" cy="21910"/>
            </a:xfrm>
            <a:custGeom>
              <a:avLst/>
              <a:gdLst/>
              <a:ahLst/>
              <a:cxnLst/>
              <a:rect l="l" t="t" r="r" b="b"/>
              <a:pathLst>
                <a:path w="12037" h="1237" extrusionOk="0">
                  <a:moveTo>
                    <a:pt x="619" y="0"/>
                  </a:moveTo>
                  <a:cubicBezTo>
                    <a:pt x="292" y="0"/>
                    <a:pt x="1" y="291"/>
                    <a:pt x="1" y="618"/>
                  </a:cubicBezTo>
                  <a:cubicBezTo>
                    <a:pt x="1" y="982"/>
                    <a:pt x="292" y="1237"/>
                    <a:pt x="619" y="1237"/>
                  </a:cubicBezTo>
                  <a:lnTo>
                    <a:pt x="11418" y="1237"/>
                  </a:lnTo>
                  <a:cubicBezTo>
                    <a:pt x="11746" y="1237"/>
                    <a:pt x="12036" y="982"/>
                    <a:pt x="12036" y="618"/>
                  </a:cubicBezTo>
                  <a:cubicBezTo>
                    <a:pt x="12036" y="291"/>
                    <a:pt x="11746" y="0"/>
                    <a:pt x="11418" y="0"/>
                  </a:cubicBezTo>
                  <a:close/>
                </a:path>
              </a:pathLst>
            </a:custGeom>
            <a:solidFill>
              <a:srgbClr val="20242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00" name="Google Shape;3900;p78"/>
            <p:cNvSpPr/>
            <p:nvPr/>
          </p:nvSpPr>
          <p:spPr>
            <a:xfrm>
              <a:off x="7114409" y="4104640"/>
              <a:ext cx="436029" cy="21910"/>
            </a:xfrm>
            <a:custGeom>
              <a:avLst/>
              <a:gdLst/>
              <a:ahLst/>
              <a:cxnLst/>
              <a:rect l="l" t="t" r="r" b="b"/>
              <a:pathLst>
                <a:path w="24617" h="1237" extrusionOk="0">
                  <a:moveTo>
                    <a:pt x="619" y="0"/>
                  </a:moveTo>
                  <a:cubicBezTo>
                    <a:pt x="255" y="0"/>
                    <a:pt x="0" y="291"/>
                    <a:pt x="0" y="618"/>
                  </a:cubicBezTo>
                  <a:cubicBezTo>
                    <a:pt x="0" y="945"/>
                    <a:pt x="255" y="1236"/>
                    <a:pt x="619" y="1236"/>
                  </a:cubicBezTo>
                  <a:lnTo>
                    <a:pt x="23999" y="1236"/>
                  </a:lnTo>
                  <a:cubicBezTo>
                    <a:pt x="24362" y="1236"/>
                    <a:pt x="24617" y="945"/>
                    <a:pt x="24617" y="618"/>
                  </a:cubicBezTo>
                  <a:cubicBezTo>
                    <a:pt x="24617" y="291"/>
                    <a:pt x="24362" y="0"/>
                    <a:pt x="23999" y="0"/>
                  </a:cubicBezTo>
                  <a:close/>
                </a:path>
              </a:pathLst>
            </a:custGeom>
            <a:solidFill>
              <a:srgbClr val="20242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01" name="Google Shape;3901;p78"/>
            <p:cNvSpPr/>
            <p:nvPr/>
          </p:nvSpPr>
          <p:spPr>
            <a:xfrm>
              <a:off x="7114409" y="4148425"/>
              <a:ext cx="436029" cy="21910"/>
            </a:xfrm>
            <a:custGeom>
              <a:avLst/>
              <a:gdLst/>
              <a:ahLst/>
              <a:cxnLst/>
              <a:rect l="l" t="t" r="r" b="b"/>
              <a:pathLst>
                <a:path w="24617" h="1237" extrusionOk="0">
                  <a:moveTo>
                    <a:pt x="619" y="1"/>
                  </a:moveTo>
                  <a:cubicBezTo>
                    <a:pt x="255" y="1"/>
                    <a:pt x="0" y="255"/>
                    <a:pt x="0" y="619"/>
                  </a:cubicBezTo>
                  <a:cubicBezTo>
                    <a:pt x="0" y="946"/>
                    <a:pt x="255" y="1237"/>
                    <a:pt x="619" y="1237"/>
                  </a:cubicBezTo>
                  <a:lnTo>
                    <a:pt x="23999" y="1237"/>
                  </a:lnTo>
                  <a:cubicBezTo>
                    <a:pt x="24362" y="1237"/>
                    <a:pt x="24617" y="946"/>
                    <a:pt x="24617" y="619"/>
                  </a:cubicBezTo>
                  <a:cubicBezTo>
                    <a:pt x="24617" y="255"/>
                    <a:pt x="24362" y="1"/>
                    <a:pt x="23999" y="1"/>
                  </a:cubicBezTo>
                  <a:close/>
                </a:path>
              </a:pathLst>
            </a:custGeom>
            <a:solidFill>
              <a:srgbClr val="20242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02" name="Google Shape;3902;p78"/>
            <p:cNvSpPr/>
            <p:nvPr/>
          </p:nvSpPr>
          <p:spPr>
            <a:xfrm>
              <a:off x="7114409" y="4191573"/>
              <a:ext cx="436029" cy="21928"/>
            </a:xfrm>
            <a:custGeom>
              <a:avLst/>
              <a:gdLst/>
              <a:ahLst/>
              <a:cxnLst/>
              <a:rect l="l" t="t" r="r" b="b"/>
              <a:pathLst>
                <a:path w="24617" h="1238" extrusionOk="0">
                  <a:moveTo>
                    <a:pt x="619" y="1"/>
                  </a:moveTo>
                  <a:cubicBezTo>
                    <a:pt x="255" y="1"/>
                    <a:pt x="0" y="292"/>
                    <a:pt x="0" y="619"/>
                  </a:cubicBezTo>
                  <a:cubicBezTo>
                    <a:pt x="0" y="946"/>
                    <a:pt x="255" y="1237"/>
                    <a:pt x="619" y="1237"/>
                  </a:cubicBezTo>
                  <a:lnTo>
                    <a:pt x="23999" y="1237"/>
                  </a:lnTo>
                  <a:cubicBezTo>
                    <a:pt x="24362" y="1237"/>
                    <a:pt x="24617" y="946"/>
                    <a:pt x="24617" y="619"/>
                  </a:cubicBezTo>
                  <a:cubicBezTo>
                    <a:pt x="24617" y="292"/>
                    <a:pt x="24362" y="1"/>
                    <a:pt x="23999" y="1"/>
                  </a:cubicBezTo>
                  <a:close/>
                </a:path>
              </a:pathLst>
            </a:custGeom>
            <a:solidFill>
              <a:srgbClr val="20242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03" name="Google Shape;3903;p78"/>
            <p:cNvSpPr/>
            <p:nvPr/>
          </p:nvSpPr>
          <p:spPr>
            <a:xfrm>
              <a:off x="7114409" y="4235376"/>
              <a:ext cx="436029" cy="21273"/>
            </a:xfrm>
            <a:custGeom>
              <a:avLst/>
              <a:gdLst/>
              <a:ahLst/>
              <a:cxnLst/>
              <a:rect l="l" t="t" r="r" b="b"/>
              <a:pathLst>
                <a:path w="24617" h="1201" extrusionOk="0">
                  <a:moveTo>
                    <a:pt x="619" y="0"/>
                  </a:moveTo>
                  <a:cubicBezTo>
                    <a:pt x="255" y="0"/>
                    <a:pt x="0" y="255"/>
                    <a:pt x="0" y="619"/>
                  </a:cubicBezTo>
                  <a:cubicBezTo>
                    <a:pt x="0" y="946"/>
                    <a:pt x="255" y="1200"/>
                    <a:pt x="619" y="1200"/>
                  </a:cubicBezTo>
                  <a:lnTo>
                    <a:pt x="23999" y="1200"/>
                  </a:lnTo>
                  <a:cubicBezTo>
                    <a:pt x="24362" y="1200"/>
                    <a:pt x="24617" y="946"/>
                    <a:pt x="24617" y="619"/>
                  </a:cubicBezTo>
                  <a:cubicBezTo>
                    <a:pt x="24617" y="255"/>
                    <a:pt x="24362" y="0"/>
                    <a:pt x="23999" y="0"/>
                  </a:cubicBezTo>
                  <a:close/>
                </a:path>
              </a:pathLst>
            </a:custGeom>
            <a:solidFill>
              <a:srgbClr val="20242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04" name="Google Shape;3904;p78"/>
            <p:cNvSpPr/>
            <p:nvPr/>
          </p:nvSpPr>
          <p:spPr>
            <a:xfrm>
              <a:off x="6879329" y="4058906"/>
              <a:ext cx="148803" cy="148785"/>
            </a:xfrm>
            <a:custGeom>
              <a:avLst/>
              <a:gdLst/>
              <a:ahLst/>
              <a:cxnLst/>
              <a:rect l="l" t="t" r="r" b="b"/>
              <a:pathLst>
                <a:path w="8401" h="8400" extrusionOk="0">
                  <a:moveTo>
                    <a:pt x="4182" y="0"/>
                  </a:moveTo>
                  <a:cubicBezTo>
                    <a:pt x="1855" y="0"/>
                    <a:pt x="1" y="1855"/>
                    <a:pt x="1" y="4182"/>
                  </a:cubicBezTo>
                  <a:cubicBezTo>
                    <a:pt x="1" y="6509"/>
                    <a:pt x="1855" y="8400"/>
                    <a:pt x="4182" y="8400"/>
                  </a:cubicBezTo>
                  <a:cubicBezTo>
                    <a:pt x="6509" y="8400"/>
                    <a:pt x="8400" y="6509"/>
                    <a:pt x="8400" y="4182"/>
                  </a:cubicBezTo>
                  <a:cubicBezTo>
                    <a:pt x="8400" y="1855"/>
                    <a:pt x="6509" y="0"/>
                    <a:pt x="4182" y="0"/>
                  </a:cubicBezTo>
                  <a:close/>
                </a:path>
              </a:pathLst>
            </a:custGeom>
            <a:solidFill>
              <a:srgbClr val="80828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05" name="Google Shape;3905;p78"/>
            <p:cNvSpPr/>
            <p:nvPr/>
          </p:nvSpPr>
          <p:spPr>
            <a:xfrm>
              <a:off x="6893499" y="4073076"/>
              <a:ext cx="120463" cy="120445"/>
            </a:xfrm>
            <a:custGeom>
              <a:avLst/>
              <a:gdLst/>
              <a:ahLst/>
              <a:cxnLst/>
              <a:rect l="l" t="t" r="r" b="b"/>
              <a:pathLst>
                <a:path w="6801" h="6800" extrusionOk="0">
                  <a:moveTo>
                    <a:pt x="3382" y="0"/>
                  </a:moveTo>
                  <a:cubicBezTo>
                    <a:pt x="1528" y="0"/>
                    <a:pt x="1" y="1528"/>
                    <a:pt x="1" y="3382"/>
                  </a:cubicBezTo>
                  <a:cubicBezTo>
                    <a:pt x="1" y="5273"/>
                    <a:pt x="1528" y="6800"/>
                    <a:pt x="3382" y="6800"/>
                  </a:cubicBezTo>
                  <a:cubicBezTo>
                    <a:pt x="5273" y="6800"/>
                    <a:pt x="6800" y="5273"/>
                    <a:pt x="6800" y="3382"/>
                  </a:cubicBezTo>
                  <a:cubicBezTo>
                    <a:pt x="6800" y="1528"/>
                    <a:pt x="5273" y="0"/>
                    <a:pt x="3382" y="0"/>
                  </a:cubicBezTo>
                  <a:close/>
                </a:path>
              </a:pathLst>
            </a:custGeom>
            <a:solidFill>
              <a:srgbClr val="B3ED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06" name="Google Shape;3906;p78"/>
            <p:cNvSpPr/>
            <p:nvPr/>
          </p:nvSpPr>
          <p:spPr>
            <a:xfrm>
              <a:off x="6879329" y="4227653"/>
              <a:ext cx="148803" cy="38649"/>
            </a:xfrm>
            <a:custGeom>
              <a:avLst/>
              <a:gdLst/>
              <a:ahLst/>
              <a:cxnLst/>
              <a:rect l="l" t="t" r="r" b="b"/>
              <a:pathLst>
                <a:path w="8401" h="2182" extrusionOk="0">
                  <a:moveTo>
                    <a:pt x="510" y="0"/>
                  </a:moveTo>
                  <a:cubicBezTo>
                    <a:pt x="219" y="0"/>
                    <a:pt x="1" y="255"/>
                    <a:pt x="1" y="546"/>
                  </a:cubicBezTo>
                  <a:lnTo>
                    <a:pt x="1" y="1636"/>
                  </a:lnTo>
                  <a:cubicBezTo>
                    <a:pt x="1" y="1927"/>
                    <a:pt x="219" y="2182"/>
                    <a:pt x="510" y="2182"/>
                  </a:cubicBezTo>
                  <a:lnTo>
                    <a:pt x="7891" y="2182"/>
                  </a:lnTo>
                  <a:cubicBezTo>
                    <a:pt x="8182" y="2182"/>
                    <a:pt x="8400" y="1927"/>
                    <a:pt x="8400" y="1636"/>
                  </a:cubicBezTo>
                  <a:lnTo>
                    <a:pt x="8400" y="546"/>
                  </a:lnTo>
                  <a:cubicBezTo>
                    <a:pt x="8400" y="255"/>
                    <a:pt x="8182" y="0"/>
                    <a:pt x="7891" y="0"/>
                  </a:cubicBezTo>
                  <a:close/>
                </a:path>
              </a:pathLst>
            </a:custGeom>
            <a:solidFill>
              <a:srgbClr val="FFDC48"/>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07" name="Google Shape;3907;p78"/>
            <p:cNvSpPr/>
            <p:nvPr/>
          </p:nvSpPr>
          <p:spPr>
            <a:xfrm>
              <a:off x="7636733" y="4058906"/>
              <a:ext cx="148785" cy="148785"/>
            </a:xfrm>
            <a:custGeom>
              <a:avLst/>
              <a:gdLst/>
              <a:ahLst/>
              <a:cxnLst/>
              <a:rect l="l" t="t" r="r" b="b"/>
              <a:pathLst>
                <a:path w="8400" h="8400" extrusionOk="0">
                  <a:moveTo>
                    <a:pt x="4218" y="0"/>
                  </a:moveTo>
                  <a:cubicBezTo>
                    <a:pt x="1891" y="0"/>
                    <a:pt x="0" y="1855"/>
                    <a:pt x="0" y="4182"/>
                  </a:cubicBezTo>
                  <a:cubicBezTo>
                    <a:pt x="0" y="6509"/>
                    <a:pt x="1891" y="8400"/>
                    <a:pt x="4218" y="8400"/>
                  </a:cubicBezTo>
                  <a:cubicBezTo>
                    <a:pt x="6509" y="8400"/>
                    <a:pt x="8400" y="6509"/>
                    <a:pt x="8400" y="4182"/>
                  </a:cubicBezTo>
                  <a:cubicBezTo>
                    <a:pt x="8400" y="1855"/>
                    <a:pt x="6509" y="0"/>
                    <a:pt x="4218" y="0"/>
                  </a:cubicBezTo>
                  <a:close/>
                </a:path>
              </a:pathLst>
            </a:custGeom>
            <a:solidFill>
              <a:schemeClr val="accent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08" name="Google Shape;3908;p78"/>
            <p:cNvSpPr/>
            <p:nvPr/>
          </p:nvSpPr>
          <p:spPr>
            <a:xfrm>
              <a:off x="7636733" y="4227653"/>
              <a:ext cx="148785" cy="38649"/>
            </a:xfrm>
            <a:custGeom>
              <a:avLst/>
              <a:gdLst/>
              <a:ahLst/>
              <a:cxnLst/>
              <a:rect l="l" t="t" r="r" b="b"/>
              <a:pathLst>
                <a:path w="8400" h="2182" extrusionOk="0">
                  <a:moveTo>
                    <a:pt x="509" y="0"/>
                  </a:moveTo>
                  <a:cubicBezTo>
                    <a:pt x="218" y="0"/>
                    <a:pt x="0" y="255"/>
                    <a:pt x="0" y="546"/>
                  </a:cubicBezTo>
                  <a:lnTo>
                    <a:pt x="0" y="1636"/>
                  </a:lnTo>
                  <a:cubicBezTo>
                    <a:pt x="0" y="1927"/>
                    <a:pt x="218" y="2182"/>
                    <a:pt x="509" y="2182"/>
                  </a:cubicBezTo>
                  <a:lnTo>
                    <a:pt x="7891" y="2182"/>
                  </a:lnTo>
                  <a:cubicBezTo>
                    <a:pt x="8182" y="2182"/>
                    <a:pt x="8400" y="1927"/>
                    <a:pt x="8400" y="1636"/>
                  </a:cubicBezTo>
                  <a:lnTo>
                    <a:pt x="8400" y="546"/>
                  </a:lnTo>
                  <a:cubicBezTo>
                    <a:pt x="8400" y="255"/>
                    <a:pt x="8182" y="0"/>
                    <a:pt x="7891" y="0"/>
                  </a:cubicBezTo>
                  <a:close/>
                </a:path>
              </a:pathLst>
            </a:custGeom>
            <a:solidFill>
              <a:schemeClr val="accent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09" name="Google Shape;3909;p78"/>
            <p:cNvSpPr/>
            <p:nvPr/>
          </p:nvSpPr>
          <p:spPr>
            <a:xfrm>
              <a:off x="6910892" y="3631255"/>
              <a:ext cx="843080" cy="309154"/>
            </a:xfrm>
            <a:custGeom>
              <a:avLst/>
              <a:gdLst/>
              <a:ahLst/>
              <a:cxnLst/>
              <a:rect l="l" t="t" r="r" b="b"/>
              <a:pathLst>
                <a:path w="47598" h="17454" extrusionOk="0">
                  <a:moveTo>
                    <a:pt x="1055" y="1"/>
                  </a:moveTo>
                  <a:cubicBezTo>
                    <a:pt x="473" y="1"/>
                    <a:pt x="0" y="473"/>
                    <a:pt x="0" y="1091"/>
                  </a:cubicBezTo>
                  <a:lnTo>
                    <a:pt x="0" y="16399"/>
                  </a:lnTo>
                  <a:cubicBezTo>
                    <a:pt x="0" y="16981"/>
                    <a:pt x="473" y="17454"/>
                    <a:pt x="1055" y="17454"/>
                  </a:cubicBezTo>
                  <a:lnTo>
                    <a:pt x="46543" y="17454"/>
                  </a:lnTo>
                  <a:cubicBezTo>
                    <a:pt x="47124" y="17454"/>
                    <a:pt x="47597" y="16981"/>
                    <a:pt x="47597" y="16399"/>
                  </a:cubicBezTo>
                  <a:lnTo>
                    <a:pt x="47597" y="1091"/>
                  </a:lnTo>
                  <a:cubicBezTo>
                    <a:pt x="47597" y="473"/>
                    <a:pt x="47124" y="1"/>
                    <a:pt x="46543" y="1"/>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10" name="Google Shape;3910;p78"/>
            <p:cNvSpPr/>
            <p:nvPr/>
          </p:nvSpPr>
          <p:spPr>
            <a:xfrm>
              <a:off x="6923132" y="3643495"/>
              <a:ext cx="394812" cy="285331"/>
            </a:xfrm>
            <a:custGeom>
              <a:avLst/>
              <a:gdLst/>
              <a:ahLst/>
              <a:cxnLst/>
              <a:rect l="l" t="t" r="r" b="b"/>
              <a:pathLst>
                <a:path w="22290" h="16109" extrusionOk="0">
                  <a:moveTo>
                    <a:pt x="546" y="0"/>
                  </a:moveTo>
                  <a:cubicBezTo>
                    <a:pt x="255" y="0"/>
                    <a:pt x="0" y="255"/>
                    <a:pt x="0" y="546"/>
                  </a:cubicBezTo>
                  <a:lnTo>
                    <a:pt x="0" y="15563"/>
                  </a:lnTo>
                  <a:cubicBezTo>
                    <a:pt x="0" y="15854"/>
                    <a:pt x="255" y="16108"/>
                    <a:pt x="546" y="16108"/>
                  </a:cubicBezTo>
                  <a:lnTo>
                    <a:pt x="21744" y="16108"/>
                  </a:lnTo>
                  <a:cubicBezTo>
                    <a:pt x="22035" y="16108"/>
                    <a:pt x="22290" y="15854"/>
                    <a:pt x="22290" y="15563"/>
                  </a:cubicBezTo>
                  <a:lnTo>
                    <a:pt x="22290" y="546"/>
                  </a:lnTo>
                  <a:cubicBezTo>
                    <a:pt x="22290" y="255"/>
                    <a:pt x="22035" y="0"/>
                    <a:pt x="21744" y="0"/>
                  </a:cubicBezTo>
                  <a:close/>
                </a:path>
              </a:pathLst>
            </a:custGeom>
            <a:solidFill>
              <a:schemeClr val="dk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11" name="Google Shape;3911;p78"/>
            <p:cNvSpPr/>
            <p:nvPr/>
          </p:nvSpPr>
          <p:spPr>
            <a:xfrm>
              <a:off x="7346903" y="3643495"/>
              <a:ext cx="394829" cy="285331"/>
            </a:xfrm>
            <a:custGeom>
              <a:avLst/>
              <a:gdLst/>
              <a:ahLst/>
              <a:cxnLst/>
              <a:rect l="l" t="t" r="r" b="b"/>
              <a:pathLst>
                <a:path w="22291" h="16109" extrusionOk="0">
                  <a:moveTo>
                    <a:pt x="546" y="0"/>
                  </a:moveTo>
                  <a:cubicBezTo>
                    <a:pt x="255" y="0"/>
                    <a:pt x="1" y="255"/>
                    <a:pt x="1" y="546"/>
                  </a:cubicBezTo>
                  <a:lnTo>
                    <a:pt x="1" y="15563"/>
                  </a:lnTo>
                  <a:cubicBezTo>
                    <a:pt x="1" y="15854"/>
                    <a:pt x="255" y="16108"/>
                    <a:pt x="546" y="16108"/>
                  </a:cubicBezTo>
                  <a:lnTo>
                    <a:pt x="21745" y="16108"/>
                  </a:lnTo>
                  <a:cubicBezTo>
                    <a:pt x="22036" y="16108"/>
                    <a:pt x="22290" y="15854"/>
                    <a:pt x="22290" y="15563"/>
                  </a:cubicBezTo>
                  <a:lnTo>
                    <a:pt x="22290" y="546"/>
                  </a:lnTo>
                  <a:cubicBezTo>
                    <a:pt x="22290" y="255"/>
                    <a:pt x="22036" y="0"/>
                    <a:pt x="21745" y="0"/>
                  </a:cubicBezTo>
                  <a:close/>
                </a:path>
              </a:pathLst>
            </a:custGeom>
            <a:solidFill>
              <a:schemeClr val="dk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12" name="Google Shape;3912;p78"/>
            <p:cNvSpPr/>
            <p:nvPr/>
          </p:nvSpPr>
          <p:spPr>
            <a:xfrm>
              <a:off x="7095084" y="3515327"/>
              <a:ext cx="474040" cy="94691"/>
            </a:xfrm>
            <a:custGeom>
              <a:avLst/>
              <a:gdLst/>
              <a:ahLst/>
              <a:cxnLst/>
              <a:rect l="l" t="t" r="r" b="b"/>
              <a:pathLst>
                <a:path w="26763" h="5346" extrusionOk="0">
                  <a:moveTo>
                    <a:pt x="2291" y="1"/>
                  </a:moveTo>
                  <a:cubicBezTo>
                    <a:pt x="1019" y="1"/>
                    <a:pt x="1" y="982"/>
                    <a:pt x="1" y="2255"/>
                  </a:cubicBezTo>
                  <a:lnTo>
                    <a:pt x="1" y="3055"/>
                  </a:lnTo>
                  <a:cubicBezTo>
                    <a:pt x="1" y="4328"/>
                    <a:pt x="1019" y="5346"/>
                    <a:pt x="2291" y="5346"/>
                  </a:cubicBezTo>
                  <a:lnTo>
                    <a:pt x="24508" y="5346"/>
                  </a:lnTo>
                  <a:cubicBezTo>
                    <a:pt x="25781" y="5346"/>
                    <a:pt x="26762" y="4328"/>
                    <a:pt x="26762" y="3055"/>
                  </a:cubicBezTo>
                  <a:lnTo>
                    <a:pt x="26762" y="2255"/>
                  </a:lnTo>
                  <a:cubicBezTo>
                    <a:pt x="26762" y="982"/>
                    <a:pt x="25781" y="1"/>
                    <a:pt x="24508" y="1"/>
                  </a:cubicBezTo>
                  <a:close/>
                </a:path>
              </a:pathLst>
            </a:custGeom>
            <a:solidFill>
              <a:srgbClr val="20242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13" name="Google Shape;3913;p78"/>
            <p:cNvSpPr/>
            <p:nvPr/>
          </p:nvSpPr>
          <p:spPr>
            <a:xfrm>
              <a:off x="7103462" y="3522412"/>
              <a:ext cx="457939" cy="79883"/>
            </a:xfrm>
            <a:custGeom>
              <a:avLst/>
              <a:gdLst/>
              <a:ahLst/>
              <a:cxnLst/>
              <a:rect l="l" t="t" r="r" b="b"/>
              <a:pathLst>
                <a:path w="25854" h="4510" extrusionOk="0">
                  <a:moveTo>
                    <a:pt x="1927" y="0"/>
                  </a:moveTo>
                  <a:cubicBezTo>
                    <a:pt x="873" y="0"/>
                    <a:pt x="0" y="873"/>
                    <a:pt x="0" y="1928"/>
                  </a:cubicBezTo>
                  <a:lnTo>
                    <a:pt x="0" y="2582"/>
                  </a:lnTo>
                  <a:cubicBezTo>
                    <a:pt x="0" y="3673"/>
                    <a:pt x="873" y="4509"/>
                    <a:pt x="1927" y="4509"/>
                  </a:cubicBezTo>
                  <a:lnTo>
                    <a:pt x="23926" y="4509"/>
                  </a:lnTo>
                  <a:cubicBezTo>
                    <a:pt x="24980" y="4509"/>
                    <a:pt x="25853" y="3673"/>
                    <a:pt x="25853" y="2582"/>
                  </a:cubicBezTo>
                  <a:lnTo>
                    <a:pt x="25853" y="1928"/>
                  </a:lnTo>
                  <a:cubicBezTo>
                    <a:pt x="25853" y="873"/>
                    <a:pt x="24980" y="0"/>
                    <a:pt x="23926" y="0"/>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14" name="Google Shape;3914;p78"/>
            <p:cNvSpPr/>
            <p:nvPr/>
          </p:nvSpPr>
          <p:spPr>
            <a:xfrm>
              <a:off x="6919908" y="3532065"/>
              <a:ext cx="60559" cy="60559"/>
            </a:xfrm>
            <a:custGeom>
              <a:avLst/>
              <a:gdLst/>
              <a:ahLst/>
              <a:cxnLst/>
              <a:rect l="l" t="t" r="r" b="b"/>
              <a:pathLst>
                <a:path w="3419" h="3419" extrusionOk="0">
                  <a:moveTo>
                    <a:pt x="1709" y="1"/>
                  </a:moveTo>
                  <a:cubicBezTo>
                    <a:pt x="764" y="1"/>
                    <a:pt x="0" y="764"/>
                    <a:pt x="0" y="1710"/>
                  </a:cubicBezTo>
                  <a:cubicBezTo>
                    <a:pt x="0" y="2655"/>
                    <a:pt x="764" y="3419"/>
                    <a:pt x="1709" y="3419"/>
                  </a:cubicBezTo>
                  <a:cubicBezTo>
                    <a:pt x="2655" y="3419"/>
                    <a:pt x="3418" y="2655"/>
                    <a:pt x="3418" y="1710"/>
                  </a:cubicBezTo>
                  <a:cubicBezTo>
                    <a:pt x="3418" y="764"/>
                    <a:pt x="2655" y="1"/>
                    <a:pt x="1709" y="1"/>
                  </a:cubicBezTo>
                  <a:close/>
                </a:path>
              </a:pathLst>
            </a:custGeom>
            <a:solidFill>
              <a:srgbClr val="20242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15" name="Google Shape;3915;p78"/>
            <p:cNvSpPr/>
            <p:nvPr/>
          </p:nvSpPr>
          <p:spPr>
            <a:xfrm>
              <a:off x="6930217" y="3542374"/>
              <a:ext cx="39942" cy="39959"/>
            </a:xfrm>
            <a:custGeom>
              <a:avLst/>
              <a:gdLst/>
              <a:ahLst/>
              <a:cxnLst/>
              <a:rect l="l" t="t" r="r" b="b"/>
              <a:pathLst>
                <a:path w="2255" h="2256" extrusionOk="0">
                  <a:moveTo>
                    <a:pt x="1127" y="1"/>
                  </a:moveTo>
                  <a:cubicBezTo>
                    <a:pt x="509" y="1"/>
                    <a:pt x="0" y="510"/>
                    <a:pt x="0" y="1128"/>
                  </a:cubicBezTo>
                  <a:cubicBezTo>
                    <a:pt x="0" y="1746"/>
                    <a:pt x="509" y="2255"/>
                    <a:pt x="1127" y="2255"/>
                  </a:cubicBezTo>
                  <a:cubicBezTo>
                    <a:pt x="1745" y="2255"/>
                    <a:pt x="2255" y="1746"/>
                    <a:pt x="2255" y="1128"/>
                  </a:cubicBezTo>
                  <a:cubicBezTo>
                    <a:pt x="2255" y="510"/>
                    <a:pt x="1745" y="1"/>
                    <a:pt x="1127" y="1"/>
                  </a:cubicBezTo>
                  <a:close/>
                </a:path>
              </a:pathLst>
            </a:custGeom>
            <a:solidFill>
              <a:schemeClr val="accent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16" name="Google Shape;3916;p78"/>
            <p:cNvSpPr/>
            <p:nvPr/>
          </p:nvSpPr>
          <p:spPr>
            <a:xfrm>
              <a:off x="7002342" y="3532065"/>
              <a:ext cx="60559" cy="60559"/>
            </a:xfrm>
            <a:custGeom>
              <a:avLst/>
              <a:gdLst/>
              <a:ahLst/>
              <a:cxnLst/>
              <a:rect l="l" t="t" r="r" b="b"/>
              <a:pathLst>
                <a:path w="3419" h="3419" extrusionOk="0">
                  <a:moveTo>
                    <a:pt x="1710" y="1"/>
                  </a:moveTo>
                  <a:cubicBezTo>
                    <a:pt x="764" y="1"/>
                    <a:pt x="1" y="764"/>
                    <a:pt x="1" y="1710"/>
                  </a:cubicBezTo>
                  <a:cubicBezTo>
                    <a:pt x="1" y="2655"/>
                    <a:pt x="764" y="3419"/>
                    <a:pt x="1710" y="3419"/>
                  </a:cubicBezTo>
                  <a:cubicBezTo>
                    <a:pt x="2655" y="3419"/>
                    <a:pt x="3419" y="2655"/>
                    <a:pt x="3419" y="1710"/>
                  </a:cubicBezTo>
                  <a:cubicBezTo>
                    <a:pt x="3419" y="764"/>
                    <a:pt x="2655" y="1"/>
                    <a:pt x="1710" y="1"/>
                  </a:cubicBezTo>
                  <a:close/>
                </a:path>
              </a:pathLst>
            </a:custGeom>
            <a:solidFill>
              <a:srgbClr val="20242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17" name="Google Shape;3917;p78"/>
            <p:cNvSpPr/>
            <p:nvPr/>
          </p:nvSpPr>
          <p:spPr>
            <a:xfrm>
              <a:off x="7012650" y="3542374"/>
              <a:ext cx="39942" cy="39959"/>
            </a:xfrm>
            <a:custGeom>
              <a:avLst/>
              <a:gdLst/>
              <a:ahLst/>
              <a:cxnLst/>
              <a:rect l="l" t="t" r="r" b="b"/>
              <a:pathLst>
                <a:path w="2255" h="2256" extrusionOk="0">
                  <a:moveTo>
                    <a:pt x="1128" y="1"/>
                  </a:moveTo>
                  <a:cubicBezTo>
                    <a:pt x="509" y="1"/>
                    <a:pt x="0" y="510"/>
                    <a:pt x="0" y="1128"/>
                  </a:cubicBezTo>
                  <a:cubicBezTo>
                    <a:pt x="0" y="1746"/>
                    <a:pt x="509" y="2255"/>
                    <a:pt x="1128" y="2255"/>
                  </a:cubicBezTo>
                  <a:cubicBezTo>
                    <a:pt x="1746" y="2255"/>
                    <a:pt x="2255" y="1746"/>
                    <a:pt x="2255" y="1128"/>
                  </a:cubicBezTo>
                  <a:cubicBezTo>
                    <a:pt x="2255" y="510"/>
                    <a:pt x="1746" y="1"/>
                    <a:pt x="1128" y="1"/>
                  </a:cubicBezTo>
                  <a:close/>
                </a:path>
              </a:pathLst>
            </a:custGeom>
            <a:solidFill>
              <a:schemeClr val="accent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18" name="Google Shape;3918;p78"/>
            <p:cNvSpPr/>
            <p:nvPr/>
          </p:nvSpPr>
          <p:spPr>
            <a:xfrm>
              <a:off x="7598722" y="3532065"/>
              <a:ext cx="60559" cy="60559"/>
            </a:xfrm>
            <a:custGeom>
              <a:avLst/>
              <a:gdLst/>
              <a:ahLst/>
              <a:cxnLst/>
              <a:rect l="l" t="t" r="r" b="b"/>
              <a:pathLst>
                <a:path w="3419" h="3419" extrusionOk="0">
                  <a:moveTo>
                    <a:pt x="1710" y="1"/>
                  </a:moveTo>
                  <a:cubicBezTo>
                    <a:pt x="765" y="1"/>
                    <a:pt x="1" y="764"/>
                    <a:pt x="1" y="1710"/>
                  </a:cubicBezTo>
                  <a:cubicBezTo>
                    <a:pt x="1" y="2655"/>
                    <a:pt x="765" y="3419"/>
                    <a:pt x="1710" y="3419"/>
                  </a:cubicBezTo>
                  <a:cubicBezTo>
                    <a:pt x="2655" y="3419"/>
                    <a:pt x="3419" y="2655"/>
                    <a:pt x="3419" y="1710"/>
                  </a:cubicBezTo>
                  <a:cubicBezTo>
                    <a:pt x="3419" y="764"/>
                    <a:pt x="2655" y="1"/>
                    <a:pt x="1710" y="1"/>
                  </a:cubicBezTo>
                  <a:close/>
                </a:path>
              </a:pathLst>
            </a:custGeom>
            <a:solidFill>
              <a:srgbClr val="20242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19" name="Google Shape;3919;p78"/>
            <p:cNvSpPr/>
            <p:nvPr/>
          </p:nvSpPr>
          <p:spPr>
            <a:xfrm>
              <a:off x="7608393" y="3542374"/>
              <a:ext cx="40597" cy="39959"/>
            </a:xfrm>
            <a:custGeom>
              <a:avLst/>
              <a:gdLst/>
              <a:ahLst/>
              <a:cxnLst/>
              <a:rect l="l" t="t" r="r" b="b"/>
              <a:pathLst>
                <a:path w="2292" h="2256" extrusionOk="0">
                  <a:moveTo>
                    <a:pt x="1164" y="1"/>
                  </a:moveTo>
                  <a:cubicBezTo>
                    <a:pt x="509" y="1"/>
                    <a:pt x="0" y="510"/>
                    <a:pt x="0" y="1128"/>
                  </a:cubicBezTo>
                  <a:cubicBezTo>
                    <a:pt x="0" y="1746"/>
                    <a:pt x="509" y="2255"/>
                    <a:pt x="1164" y="2255"/>
                  </a:cubicBezTo>
                  <a:cubicBezTo>
                    <a:pt x="1782" y="2255"/>
                    <a:pt x="2291" y="1746"/>
                    <a:pt x="2291" y="1128"/>
                  </a:cubicBezTo>
                  <a:cubicBezTo>
                    <a:pt x="2291" y="510"/>
                    <a:pt x="1782" y="1"/>
                    <a:pt x="1164" y="1"/>
                  </a:cubicBezTo>
                  <a:close/>
                </a:path>
              </a:pathLst>
            </a:custGeom>
            <a:solidFill>
              <a:schemeClr val="accent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20" name="Google Shape;3920;p78"/>
            <p:cNvSpPr/>
            <p:nvPr/>
          </p:nvSpPr>
          <p:spPr>
            <a:xfrm>
              <a:off x="7681173" y="3532065"/>
              <a:ext cx="60559" cy="60559"/>
            </a:xfrm>
            <a:custGeom>
              <a:avLst/>
              <a:gdLst/>
              <a:ahLst/>
              <a:cxnLst/>
              <a:rect l="l" t="t" r="r" b="b"/>
              <a:pathLst>
                <a:path w="3419" h="3419" extrusionOk="0">
                  <a:moveTo>
                    <a:pt x="1709" y="1"/>
                  </a:moveTo>
                  <a:cubicBezTo>
                    <a:pt x="764" y="1"/>
                    <a:pt x="0" y="764"/>
                    <a:pt x="0" y="1710"/>
                  </a:cubicBezTo>
                  <a:cubicBezTo>
                    <a:pt x="0" y="2655"/>
                    <a:pt x="764" y="3419"/>
                    <a:pt x="1709" y="3419"/>
                  </a:cubicBezTo>
                  <a:cubicBezTo>
                    <a:pt x="2618" y="3419"/>
                    <a:pt x="3418" y="2655"/>
                    <a:pt x="3418" y="1710"/>
                  </a:cubicBezTo>
                  <a:cubicBezTo>
                    <a:pt x="3418" y="764"/>
                    <a:pt x="2618" y="1"/>
                    <a:pt x="1709" y="1"/>
                  </a:cubicBezTo>
                  <a:close/>
                </a:path>
              </a:pathLst>
            </a:custGeom>
            <a:solidFill>
              <a:srgbClr val="20242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21" name="Google Shape;3921;p78"/>
            <p:cNvSpPr/>
            <p:nvPr/>
          </p:nvSpPr>
          <p:spPr>
            <a:xfrm>
              <a:off x="7690827" y="3542374"/>
              <a:ext cx="40597" cy="39959"/>
            </a:xfrm>
            <a:custGeom>
              <a:avLst/>
              <a:gdLst/>
              <a:ahLst/>
              <a:cxnLst/>
              <a:rect l="l" t="t" r="r" b="b"/>
              <a:pathLst>
                <a:path w="2292" h="2256" extrusionOk="0">
                  <a:moveTo>
                    <a:pt x="1164" y="1"/>
                  </a:moveTo>
                  <a:cubicBezTo>
                    <a:pt x="510" y="1"/>
                    <a:pt x="1" y="510"/>
                    <a:pt x="1" y="1128"/>
                  </a:cubicBezTo>
                  <a:cubicBezTo>
                    <a:pt x="1" y="1746"/>
                    <a:pt x="510" y="2255"/>
                    <a:pt x="1164" y="2255"/>
                  </a:cubicBezTo>
                  <a:cubicBezTo>
                    <a:pt x="1782" y="2255"/>
                    <a:pt x="2291" y="1746"/>
                    <a:pt x="2291" y="1128"/>
                  </a:cubicBezTo>
                  <a:cubicBezTo>
                    <a:pt x="2291" y="510"/>
                    <a:pt x="1782" y="1"/>
                    <a:pt x="1164" y="1"/>
                  </a:cubicBezTo>
                  <a:close/>
                </a:path>
              </a:pathLst>
            </a:custGeom>
            <a:solidFill>
              <a:schemeClr val="accent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22" name="Google Shape;3922;p78"/>
            <p:cNvSpPr/>
            <p:nvPr/>
          </p:nvSpPr>
          <p:spPr>
            <a:xfrm>
              <a:off x="6746007" y="3763284"/>
              <a:ext cx="96639" cy="229306"/>
            </a:xfrm>
            <a:custGeom>
              <a:avLst/>
              <a:gdLst/>
              <a:ahLst/>
              <a:cxnLst/>
              <a:rect l="l" t="t" r="r" b="b"/>
              <a:pathLst>
                <a:path w="5456" h="12946" extrusionOk="0">
                  <a:moveTo>
                    <a:pt x="1855" y="1"/>
                  </a:moveTo>
                  <a:cubicBezTo>
                    <a:pt x="837" y="1"/>
                    <a:pt x="1" y="837"/>
                    <a:pt x="1" y="1855"/>
                  </a:cubicBezTo>
                  <a:lnTo>
                    <a:pt x="1" y="11091"/>
                  </a:lnTo>
                  <a:cubicBezTo>
                    <a:pt x="1" y="12109"/>
                    <a:pt x="837" y="12945"/>
                    <a:pt x="1855" y="12945"/>
                  </a:cubicBezTo>
                  <a:lnTo>
                    <a:pt x="3601" y="12945"/>
                  </a:lnTo>
                  <a:cubicBezTo>
                    <a:pt x="4619" y="12945"/>
                    <a:pt x="5455" y="12109"/>
                    <a:pt x="5455" y="11091"/>
                  </a:cubicBezTo>
                  <a:lnTo>
                    <a:pt x="5455" y="1855"/>
                  </a:lnTo>
                  <a:cubicBezTo>
                    <a:pt x="5455" y="837"/>
                    <a:pt x="4619" y="1"/>
                    <a:pt x="3601" y="1"/>
                  </a:cubicBezTo>
                  <a:close/>
                </a:path>
              </a:pathLst>
            </a:custGeom>
            <a:solidFill>
              <a:srgbClr val="20242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23" name="Google Shape;3923;p78"/>
            <p:cNvSpPr/>
            <p:nvPr/>
          </p:nvSpPr>
          <p:spPr>
            <a:xfrm>
              <a:off x="7822218" y="3763284"/>
              <a:ext cx="96622" cy="229306"/>
            </a:xfrm>
            <a:custGeom>
              <a:avLst/>
              <a:gdLst/>
              <a:ahLst/>
              <a:cxnLst/>
              <a:rect l="l" t="t" r="r" b="b"/>
              <a:pathLst>
                <a:path w="5455" h="12946" extrusionOk="0">
                  <a:moveTo>
                    <a:pt x="1855" y="1"/>
                  </a:moveTo>
                  <a:cubicBezTo>
                    <a:pt x="837" y="1"/>
                    <a:pt x="0" y="837"/>
                    <a:pt x="0" y="1855"/>
                  </a:cubicBezTo>
                  <a:lnTo>
                    <a:pt x="0" y="11091"/>
                  </a:lnTo>
                  <a:cubicBezTo>
                    <a:pt x="0" y="12109"/>
                    <a:pt x="837" y="12945"/>
                    <a:pt x="1855" y="12945"/>
                  </a:cubicBezTo>
                  <a:lnTo>
                    <a:pt x="3600" y="12945"/>
                  </a:lnTo>
                  <a:cubicBezTo>
                    <a:pt x="4618" y="12945"/>
                    <a:pt x="5454" y="12109"/>
                    <a:pt x="5454" y="11091"/>
                  </a:cubicBezTo>
                  <a:lnTo>
                    <a:pt x="5454" y="1855"/>
                  </a:lnTo>
                  <a:cubicBezTo>
                    <a:pt x="5454" y="837"/>
                    <a:pt x="4618" y="1"/>
                    <a:pt x="3600" y="1"/>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24" name="Google Shape;3924;p78"/>
            <p:cNvSpPr/>
            <p:nvPr/>
          </p:nvSpPr>
          <p:spPr>
            <a:xfrm>
              <a:off x="7864728" y="3796141"/>
              <a:ext cx="11602" cy="163593"/>
            </a:xfrm>
            <a:custGeom>
              <a:avLst/>
              <a:gdLst/>
              <a:ahLst/>
              <a:cxnLst/>
              <a:rect l="l" t="t" r="r" b="b"/>
              <a:pathLst>
                <a:path w="655" h="9236" extrusionOk="0">
                  <a:moveTo>
                    <a:pt x="327" y="0"/>
                  </a:moveTo>
                  <a:cubicBezTo>
                    <a:pt x="146" y="0"/>
                    <a:pt x="0" y="145"/>
                    <a:pt x="0" y="364"/>
                  </a:cubicBezTo>
                  <a:lnTo>
                    <a:pt x="0" y="8909"/>
                  </a:lnTo>
                  <a:cubicBezTo>
                    <a:pt x="0" y="9090"/>
                    <a:pt x="146" y="9236"/>
                    <a:pt x="327" y="9236"/>
                  </a:cubicBezTo>
                  <a:cubicBezTo>
                    <a:pt x="509" y="9236"/>
                    <a:pt x="655" y="9090"/>
                    <a:pt x="655" y="8909"/>
                  </a:cubicBezTo>
                  <a:lnTo>
                    <a:pt x="655" y="364"/>
                  </a:lnTo>
                  <a:cubicBezTo>
                    <a:pt x="655" y="145"/>
                    <a:pt x="509" y="0"/>
                    <a:pt x="327" y="0"/>
                  </a:cubicBezTo>
                  <a:close/>
                </a:path>
              </a:pathLst>
            </a:custGeom>
            <a:solidFill>
              <a:schemeClr val="accent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25" name="Google Shape;3925;p78"/>
            <p:cNvSpPr/>
            <p:nvPr/>
          </p:nvSpPr>
          <p:spPr>
            <a:xfrm>
              <a:off x="6788517" y="3796141"/>
              <a:ext cx="11619" cy="163593"/>
            </a:xfrm>
            <a:custGeom>
              <a:avLst/>
              <a:gdLst/>
              <a:ahLst/>
              <a:cxnLst/>
              <a:rect l="l" t="t" r="r" b="b"/>
              <a:pathLst>
                <a:path w="656" h="9236" extrusionOk="0">
                  <a:moveTo>
                    <a:pt x="328" y="0"/>
                  </a:moveTo>
                  <a:cubicBezTo>
                    <a:pt x="146" y="0"/>
                    <a:pt x="1" y="145"/>
                    <a:pt x="1" y="364"/>
                  </a:cubicBezTo>
                  <a:lnTo>
                    <a:pt x="1" y="8909"/>
                  </a:lnTo>
                  <a:cubicBezTo>
                    <a:pt x="1" y="9090"/>
                    <a:pt x="146" y="9236"/>
                    <a:pt x="328" y="9236"/>
                  </a:cubicBezTo>
                  <a:cubicBezTo>
                    <a:pt x="510" y="9236"/>
                    <a:pt x="655" y="9090"/>
                    <a:pt x="655" y="8909"/>
                  </a:cubicBezTo>
                  <a:lnTo>
                    <a:pt x="655" y="364"/>
                  </a:lnTo>
                  <a:cubicBezTo>
                    <a:pt x="655" y="145"/>
                    <a:pt x="510" y="0"/>
                    <a:pt x="328" y="0"/>
                  </a:cubicBezTo>
                  <a:close/>
                </a:path>
              </a:pathLst>
            </a:custGeom>
            <a:solidFill>
              <a:srgbClr val="191F2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26" name="Google Shape;3926;p78"/>
            <p:cNvSpPr/>
            <p:nvPr/>
          </p:nvSpPr>
          <p:spPr>
            <a:xfrm>
              <a:off x="6934078" y="3643495"/>
              <a:ext cx="182917" cy="284693"/>
            </a:xfrm>
            <a:custGeom>
              <a:avLst/>
              <a:gdLst/>
              <a:ahLst/>
              <a:cxnLst/>
              <a:rect l="l" t="t" r="r" b="b"/>
              <a:pathLst>
                <a:path w="10327" h="16073" extrusionOk="0">
                  <a:moveTo>
                    <a:pt x="5454" y="0"/>
                  </a:moveTo>
                  <a:lnTo>
                    <a:pt x="0" y="16072"/>
                  </a:lnTo>
                  <a:lnTo>
                    <a:pt x="4873" y="16072"/>
                  </a:lnTo>
                  <a:lnTo>
                    <a:pt x="10327" y="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27" name="Google Shape;3927;p78"/>
            <p:cNvSpPr/>
            <p:nvPr/>
          </p:nvSpPr>
          <p:spPr>
            <a:xfrm>
              <a:off x="7045489" y="3643495"/>
              <a:ext cx="115946" cy="284693"/>
            </a:xfrm>
            <a:custGeom>
              <a:avLst/>
              <a:gdLst/>
              <a:ahLst/>
              <a:cxnLst/>
              <a:rect l="l" t="t" r="r" b="b"/>
              <a:pathLst>
                <a:path w="6546" h="16073" extrusionOk="0">
                  <a:moveTo>
                    <a:pt x="5419" y="0"/>
                  </a:moveTo>
                  <a:lnTo>
                    <a:pt x="1" y="16072"/>
                  </a:lnTo>
                  <a:lnTo>
                    <a:pt x="1128" y="16072"/>
                  </a:lnTo>
                  <a:lnTo>
                    <a:pt x="6546" y="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28" name="Google Shape;3928;p78"/>
            <p:cNvSpPr/>
            <p:nvPr/>
          </p:nvSpPr>
          <p:spPr>
            <a:xfrm>
              <a:off x="7455109" y="3643495"/>
              <a:ext cx="182935" cy="284693"/>
            </a:xfrm>
            <a:custGeom>
              <a:avLst/>
              <a:gdLst/>
              <a:ahLst/>
              <a:cxnLst/>
              <a:rect l="l" t="t" r="r" b="b"/>
              <a:pathLst>
                <a:path w="10328" h="16073" extrusionOk="0">
                  <a:moveTo>
                    <a:pt x="5455" y="0"/>
                  </a:moveTo>
                  <a:lnTo>
                    <a:pt x="0" y="16072"/>
                  </a:lnTo>
                  <a:lnTo>
                    <a:pt x="4909" y="16072"/>
                  </a:lnTo>
                  <a:lnTo>
                    <a:pt x="10327" y="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29" name="Google Shape;3929;p78"/>
            <p:cNvSpPr/>
            <p:nvPr/>
          </p:nvSpPr>
          <p:spPr>
            <a:xfrm>
              <a:off x="7566520" y="3643495"/>
              <a:ext cx="116601" cy="284693"/>
            </a:xfrm>
            <a:custGeom>
              <a:avLst/>
              <a:gdLst/>
              <a:ahLst/>
              <a:cxnLst/>
              <a:rect l="l" t="t" r="r" b="b"/>
              <a:pathLst>
                <a:path w="6583" h="16073" extrusionOk="0">
                  <a:moveTo>
                    <a:pt x="5455" y="0"/>
                  </a:moveTo>
                  <a:lnTo>
                    <a:pt x="1" y="16072"/>
                  </a:lnTo>
                  <a:lnTo>
                    <a:pt x="1128" y="16072"/>
                  </a:lnTo>
                  <a:lnTo>
                    <a:pt x="6582" y="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30" name="Google Shape;3930;p78"/>
            <p:cNvSpPr/>
            <p:nvPr/>
          </p:nvSpPr>
          <p:spPr>
            <a:xfrm>
              <a:off x="6902514" y="4073076"/>
              <a:ext cx="57335" cy="112085"/>
            </a:xfrm>
            <a:custGeom>
              <a:avLst/>
              <a:gdLst/>
              <a:ahLst/>
              <a:cxnLst/>
              <a:rect l="l" t="t" r="r" b="b"/>
              <a:pathLst>
                <a:path w="3237" h="6328" extrusionOk="0">
                  <a:moveTo>
                    <a:pt x="2873" y="0"/>
                  </a:moveTo>
                  <a:cubicBezTo>
                    <a:pt x="2400" y="0"/>
                    <a:pt x="1964" y="109"/>
                    <a:pt x="1528" y="328"/>
                  </a:cubicBezTo>
                  <a:lnTo>
                    <a:pt x="1" y="5127"/>
                  </a:lnTo>
                  <a:cubicBezTo>
                    <a:pt x="291" y="5636"/>
                    <a:pt x="728" y="6036"/>
                    <a:pt x="1237" y="6327"/>
                  </a:cubicBezTo>
                  <a:lnTo>
                    <a:pt x="3237" y="37"/>
                  </a:lnTo>
                  <a:cubicBezTo>
                    <a:pt x="3128" y="37"/>
                    <a:pt x="3019" y="0"/>
                    <a:pt x="2873" y="0"/>
                  </a:cubicBezTo>
                  <a:close/>
                </a:path>
              </a:pathLst>
            </a:custGeom>
            <a:solidFill>
              <a:srgbClr val="D4F9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31" name="Google Shape;3931;p78"/>
            <p:cNvSpPr/>
            <p:nvPr/>
          </p:nvSpPr>
          <p:spPr>
            <a:xfrm>
              <a:off x="6937302" y="4076937"/>
              <a:ext cx="46389" cy="115946"/>
            </a:xfrm>
            <a:custGeom>
              <a:avLst/>
              <a:gdLst/>
              <a:ahLst/>
              <a:cxnLst/>
              <a:rect l="l" t="t" r="r" b="b"/>
              <a:pathLst>
                <a:path w="2619" h="6546" extrusionOk="0">
                  <a:moveTo>
                    <a:pt x="2036" y="1"/>
                  </a:moveTo>
                  <a:lnTo>
                    <a:pt x="0" y="6436"/>
                  </a:lnTo>
                  <a:cubicBezTo>
                    <a:pt x="182" y="6509"/>
                    <a:pt x="400" y="6546"/>
                    <a:pt x="618" y="6546"/>
                  </a:cubicBezTo>
                  <a:lnTo>
                    <a:pt x="2618" y="255"/>
                  </a:lnTo>
                  <a:cubicBezTo>
                    <a:pt x="2436" y="146"/>
                    <a:pt x="2254" y="73"/>
                    <a:pt x="2036" y="1"/>
                  </a:cubicBezTo>
                  <a:close/>
                </a:path>
              </a:pathLst>
            </a:custGeom>
            <a:solidFill>
              <a:srgbClr val="D4F9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32" name="Google Shape;3932;p78"/>
            <p:cNvSpPr/>
            <p:nvPr/>
          </p:nvSpPr>
          <p:spPr>
            <a:xfrm>
              <a:off x="7650903" y="4073076"/>
              <a:ext cx="119807" cy="120445"/>
            </a:xfrm>
            <a:custGeom>
              <a:avLst/>
              <a:gdLst/>
              <a:ahLst/>
              <a:cxnLst/>
              <a:rect l="l" t="t" r="r" b="b"/>
              <a:pathLst>
                <a:path w="6764" h="6800" extrusionOk="0">
                  <a:moveTo>
                    <a:pt x="3382" y="0"/>
                  </a:moveTo>
                  <a:cubicBezTo>
                    <a:pt x="1527" y="0"/>
                    <a:pt x="0" y="1528"/>
                    <a:pt x="0" y="3382"/>
                  </a:cubicBezTo>
                  <a:cubicBezTo>
                    <a:pt x="0" y="5273"/>
                    <a:pt x="1527" y="6800"/>
                    <a:pt x="3382" y="6800"/>
                  </a:cubicBezTo>
                  <a:cubicBezTo>
                    <a:pt x="5273" y="6800"/>
                    <a:pt x="6763" y="5273"/>
                    <a:pt x="6763" y="3382"/>
                  </a:cubicBezTo>
                  <a:cubicBezTo>
                    <a:pt x="6763" y="1528"/>
                    <a:pt x="5273" y="0"/>
                    <a:pt x="3382" y="0"/>
                  </a:cubicBezTo>
                  <a:close/>
                </a:path>
              </a:pathLst>
            </a:custGeom>
            <a:solidFill>
              <a:schemeClr val="dk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33" name="Google Shape;3933;p78"/>
            <p:cNvSpPr/>
            <p:nvPr/>
          </p:nvSpPr>
          <p:spPr>
            <a:xfrm>
              <a:off x="7659918" y="4073076"/>
              <a:ext cx="57335" cy="112085"/>
            </a:xfrm>
            <a:custGeom>
              <a:avLst/>
              <a:gdLst/>
              <a:ahLst/>
              <a:cxnLst/>
              <a:rect l="l" t="t" r="r" b="b"/>
              <a:pathLst>
                <a:path w="3237" h="6328" extrusionOk="0">
                  <a:moveTo>
                    <a:pt x="2873" y="0"/>
                  </a:moveTo>
                  <a:cubicBezTo>
                    <a:pt x="2400" y="0"/>
                    <a:pt x="1927" y="109"/>
                    <a:pt x="1527" y="328"/>
                  </a:cubicBezTo>
                  <a:lnTo>
                    <a:pt x="0" y="5127"/>
                  </a:lnTo>
                  <a:cubicBezTo>
                    <a:pt x="291" y="5636"/>
                    <a:pt x="728" y="6036"/>
                    <a:pt x="1237" y="6327"/>
                  </a:cubicBezTo>
                  <a:lnTo>
                    <a:pt x="3236" y="37"/>
                  </a:lnTo>
                  <a:cubicBezTo>
                    <a:pt x="3091" y="37"/>
                    <a:pt x="2982" y="0"/>
                    <a:pt x="2873" y="0"/>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34" name="Google Shape;3934;p78"/>
            <p:cNvSpPr/>
            <p:nvPr/>
          </p:nvSpPr>
          <p:spPr>
            <a:xfrm>
              <a:off x="7694688" y="4076937"/>
              <a:ext cx="45751" cy="115946"/>
            </a:xfrm>
            <a:custGeom>
              <a:avLst/>
              <a:gdLst/>
              <a:ahLst/>
              <a:cxnLst/>
              <a:rect l="l" t="t" r="r" b="b"/>
              <a:pathLst>
                <a:path w="2583" h="6546" extrusionOk="0">
                  <a:moveTo>
                    <a:pt x="2037" y="1"/>
                  </a:moveTo>
                  <a:lnTo>
                    <a:pt x="1" y="6436"/>
                  </a:lnTo>
                  <a:cubicBezTo>
                    <a:pt x="183" y="6509"/>
                    <a:pt x="401" y="6546"/>
                    <a:pt x="583" y="6546"/>
                  </a:cubicBezTo>
                  <a:lnTo>
                    <a:pt x="2582" y="255"/>
                  </a:lnTo>
                  <a:cubicBezTo>
                    <a:pt x="2401" y="146"/>
                    <a:pt x="2219" y="73"/>
                    <a:pt x="2037" y="1"/>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35" name="Google Shape;3935;p78"/>
            <p:cNvSpPr/>
            <p:nvPr/>
          </p:nvSpPr>
          <p:spPr>
            <a:xfrm>
              <a:off x="4980035" y="3474075"/>
              <a:ext cx="36736" cy="18084"/>
            </a:xfrm>
            <a:custGeom>
              <a:avLst/>
              <a:gdLst/>
              <a:ahLst/>
              <a:cxnLst/>
              <a:rect l="l" t="t" r="r" b="b"/>
              <a:pathLst>
                <a:path w="2074" h="1021" extrusionOk="0">
                  <a:moveTo>
                    <a:pt x="1082" y="0"/>
                  </a:moveTo>
                  <a:cubicBezTo>
                    <a:pt x="1061" y="0"/>
                    <a:pt x="1040" y="1"/>
                    <a:pt x="1019" y="2"/>
                  </a:cubicBezTo>
                  <a:cubicBezTo>
                    <a:pt x="437" y="2"/>
                    <a:pt x="1" y="439"/>
                    <a:pt x="1" y="1021"/>
                  </a:cubicBezTo>
                  <a:lnTo>
                    <a:pt x="2073" y="1021"/>
                  </a:lnTo>
                  <a:cubicBezTo>
                    <a:pt x="2073" y="460"/>
                    <a:pt x="1634" y="0"/>
                    <a:pt x="1082" y="0"/>
                  </a:cubicBezTo>
                  <a:close/>
                </a:path>
              </a:pathLst>
            </a:custGeom>
            <a:solidFill>
              <a:schemeClr val="accent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36" name="Google Shape;3936;p78"/>
            <p:cNvSpPr/>
            <p:nvPr/>
          </p:nvSpPr>
          <p:spPr>
            <a:xfrm>
              <a:off x="4979397" y="3474110"/>
              <a:ext cx="18687" cy="18049"/>
            </a:xfrm>
            <a:custGeom>
              <a:avLst/>
              <a:gdLst/>
              <a:ahLst/>
              <a:cxnLst/>
              <a:rect l="l" t="t" r="r" b="b"/>
              <a:pathLst>
                <a:path w="1055" h="1019" extrusionOk="0">
                  <a:moveTo>
                    <a:pt x="1055" y="0"/>
                  </a:moveTo>
                  <a:cubicBezTo>
                    <a:pt x="473" y="0"/>
                    <a:pt x="0" y="437"/>
                    <a:pt x="37" y="1019"/>
                  </a:cubicBezTo>
                  <a:lnTo>
                    <a:pt x="1055" y="1019"/>
                  </a:lnTo>
                  <a:lnTo>
                    <a:pt x="1055" y="0"/>
                  </a:lnTo>
                  <a:close/>
                </a:path>
              </a:pathLst>
            </a:custGeom>
            <a:solidFill>
              <a:schemeClr val="accent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37" name="Google Shape;3937;p78"/>
            <p:cNvSpPr/>
            <p:nvPr/>
          </p:nvSpPr>
          <p:spPr>
            <a:xfrm>
              <a:off x="5086310" y="3474110"/>
              <a:ext cx="36718" cy="18049"/>
            </a:xfrm>
            <a:custGeom>
              <a:avLst/>
              <a:gdLst/>
              <a:ahLst/>
              <a:cxnLst/>
              <a:rect l="l" t="t" r="r" b="b"/>
              <a:pathLst>
                <a:path w="2073" h="1019" extrusionOk="0">
                  <a:moveTo>
                    <a:pt x="1018" y="0"/>
                  </a:moveTo>
                  <a:cubicBezTo>
                    <a:pt x="473" y="0"/>
                    <a:pt x="0" y="437"/>
                    <a:pt x="0" y="1019"/>
                  </a:cubicBezTo>
                  <a:lnTo>
                    <a:pt x="2073" y="1019"/>
                  </a:lnTo>
                  <a:cubicBezTo>
                    <a:pt x="2073" y="437"/>
                    <a:pt x="1600" y="0"/>
                    <a:pt x="1018" y="0"/>
                  </a:cubicBezTo>
                  <a:close/>
                </a:path>
              </a:pathLst>
            </a:custGeom>
            <a:solidFill>
              <a:schemeClr val="accent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38" name="Google Shape;3938;p78"/>
            <p:cNvSpPr/>
            <p:nvPr/>
          </p:nvSpPr>
          <p:spPr>
            <a:xfrm>
              <a:off x="5086310" y="3474110"/>
              <a:ext cx="18049" cy="18049"/>
            </a:xfrm>
            <a:custGeom>
              <a:avLst/>
              <a:gdLst/>
              <a:ahLst/>
              <a:cxnLst/>
              <a:rect l="l" t="t" r="r" b="b"/>
              <a:pathLst>
                <a:path w="1019" h="1019" extrusionOk="0">
                  <a:moveTo>
                    <a:pt x="1018" y="0"/>
                  </a:moveTo>
                  <a:cubicBezTo>
                    <a:pt x="473" y="0"/>
                    <a:pt x="0" y="437"/>
                    <a:pt x="0" y="1019"/>
                  </a:cubicBezTo>
                  <a:lnTo>
                    <a:pt x="1018" y="1019"/>
                  </a:lnTo>
                  <a:lnTo>
                    <a:pt x="1018" y="0"/>
                  </a:lnTo>
                  <a:close/>
                </a:path>
              </a:pathLst>
            </a:custGeom>
            <a:solidFill>
              <a:schemeClr val="accent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39" name="Google Shape;3939;p78"/>
            <p:cNvSpPr/>
            <p:nvPr/>
          </p:nvSpPr>
          <p:spPr>
            <a:xfrm>
              <a:off x="4873122" y="3474110"/>
              <a:ext cx="36080" cy="18049"/>
            </a:xfrm>
            <a:custGeom>
              <a:avLst/>
              <a:gdLst/>
              <a:ahLst/>
              <a:cxnLst/>
              <a:rect l="l" t="t" r="r" b="b"/>
              <a:pathLst>
                <a:path w="2037" h="1019" extrusionOk="0">
                  <a:moveTo>
                    <a:pt x="1019" y="0"/>
                  </a:moveTo>
                  <a:cubicBezTo>
                    <a:pt x="473" y="0"/>
                    <a:pt x="1" y="437"/>
                    <a:pt x="1" y="1019"/>
                  </a:cubicBezTo>
                  <a:lnTo>
                    <a:pt x="2037" y="1019"/>
                  </a:lnTo>
                  <a:cubicBezTo>
                    <a:pt x="2037" y="437"/>
                    <a:pt x="1601" y="0"/>
                    <a:pt x="1019" y="0"/>
                  </a:cubicBezTo>
                  <a:close/>
                </a:path>
              </a:pathLst>
            </a:custGeom>
            <a:solidFill>
              <a:schemeClr val="accent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40" name="Google Shape;3940;p78"/>
            <p:cNvSpPr/>
            <p:nvPr/>
          </p:nvSpPr>
          <p:spPr>
            <a:xfrm>
              <a:off x="4873122" y="3474110"/>
              <a:ext cx="18049" cy="18049"/>
            </a:xfrm>
            <a:custGeom>
              <a:avLst/>
              <a:gdLst/>
              <a:ahLst/>
              <a:cxnLst/>
              <a:rect l="l" t="t" r="r" b="b"/>
              <a:pathLst>
                <a:path w="1019" h="1019" extrusionOk="0">
                  <a:moveTo>
                    <a:pt x="1019" y="0"/>
                  </a:moveTo>
                  <a:cubicBezTo>
                    <a:pt x="437" y="0"/>
                    <a:pt x="1" y="437"/>
                    <a:pt x="1" y="1019"/>
                  </a:cubicBezTo>
                  <a:lnTo>
                    <a:pt x="1019" y="1019"/>
                  </a:lnTo>
                  <a:lnTo>
                    <a:pt x="1019" y="0"/>
                  </a:lnTo>
                  <a:close/>
                </a:path>
              </a:pathLst>
            </a:custGeom>
            <a:solidFill>
              <a:schemeClr val="accent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41" name="Google Shape;3941;p78"/>
            <p:cNvSpPr/>
            <p:nvPr/>
          </p:nvSpPr>
          <p:spPr>
            <a:xfrm>
              <a:off x="5457918" y="3711121"/>
              <a:ext cx="90192" cy="334270"/>
            </a:xfrm>
            <a:custGeom>
              <a:avLst/>
              <a:gdLst/>
              <a:ahLst/>
              <a:cxnLst/>
              <a:rect l="l" t="t" r="r" b="b"/>
              <a:pathLst>
                <a:path w="5092" h="18872" extrusionOk="0">
                  <a:moveTo>
                    <a:pt x="1" y="0"/>
                  </a:moveTo>
                  <a:lnTo>
                    <a:pt x="1" y="1346"/>
                  </a:lnTo>
                  <a:lnTo>
                    <a:pt x="2364" y="1346"/>
                  </a:lnTo>
                  <a:cubicBezTo>
                    <a:pt x="3091" y="1346"/>
                    <a:pt x="3709" y="1927"/>
                    <a:pt x="3709" y="2691"/>
                  </a:cubicBezTo>
                  <a:lnTo>
                    <a:pt x="3709" y="16181"/>
                  </a:lnTo>
                  <a:cubicBezTo>
                    <a:pt x="3709" y="16908"/>
                    <a:pt x="3091" y="17526"/>
                    <a:pt x="2364" y="17526"/>
                  </a:cubicBezTo>
                  <a:lnTo>
                    <a:pt x="1" y="17526"/>
                  </a:lnTo>
                  <a:lnTo>
                    <a:pt x="1" y="18872"/>
                  </a:lnTo>
                  <a:lnTo>
                    <a:pt x="2364" y="18872"/>
                  </a:lnTo>
                  <a:cubicBezTo>
                    <a:pt x="3855" y="18872"/>
                    <a:pt x="5091" y="17672"/>
                    <a:pt x="5091" y="16145"/>
                  </a:cubicBezTo>
                  <a:lnTo>
                    <a:pt x="5091" y="2727"/>
                  </a:lnTo>
                  <a:cubicBezTo>
                    <a:pt x="5091" y="1200"/>
                    <a:pt x="3855" y="0"/>
                    <a:pt x="2364" y="0"/>
                  </a:cubicBezTo>
                  <a:close/>
                </a:path>
              </a:pathLst>
            </a:custGeom>
            <a:solidFill>
              <a:srgbClr val="80828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42" name="Google Shape;3942;p78"/>
            <p:cNvSpPr/>
            <p:nvPr/>
          </p:nvSpPr>
          <p:spPr>
            <a:xfrm>
              <a:off x="4448058" y="3710466"/>
              <a:ext cx="90174" cy="334926"/>
            </a:xfrm>
            <a:custGeom>
              <a:avLst/>
              <a:gdLst/>
              <a:ahLst/>
              <a:cxnLst/>
              <a:rect l="l" t="t" r="r" b="b"/>
              <a:pathLst>
                <a:path w="5091" h="18909" extrusionOk="0">
                  <a:moveTo>
                    <a:pt x="2727" y="1"/>
                  </a:moveTo>
                  <a:cubicBezTo>
                    <a:pt x="1200" y="1"/>
                    <a:pt x="0" y="1237"/>
                    <a:pt x="0" y="2728"/>
                  </a:cubicBezTo>
                  <a:lnTo>
                    <a:pt x="0" y="16182"/>
                  </a:lnTo>
                  <a:cubicBezTo>
                    <a:pt x="0" y="17709"/>
                    <a:pt x="1200" y="18909"/>
                    <a:pt x="2727" y="18909"/>
                  </a:cubicBezTo>
                  <a:lnTo>
                    <a:pt x="5091" y="18909"/>
                  </a:lnTo>
                  <a:lnTo>
                    <a:pt x="5091" y="17563"/>
                  </a:lnTo>
                  <a:lnTo>
                    <a:pt x="2727" y="17563"/>
                  </a:lnTo>
                  <a:cubicBezTo>
                    <a:pt x="1964" y="17527"/>
                    <a:pt x="1382" y="16945"/>
                    <a:pt x="1346" y="16182"/>
                  </a:cubicBezTo>
                  <a:lnTo>
                    <a:pt x="1346" y="2692"/>
                  </a:lnTo>
                  <a:cubicBezTo>
                    <a:pt x="1382" y="1964"/>
                    <a:pt x="1964" y="1346"/>
                    <a:pt x="2727" y="1346"/>
                  </a:cubicBezTo>
                  <a:lnTo>
                    <a:pt x="5091" y="1346"/>
                  </a:lnTo>
                  <a:lnTo>
                    <a:pt x="5091" y="1"/>
                  </a:lnTo>
                  <a:close/>
                </a:path>
              </a:pathLst>
            </a:custGeom>
            <a:solidFill>
              <a:schemeClr val="accent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43" name="Google Shape;3943;p78"/>
            <p:cNvSpPr/>
            <p:nvPr/>
          </p:nvSpPr>
          <p:spPr>
            <a:xfrm>
              <a:off x="4870554" y="3485694"/>
              <a:ext cx="41235" cy="14188"/>
            </a:xfrm>
            <a:custGeom>
              <a:avLst/>
              <a:gdLst/>
              <a:ahLst/>
              <a:cxnLst/>
              <a:rect l="l" t="t" r="r" b="b"/>
              <a:pathLst>
                <a:path w="2328" h="801" extrusionOk="0">
                  <a:moveTo>
                    <a:pt x="182" y="1"/>
                  </a:moveTo>
                  <a:cubicBezTo>
                    <a:pt x="109" y="1"/>
                    <a:pt x="0" y="74"/>
                    <a:pt x="37" y="146"/>
                  </a:cubicBezTo>
                  <a:lnTo>
                    <a:pt x="37" y="801"/>
                  </a:lnTo>
                  <a:lnTo>
                    <a:pt x="2327" y="801"/>
                  </a:lnTo>
                  <a:lnTo>
                    <a:pt x="2327" y="146"/>
                  </a:lnTo>
                  <a:cubicBezTo>
                    <a:pt x="2327" y="74"/>
                    <a:pt x="2255" y="1"/>
                    <a:pt x="2146" y="1"/>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44" name="Google Shape;3944;p78"/>
            <p:cNvSpPr/>
            <p:nvPr/>
          </p:nvSpPr>
          <p:spPr>
            <a:xfrm>
              <a:off x="4977467" y="3485694"/>
              <a:ext cx="40579" cy="14188"/>
            </a:xfrm>
            <a:custGeom>
              <a:avLst/>
              <a:gdLst/>
              <a:ahLst/>
              <a:cxnLst/>
              <a:rect l="l" t="t" r="r" b="b"/>
              <a:pathLst>
                <a:path w="2291" h="801" extrusionOk="0">
                  <a:moveTo>
                    <a:pt x="182" y="1"/>
                  </a:moveTo>
                  <a:cubicBezTo>
                    <a:pt x="73" y="1"/>
                    <a:pt x="0" y="74"/>
                    <a:pt x="0" y="146"/>
                  </a:cubicBezTo>
                  <a:lnTo>
                    <a:pt x="0" y="801"/>
                  </a:lnTo>
                  <a:lnTo>
                    <a:pt x="2291" y="801"/>
                  </a:lnTo>
                  <a:lnTo>
                    <a:pt x="2291" y="146"/>
                  </a:lnTo>
                  <a:cubicBezTo>
                    <a:pt x="2291" y="74"/>
                    <a:pt x="2218" y="1"/>
                    <a:pt x="2145" y="1"/>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45" name="Google Shape;3945;p78"/>
            <p:cNvSpPr/>
            <p:nvPr/>
          </p:nvSpPr>
          <p:spPr>
            <a:xfrm>
              <a:off x="5084379" y="3485694"/>
              <a:ext cx="40579" cy="14188"/>
            </a:xfrm>
            <a:custGeom>
              <a:avLst/>
              <a:gdLst/>
              <a:ahLst/>
              <a:cxnLst/>
              <a:rect l="l" t="t" r="r" b="b"/>
              <a:pathLst>
                <a:path w="2291" h="801" extrusionOk="0">
                  <a:moveTo>
                    <a:pt x="146" y="1"/>
                  </a:moveTo>
                  <a:cubicBezTo>
                    <a:pt x="73" y="1"/>
                    <a:pt x="0" y="74"/>
                    <a:pt x="0" y="146"/>
                  </a:cubicBezTo>
                  <a:lnTo>
                    <a:pt x="0" y="801"/>
                  </a:lnTo>
                  <a:lnTo>
                    <a:pt x="2291" y="801"/>
                  </a:lnTo>
                  <a:lnTo>
                    <a:pt x="2291" y="146"/>
                  </a:lnTo>
                  <a:cubicBezTo>
                    <a:pt x="2291" y="74"/>
                    <a:pt x="2218" y="1"/>
                    <a:pt x="2109" y="1"/>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46" name="Google Shape;3946;p78"/>
            <p:cNvSpPr/>
            <p:nvPr/>
          </p:nvSpPr>
          <p:spPr>
            <a:xfrm>
              <a:off x="4538214" y="3492141"/>
              <a:ext cx="919722" cy="806362"/>
            </a:xfrm>
            <a:custGeom>
              <a:avLst/>
              <a:gdLst/>
              <a:ahLst/>
              <a:cxnLst/>
              <a:rect l="l" t="t" r="r" b="b"/>
              <a:pathLst>
                <a:path w="51925" h="45525" extrusionOk="0">
                  <a:moveTo>
                    <a:pt x="8000" y="1"/>
                  </a:moveTo>
                  <a:cubicBezTo>
                    <a:pt x="3564" y="1"/>
                    <a:pt x="1" y="3600"/>
                    <a:pt x="1" y="8000"/>
                  </a:cubicBezTo>
                  <a:lnTo>
                    <a:pt x="1" y="45525"/>
                  </a:lnTo>
                  <a:lnTo>
                    <a:pt x="51925" y="45525"/>
                  </a:lnTo>
                  <a:lnTo>
                    <a:pt x="51925" y="8000"/>
                  </a:lnTo>
                  <a:cubicBezTo>
                    <a:pt x="51925" y="3600"/>
                    <a:pt x="48325" y="1"/>
                    <a:pt x="43889" y="1"/>
                  </a:cubicBezTo>
                  <a:close/>
                </a:path>
              </a:pathLst>
            </a:custGeom>
            <a:solidFill>
              <a:schemeClr val="accent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47" name="Google Shape;3947;p78"/>
            <p:cNvSpPr/>
            <p:nvPr/>
          </p:nvSpPr>
          <p:spPr>
            <a:xfrm>
              <a:off x="4489275" y="3959716"/>
              <a:ext cx="1017619" cy="338787"/>
            </a:xfrm>
            <a:custGeom>
              <a:avLst/>
              <a:gdLst/>
              <a:ahLst/>
              <a:cxnLst/>
              <a:rect l="l" t="t" r="r" b="b"/>
              <a:pathLst>
                <a:path w="57452" h="19127" extrusionOk="0">
                  <a:moveTo>
                    <a:pt x="11454" y="1"/>
                  </a:moveTo>
                  <a:cubicBezTo>
                    <a:pt x="10509" y="1"/>
                    <a:pt x="9745" y="764"/>
                    <a:pt x="9745" y="1710"/>
                  </a:cubicBezTo>
                  <a:lnTo>
                    <a:pt x="9745" y="2437"/>
                  </a:lnTo>
                  <a:lnTo>
                    <a:pt x="7673" y="2437"/>
                  </a:lnTo>
                  <a:cubicBezTo>
                    <a:pt x="3418" y="2437"/>
                    <a:pt x="0" y="5891"/>
                    <a:pt x="0" y="10146"/>
                  </a:cubicBezTo>
                  <a:lnTo>
                    <a:pt x="0" y="19127"/>
                  </a:lnTo>
                  <a:lnTo>
                    <a:pt x="57451" y="19127"/>
                  </a:lnTo>
                  <a:lnTo>
                    <a:pt x="57451" y="10109"/>
                  </a:lnTo>
                  <a:cubicBezTo>
                    <a:pt x="57451" y="5891"/>
                    <a:pt x="53997" y="2437"/>
                    <a:pt x="49779" y="2437"/>
                  </a:cubicBezTo>
                  <a:lnTo>
                    <a:pt x="47706" y="2437"/>
                  </a:lnTo>
                  <a:lnTo>
                    <a:pt x="47706" y="1710"/>
                  </a:lnTo>
                  <a:cubicBezTo>
                    <a:pt x="47706" y="764"/>
                    <a:pt x="46943" y="1"/>
                    <a:pt x="45997" y="1"/>
                  </a:cubicBezTo>
                  <a:close/>
                </a:path>
              </a:pathLst>
            </a:custGeom>
            <a:solidFill>
              <a:schemeClr val="accent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48" name="Google Shape;3948;p78"/>
            <p:cNvSpPr/>
            <p:nvPr/>
          </p:nvSpPr>
          <p:spPr>
            <a:xfrm>
              <a:off x="4748178" y="4002881"/>
              <a:ext cx="499156" cy="295622"/>
            </a:xfrm>
            <a:custGeom>
              <a:avLst/>
              <a:gdLst/>
              <a:ahLst/>
              <a:cxnLst/>
              <a:rect l="l" t="t" r="r" b="b"/>
              <a:pathLst>
                <a:path w="28181" h="16690" extrusionOk="0">
                  <a:moveTo>
                    <a:pt x="2691" y="0"/>
                  </a:moveTo>
                  <a:cubicBezTo>
                    <a:pt x="1201" y="0"/>
                    <a:pt x="1" y="1200"/>
                    <a:pt x="1" y="2691"/>
                  </a:cubicBezTo>
                  <a:lnTo>
                    <a:pt x="1" y="16690"/>
                  </a:lnTo>
                  <a:lnTo>
                    <a:pt x="28180" y="16690"/>
                  </a:lnTo>
                  <a:lnTo>
                    <a:pt x="28180" y="2691"/>
                  </a:lnTo>
                  <a:cubicBezTo>
                    <a:pt x="28180" y="1200"/>
                    <a:pt x="26981" y="0"/>
                    <a:pt x="25526" y="0"/>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49" name="Google Shape;3949;p78"/>
            <p:cNvSpPr/>
            <p:nvPr/>
          </p:nvSpPr>
          <p:spPr>
            <a:xfrm>
              <a:off x="4444834" y="4298485"/>
              <a:ext cx="1106482" cy="109516"/>
            </a:xfrm>
            <a:custGeom>
              <a:avLst/>
              <a:gdLst/>
              <a:ahLst/>
              <a:cxnLst/>
              <a:rect l="l" t="t" r="r" b="b"/>
              <a:pathLst>
                <a:path w="62469" h="6183" extrusionOk="0">
                  <a:moveTo>
                    <a:pt x="2037" y="1"/>
                  </a:moveTo>
                  <a:cubicBezTo>
                    <a:pt x="910" y="1"/>
                    <a:pt x="1" y="910"/>
                    <a:pt x="1" y="2037"/>
                  </a:cubicBezTo>
                  <a:lnTo>
                    <a:pt x="1" y="6182"/>
                  </a:lnTo>
                  <a:lnTo>
                    <a:pt x="62469" y="6182"/>
                  </a:lnTo>
                  <a:lnTo>
                    <a:pt x="62469" y="2037"/>
                  </a:lnTo>
                  <a:cubicBezTo>
                    <a:pt x="62469" y="910"/>
                    <a:pt x="61524" y="1"/>
                    <a:pt x="60396" y="1"/>
                  </a:cubicBezTo>
                  <a:close/>
                </a:path>
              </a:pathLst>
            </a:custGeom>
            <a:solidFill>
              <a:schemeClr val="accent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50" name="Google Shape;3950;p78"/>
            <p:cNvSpPr/>
            <p:nvPr/>
          </p:nvSpPr>
          <p:spPr>
            <a:xfrm>
              <a:off x="4444834" y="4407522"/>
              <a:ext cx="1106482" cy="29633"/>
            </a:xfrm>
            <a:custGeom>
              <a:avLst/>
              <a:gdLst/>
              <a:ahLst/>
              <a:cxnLst/>
              <a:rect l="l" t="t" r="r" b="b"/>
              <a:pathLst>
                <a:path w="62469" h="1673" extrusionOk="0">
                  <a:moveTo>
                    <a:pt x="1" y="0"/>
                  </a:moveTo>
                  <a:lnTo>
                    <a:pt x="1" y="837"/>
                  </a:lnTo>
                  <a:cubicBezTo>
                    <a:pt x="1" y="1273"/>
                    <a:pt x="364" y="1673"/>
                    <a:pt x="837" y="1673"/>
                  </a:cubicBezTo>
                  <a:lnTo>
                    <a:pt x="61633" y="1673"/>
                  </a:lnTo>
                  <a:cubicBezTo>
                    <a:pt x="62105" y="1673"/>
                    <a:pt x="62469" y="1273"/>
                    <a:pt x="62469" y="837"/>
                  </a:cubicBezTo>
                  <a:lnTo>
                    <a:pt x="62469" y="0"/>
                  </a:lnTo>
                  <a:close/>
                </a:path>
              </a:pathLst>
            </a:custGeom>
            <a:solidFill>
              <a:schemeClr val="accent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51" name="Google Shape;3951;p78"/>
            <p:cNvSpPr/>
            <p:nvPr/>
          </p:nvSpPr>
          <p:spPr>
            <a:xfrm>
              <a:off x="4735301" y="4437599"/>
              <a:ext cx="525565" cy="82469"/>
            </a:xfrm>
            <a:custGeom>
              <a:avLst/>
              <a:gdLst/>
              <a:ahLst/>
              <a:cxnLst/>
              <a:rect l="l" t="t" r="r" b="b"/>
              <a:pathLst>
                <a:path w="29672" h="4656" extrusionOk="0">
                  <a:moveTo>
                    <a:pt x="0" y="1"/>
                  </a:moveTo>
                  <a:lnTo>
                    <a:pt x="1818" y="4437"/>
                  </a:lnTo>
                  <a:cubicBezTo>
                    <a:pt x="1855" y="4546"/>
                    <a:pt x="2000" y="4655"/>
                    <a:pt x="2146" y="4655"/>
                  </a:cubicBezTo>
                  <a:lnTo>
                    <a:pt x="27126" y="4655"/>
                  </a:lnTo>
                  <a:cubicBezTo>
                    <a:pt x="27526" y="4619"/>
                    <a:pt x="27926" y="4401"/>
                    <a:pt x="28071" y="4001"/>
                  </a:cubicBezTo>
                  <a:lnTo>
                    <a:pt x="29671" y="1"/>
                  </a:ln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52" name="Google Shape;3952;p78"/>
            <p:cNvSpPr/>
            <p:nvPr/>
          </p:nvSpPr>
          <p:spPr>
            <a:xfrm>
              <a:off x="4542093" y="4437599"/>
              <a:ext cx="57335" cy="242838"/>
            </a:xfrm>
            <a:custGeom>
              <a:avLst/>
              <a:gdLst/>
              <a:ahLst/>
              <a:cxnLst/>
              <a:rect l="l" t="t" r="r" b="b"/>
              <a:pathLst>
                <a:path w="3237" h="13710" extrusionOk="0">
                  <a:moveTo>
                    <a:pt x="1091" y="1"/>
                  </a:moveTo>
                  <a:lnTo>
                    <a:pt x="0" y="1492"/>
                  </a:lnTo>
                  <a:lnTo>
                    <a:pt x="1091" y="3019"/>
                  </a:lnTo>
                  <a:lnTo>
                    <a:pt x="0" y="4546"/>
                  </a:lnTo>
                  <a:lnTo>
                    <a:pt x="1091" y="6073"/>
                  </a:lnTo>
                  <a:lnTo>
                    <a:pt x="0" y="7600"/>
                  </a:lnTo>
                  <a:lnTo>
                    <a:pt x="1091" y="9128"/>
                  </a:lnTo>
                  <a:lnTo>
                    <a:pt x="0" y="10655"/>
                  </a:lnTo>
                  <a:lnTo>
                    <a:pt x="1091" y="12182"/>
                  </a:lnTo>
                  <a:lnTo>
                    <a:pt x="0" y="13709"/>
                  </a:lnTo>
                  <a:lnTo>
                    <a:pt x="2145" y="13709"/>
                  </a:lnTo>
                  <a:lnTo>
                    <a:pt x="3236" y="12182"/>
                  </a:lnTo>
                  <a:lnTo>
                    <a:pt x="2145" y="10655"/>
                  </a:lnTo>
                  <a:lnTo>
                    <a:pt x="3236" y="9128"/>
                  </a:lnTo>
                  <a:lnTo>
                    <a:pt x="2145" y="7600"/>
                  </a:lnTo>
                  <a:lnTo>
                    <a:pt x="3236" y="6073"/>
                  </a:lnTo>
                  <a:lnTo>
                    <a:pt x="2145" y="4546"/>
                  </a:lnTo>
                  <a:lnTo>
                    <a:pt x="3236" y="3019"/>
                  </a:lnTo>
                  <a:lnTo>
                    <a:pt x="2145" y="1492"/>
                  </a:lnTo>
                  <a:lnTo>
                    <a:pt x="3236" y="1"/>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53" name="Google Shape;3953;p78"/>
            <p:cNvSpPr/>
            <p:nvPr/>
          </p:nvSpPr>
          <p:spPr>
            <a:xfrm>
              <a:off x="4506668" y="4436962"/>
              <a:ext cx="43803" cy="243476"/>
            </a:xfrm>
            <a:custGeom>
              <a:avLst/>
              <a:gdLst/>
              <a:ahLst/>
              <a:cxnLst/>
              <a:rect l="l" t="t" r="r" b="b"/>
              <a:pathLst>
                <a:path w="2473" h="13746" extrusionOk="0">
                  <a:moveTo>
                    <a:pt x="0" y="1"/>
                  </a:moveTo>
                  <a:lnTo>
                    <a:pt x="0" y="12909"/>
                  </a:lnTo>
                  <a:cubicBezTo>
                    <a:pt x="0" y="13381"/>
                    <a:pt x="364" y="13745"/>
                    <a:pt x="836" y="13745"/>
                  </a:cubicBezTo>
                  <a:lnTo>
                    <a:pt x="1382" y="13745"/>
                  </a:lnTo>
                  <a:lnTo>
                    <a:pt x="2473" y="12218"/>
                  </a:lnTo>
                  <a:lnTo>
                    <a:pt x="1382" y="10691"/>
                  </a:lnTo>
                  <a:lnTo>
                    <a:pt x="2473" y="9164"/>
                  </a:lnTo>
                  <a:lnTo>
                    <a:pt x="1382" y="7636"/>
                  </a:lnTo>
                  <a:lnTo>
                    <a:pt x="2473" y="6109"/>
                  </a:lnTo>
                  <a:lnTo>
                    <a:pt x="1382" y="4582"/>
                  </a:lnTo>
                  <a:lnTo>
                    <a:pt x="2473" y="3055"/>
                  </a:lnTo>
                  <a:lnTo>
                    <a:pt x="1382" y="1528"/>
                  </a:lnTo>
                  <a:lnTo>
                    <a:pt x="2473" y="1"/>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54" name="Google Shape;3954;p78"/>
            <p:cNvSpPr/>
            <p:nvPr/>
          </p:nvSpPr>
          <p:spPr>
            <a:xfrm>
              <a:off x="4580087" y="4437599"/>
              <a:ext cx="30288" cy="242838"/>
            </a:xfrm>
            <a:custGeom>
              <a:avLst/>
              <a:gdLst/>
              <a:ahLst/>
              <a:cxnLst/>
              <a:rect l="l" t="t" r="r" b="b"/>
              <a:pathLst>
                <a:path w="1710" h="13710" extrusionOk="0">
                  <a:moveTo>
                    <a:pt x="1091" y="1"/>
                  </a:moveTo>
                  <a:lnTo>
                    <a:pt x="0" y="1492"/>
                  </a:lnTo>
                  <a:lnTo>
                    <a:pt x="1091" y="3019"/>
                  </a:lnTo>
                  <a:lnTo>
                    <a:pt x="0" y="4546"/>
                  </a:lnTo>
                  <a:lnTo>
                    <a:pt x="1091" y="6073"/>
                  </a:lnTo>
                  <a:lnTo>
                    <a:pt x="0" y="7600"/>
                  </a:lnTo>
                  <a:lnTo>
                    <a:pt x="1091" y="9128"/>
                  </a:lnTo>
                  <a:lnTo>
                    <a:pt x="0" y="10655"/>
                  </a:lnTo>
                  <a:lnTo>
                    <a:pt x="1091" y="12182"/>
                  </a:lnTo>
                  <a:lnTo>
                    <a:pt x="0" y="13709"/>
                  </a:lnTo>
                  <a:lnTo>
                    <a:pt x="618" y="13709"/>
                  </a:lnTo>
                  <a:lnTo>
                    <a:pt x="1709" y="12182"/>
                  </a:lnTo>
                  <a:lnTo>
                    <a:pt x="618" y="10655"/>
                  </a:lnTo>
                  <a:lnTo>
                    <a:pt x="1709" y="9128"/>
                  </a:lnTo>
                  <a:lnTo>
                    <a:pt x="618" y="7600"/>
                  </a:lnTo>
                  <a:lnTo>
                    <a:pt x="1709" y="6073"/>
                  </a:lnTo>
                  <a:lnTo>
                    <a:pt x="618" y="4546"/>
                  </a:lnTo>
                  <a:lnTo>
                    <a:pt x="1709" y="3019"/>
                  </a:lnTo>
                  <a:lnTo>
                    <a:pt x="618" y="1492"/>
                  </a:lnTo>
                  <a:lnTo>
                    <a:pt x="1709" y="1"/>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55" name="Google Shape;3955;p78"/>
            <p:cNvSpPr/>
            <p:nvPr/>
          </p:nvSpPr>
          <p:spPr>
            <a:xfrm>
              <a:off x="4531129" y="4437599"/>
              <a:ext cx="30288" cy="242838"/>
            </a:xfrm>
            <a:custGeom>
              <a:avLst/>
              <a:gdLst/>
              <a:ahLst/>
              <a:cxnLst/>
              <a:rect l="l" t="t" r="r" b="b"/>
              <a:pathLst>
                <a:path w="1710" h="13710" extrusionOk="0">
                  <a:moveTo>
                    <a:pt x="1092" y="1"/>
                  </a:moveTo>
                  <a:lnTo>
                    <a:pt x="1" y="1492"/>
                  </a:lnTo>
                  <a:lnTo>
                    <a:pt x="1092" y="3019"/>
                  </a:lnTo>
                  <a:lnTo>
                    <a:pt x="1" y="4546"/>
                  </a:lnTo>
                  <a:lnTo>
                    <a:pt x="1092" y="6073"/>
                  </a:lnTo>
                  <a:lnTo>
                    <a:pt x="1" y="7600"/>
                  </a:lnTo>
                  <a:lnTo>
                    <a:pt x="1092" y="9128"/>
                  </a:lnTo>
                  <a:lnTo>
                    <a:pt x="1" y="10655"/>
                  </a:lnTo>
                  <a:lnTo>
                    <a:pt x="1092" y="12182"/>
                  </a:lnTo>
                  <a:lnTo>
                    <a:pt x="1" y="13709"/>
                  </a:lnTo>
                  <a:lnTo>
                    <a:pt x="619" y="13709"/>
                  </a:lnTo>
                  <a:lnTo>
                    <a:pt x="1710" y="12182"/>
                  </a:lnTo>
                  <a:lnTo>
                    <a:pt x="619" y="10655"/>
                  </a:lnTo>
                  <a:lnTo>
                    <a:pt x="1710" y="9128"/>
                  </a:lnTo>
                  <a:lnTo>
                    <a:pt x="619" y="7600"/>
                  </a:lnTo>
                  <a:lnTo>
                    <a:pt x="1710" y="6073"/>
                  </a:lnTo>
                  <a:lnTo>
                    <a:pt x="619" y="4546"/>
                  </a:lnTo>
                  <a:lnTo>
                    <a:pt x="1710" y="3019"/>
                  </a:lnTo>
                  <a:lnTo>
                    <a:pt x="619" y="1492"/>
                  </a:lnTo>
                  <a:lnTo>
                    <a:pt x="1710" y="1"/>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56" name="Google Shape;3956;p78"/>
            <p:cNvSpPr/>
            <p:nvPr/>
          </p:nvSpPr>
          <p:spPr>
            <a:xfrm>
              <a:off x="4591033" y="4437599"/>
              <a:ext cx="57335" cy="242838"/>
            </a:xfrm>
            <a:custGeom>
              <a:avLst/>
              <a:gdLst/>
              <a:ahLst/>
              <a:cxnLst/>
              <a:rect l="l" t="t" r="r" b="b"/>
              <a:pathLst>
                <a:path w="3237" h="13710" extrusionOk="0">
                  <a:moveTo>
                    <a:pt x="1091" y="1"/>
                  </a:moveTo>
                  <a:lnTo>
                    <a:pt x="0" y="1492"/>
                  </a:lnTo>
                  <a:lnTo>
                    <a:pt x="1091" y="3019"/>
                  </a:lnTo>
                  <a:lnTo>
                    <a:pt x="0" y="4546"/>
                  </a:lnTo>
                  <a:lnTo>
                    <a:pt x="1091" y="6073"/>
                  </a:lnTo>
                  <a:lnTo>
                    <a:pt x="0" y="7600"/>
                  </a:lnTo>
                  <a:lnTo>
                    <a:pt x="1091" y="9128"/>
                  </a:lnTo>
                  <a:lnTo>
                    <a:pt x="0" y="10655"/>
                  </a:lnTo>
                  <a:lnTo>
                    <a:pt x="1091" y="12182"/>
                  </a:lnTo>
                  <a:lnTo>
                    <a:pt x="0" y="13709"/>
                  </a:lnTo>
                  <a:lnTo>
                    <a:pt x="2109" y="13709"/>
                  </a:lnTo>
                  <a:lnTo>
                    <a:pt x="3237" y="12182"/>
                  </a:lnTo>
                  <a:lnTo>
                    <a:pt x="2109" y="10655"/>
                  </a:lnTo>
                  <a:lnTo>
                    <a:pt x="3237" y="9128"/>
                  </a:lnTo>
                  <a:lnTo>
                    <a:pt x="2109" y="7600"/>
                  </a:lnTo>
                  <a:lnTo>
                    <a:pt x="3237" y="6073"/>
                  </a:lnTo>
                  <a:lnTo>
                    <a:pt x="2109" y="4546"/>
                  </a:lnTo>
                  <a:lnTo>
                    <a:pt x="3237" y="3019"/>
                  </a:lnTo>
                  <a:lnTo>
                    <a:pt x="2109" y="1492"/>
                  </a:lnTo>
                  <a:lnTo>
                    <a:pt x="3237" y="1"/>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57" name="Google Shape;3957;p78"/>
            <p:cNvSpPr/>
            <p:nvPr/>
          </p:nvSpPr>
          <p:spPr>
            <a:xfrm>
              <a:off x="4639973" y="4437599"/>
              <a:ext cx="43821" cy="242183"/>
            </a:xfrm>
            <a:custGeom>
              <a:avLst/>
              <a:gdLst/>
              <a:ahLst/>
              <a:cxnLst/>
              <a:rect l="l" t="t" r="r" b="b"/>
              <a:pathLst>
                <a:path w="2474" h="13673" extrusionOk="0">
                  <a:moveTo>
                    <a:pt x="1092" y="1"/>
                  </a:moveTo>
                  <a:lnTo>
                    <a:pt x="1" y="1492"/>
                  </a:lnTo>
                  <a:lnTo>
                    <a:pt x="1092" y="3019"/>
                  </a:lnTo>
                  <a:lnTo>
                    <a:pt x="1" y="4546"/>
                  </a:lnTo>
                  <a:lnTo>
                    <a:pt x="1092" y="6073"/>
                  </a:lnTo>
                  <a:lnTo>
                    <a:pt x="1" y="7600"/>
                  </a:lnTo>
                  <a:lnTo>
                    <a:pt x="1092" y="9128"/>
                  </a:lnTo>
                  <a:lnTo>
                    <a:pt x="1" y="10618"/>
                  </a:lnTo>
                  <a:lnTo>
                    <a:pt x="1092" y="12146"/>
                  </a:lnTo>
                  <a:lnTo>
                    <a:pt x="1" y="13673"/>
                  </a:lnTo>
                  <a:lnTo>
                    <a:pt x="1637" y="13673"/>
                  </a:lnTo>
                  <a:cubicBezTo>
                    <a:pt x="2074" y="13673"/>
                    <a:pt x="2437" y="13309"/>
                    <a:pt x="2473" y="12873"/>
                  </a:cubicBezTo>
                  <a:lnTo>
                    <a:pt x="2473" y="1"/>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58" name="Google Shape;3958;p78"/>
            <p:cNvSpPr/>
            <p:nvPr/>
          </p:nvSpPr>
          <p:spPr>
            <a:xfrm>
              <a:off x="4628389" y="4437599"/>
              <a:ext cx="30926" cy="242838"/>
            </a:xfrm>
            <a:custGeom>
              <a:avLst/>
              <a:gdLst/>
              <a:ahLst/>
              <a:cxnLst/>
              <a:rect l="l" t="t" r="r" b="b"/>
              <a:pathLst>
                <a:path w="1746" h="13710" extrusionOk="0">
                  <a:moveTo>
                    <a:pt x="1128" y="1"/>
                  </a:moveTo>
                  <a:lnTo>
                    <a:pt x="0" y="1492"/>
                  </a:lnTo>
                  <a:lnTo>
                    <a:pt x="1128" y="3019"/>
                  </a:lnTo>
                  <a:lnTo>
                    <a:pt x="0" y="4546"/>
                  </a:lnTo>
                  <a:lnTo>
                    <a:pt x="1128" y="6073"/>
                  </a:lnTo>
                  <a:lnTo>
                    <a:pt x="0" y="7600"/>
                  </a:lnTo>
                  <a:lnTo>
                    <a:pt x="1128" y="9128"/>
                  </a:lnTo>
                  <a:lnTo>
                    <a:pt x="0" y="10655"/>
                  </a:lnTo>
                  <a:lnTo>
                    <a:pt x="1128" y="12182"/>
                  </a:lnTo>
                  <a:lnTo>
                    <a:pt x="0" y="13709"/>
                  </a:lnTo>
                  <a:lnTo>
                    <a:pt x="655" y="13709"/>
                  </a:lnTo>
                  <a:lnTo>
                    <a:pt x="1746" y="12182"/>
                  </a:lnTo>
                  <a:lnTo>
                    <a:pt x="655" y="10655"/>
                  </a:lnTo>
                  <a:lnTo>
                    <a:pt x="1746" y="9128"/>
                  </a:lnTo>
                  <a:lnTo>
                    <a:pt x="655" y="7600"/>
                  </a:lnTo>
                  <a:lnTo>
                    <a:pt x="1746" y="6073"/>
                  </a:lnTo>
                  <a:lnTo>
                    <a:pt x="655" y="4546"/>
                  </a:lnTo>
                  <a:lnTo>
                    <a:pt x="1746" y="3019"/>
                  </a:lnTo>
                  <a:lnTo>
                    <a:pt x="655" y="1492"/>
                  </a:lnTo>
                  <a:lnTo>
                    <a:pt x="1746" y="1"/>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59" name="Google Shape;3959;p78"/>
            <p:cNvSpPr/>
            <p:nvPr/>
          </p:nvSpPr>
          <p:spPr>
            <a:xfrm>
              <a:off x="5347782" y="4437599"/>
              <a:ext cx="57335" cy="242838"/>
            </a:xfrm>
            <a:custGeom>
              <a:avLst/>
              <a:gdLst/>
              <a:ahLst/>
              <a:cxnLst/>
              <a:rect l="l" t="t" r="r" b="b"/>
              <a:pathLst>
                <a:path w="3237" h="13710" extrusionOk="0">
                  <a:moveTo>
                    <a:pt x="1092" y="1"/>
                  </a:moveTo>
                  <a:lnTo>
                    <a:pt x="1" y="1492"/>
                  </a:lnTo>
                  <a:lnTo>
                    <a:pt x="1092" y="3019"/>
                  </a:lnTo>
                  <a:lnTo>
                    <a:pt x="1" y="4546"/>
                  </a:lnTo>
                  <a:lnTo>
                    <a:pt x="1092" y="6073"/>
                  </a:lnTo>
                  <a:lnTo>
                    <a:pt x="1" y="7600"/>
                  </a:lnTo>
                  <a:lnTo>
                    <a:pt x="1092" y="9128"/>
                  </a:lnTo>
                  <a:lnTo>
                    <a:pt x="1" y="10655"/>
                  </a:lnTo>
                  <a:lnTo>
                    <a:pt x="1092" y="12182"/>
                  </a:lnTo>
                  <a:lnTo>
                    <a:pt x="1" y="13709"/>
                  </a:lnTo>
                  <a:lnTo>
                    <a:pt x="2146" y="13709"/>
                  </a:lnTo>
                  <a:lnTo>
                    <a:pt x="3237" y="12182"/>
                  </a:lnTo>
                  <a:lnTo>
                    <a:pt x="2146" y="10655"/>
                  </a:lnTo>
                  <a:lnTo>
                    <a:pt x="3237" y="9128"/>
                  </a:lnTo>
                  <a:lnTo>
                    <a:pt x="2146" y="7600"/>
                  </a:lnTo>
                  <a:lnTo>
                    <a:pt x="3237" y="6073"/>
                  </a:lnTo>
                  <a:lnTo>
                    <a:pt x="2146" y="4546"/>
                  </a:lnTo>
                  <a:lnTo>
                    <a:pt x="3237" y="3019"/>
                  </a:lnTo>
                  <a:lnTo>
                    <a:pt x="2146" y="1492"/>
                  </a:lnTo>
                  <a:lnTo>
                    <a:pt x="3237" y="1"/>
                  </a:lnTo>
                  <a:close/>
                </a:path>
              </a:pathLst>
            </a:custGeom>
            <a:solidFill>
              <a:srgbClr val="2D3438"/>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60" name="Google Shape;3960;p78"/>
            <p:cNvSpPr/>
            <p:nvPr/>
          </p:nvSpPr>
          <p:spPr>
            <a:xfrm>
              <a:off x="5312357" y="4436962"/>
              <a:ext cx="43821" cy="243476"/>
            </a:xfrm>
            <a:custGeom>
              <a:avLst/>
              <a:gdLst/>
              <a:ahLst/>
              <a:cxnLst/>
              <a:rect l="l" t="t" r="r" b="b"/>
              <a:pathLst>
                <a:path w="2474" h="13746" extrusionOk="0">
                  <a:moveTo>
                    <a:pt x="1" y="1"/>
                  </a:moveTo>
                  <a:lnTo>
                    <a:pt x="1" y="12909"/>
                  </a:lnTo>
                  <a:cubicBezTo>
                    <a:pt x="1" y="13381"/>
                    <a:pt x="365" y="13745"/>
                    <a:pt x="837" y="13745"/>
                  </a:cubicBezTo>
                  <a:lnTo>
                    <a:pt x="1383" y="13745"/>
                  </a:lnTo>
                  <a:lnTo>
                    <a:pt x="2474" y="12218"/>
                  </a:lnTo>
                  <a:lnTo>
                    <a:pt x="1383" y="10691"/>
                  </a:lnTo>
                  <a:lnTo>
                    <a:pt x="2474" y="9164"/>
                  </a:lnTo>
                  <a:lnTo>
                    <a:pt x="1383" y="7636"/>
                  </a:lnTo>
                  <a:lnTo>
                    <a:pt x="2474" y="6109"/>
                  </a:lnTo>
                  <a:lnTo>
                    <a:pt x="1383" y="4582"/>
                  </a:lnTo>
                  <a:lnTo>
                    <a:pt x="2474" y="3055"/>
                  </a:lnTo>
                  <a:lnTo>
                    <a:pt x="1383" y="1528"/>
                  </a:lnTo>
                  <a:lnTo>
                    <a:pt x="2474" y="1"/>
                  </a:ln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61" name="Google Shape;3961;p78"/>
            <p:cNvSpPr/>
            <p:nvPr/>
          </p:nvSpPr>
          <p:spPr>
            <a:xfrm>
              <a:off x="5385793" y="4437599"/>
              <a:ext cx="30288" cy="242838"/>
            </a:xfrm>
            <a:custGeom>
              <a:avLst/>
              <a:gdLst/>
              <a:ahLst/>
              <a:cxnLst/>
              <a:rect l="l" t="t" r="r" b="b"/>
              <a:pathLst>
                <a:path w="1710" h="13710" extrusionOk="0">
                  <a:moveTo>
                    <a:pt x="1091" y="1"/>
                  </a:moveTo>
                  <a:lnTo>
                    <a:pt x="0" y="1492"/>
                  </a:lnTo>
                  <a:lnTo>
                    <a:pt x="1091" y="3019"/>
                  </a:lnTo>
                  <a:lnTo>
                    <a:pt x="0" y="4546"/>
                  </a:lnTo>
                  <a:lnTo>
                    <a:pt x="1091" y="6073"/>
                  </a:lnTo>
                  <a:lnTo>
                    <a:pt x="0" y="7600"/>
                  </a:lnTo>
                  <a:lnTo>
                    <a:pt x="1091" y="9128"/>
                  </a:lnTo>
                  <a:lnTo>
                    <a:pt x="0" y="10655"/>
                  </a:lnTo>
                  <a:lnTo>
                    <a:pt x="1091" y="12182"/>
                  </a:lnTo>
                  <a:lnTo>
                    <a:pt x="0" y="13709"/>
                  </a:lnTo>
                  <a:lnTo>
                    <a:pt x="618" y="13709"/>
                  </a:lnTo>
                  <a:lnTo>
                    <a:pt x="1709" y="12182"/>
                  </a:lnTo>
                  <a:lnTo>
                    <a:pt x="618" y="10655"/>
                  </a:lnTo>
                  <a:lnTo>
                    <a:pt x="1709" y="9128"/>
                  </a:lnTo>
                  <a:lnTo>
                    <a:pt x="618" y="7600"/>
                  </a:lnTo>
                  <a:lnTo>
                    <a:pt x="1709" y="6073"/>
                  </a:lnTo>
                  <a:lnTo>
                    <a:pt x="618" y="4546"/>
                  </a:lnTo>
                  <a:lnTo>
                    <a:pt x="1709" y="3019"/>
                  </a:lnTo>
                  <a:lnTo>
                    <a:pt x="618" y="1492"/>
                  </a:lnTo>
                  <a:lnTo>
                    <a:pt x="1709" y="1"/>
                  </a:lnTo>
                  <a:close/>
                </a:path>
              </a:pathLst>
            </a:custGeom>
            <a:solidFill>
              <a:srgbClr val="20242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62" name="Google Shape;3962;p78"/>
            <p:cNvSpPr/>
            <p:nvPr/>
          </p:nvSpPr>
          <p:spPr>
            <a:xfrm>
              <a:off x="5336835" y="4437599"/>
              <a:ext cx="30288" cy="242838"/>
            </a:xfrm>
            <a:custGeom>
              <a:avLst/>
              <a:gdLst/>
              <a:ahLst/>
              <a:cxnLst/>
              <a:rect l="l" t="t" r="r" b="b"/>
              <a:pathLst>
                <a:path w="1710" h="13710" extrusionOk="0">
                  <a:moveTo>
                    <a:pt x="1092" y="1"/>
                  </a:moveTo>
                  <a:lnTo>
                    <a:pt x="1" y="1492"/>
                  </a:lnTo>
                  <a:lnTo>
                    <a:pt x="1092" y="3019"/>
                  </a:lnTo>
                  <a:lnTo>
                    <a:pt x="1" y="4546"/>
                  </a:lnTo>
                  <a:lnTo>
                    <a:pt x="1092" y="6073"/>
                  </a:lnTo>
                  <a:lnTo>
                    <a:pt x="1" y="7600"/>
                  </a:lnTo>
                  <a:lnTo>
                    <a:pt x="1092" y="9128"/>
                  </a:lnTo>
                  <a:lnTo>
                    <a:pt x="1" y="10655"/>
                  </a:lnTo>
                  <a:lnTo>
                    <a:pt x="1092" y="12182"/>
                  </a:lnTo>
                  <a:lnTo>
                    <a:pt x="1" y="13709"/>
                  </a:lnTo>
                  <a:lnTo>
                    <a:pt x="619" y="13709"/>
                  </a:lnTo>
                  <a:lnTo>
                    <a:pt x="1710" y="12182"/>
                  </a:lnTo>
                  <a:lnTo>
                    <a:pt x="619" y="10655"/>
                  </a:lnTo>
                  <a:lnTo>
                    <a:pt x="1710" y="9128"/>
                  </a:lnTo>
                  <a:lnTo>
                    <a:pt x="619" y="7600"/>
                  </a:lnTo>
                  <a:lnTo>
                    <a:pt x="1710" y="6073"/>
                  </a:lnTo>
                  <a:lnTo>
                    <a:pt x="619" y="4546"/>
                  </a:lnTo>
                  <a:lnTo>
                    <a:pt x="1710" y="3019"/>
                  </a:lnTo>
                  <a:lnTo>
                    <a:pt x="619" y="1492"/>
                  </a:lnTo>
                  <a:lnTo>
                    <a:pt x="1710" y="1"/>
                  </a:lnTo>
                  <a:close/>
                </a:path>
              </a:pathLst>
            </a:custGeom>
            <a:solidFill>
              <a:srgbClr val="20242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63" name="Google Shape;3963;p78"/>
            <p:cNvSpPr/>
            <p:nvPr/>
          </p:nvSpPr>
          <p:spPr>
            <a:xfrm>
              <a:off x="5396739" y="4437599"/>
              <a:ext cx="56698" cy="242838"/>
            </a:xfrm>
            <a:custGeom>
              <a:avLst/>
              <a:gdLst/>
              <a:ahLst/>
              <a:cxnLst/>
              <a:rect l="l" t="t" r="r" b="b"/>
              <a:pathLst>
                <a:path w="3201" h="13710" extrusionOk="0">
                  <a:moveTo>
                    <a:pt x="1091" y="1"/>
                  </a:moveTo>
                  <a:lnTo>
                    <a:pt x="0" y="1492"/>
                  </a:lnTo>
                  <a:lnTo>
                    <a:pt x="1091" y="3019"/>
                  </a:lnTo>
                  <a:lnTo>
                    <a:pt x="0" y="4546"/>
                  </a:lnTo>
                  <a:lnTo>
                    <a:pt x="1091" y="6073"/>
                  </a:lnTo>
                  <a:lnTo>
                    <a:pt x="0" y="7600"/>
                  </a:lnTo>
                  <a:lnTo>
                    <a:pt x="1091" y="9128"/>
                  </a:lnTo>
                  <a:lnTo>
                    <a:pt x="0" y="10655"/>
                  </a:lnTo>
                  <a:lnTo>
                    <a:pt x="1091" y="12182"/>
                  </a:lnTo>
                  <a:lnTo>
                    <a:pt x="0" y="13709"/>
                  </a:lnTo>
                  <a:lnTo>
                    <a:pt x="2109" y="13709"/>
                  </a:lnTo>
                  <a:lnTo>
                    <a:pt x="3200" y="12182"/>
                  </a:lnTo>
                  <a:lnTo>
                    <a:pt x="2109" y="10655"/>
                  </a:lnTo>
                  <a:lnTo>
                    <a:pt x="3200" y="9128"/>
                  </a:lnTo>
                  <a:lnTo>
                    <a:pt x="2109" y="7600"/>
                  </a:lnTo>
                  <a:lnTo>
                    <a:pt x="3200" y="6073"/>
                  </a:lnTo>
                  <a:lnTo>
                    <a:pt x="2109" y="4546"/>
                  </a:lnTo>
                  <a:lnTo>
                    <a:pt x="3200" y="3019"/>
                  </a:lnTo>
                  <a:lnTo>
                    <a:pt x="2109" y="1492"/>
                  </a:lnTo>
                  <a:lnTo>
                    <a:pt x="3200" y="1"/>
                  </a:lnTo>
                  <a:close/>
                </a:path>
              </a:pathLst>
            </a:custGeom>
            <a:solidFill>
              <a:srgbClr val="2D3438"/>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64" name="Google Shape;3964;p78"/>
            <p:cNvSpPr/>
            <p:nvPr/>
          </p:nvSpPr>
          <p:spPr>
            <a:xfrm>
              <a:off x="5445679" y="4437599"/>
              <a:ext cx="43821" cy="242183"/>
            </a:xfrm>
            <a:custGeom>
              <a:avLst/>
              <a:gdLst/>
              <a:ahLst/>
              <a:cxnLst/>
              <a:rect l="l" t="t" r="r" b="b"/>
              <a:pathLst>
                <a:path w="2474" h="13673" extrusionOk="0">
                  <a:moveTo>
                    <a:pt x="1092" y="1"/>
                  </a:moveTo>
                  <a:lnTo>
                    <a:pt x="1" y="1492"/>
                  </a:lnTo>
                  <a:lnTo>
                    <a:pt x="1092" y="3019"/>
                  </a:lnTo>
                  <a:lnTo>
                    <a:pt x="1" y="4546"/>
                  </a:lnTo>
                  <a:lnTo>
                    <a:pt x="1092" y="6073"/>
                  </a:lnTo>
                  <a:lnTo>
                    <a:pt x="1" y="7600"/>
                  </a:lnTo>
                  <a:lnTo>
                    <a:pt x="1092" y="9128"/>
                  </a:lnTo>
                  <a:lnTo>
                    <a:pt x="1" y="10618"/>
                  </a:lnTo>
                  <a:lnTo>
                    <a:pt x="1092" y="12146"/>
                  </a:lnTo>
                  <a:lnTo>
                    <a:pt x="1" y="13673"/>
                  </a:lnTo>
                  <a:lnTo>
                    <a:pt x="1637" y="13673"/>
                  </a:lnTo>
                  <a:cubicBezTo>
                    <a:pt x="2073" y="13673"/>
                    <a:pt x="2473" y="13309"/>
                    <a:pt x="2473" y="12836"/>
                  </a:cubicBezTo>
                  <a:lnTo>
                    <a:pt x="2473" y="1"/>
                  </a:lnTo>
                  <a:close/>
                </a:path>
              </a:pathLst>
            </a:custGeom>
            <a:solidFill>
              <a:srgbClr val="2D3438"/>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65" name="Google Shape;3965;p78"/>
            <p:cNvSpPr/>
            <p:nvPr/>
          </p:nvSpPr>
          <p:spPr>
            <a:xfrm>
              <a:off x="5434095" y="4437599"/>
              <a:ext cx="30926" cy="242838"/>
            </a:xfrm>
            <a:custGeom>
              <a:avLst/>
              <a:gdLst/>
              <a:ahLst/>
              <a:cxnLst/>
              <a:rect l="l" t="t" r="r" b="b"/>
              <a:pathLst>
                <a:path w="1746" h="13710" extrusionOk="0">
                  <a:moveTo>
                    <a:pt x="1091" y="1"/>
                  </a:moveTo>
                  <a:lnTo>
                    <a:pt x="0" y="1492"/>
                  </a:lnTo>
                  <a:lnTo>
                    <a:pt x="1091" y="3019"/>
                  </a:lnTo>
                  <a:lnTo>
                    <a:pt x="0" y="4546"/>
                  </a:lnTo>
                  <a:lnTo>
                    <a:pt x="1091" y="6073"/>
                  </a:lnTo>
                  <a:lnTo>
                    <a:pt x="0" y="7600"/>
                  </a:lnTo>
                  <a:lnTo>
                    <a:pt x="1091" y="9128"/>
                  </a:lnTo>
                  <a:lnTo>
                    <a:pt x="0" y="10655"/>
                  </a:lnTo>
                  <a:lnTo>
                    <a:pt x="1091" y="12182"/>
                  </a:lnTo>
                  <a:lnTo>
                    <a:pt x="0" y="13709"/>
                  </a:lnTo>
                  <a:lnTo>
                    <a:pt x="655" y="13709"/>
                  </a:lnTo>
                  <a:lnTo>
                    <a:pt x="1746" y="12182"/>
                  </a:lnTo>
                  <a:lnTo>
                    <a:pt x="655" y="10655"/>
                  </a:lnTo>
                  <a:lnTo>
                    <a:pt x="1746" y="9128"/>
                  </a:lnTo>
                  <a:lnTo>
                    <a:pt x="655" y="7600"/>
                  </a:lnTo>
                  <a:lnTo>
                    <a:pt x="1746" y="6073"/>
                  </a:lnTo>
                  <a:lnTo>
                    <a:pt x="655" y="4546"/>
                  </a:lnTo>
                  <a:lnTo>
                    <a:pt x="1746" y="3019"/>
                  </a:lnTo>
                  <a:lnTo>
                    <a:pt x="655" y="1492"/>
                  </a:lnTo>
                  <a:lnTo>
                    <a:pt x="1746" y="1"/>
                  </a:lnTo>
                  <a:close/>
                </a:path>
              </a:pathLst>
            </a:custGeom>
            <a:solidFill>
              <a:srgbClr val="20242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66" name="Google Shape;3966;p78"/>
            <p:cNvSpPr/>
            <p:nvPr/>
          </p:nvSpPr>
          <p:spPr>
            <a:xfrm>
              <a:off x="4842214" y="4283040"/>
              <a:ext cx="311740" cy="169402"/>
            </a:xfrm>
            <a:custGeom>
              <a:avLst/>
              <a:gdLst/>
              <a:ahLst/>
              <a:cxnLst/>
              <a:rect l="l" t="t" r="r" b="b"/>
              <a:pathLst>
                <a:path w="17600" h="9564" extrusionOk="0">
                  <a:moveTo>
                    <a:pt x="546" y="0"/>
                  </a:moveTo>
                  <a:cubicBezTo>
                    <a:pt x="255" y="0"/>
                    <a:pt x="0" y="255"/>
                    <a:pt x="0" y="546"/>
                  </a:cubicBezTo>
                  <a:lnTo>
                    <a:pt x="0" y="9018"/>
                  </a:lnTo>
                  <a:cubicBezTo>
                    <a:pt x="0" y="9309"/>
                    <a:pt x="255" y="9563"/>
                    <a:pt x="546" y="9563"/>
                  </a:cubicBezTo>
                  <a:lnTo>
                    <a:pt x="17054" y="9563"/>
                  </a:lnTo>
                  <a:cubicBezTo>
                    <a:pt x="17345" y="9563"/>
                    <a:pt x="17599" y="9309"/>
                    <a:pt x="17599" y="9018"/>
                  </a:cubicBezTo>
                  <a:lnTo>
                    <a:pt x="17599" y="546"/>
                  </a:lnTo>
                  <a:cubicBezTo>
                    <a:pt x="17599" y="255"/>
                    <a:pt x="17345" y="0"/>
                    <a:pt x="17054" y="0"/>
                  </a:cubicBezTo>
                  <a:close/>
                </a:path>
              </a:pathLst>
            </a:custGeom>
            <a:solidFill>
              <a:schemeClr val="accent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67" name="Google Shape;3967;p78"/>
            <p:cNvSpPr/>
            <p:nvPr/>
          </p:nvSpPr>
          <p:spPr>
            <a:xfrm>
              <a:off x="4868623" y="4297848"/>
              <a:ext cx="258266" cy="139769"/>
            </a:xfrm>
            <a:custGeom>
              <a:avLst/>
              <a:gdLst/>
              <a:ahLst/>
              <a:cxnLst/>
              <a:rect l="l" t="t" r="r" b="b"/>
              <a:pathLst>
                <a:path w="14581" h="7891" extrusionOk="0">
                  <a:moveTo>
                    <a:pt x="436" y="0"/>
                  </a:moveTo>
                  <a:cubicBezTo>
                    <a:pt x="218" y="0"/>
                    <a:pt x="0" y="182"/>
                    <a:pt x="0" y="437"/>
                  </a:cubicBezTo>
                  <a:lnTo>
                    <a:pt x="0" y="7455"/>
                  </a:lnTo>
                  <a:cubicBezTo>
                    <a:pt x="0" y="7709"/>
                    <a:pt x="218" y="7891"/>
                    <a:pt x="436" y="7891"/>
                  </a:cubicBezTo>
                  <a:lnTo>
                    <a:pt x="14145" y="7891"/>
                  </a:lnTo>
                  <a:cubicBezTo>
                    <a:pt x="14399" y="7891"/>
                    <a:pt x="14581" y="7709"/>
                    <a:pt x="14581" y="7455"/>
                  </a:cubicBezTo>
                  <a:lnTo>
                    <a:pt x="14581" y="437"/>
                  </a:lnTo>
                  <a:cubicBezTo>
                    <a:pt x="14581" y="182"/>
                    <a:pt x="14399" y="0"/>
                    <a:pt x="14145" y="0"/>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68" name="Google Shape;3968;p78"/>
            <p:cNvSpPr/>
            <p:nvPr/>
          </p:nvSpPr>
          <p:spPr>
            <a:xfrm>
              <a:off x="4538214" y="4352597"/>
              <a:ext cx="191313" cy="30288"/>
            </a:xfrm>
            <a:custGeom>
              <a:avLst/>
              <a:gdLst/>
              <a:ahLst/>
              <a:cxnLst/>
              <a:rect l="l" t="t" r="r" b="b"/>
              <a:pathLst>
                <a:path w="10801" h="1710" extrusionOk="0">
                  <a:moveTo>
                    <a:pt x="510" y="0"/>
                  </a:moveTo>
                  <a:cubicBezTo>
                    <a:pt x="219" y="0"/>
                    <a:pt x="1" y="255"/>
                    <a:pt x="1" y="546"/>
                  </a:cubicBezTo>
                  <a:lnTo>
                    <a:pt x="1" y="1164"/>
                  </a:lnTo>
                  <a:cubicBezTo>
                    <a:pt x="1" y="1491"/>
                    <a:pt x="219" y="1709"/>
                    <a:pt x="510" y="1709"/>
                  </a:cubicBezTo>
                  <a:lnTo>
                    <a:pt x="10255" y="1709"/>
                  </a:lnTo>
                  <a:cubicBezTo>
                    <a:pt x="10546" y="1709"/>
                    <a:pt x="10800" y="1491"/>
                    <a:pt x="10800" y="1164"/>
                  </a:cubicBezTo>
                  <a:lnTo>
                    <a:pt x="10800" y="546"/>
                  </a:lnTo>
                  <a:cubicBezTo>
                    <a:pt x="10800" y="255"/>
                    <a:pt x="10546" y="0"/>
                    <a:pt x="10255" y="0"/>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69" name="Google Shape;3969;p78"/>
            <p:cNvSpPr/>
            <p:nvPr/>
          </p:nvSpPr>
          <p:spPr>
            <a:xfrm>
              <a:off x="5265985" y="4352597"/>
              <a:ext cx="191950" cy="30288"/>
            </a:xfrm>
            <a:custGeom>
              <a:avLst/>
              <a:gdLst/>
              <a:ahLst/>
              <a:cxnLst/>
              <a:rect l="l" t="t" r="r" b="b"/>
              <a:pathLst>
                <a:path w="10837" h="1710" extrusionOk="0">
                  <a:moveTo>
                    <a:pt x="546" y="0"/>
                  </a:moveTo>
                  <a:cubicBezTo>
                    <a:pt x="255" y="0"/>
                    <a:pt x="1" y="255"/>
                    <a:pt x="1" y="546"/>
                  </a:cubicBezTo>
                  <a:lnTo>
                    <a:pt x="1" y="1164"/>
                  </a:lnTo>
                  <a:cubicBezTo>
                    <a:pt x="1" y="1491"/>
                    <a:pt x="255" y="1709"/>
                    <a:pt x="546" y="1709"/>
                  </a:cubicBezTo>
                  <a:lnTo>
                    <a:pt x="10291" y="1709"/>
                  </a:lnTo>
                  <a:cubicBezTo>
                    <a:pt x="10582" y="1709"/>
                    <a:pt x="10837" y="1491"/>
                    <a:pt x="10837" y="1164"/>
                  </a:cubicBezTo>
                  <a:lnTo>
                    <a:pt x="10837" y="546"/>
                  </a:lnTo>
                  <a:cubicBezTo>
                    <a:pt x="10837" y="255"/>
                    <a:pt x="10582" y="0"/>
                    <a:pt x="10291" y="0"/>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70" name="Google Shape;3970;p78"/>
            <p:cNvSpPr/>
            <p:nvPr/>
          </p:nvSpPr>
          <p:spPr>
            <a:xfrm>
              <a:off x="4779742" y="4061474"/>
              <a:ext cx="436029" cy="21928"/>
            </a:xfrm>
            <a:custGeom>
              <a:avLst/>
              <a:gdLst/>
              <a:ahLst/>
              <a:cxnLst/>
              <a:rect l="l" t="t" r="r" b="b"/>
              <a:pathLst>
                <a:path w="24617" h="1238" extrusionOk="0">
                  <a:moveTo>
                    <a:pt x="618" y="1"/>
                  </a:moveTo>
                  <a:cubicBezTo>
                    <a:pt x="291" y="1"/>
                    <a:pt x="0" y="255"/>
                    <a:pt x="0" y="619"/>
                  </a:cubicBezTo>
                  <a:cubicBezTo>
                    <a:pt x="0" y="946"/>
                    <a:pt x="291" y="1237"/>
                    <a:pt x="618" y="1237"/>
                  </a:cubicBezTo>
                  <a:lnTo>
                    <a:pt x="23999" y="1237"/>
                  </a:lnTo>
                  <a:cubicBezTo>
                    <a:pt x="24362" y="1237"/>
                    <a:pt x="24617" y="946"/>
                    <a:pt x="24617" y="619"/>
                  </a:cubicBezTo>
                  <a:cubicBezTo>
                    <a:pt x="24617" y="255"/>
                    <a:pt x="24362" y="1"/>
                    <a:pt x="23999" y="1"/>
                  </a:cubicBezTo>
                  <a:close/>
                </a:path>
              </a:pathLst>
            </a:custGeom>
            <a:solidFill>
              <a:srgbClr val="20242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71" name="Google Shape;3971;p78"/>
            <p:cNvSpPr/>
            <p:nvPr/>
          </p:nvSpPr>
          <p:spPr>
            <a:xfrm>
              <a:off x="4891809" y="4017689"/>
              <a:ext cx="212550" cy="21910"/>
            </a:xfrm>
            <a:custGeom>
              <a:avLst/>
              <a:gdLst/>
              <a:ahLst/>
              <a:cxnLst/>
              <a:rect l="l" t="t" r="r" b="b"/>
              <a:pathLst>
                <a:path w="12000" h="1237" extrusionOk="0">
                  <a:moveTo>
                    <a:pt x="618" y="0"/>
                  </a:moveTo>
                  <a:cubicBezTo>
                    <a:pt x="255" y="0"/>
                    <a:pt x="0" y="291"/>
                    <a:pt x="0" y="618"/>
                  </a:cubicBezTo>
                  <a:cubicBezTo>
                    <a:pt x="0" y="982"/>
                    <a:pt x="255" y="1237"/>
                    <a:pt x="618" y="1237"/>
                  </a:cubicBezTo>
                  <a:lnTo>
                    <a:pt x="11381" y="1237"/>
                  </a:lnTo>
                  <a:cubicBezTo>
                    <a:pt x="11708" y="1237"/>
                    <a:pt x="11999" y="982"/>
                    <a:pt x="11999" y="618"/>
                  </a:cubicBezTo>
                  <a:cubicBezTo>
                    <a:pt x="11999" y="291"/>
                    <a:pt x="11708" y="0"/>
                    <a:pt x="11381" y="0"/>
                  </a:cubicBezTo>
                  <a:close/>
                </a:path>
              </a:pathLst>
            </a:custGeom>
            <a:solidFill>
              <a:srgbClr val="20242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72" name="Google Shape;3972;p78"/>
            <p:cNvSpPr/>
            <p:nvPr/>
          </p:nvSpPr>
          <p:spPr>
            <a:xfrm>
              <a:off x="4780380" y="4104640"/>
              <a:ext cx="436046" cy="21910"/>
            </a:xfrm>
            <a:custGeom>
              <a:avLst/>
              <a:gdLst/>
              <a:ahLst/>
              <a:cxnLst/>
              <a:rect l="l" t="t" r="r" b="b"/>
              <a:pathLst>
                <a:path w="24618" h="1237" extrusionOk="0">
                  <a:moveTo>
                    <a:pt x="619" y="0"/>
                  </a:moveTo>
                  <a:cubicBezTo>
                    <a:pt x="255" y="0"/>
                    <a:pt x="1" y="291"/>
                    <a:pt x="1" y="618"/>
                  </a:cubicBezTo>
                  <a:cubicBezTo>
                    <a:pt x="1" y="945"/>
                    <a:pt x="255" y="1236"/>
                    <a:pt x="619" y="1236"/>
                  </a:cubicBezTo>
                  <a:lnTo>
                    <a:pt x="23999" y="1236"/>
                  </a:lnTo>
                  <a:cubicBezTo>
                    <a:pt x="24326" y="1236"/>
                    <a:pt x="24617" y="982"/>
                    <a:pt x="24617" y="618"/>
                  </a:cubicBezTo>
                  <a:cubicBezTo>
                    <a:pt x="24617" y="291"/>
                    <a:pt x="24326" y="0"/>
                    <a:pt x="23999" y="0"/>
                  </a:cubicBezTo>
                  <a:close/>
                </a:path>
              </a:pathLst>
            </a:custGeom>
            <a:solidFill>
              <a:srgbClr val="20242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73" name="Google Shape;3973;p78"/>
            <p:cNvSpPr/>
            <p:nvPr/>
          </p:nvSpPr>
          <p:spPr>
            <a:xfrm>
              <a:off x="4780380" y="4148425"/>
              <a:ext cx="436046" cy="21910"/>
            </a:xfrm>
            <a:custGeom>
              <a:avLst/>
              <a:gdLst/>
              <a:ahLst/>
              <a:cxnLst/>
              <a:rect l="l" t="t" r="r" b="b"/>
              <a:pathLst>
                <a:path w="24618" h="1237" extrusionOk="0">
                  <a:moveTo>
                    <a:pt x="619" y="1"/>
                  </a:moveTo>
                  <a:cubicBezTo>
                    <a:pt x="255" y="1"/>
                    <a:pt x="1" y="255"/>
                    <a:pt x="1" y="619"/>
                  </a:cubicBezTo>
                  <a:cubicBezTo>
                    <a:pt x="1" y="946"/>
                    <a:pt x="255" y="1237"/>
                    <a:pt x="619" y="1237"/>
                  </a:cubicBezTo>
                  <a:lnTo>
                    <a:pt x="23999" y="1237"/>
                  </a:lnTo>
                  <a:cubicBezTo>
                    <a:pt x="24326" y="1237"/>
                    <a:pt x="24617" y="946"/>
                    <a:pt x="24617" y="619"/>
                  </a:cubicBezTo>
                  <a:cubicBezTo>
                    <a:pt x="24617" y="255"/>
                    <a:pt x="24326" y="1"/>
                    <a:pt x="23999" y="1"/>
                  </a:cubicBezTo>
                  <a:close/>
                </a:path>
              </a:pathLst>
            </a:custGeom>
            <a:solidFill>
              <a:srgbClr val="20242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74" name="Google Shape;3974;p78"/>
            <p:cNvSpPr/>
            <p:nvPr/>
          </p:nvSpPr>
          <p:spPr>
            <a:xfrm>
              <a:off x="4780380" y="4191573"/>
              <a:ext cx="436046" cy="21928"/>
            </a:xfrm>
            <a:custGeom>
              <a:avLst/>
              <a:gdLst/>
              <a:ahLst/>
              <a:cxnLst/>
              <a:rect l="l" t="t" r="r" b="b"/>
              <a:pathLst>
                <a:path w="24618" h="1238" extrusionOk="0">
                  <a:moveTo>
                    <a:pt x="619" y="1"/>
                  </a:moveTo>
                  <a:cubicBezTo>
                    <a:pt x="255" y="1"/>
                    <a:pt x="1" y="292"/>
                    <a:pt x="1" y="619"/>
                  </a:cubicBezTo>
                  <a:cubicBezTo>
                    <a:pt x="1" y="946"/>
                    <a:pt x="255" y="1237"/>
                    <a:pt x="619" y="1237"/>
                  </a:cubicBezTo>
                  <a:lnTo>
                    <a:pt x="23999" y="1237"/>
                  </a:lnTo>
                  <a:cubicBezTo>
                    <a:pt x="24326" y="1237"/>
                    <a:pt x="24617" y="983"/>
                    <a:pt x="24617" y="619"/>
                  </a:cubicBezTo>
                  <a:cubicBezTo>
                    <a:pt x="24617" y="292"/>
                    <a:pt x="24326" y="1"/>
                    <a:pt x="23999" y="1"/>
                  </a:cubicBezTo>
                  <a:close/>
                </a:path>
              </a:pathLst>
            </a:custGeom>
            <a:solidFill>
              <a:srgbClr val="20242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75" name="Google Shape;3975;p78"/>
            <p:cNvSpPr/>
            <p:nvPr/>
          </p:nvSpPr>
          <p:spPr>
            <a:xfrm>
              <a:off x="4780380" y="4235322"/>
              <a:ext cx="436046" cy="21379"/>
            </a:xfrm>
            <a:custGeom>
              <a:avLst/>
              <a:gdLst/>
              <a:ahLst/>
              <a:cxnLst/>
              <a:rect l="l" t="t" r="r" b="b"/>
              <a:pathLst>
                <a:path w="24618" h="1207" extrusionOk="0">
                  <a:moveTo>
                    <a:pt x="558" y="0"/>
                  </a:moveTo>
                  <a:cubicBezTo>
                    <a:pt x="227" y="0"/>
                    <a:pt x="1" y="279"/>
                    <a:pt x="1" y="622"/>
                  </a:cubicBezTo>
                  <a:cubicBezTo>
                    <a:pt x="1" y="949"/>
                    <a:pt x="255" y="1203"/>
                    <a:pt x="619" y="1203"/>
                  </a:cubicBezTo>
                  <a:lnTo>
                    <a:pt x="23999" y="1203"/>
                  </a:lnTo>
                  <a:cubicBezTo>
                    <a:pt x="24018" y="1205"/>
                    <a:pt x="24036" y="1206"/>
                    <a:pt x="24054" y="1206"/>
                  </a:cubicBezTo>
                  <a:cubicBezTo>
                    <a:pt x="24358" y="1206"/>
                    <a:pt x="24617" y="928"/>
                    <a:pt x="24617" y="585"/>
                  </a:cubicBezTo>
                  <a:cubicBezTo>
                    <a:pt x="24617" y="258"/>
                    <a:pt x="24326" y="3"/>
                    <a:pt x="23999" y="3"/>
                  </a:cubicBezTo>
                  <a:lnTo>
                    <a:pt x="619" y="3"/>
                  </a:lnTo>
                  <a:cubicBezTo>
                    <a:pt x="598" y="1"/>
                    <a:pt x="578" y="0"/>
                    <a:pt x="558" y="0"/>
                  </a:cubicBezTo>
                  <a:close/>
                </a:path>
              </a:pathLst>
            </a:custGeom>
            <a:solidFill>
              <a:srgbClr val="20242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76" name="Google Shape;3976;p78"/>
            <p:cNvSpPr/>
            <p:nvPr/>
          </p:nvSpPr>
          <p:spPr>
            <a:xfrm>
              <a:off x="4544662" y="4058906"/>
              <a:ext cx="148785" cy="148785"/>
            </a:xfrm>
            <a:custGeom>
              <a:avLst/>
              <a:gdLst/>
              <a:ahLst/>
              <a:cxnLst/>
              <a:rect l="l" t="t" r="r" b="b"/>
              <a:pathLst>
                <a:path w="8400" h="8400" extrusionOk="0">
                  <a:moveTo>
                    <a:pt x="4218" y="0"/>
                  </a:moveTo>
                  <a:cubicBezTo>
                    <a:pt x="1891" y="0"/>
                    <a:pt x="0" y="1855"/>
                    <a:pt x="0" y="4182"/>
                  </a:cubicBezTo>
                  <a:cubicBezTo>
                    <a:pt x="0" y="6509"/>
                    <a:pt x="1891" y="8400"/>
                    <a:pt x="4218" y="8400"/>
                  </a:cubicBezTo>
                  <a:cubicBezTo>
                    <a:pt x="6545" y="8400"/>
                    <a:pt x="8400" y="6509"/>
                    <a:pt x="8400" y="4182"/>
                  </a:cubicBezTo>
                  <a:cubicBezTo>
                    <a:pt x="8400" y="1855"/>
                    <a:pt x="6545" y="0"/>
                    <a:pt x="4218" y="0"/>
                  </a:cubicBezTo>
                  <a:close/>
                </a:path>
              </a:pathLst>
            </a:custGeom>
            <a:solidFill>
              <a:schemeClr val="accent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77" name="Google Shape;3977;p78"/>
            <p:cNvSpPr/>
            <p:nvPr/>
          </p:nvSpPr>
          <p:spPr>
            <a:xfrm>
              <a:off x="4559469" y="4073076"/>
              <a:ext cx="119807" cy="120445"/>
            </a:xfrm>
            <a:custGeom>
              <a:avLst/>
              <a:gdLst/>
              <a:ahLst/>
              <a:cxnLst/>
              <a:rect l="l" t="t" r="r" b="b"/>
              <a:pathLst>
                <a:path w="6764" h="6800" extrusionOk="0">
                  <a:moveTo>
                    <a:pt x="3382" y="0"/>
                  </a:moveTo>
                  <a:cubicBezTo>
                    <a:pt x="1492" y="0"/>
                    <a:pt x="1" y="1528"/>
                    <a:pt x="1" y="3382"/>
                  </a:cubicBezTo>
                  <a:cubicBezTo>
                    <a:pt x="1" y="5273"/>
                    <a:pt x="1492" y="6800"/>
                    <a:pt x="3382" y="6800"/>
                  </a:cubicBezTo>
                  <a:cubicBezTo>
                    <a:pt x="5237" y="6800"/>
                    <a:pt x="6764" y="5273"/>
                    <a:pt x="6764" y="3382"/>
                  </a:cubicBezTo>
                  <a:cubicBezTo>
                    <a:pt x="6764" y="1528"/>
                    <a:pt x="5237" y="0"/>
                    <a:pt x="3382" y="0"/>
                  </a:cubicBezTo>
                  <a:close/>
                </a:path>
              </a:pathLst>
            </a:custGeom>
            <a:solidFill>
              <a:schemeClr val="dk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78" name="Google Shape;3978;p78"/>
            <p:cNvSpPr/>
            <p:nvPr/>
          </p:nvSpPr>
          <p:spPr>
            <a:xfrm>
              <a:off x="4544662" y="4227653"/>
              <a:ext cx="149440" cy="38649"/>
            </a:xfrm>
            <a:custGeom>
              <a:avLst/>
              <a:gdLst/>
              <a:ahLst/>
              <a:cxnLst/>
              <a:rect l="l" t="t" r="r" b="b"/>
              <a:pathLst>
                <a:path w="8437" h="2182" extrusionOk="0">
                  <a:moveTo>
                    <a:pt x="546" y="0"/>
                  </a:moveTo>
                  <a:cubicBezTo>
                    <a:pt x="255" y="0"/>
                    <a:pt x="0" y="255"/>
                    <a:pt x="0" y="546"/>
                  </a:cubicBezTo>
                  <a:lnTo>
                    <a:pt x="0" y="1636"/>
                  </a:lnTo>
                  <a:cubicBezTo>
                    <a:pt x="0" y="1927"/>
                    <a:pt x="255" y="2182"/>
                    <a:pt x="546" y="2182"/>
                  </a:cubicBezTo>
                  <a:lnTo>
                    <a:pt x="7891" y="2182"/>
                  </a:lnTo>
                  <a:cubicBezTo>
                    <a:pt x="8182" y="2182"/>
                    <a:pt x="8436" y="1927"/>
                    <a:pt x="8436" y="1636"/>
                  </a:cubicBezTo>
                  <a:lnTo>
                    <a:pt x="8436" y="546"/>
                  </a:lnTo>
                  <a:cubicBezTo>
                    <a:pt x="8436" y="255"/>
                    <a:pt x="8182" y="0"/>
                    <a:pt x="7891" y="0"/>
                  </a:cubicBezTo>
                  <a:close/>
                </a:path>
              </a:pathLst>
            </a:custGeom>
            <a:solidFill>
              <a:schemeClr val="accent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79" name="Google Shape;3979;p78"/>
            <p:cNvSpPr/>
            <p:nvPr/>
          </p:nvSpPr>
          <p:spPr>
            <a:xfrm>
              <a:off x="5302066" y="4058906"/>
              <a:ext cx="149423" cy="148785"/>
            </a:xfrm>
            <a:custGeom>
              <a:avLst/>
              <a:gdLst/>
              <a:ahLst/>
              <a:cxnLst/>
              <a:rect l="l" t="t" r="r" b="b"/>
              <a:pathLst>
                <a:path w="8436" h="8400" extrusionOk="0">
                  <a:moveTo>
                    <a:pt x="4218" y="0"/>
                  </a:moveTo>
                  <a:cubicBezTo>
                    <a:pt x="1891" y="0"/>
                    <a:pt x="0" y="1855"/>
                    <a:pt x="0" y="4182"/>
                  </a:cubicBezTo>
                  <a:cubicBezTo>
                    <a:pt x="0" y="6509"/>
                    <a:pt x="1891" y="8400"/>
                    <a:pt x="4218" y="8400"/>
                  </a:cubicBezTo>
                  <a:cubicBezTo>
                    <a:pt x="6545" y="8400"/>
                    <a:pt x="8436" y="6509"/>
                    <a:pt x="8436" y="4182"/>
                  </a:cubicBezTo>
                  <a:cubicBezTo>
                    <a:pt x="8436" y="1855"/>
                    <a:pt x="6545" y="0"/>
                    <a:pt x="4218" y="0"/>
                  </a:cubicBezTo>
                  <a:close/>
                </a:path>
              </a:pathLst>
            </a:custGeom>
            <a:solidFill>
              <a:srgbClr val="80828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80" name="Google Shape;3980;p78"/>
            <p:cNvSpPr/>
            <p:nvPr/>
          </p:nvSpPr>
          <p:spPr>
            <a:xfrm>
              <a:off x="5302066" y="4227653"/>
              <a:ext cx="148785" cy="38649"/>
            </a:xfrm>
            <a:custGeom>
              <a:avLst/>
              <a:gdLst/>
              <a:ahLst/>
              <a:cxnLst/>
              <a:rect l="l" t="t" r="r" b="b"/>
              <a:pathLst>
                <a:path w="8400" h="2182" extrusionOk="0">
                  <a:moveTo>
                    <a:pt x="546" y="0"/>
                  </a:moveTo>
                  <a:cubicBezTo>
                    <a:pt x="255" y="0"/>
                    <a:pt x="0" y="255"/>
                    <a:pt x="0" y="546"/>
                  </a:cubicBezTo>
                  <a:lnTo>
                    <a:pt x="0" y="1636"/>
                  </a:lnTo>
                  <a:cubicBezTo>
                    <a:pt x="0" y="1927"/>
                    <a:pt x="255" y="2182"/>
                    <a:pt x="546" y="2182"/>
                  </a:cubicBezTo>
                  <a:lnTo>
                    <a:pt x="7891" y="2182"/>
                  </a:lnTo>
                  <a:cubicBezTo>
                    <a:pt x="8181" y="2182"/>
                    <a:pt x="8400" y="1927"/>
                    <a:pt x="8400" y="1636"/>
                  </a:cubicBezTo>
                  <a:lnTo>
                    <a:pt x="8400" y="546"/>
                  </a:lnTo>
                  <a:cubicBezTo>
                    <a:pt x="8400" y="255"/>
                    <a:pt x="8181" y="0"/>
                    <a:pt x="7891" y="0"/>
                  </a:cubicBezTo>
                  <a:close/>
                </a:path>
              </a:pathLst>
            </a:custGeom>
            <a:solidFill>
              <a:srgbClr val="FFDC48"/>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81" name="Google Shape;3981;p78"/>
            <p:cNvSpPr/>
            <p:nvPr/>
          </p:nvSpPr>
          <p:spPr>
            <a:xfrm>
              <a:off x="4576225" y="3631255"/>
              <a:ext cx="843062" cy="309154"/>
            </a:xfrm>
            <a:custGeom>
              <a:avLst/>
              <a:gdLst/>
              <a:ahLst/>
              <a:cxnLst/>
              <a:rect l="l" t="t" r="r" b="b"/>
              <a:pathLst>
                <a:path w="47597" h="17454" extrusionOk="0">
                  <a:moveTo>
                    <a:pt x="1055" y="1"/>
                  </a:moveTo>
                  <a:cubicBezTo>
                    <a:pt x="473" y="1"/>
                    <a:pt x="0" y="473"/>
                    <a:pt x="0" y="1091"/>
                  </a:cubicBezTo>
                  <a:lnTo>
                    <a:pt x="0" y="16399"/>
                  </a:lnTo>
                  <a:cubicBezTo>
                    <a:pt x="0" y="16981"/>
                    <a:pt x="473" y="17454"/>
                    <a:pt x="1055" y="17454"/>
                  </a:cubicBezTo>
                  <a:lnTo>
                    <a:pt x="46542" y="17454"/>
                  </a:lnTo>
                  <a:cubicBezTo>
                    <a:pt x="47124" y="17454"/>
                    <a:pt x="47597" y="16981"/>
                    <a:pt x="47597" y="16399"/>
                  </a:cubicBezTo>
                  <a:lnTo>
                    <a:pt x="47597" y="1091"/>
                  </a:lnTo>
                  <a:cubicBezTo>
                    <a:pt x="47597" y="473"/>
                    <a:pt x="47124" y="1"/>
                    <a:pt x="46542" y="1"/>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82" name="Google Shape;3982;p78"/>
            <p:cNvSpPr/>
            <p:nvPr/>
          </p:nvSpPr>
          <p:spPr>
            <a:xfrm>
              <a:off x="4589102" y="3643495"/>
              <a:ext cx="394174" cy="285331"/>
            </a:xfrm>
            <a:custGeom>
              <a:avLst/>
              <a:gdLst/>
              <a:ahLst/>
              <a:cxnLst/>
              <a:rect l="l" t="t" r="r" b="b"/>
              <a:pathLst>
                <a:path w="22254" h="16109" extrusionOk="0">
                  <a:moveTo>
                    <a:pt x="509" y="0"/>
                  </a:moveTo>
                  <a:cubicBezTo>
                    <a:pt x="219" y="0"/>
                    <a:pt x="0" y="255"/>
                    <a:pt x="0" y="546"/>
                  </a:cubicBezTo>
                  <a:lnTo>
                    <a:pt x="0" y="15563"/>
                  </a:lnTo>
                  <a:cubicBezTo>
                    <a:pt x="0" y="15854"/>
                    <a:pt x="219" y="16108"/>
                    <a:pt x="509" y="16108"/>
                  </a:cubicBezTo>
                  <a:lnTo>
                    <a:pt x="21708" y="16108"/>
                  </a:lnTo>
                  <a:cubicBezTo>
                    <a:pt x="22035" y="16108"/>
                    <a:pt x="22253" y="15854"/>
                    <a:pt x="22253" y="15563"/>
                  </a:cubicBezTo>
                  <a:lnTo>
                    <a:pt x="22253" y="546"/>
                  </a:lnTo>
                  <a:cubicBezTo>
                    <a:pt x="22253" y="255"/>
                    <a:pt x="22035" y="0"/>
                    <a:pt x="21708" y="0"/>
                  </a:cubicBezTo>
                  <a:close/>
                </a:path>
              </a:pathLst>
            </a:custGeom>
            <a:solidFill>
              <a:schemeClr val="dk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83" name="Google Shape;3983;p78"/>
            <p:cNvSpPr/>
            <p:nvPr/>
          </p:nvSpPr>
          <p:spPr>
            <a:xfrm>
              <a:off x="5012236" y="3643495"/>
              <a:ext cx="394829" cy="285331"/>
            </a:xfrm>
            <a:custGeom>
              <a:avLst/>
              <a:gdLst/>
              <a:ahLst/>
              <a:cxnLst/>
              <a:rect l="l" t="t" r="r" b="b"/>
              <a:pathLst>
                <a:path w="22291" h="16109" extrusionOk="0">
                  <a:moveTo>
                    <a:pt x="546" y="0"/>
                  </a:moveTo>
                  <a:cubicBezTo>
                    <a:pt x="255" y="0"/>
                    <a:pt x="1" y="255"/>
                    <a:pt x="1" y="546"/>
                  </a:cubicBezTo>
                  <a:lnTo>
                    <a:pt x="1" y="15563"/>
                  </a:lnTo>
                  <a:cubicBezTo>
                    <a:pt x="1" y="15854"/>
                    <a:pt x="255" y="16108"/>
                    <a:pt x="546" y="16108"/>
                  </a:cubicBezTo>
                  <a:lnTo>
                    <a:pt x="21745" y="16108"/>
                  </a:lnTo>
                  <a:cubicBezTo>
                    <a:pt x="22036" y="16108"/>
                    <a:pt x="22290" y="15854"/>
                    <a:pt x="22290" y="15563"/>
                  </a:cubicBezTo>
                  <a:lnTo>
                    <a:pt x="22290" y="546"/>
                  </a:lnTo>
                  <a:cubicBezTo>
                    <a:pt x="22290" y="255"/>
                    <a:pt x="22036" y="0"/>
                    <a:pt x="21745" y="0"/>
                  </a:cubicBezTo>
                  <a:close/>
                </a:path>
              </a:pathLst>
            </a:custGeom>
            <a:solidFill>
              <a:schemeClr val="dk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84" name="Google Shape;3984;p78"/>
            <p:cNvSpPr/>
            <p:nvPr/>
          </p:nvSpPr>
          <p:spPr>
            <a:xfrm>
              <a:off x="4761055" y="3515327"/>
              <a:ext cx="474040" cy="94691"/>
            </a:xfrm>
            <a:custGeom>
              <a:avLst/>
              <a:gdLst/>
              <a:ahLst/>
              <a:cxnLst/>
              <a:rect l="l" t="t" r="r" b="b"/>
              <a:pathLst>
                <a:path w="26763" h="5346" extrusionOk="0">
                  <a:moveTo>
                    <a:pt x="2255" y="1"/>
                  </a:moveTo>
                  <a:cubicBezTo>
                    <a:pt x="983" y="1"/>
                    <a:pt x="1" y="982"/>
                    <a:pt x="1" y="2255"/>
                  </a:cubicBezTo>
                  <a:lnTo>
                    <a:pt x="1" y="3055"/>
                  </a:lnTo>
                  <a:cubicBezTo>
                    <a:pt x="1" y="4328"/>
                    <a:pt x="983" y="5346"/>
                    <a:pt x="2255" y="5346"/>
                  </a:cubicBezTo>
                  <a:lnTo>
                    <a:pt x="24508" y="5346"/>
                  </a:lnTo>
                  <a:cubicBezTo>
                    <a:pt x="25745" y="5346"/>
                    <a:pt x="26763" y="4328"/>
                    <a:pt x="26763" y="3055"/>
                  </a:cubicBezTo>
                  <a:lnTo>
                    <a:pt x="26763" y="2255"/>
                  </a:lnTo>
                  <a:cubicBezTo>
                    <a:pt x="26763" y="982"/>
                    <a:pt x="25745" y="1"/>
                    <a:pt x="24508" y="1"/>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85" name="Google Shape;3985;p78"/>
            <p:cNvSpPr/>
            <p:nvPr/>
          </p:nvSpPr>
          <p:spPr>
            <a:xfrm>
              <a:off x="4768796" y="3522412"/>
              <a:ext cx="457921" cy="79883"/>
            </a:xfrm>
            <a:custGeom>
              <a:avLst/>
              <a:gdLst/>
              <a:ahLst/>
              <a:cxnLst/>
              <a:rect l="l" t="t" r="r" b="b"/>
              <a:pathLst>
                <a:path w="25853" h="4510" extrusionOk="0">
                  <a:moveTo>
                    <a:pt x="1927" y="0"/>
                  </a:moveTo>
                  <a:cubicBezTo>
                    <a:pt x="873" y="0"/>
                    <a:pt x="0" y="873"/>
                    <a:pt x="0" y="1928"/>
                  </a:cubicBezTo>
                  <a:lnTo>
                    <a:pt x="0" y="2582"/>
                  </a:lnTo>
                  <a:cubicBezTo>
                    <a:pt x="0" y="3673"/>
                    <a:pt x="873" y="4509"/>
                    <a:pt x="1927" y="4509"/>
                  </a:cubicBezTo>
                  <a:lnTo>
                    <a:pt x="23926" y="4509"/>
                  </a:lnTo>
                  <a:cubicBezTo>
                    <a:pt x="25017" y="4509"/>
                    <a:pt x="25853" y="3673"/>
                    <a:pt x="25853" y="2582"/>
                  </a:cubicBezTo>
                  <a:lnTo>
                    <a:pt x="25853" y="1928"/>
                  </a:lnTo>
                  <a:cubicBezTo>
                    <a:pt x="25853" y="873"/>
                    <a:pt x="25017" y="0"/>
                    <a:pt x="23926" y="0"/>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86" name="Google Shape;3986;p78"/>
            <p:cNvSpPr/>
            <p:nvPr/>
          </p:nvSpPr>
          <p:spPr>
            <a:xfrm>
              <a:off x="4585879" y="3532065"/>
              <a:ext cx="60559" cy="60559"/>
            </a:xfrm>
            <a:custGeom>
              <a:avLst/>
              <a:gdLst/>
              <a:ahLst/>
              <a:cxnLst/>
              <a:rect l="l" t="t" r="r" b="b"/>
              <a:pathLst>
                <a:path w="3419" h="3419" extrusionOk="0">
                  <a:moveTo>
                    <a:pt x="1710" y="1"/>
                  </a:moveTo>
                  <a:cubicBezTo>
                    <a:pt x="764" y="1"/>
                    <a:pt x="1" y="764"/>
                    <a:pt x="1" y="1710"/>
                  </a:cubicBezTo>
                  <a:cubicBezTo>
                    <a:pt x="1" y="2655"/>
                    <a:pt x="764" y="3419"/>
                    <a:pt x="1710" y="3419"/>
                  </a:cubicBezTo>
                  <a:cubicBezTo>
                    <a:pt x="2619" y="3419"/>
                    <a:pt x="3419" y="2655"/>
                    <a:pt x="3419" y="1710"/>
                  </a:cubicBezTo>
                  <a:cubicBezTo>
                    <a:pt x="3419" y="764"/>
                    <a:pt x="2619" y="1"/>
                    <a:pt x="1710" y="1"/>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87" name="Google Shape;3987;p78"/>
            <p:cNvSpPr/>
            <p:nvPr/>
          </p:nvSpPr>
          <p:spPr>
            <a:xfrm>
              <a:off x="4595550" y="3542374"/>
              <a:ext cx="40579" cy="39959"/>
            </a:xfrm>
            <a:custGeom>
              <a:avLst/>
              <a:gdLst/>
              <a:ahLst/>
              <a:cxnLst/>
              <a:rect l="l" t="t" r="r" b="b"/>
              <a:pathLst>
                <a:path w="2291" h="2256" extrusionOk="0">
                  <a:moveTo>
                    <a:pt x="1164" y="1"/>
                  </a:moveTo>
                  <a:cubicBezTo>
                    <a:pt x="509" y="1"/>
                    <a:pt x="0" y="510"/>
                    <a:pt x="0" y="1128"/>
                  </a:cubicBezTo>
                  <a:cubicBezTo>
                    <a:pt x="0" y="1746"/>
                    <a:pt x="509" y="2255"/>
                    <a:pt x="1164" y="2255"/>
                  </a:cubicBezTo>
                  <a:cubicBezTo>
                    <a:pt x="1782" y="2255"/>
                    <a:pt x="2291" y="1746"/>
                    <a:pt x="2291" y="1128"/>
                  </a:cubicBezTo>
                  <a:cubicBezTo>
                    <a:pt x="2291" y="510"/>
                    <a:pt x="1782" y="1"/>
                    <a:pt x="1164" y="1"/>
                  </a:cubicBezTo>
                  <a:close/>
                </a:path>
              </a:pathLst>
            </a:custGeom>
            <a:solidFill>
              <a:schemeClr val="accent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88" name="Google Shape;3988;p78"/>
            <p:cNvSpPr/>
            <p:nvPr/>
          </p:nvSpPr>
          <p:spPr>
            <a:xfrm>
              <a:off x="4668313" y="3532065"/>
              <a:ext cx="60559" cy="60559"/>
            </a:xfrm>
            <a:custGeom>
              <a:avLst/>
              <a:gdLst/>
              <a:ahLst/>
              <a:cxnLst/>
              <a:rect l="l" t="t" r="r" b="b"/>
              <a:pathLst>
                <a:path w="3419" h="3419" extrusionOk="0">
                  <a:moveTo>
                    <a:pt x="1710" y="1"/>
                  </a:moveTo>
                  <a:cubicBezTo>
                    <a:pt x="764" y="1"/>
                    <a:pt x="1" y="764"/>
                    <a:pt x="1" y="1710"/>
                  </a:cubicBezTo>
                  <a:cubicBezTo>
                    <a:pt x="1" y="2655"/>
                    <a:pt x="764" y="3419"/>
                    <a:pt x="1710" y="3419"/>
                  </a:cubicBezTo>
                  <a:cubicBezTo>
                    <a:pt x="2619" y="3419"/>
                    <a:pt x="3419" y="2655"/>
                    <a:pt x="3419" y="1710"/>
                  </a:cubicBezTo>
                  <a:cubicBezTo>
                    <a:pt x="3419" y="764"/>
                    <a:pt x="2619" y="1"/>
                    <a:pt x="1710" y="1"/>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89" name="Google Shape;3989;p78"/>
            <p:cNvSpPr/>
            <p:nvPr/>
          </p:nvSpPr>
          <p:spPr>
            <a:xfrm>
              <a:off x="4677984" y="3542374"/>
              <a:ext cx="40579" cy="39959"/>
            </a:xfrm>
            <a:custGeom>
              <a:avLst/>
              <a:gdLst/>
              <a:ahLst/>
              <a:cxnLst/>
              <a:rect l="l" t="t" r="r" b="b"/>
              <a:pathLst>
                <a:path w="2291" h="2256" extrusionOk="0">
                  <a:moveTo>
                    <a:pt x="1164" y="1"/>
                  </a:moveTo>
                  <a:cubicBezTo>
                    <a:pt x="509" y="1"/>
                    <a:pt x="0" y="510"/>
                    <a:pt x="0" y="1128"/>
                  </a:cubicBezTo>
                  <a:cubicBezTo>
                    <a:pt x="0" y="1746"/>
                    <a:pt x="509" y="2255"/>
                    <a:pt x="1164" y="2255"/>
                  </a:cubicBezTo>
                  <a:cubicBezTo>
                    <a:pt x="1782" y="2255"/>
                    <a:pt x="2291" y="1746"/>
                    <a:pt x="2291" y="1128"/>
                  </a:cubicBezTo>
                  <a:cubicBezTo>
                    <a:pt x="2291" y="510"/>
                    <a:pt x="1782" y="1"/>
                    <a:pt x="1164" y="1"/>
                  </a:cubicBezTo>
                  <a:close/>
                </a:path>
              </a:pathLst>
            </a:custGeom>
            <a:solidFill>
              <a:schemeClr val="accent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90" name="Google Shape;3990;p78"/>
            <p:cNvSpPr/>
            <p:nvPr/>
          </p:nvSpPr>
          <p:spPr>
            <a:xfrm>
              <a:off x="5264055" y="3532065"/>
              <a:ext cx="60559" cy="60559"/>
            </a:xfrm>
            <a:custGeom>
              <a:avLst/>
              <a:gdLst/>
              <a:ahLst/>
              <a:cxnLst/>
              <a:rect l="l" t="t" r="r" b="b"/>
              <a:pathLst>
                <a:path w="3419" h="3419" extrusionOk="0">
                  <a:moveTo>
                    <a:pt x="1710" y="1"/>
                  </a:moveTo>
                  <a:cubicBezTo>
                    <a:pt x="764" y="1"/>
                    <a:pt x="1" y="764"/>
                    <a:pt x="1" y="1710"/>
                  </a:cubicBezTo>
                  <a:cubicBezTo>
                    <a:pt x="1" y="2655"/>
                    <a:pt x="764" y="3419"/>
                    <a:pt x="1710" y="3419"/>
                  </a:cubicBezTo>
                  <a:cubicBezTo>
                    <a:pt x="2655" y="3419"/>
                    <a:pt x="3419" y="2655"/>
                    <a:pt x="3419" y="1710"/>
                  </a:cubicBezTo>
                  <a:cubicBezTo>
                    <a:pt x="3419" y="764"/>
                    <a:pt x="2655" y="1"/>
                    <a:pt x="1710" y="1"/>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91" name="Google Shape;3991;p78"/>
            <p:cNvSpPr/>
            <p:nvPr/>
          </p:nvSpPr>
          <p:spPr>
            <a:xfrm>
              <a:off x="5274363" y="3542374"/>
              <a:ext cx="39959" cy="39959"/>
            </a:xfrm>
            <a:custGeom>
              <a:avLst/>
              <a:gdLst/>
              <a:ahLst/>
              <a:cxnLst/>
              <a:rect l="l" t="t" r="r" b="b"/>
              <a:pathLst>
                <a:path w="2256" h="2256" extrusionOk="0">
                  <a:moveTo>
                    <a:pt x="1128" y="1"/>
                  </a:moveTo>
                  <a:cubicBezTo>
                    <a:pt x="510" y="1"/>
                    <a:pt x="1" y="510"/>
                    <a:pt x="1" y="1128"/>
                  </a:cubicBezTo>
                  <a:cubicBezTo>
                    <a:pt x="1" y="1746"/>
                    <a:pt x="510" y="2255"/>
                    <a:pt x="1128" y="2255"/>
                  </a:cubicBezTo>
                  <a:cubicBezTo>
                    <a:pt x="1746" y="2255"/>
                    <a:pt x="2255" y="1746"/>
                    <a:pt x="2255" y="1128"/>
                  </a:cubicBezTo>
                  <a:cubicBezTo>
                    <a:pt x="2255" y="510"/>
                    <a:pt x="1746" y="1"/>
                    <a:pt x="1128" y="1"/>
                  </a:cubicBezTo>
                  <a:close/>
                </a:path>
              </a:pathLst>
            </a:custGeom>
            <a:solidFill>
              <a:schemeClr val="accent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92" name="Google Shape;3992;p78"/>
            <p:cNvSpPr/>
            <p:nvPr/>
          </p:nvSpPr>
          <p:spPr>
            <a:xfrm>
              <a:off x="5346506" y="3532065"/>
              <a:ext cx="60559" cy="60559"/>
            </a:xfrm>
            <a:custGeom>
              <a:avLst/>
              <a:gdLst/>
              <a:ahLst/>
              <a:cxnLst/>
              <a:rect l="l" t="t" r="r" b="b"/>
              <a:pathLst>
                <a:path w="3419" h="3419" extrusionOk="0">
                  <a:moveTo>
                    <a:pt x="1709" y="1"/>
                  </a:moveTo>
                  <a:cubicBezTo>
                    <a:pt x="764" y="1"/>
                    <a:pt x="0" y="764"/>
                    <a:pt x="0" y="1710"/>
                  </a:cubicBezTo>
                  <a:cubicBezTo>
                    <a:pt x="0" y="2655"/>
                    <a:pt x="764" y="3419"/>
                    <a:pt x="1709" y="3419"/>
                  </a:cubicBezTo>
                  <a:cubicBezTo>
                    <a:pt x="2654" y="3419"/>
                    <a:pt x="3418" y="2655"/>
                    <a:pt x="3418" y="1710"/>
                  </a:cubicBezTo>
                  <a:cubicBezTo>
                    <a:pt x="3418" y="764"/>
                    <a:pt x="2654" y="1"/>
                    <a:pt x="1709" y="1"/>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93" name="Google Shape;3993;p78"/>
            <p:cNvSpPr/>
            <p:nvPr/>
          </p:nvSpPr>
          <p:spPr>
            <a:xfrm>
              <a:off x="5356797" y="3542374"/>
              <a:ext cx="39959" cy="39959"/>
            </a:xfrm>
            <a:custGeom>
              <a:avLst/>
              <a:gdLst/>
              <a:ahLst/>
              <a:cxnLst/>
              <a:rect l="l" t="t" r="r" b="b"/>
              <a:pathLst>
                <a:path w="2256" h="2256" extrusionOk="0">
                  <a:moveTo>
                    <a:pt x="1128" y="1"/>
                  </a:moveTo>
                  <a:cubicBezTo>
                    <a:pt x="510" y="1"/>
                    <a:pt x="1" y="510"/>
                    <a:pt x="1" y="1128"/>
                  </a:cubicBezTo>
                  <a:cubicBezTo>
                    <a:pt x="1" y="1746"/>
                    <a:pt x="510" y="2255"/>
                    <a:pt x="1128" y="2255"/>
                  </a:cubicBezTo>
                  <a:cubicBezTo>
                    <a:pt x="1746" y="2255"/>
                    <a:pt x="2255" y="1746"/>
                    <a:pt x="2255" y="1128"/>
                  </a:cubicBezTo>
                  <a:cubicBezTo>
                    <a:pt x="2255" y="510"/>
                    <a:pt x="1746" y="1"/>
                    <a:pt x="1128" y="1"/>
                  </a:cubicBezTo>
                  <a:close/>
                </a:path>
              </a:pathLst>
            </a:custGeom>
            <a:solidFill>
              <a:schemeClr val="accent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94" name="Google Shape;3994;p78"/>
            <p:cNvSpPr/>
            <p:nvPr/>
          </p:nvSpPr>
          <p:spPr>
            <a:xfrm>
              <a:off x="4411340" y="3763284"/>
              <a:ext cx="97277" cy="229306"/>
            </a:xfrm>
            <a:custGeom>
              <a:avLst/>
              <a:gdLst/>
              <a:ahLst/>
              <a:cxnLst/>
              <a:rect l="l" t="t" r="r" b="b"/>
              <a:pathLst>
                <a:path w="5492" h="12946" extrusionOk="0">
                  <a:moveTo>
                    <a:pt x="1855" y="1"/>
                  </a:moveTo>
                  <a:cubicBezTo>
                    <a:pt x="837" y="1"/>
                    <a:pt x="1" y="837"/>
                    <a:pt x="1" y="1855"/>
                  </a:cubicBezTo>
                  <a:lnTo>
                    <a:pt x="1" y="11091"/>
                  </a:lnTo>
                  <a:cubicBezTo>
                    <a:pt x="1" y="12109"/>
                    <a:pt x="837" y="12945"/>
                    <a:pt x="1855" y="12945"/>
                  </a:cubicBezTo>
                  <a:lnTo>
                    <a:pt x="3600" y="12945"/>
                  </a:lnTo>
                  <a:cubicBezTo>
                    <a:pt x="4655" y="12945"/>
                    <a:pt x="5491" y="12109"/>
                    <a:pt x="5491" y="11091"/>
                  </a:cubicBezTo>
                  <a:lnTo>
                    <a:pt x="5491" y="1855"/>
                  </a:lnTo>
                  <a:cubicBezTo>
                    <a:pt x="5491" y="837"/>
                    <a:pt x="4655" y="1"/>
                    <a:pt x="3600" y="1"/>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95" name="Google Shape;3995;p78"/>
            <p:cNvSpPr/>
            <p:nvPr/>
          </p:nvSpPr>
          <p:spPr>
            <a:xfrm>
              <a:off x="5487551" y="3763284"/>
              <a:ext cx="97259" cy="229306"/>
            </a:xfrm>
            <a:custGeom>
              <a:avLst/>
              <a:gdLst/>
              <a:ahLst/>
              <a:cxnLst/>
              <a:rect l="l" t="t" r="r" b="b"/>
              <a:pathLst>
                <a:path w="5491" h="12946" extrusionOk="0">
                  <a:moveTo>
                    <a:pt x="1855" y="1"/>
                  </a:moveTo>
                  <a:cubicBezTo>
                    <a:pt x="836" y="1"/>
                    <a:pt x="0" y="837"/>
                    <a:pt x="0" y="1855"/>
                  </a:cubicBezTo>
                  <a:lnTo>
                    <a:pt x="0" y="11091"/>
                  </a:lnTo>
                  <a:cubicBezTo>
                    <a:pt x="0" y="12109"/>
                    <a:pt x="836" y="12945"/>
                    <a:pt x="1855" y="12945"/>
                  </a:cubicBezTo>
                  <a:lnTo>
                    <a:pt x="3600" y="12945"/>
                  </a:lnTo>
                  <a:cubicBezTo>
                    <a:pt x="4654" y="12945"/>
                    <a:pt x="5491" y="12109"/>
                    <a:pt x="5491" y="11091"/>
                  </a:cubicBezTo>
                  <a:lnTo>
                    <a:pt x="5491" y="1855"/>
                  </a:lnTo>
                  <a:cubicBezTo>
                    <a:pt x="5491" y="837"/>
                    <a:pt x="4654" y="1"/>
                    <a:pt x="3600" y="1"/>
                  </a:cubicBezTo>
                  <a:close/>
                </a:path>
              </a:pathLst>
            </a:custGeom>
            <a:solidFill>
              <a:srgbClr val="20242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96" name="Google Shape;3996;p78"/>
            <p:cNvSpPr/>
            <p:nvPr/>
          </p:nvSpPr>
          <p:spPr>
            <a:xfrm>
              <a:off x="5530061" y="3796141"/>
              <a:ext cx="12239" cy="163593"/>
            </a:xfrm>
            <a:custGeom>
              <a:avLst/>
              <a:gdLst/>
              <a:ahLst/>
              <a:cxnLst/>
              <a:rect l="l" t="t" r="r" b="b"/>
              <a:pathLst>
                <a:path w="691" h="9236" extrusionOk="0">
                  <a:moveTo>
                    <a:pt x="327" y="0"/>
                  </a:moveTo>
                  <a:cubicBezTo>
                    <a:pt x="145" y="0"/>
                    <a:pt x="0" y="145"/>
                    <a:pt x="0" y="364"/>
                  </a:cubicBezTo>
                  <a:lnTo>
                    <a:pt x="0" y="8909"/>
                  </a:lnTo>
                  <a:cubicBezTo>
                    <a:pt x="0" y="9090"/>
                    <a:pt x="145" y="9236"/>
                    <a:pt x="327" y="9236"/>
                  </a:cubicBezTo>
                  <a:cubicBezTo>
                    <a:pt x="509" y="9236"/>
                    <a:pt x="655" y="9090"/>
                    <a:pt x="691" y="8909"/>
                  </a:cubicBezTo>
                  <a:lnTo>
                    <a:pt x="691" y="364"/>
                  </a:lnTo>
                  <a:cubicBezTo>
                    <a:pt x="691" y="145"/>
                    <a:pt x="509" y="0"/>
                    <a:pt x="327" y="0"/>
                  </a:cubicBezTo>
                  <a:close/>
                </a:path>
              </a:pathLst>
            </a:custGeom>
            <a:solidFill>
              <a:srgbClr val="191F2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97" name="Google Shape;3997;p78"/>
            <p:cNvSpPr/>
            <p:nvPr/>
          </p:nvSpPr>
          <p:spPr>
            <a:xfrm>
              <a:off x="4453850" y="3796141"/>
              <a:ext cx="12257" cy="163593"/>
            </a:xfrm>
            <a:custGeom>
              <a:avLst/>
              <a:gdLst/>
              <a:ahLst/>
              <a:cxnLst/>
              <a:rect l="l" t="t" r="r" b="b"/>
              <a:pathLst>
                <a:path w="692" h="9236" extrusionOk="0">
                  <a:moveTo>
                    <a:pt x="328" y="0"/>
                  </a:moveTo>
                  <a:cubicBezTo>
                    <a:pt x="146" y="0"/>
                    <a:pt x="1" y="145"/>
                    <a:pt x="1" y="364"/>
                  </a:cubicBezTo>
                  <a:lnTo>
                    <a:pt x="1" y="8909"/>
                  </a:lnTo>
                  <a:cubicBezTo>
                    <a:pt x="1" y="9090"/>
                    <a:pt x="146" y="9236"/>
                    <a:pt x="328" y="9236"/>
                  </a:cubicBezTo>
                  <a:cubicBezTo>
                    <a:pt x="510" y="9236"/>
                    <a:pt x="655" y="9090"/>
                    <a:pt x="691" y="8909"/>
                  </a:cubicBezTo>
                  <a:lnTo>
                    <a:pt x="691" y="364"/>
                  </a:lnTo>
                  <a:cubicBezTo>
                    <a:pt x="691" y="145"/>
                    <a:pt x="510" y="0"/>
                    <a:pt x="328" y="0"/>
                  </a:cubicBezTo>
                  <a:close/>
                </a:path>
              </a:pathLst>
            </a:custGeom>
            <a:solidFill>
              <a:schemeClr val="accent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98" name="Google Shape;3998;p78"/>
            <p:cNvSpPr/>
            <p:nvPr/>
          </p:nvSpPr>
          <p:spPr>
            <a:xfrm>
              <a:off x="4599411" y="3643495"/>
              <a:ext cx="182917" cy="284693"/>
            </a:xfrm>
            <a:custGeom>
              <a:avLst/>
              <a:gdLst/>
              <a:ahLst/>
              <a:cxnLst/>
              <a:rect l="l" t="t" r="r" b="b"/>
              <a:pathLst>
                <a:path w="10327" h="16073" extrusionOk="0">
                  <a:moveTo>
                    <a:pt x="5454" y="0"/>
                  </a:moveTo>
                  <a:lnTo>
                    <a:pt x="0" y="16072"/>
                  </a:lnTo>
                  <a:lnTo>
                    <a:pt x="4873" y="16072"/>
                  </a:lnTo>
                  <a:lnTo>
                    <a:pt x="10327" y="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99" name="Google Shape;3999;p78"/>
            <p:cNvSpPr/>
            <p:nvPr/>
          </p:nvSpPr>
          <p:spPr>
            <a:xfrm>
              <a:off x="4710823" y="3643495"/>
              <a:ext cx="116601" cy="284693"/>
            </a:xfrm>
            <a:custGeom>
              <a:avLst/>
              <a:gdLst/>
              <a:ahLst/>
              <a:cxnLst/>
              <a:rect l="l" t="t" r="r" b="b"/>
              <a:pathLst>
                <a:path w="6583" h="16073" extrusionOk="0">
                  <a:moveTo>
                    <a:pt x="5455" y="0"/>
                  </a:moveTo>
                  <a:lnTo>
                    <a:pt x="1" y="16072"/>
                  </a:lnTo>
                  <a:lnTo>
                    <a:pt x="1128" y="16072"/>
                  </a:lnTo>
                  <a:lnTo>
                    <a:pt x="6582" y="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000" name="Google Shape;4000;p78"/>
            <p:cNvSpPr/>
            <p:nvPr/>
          </p:nvSpPr>
          <p:spPr>
            <a:xfrm>
              <a:off x="5121079" y="3643495"/>
              <a:ext cx="182935" cy="284693"/>
            </a:xfrm>
            <a:custGeom>
              <a:avLst/>
              <a:gdLst/>
              <a:ahLst/>
              <a:cxnLst/>
              <a:rect l="l" t="t" r="r" b="b"/>
              <a:pathLst>
                <a:path w="10328" h="16073" extrusionOk="0">
                  <a:moveTo>
                    <a:pt x="5419" y="0"/>
                  </a:moveTo>
                  <a:lnTo>
                    <a:pt x="1" y="16072"/>
                  </a:lnTo>
                  <a:lnTo>
                    <a:pt x="4873" y="16072"/>
                  </a:lnTo>
                  <a:lnTo>
                    <a:pt x="10327" y="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001" name="Google Shape;4001;p78"/>
            <p:cNvSpPr/>
            <p:nvPr/>
          </p:nvSpPr>
          <p:spPr>
            <a:xfrm>
              <a:off x="5231853" y="3643495"/>
              <a:ext cx="116601" cy="284693"/>
            </a:xfrm>
            <a:custGeom>
              <a:avLst/>
              <a:gdLst/>
              <a:ahLst/>
              <a:cxnLst/>
              <a:rect l="l" t="t" r="r" b="b"/>
              <a:pathLst>
                <a:path w="6583" h="16073" extrusionOk="0">
                  <a:moveTo>
                    <a:pt x="5455" y="0"/>
                  </a:moveTo>
                  <a:lnTo>
                    <a:pt x="1" y="16072"/>
                  </a:lnTo>
                  <a:lnTo>
                    <a:pt x="1128" y="16072"/>
                  </a:lnTo>
                  <a:lnTo>
                    <a:pt x="6582" y="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002" name="Google Shape;4002;p78"/>
            <p:cNvSpPr/>
            <p:nvPr/>
          </p:nvSpPr>
          <p:spPr>
            <a:xfrm>
              <a:off x="4567847" y="4073076"/>
              <a:ext cx="57335" cy="112722"/>
            </a:xfrm>
            <a:custGeom>
              <a:avLst/>
              <a:gdLst/>
              <a:ahLst/>
              <a:cxnLst/>
              <a:rect l="l" t="t" r="r" b="b"/>
              <a:pathLst>
                <a:path w="3237" h="6364" extrusionOk="0">
                  <a:moveTo>
                    <a:pt x="2909" y="0"/>
                  </a:moveTo>
                  <a:cubicBezTo>
                    <a:pt x="2437" y="0"/>
                    <a:pt x="1964" y="109"/>
                    <a:pt x="1528" y="328"/>
                  </a:cubicBezTo>
                  <a:lnTo>
                    <a:pt x="0" y="5127"/>
                  </a:lnTo>
                  <a:cubicBezTo>
                    <a:pt x="291" y="5636"/>
                    <a:pt x="728" y="6036"/>
                    <a:pt x="1237" y="6364"/>
                  </a:cubicBezTo>
                  <a:lnTo>
                    <a:pt x="3237" y="37"/>
                  </a:lnTo>
                  <a:cubicBezTo>
                    <a:pt x="3128" y="37"/>
                    <a:pt x="3018" y="0"/>
                    <a:pt x="2909" y="0"/>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003" name="Google Shape;4003;p78"/>
            <p:cNvSpPr/>
            <p:nvPr/>
          </p:nvSpPr>
          <p:spPr>
            <a:xfrm>
              <a:off x="4602617" y="4076937"/>
              <a:ext cx="46389" cy="115946"/>
            </a:xfrm>
            <a:custGeom>
              <a:avLst/>
              <a:gdLst/>
              <a:ahLst/>
              <a:cxnLst/>
              <a:rect l="l" t="t" r="r" b="b"/>
              <a:pathLst>
                <a:path w="2619" h="6546" extrusionOk="0">
                  <a:moveTo>
                    <a:pt x="2037" y="1"/>
                  </a:moveTo>
                  <a:lnTo>
                    <a:pt x="1" y="6436"/>
                  </a:lnTo>
                  <a:cubicBezTo>
                    <a:pt x="219" y="6509"/>
                    <a:pt x="401" y="6546"/>
                    <a:pt x="619" y="6546"/>
                  </a:cubicBezTo>
                  <a:lnTo>
                    <a:pt x="2619" y="255"/>
                  </a:lnTo>
                  <a:cubicBezTo>
                    <a:pt x="2437" y="146"/>
                    <a:pt x="2255" y="73"/>
                    <a:pt x="2037" y="1"/>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004" name="Google Shape;4004;p78"/>
            <p:cNvSpPr/>
            <p:nvPr/>
          </p:nvSpPr>
          <p:spPr>
            <a:xfrm>
              <a:off x="5316236" y="4073076"/>
              <a:ext cx="120445" cy="120445"/>
            </a:xfrm>
            <a:custGeom>
              <a:avLst/>
              <a:gdLst/>
              <a:ahLst/>
              <a:cxnLst/>
              <a:rect l="l" t="t" r="r" b="b"/>
              <a:pathLst>
                <a:path w="6800" h="6800" extrusionOk="0">
                  <a:moveTo>
                    <a:pt x="3382" y="0"/>
                  </a:moveTo>
                  <a:cubicBezTo>
                    <a:pt x="1527" y="0"/>
                    <a:pt x="0" y="1528"/>
                    <a:pt x="0" y="3382"/>
                  </a:cubicBezTo>
                  <a:cubicBezTo>
                    <a:pt x="0" y="5273"/>
                    <a:pt x="1527" y="6800"/>
                    <a:pt x="3382" y="6800"/>
                  </a:cubicBezTo>
                  <a:cubicBezTo>
                    <a:pt x="5272" y="6800"/>
                    <a:pt x="6800" y="5273"/>
                    <a:pt x="6800" y="3382"/>
                  </a:cubicBezTo>
                  <a:cubicBezTo>
                    <a:pt x="6800" y="1528"/>
                    <a:pt x="5272" y="0"/>
                    <a:pt x="3382" y="0"/>
                  </a:cubicBezTo>
                  <a:close/>
                </a:path>
              </a:pathLst>
            </a:custGeom>
            <a:solidFill>
              <a:srgbClr val="B3ED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005" name="Google Shape;4005;p78"/>
            <p:cNvSpPr/>
            <p:nvPr/>
          </p:nvSpPr>
          <p:spPr>
            <a:xfrm>
              <a:off x="5325251" y="4073076"/>
              <a:ext cx="57335" cy="112085"/>
            </a:xfrm>
            <a:custGeom>
              <a:avLst/>
              <a:gdLst/>
              <a:ahLst/>
              <a:cxnLst/>
              <a:rect l="l" t="t" r="r" b="b"/>
              <a:pathLst>
                <a:path w="3237" h="6328" extrusionOk="0">
                  <a:moveTo>
                    <a:pt x="2873" y="0"/>
                  </a:moveTo>
                  <a:cubicBezTo>
                    <a:pt x="2400" y="0"/>
                    <a:pt x="1964" y="109"/>
                    <a:pt x="1527" y="328"/>
                  </a:cubicBezTo>
                  <a:lnTo>
                    <a:pt x="0" y="5127"/>
                  </a:lnTo>
                  <a:cubicBezTo>
                    <a:pt x="291" y="5636"/>
                    <a:pt x="727" y="6036"/>
                    <a:pt x="1236" y="6327"/>
                  </a:cubicBezTo>
                  <a:lnTo>
                    <a:pt x="3236" y="37"/>
                  </a:lnTo>
                  <a:cubicBezTo>
                    <a:pt x="3091" y="37"/>
                    <a:pt x="3018" y="0"/>
                    <a:pt x="2873" y="0"/>
                  </a:cubicBezTo>
                  <a:close/>
                </a:path>
              </a:pathLst>
            </a:custGeom>
            <a:solidFill>
              <a:srgbClr val="D4F9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006" name="Google Shape;4006;p78"/>
            <p:cNvSpPr/>
            <p:nvPr/>
          </p:nvSpPr>
          <p:spPr>
            <a:xfrm>
              <a:off x="5360021" y="4076937"/>
              <a:ext cx="46389" cy="115946"/>
            </a:xfrm>
            <a:custGeom>
              <a:avLst/>
              <a:gdLst/>
              <a:ahLst/>
              <a:cxnLst/>
              <a:rect l="l" t="t" r="r" b="b"/>
              <a:pathLst>
                <a:path w="2619" h="6546" extrusionOk="0">
                  <a:moveTo>
                    <a:pt x="2037" y="1"/>
                  </a:moveTo>
                  <a:lnTo>
                    <a:pt x="1" y="6436"/>
                  </a:lnTo>
                  <a:cubicBezTo>
                    <a:pt x="182" y="6509"/>
                    <a:pt x="401" y="6546"/>
                    <a:pt x="619" y="6546"/>
                  </a:cubicBezTo>
                  <a:lnTo>
                    <a:pt x="2619" y="255"/>
                  </a:lnTo>
                  <a:cubicBezTo>
                    <a:pt x="2437" y="146"/>
                    <a:pt x="2219" y="73"/>
                    <a:pt x="2037" y="1"/>
                  </a:cubicBezTo>
                  <a:close/>
                </a:path>
              </a:pathLst>
            </a:custGeom>
            <a:solidFill>
              <a:srgbClr val="D4F9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007" name="Google Shape;4007;p78"/>
            <p:cNvSpPr/>
            <p:nvPr/>
          </p:nvSpPr>
          <p:spPr>
            <a:xfrm>
              <a:off x="5168744" y="4651425"/>
              <a:ext cx="1997846" cy="168765"/>
            </a:xfrm>
            <a:custGeom>
              <a:avLst/>
              <a:gdLst/>
              <a:ahLst/>
              <a:cxnLst/>
              <a:rect l="l" t="t" r="r" b="b"/>
              <a:pathLst>
                <a:path w="112793" h="9528" extrusionOk="0">
                  <a:moveTo>
                    <a:pt x="56397" y="1"/>
                  </a:moveTo>
                  <a:cubicBezTo>
                    <a:pt x="25271" y="1"/>
                    <a:pt x="0" y="2110"/>
                    <a:pt x="0" y="4764"/>
                  </a:cubicBezTo>
                  <a:cubicBezTo>
                    <a:pt x="0" y="7382"/>
                    <a:pt x="25271" y="9527"/>
                    <a:pt x="56397" y="9527"/>
                  </a:cubicBezTo>
                  <a:cubicBezTo>
                    <a:pt x="87522" y="9527"/>
                    <a:pt x="112793" y="7382"/>
                    <a:pt x="112793" y="4764"/>
                  </a:cubicBezTo>
                  <a:cubicBezTo>
                    <a:pt x="112793" y="2110"/>
                    <a:pt x="87522" y="1"/>
                    <a:pt x="56397" y="1"/>
                  </a:cubicBezTo>
                  <a:close/>
                </a:path>
              </a:pathLst>
            </a:custGeom>
            <a:solidFill>
              <a:srgbClr val="3B3B3B">
                <a:alpha val="55310"/>
              </a:srgb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008" name="Google Shape;4008;p78"/>
            <p:cNvSpPr/>
            <p:nvPr/>
          </p:nvSpPr>
          <p:spPr>
            <a:xfrm>
              <a:off x="5893291" y="2808811"/>
              <a:ext cx="63783" cy="94691"/>
            </a:xfrm>
            <a:custGeom>
              <a:avLst/>
              <a:gdLst/>
              <a:ahLst/>
              <a:cxnLst/>
              <a:rect l="l" t="t" r="r" b="b"/>
              <a:pathLst>
                <a:path w="3601" h="5346" extrusionOk="0">
                  <a:moveTo>
                    <a:pt x="1819" y="0"/>
                  </a:moveTo>
                  <a:cubicBezTo>
                    <a:pt x="1237" y="0"/>
                    <a:pt x="801" y="146"/>
                    <a:pt x="473" y="400"/>
                  </a:cubicBezTo>
                  <a:cubicBezTo>
                    <a:pt x="146" y="655"/>
                    <a:pt x="1" y="1018"/>
                    <a:pt x="1" y="1491"/>
                  </a:cubicBezTo>
                  <a:cubicBezTo>
                    <a:pt x="1" y="1855"/>
                    <a:pt x="110" y="2182"/>
                    <a:pt x="364" y="2400"/>
                  </a:cubicBezTo>
                  <a:cubicBezTo>
                    <a:pt x="582" y="2618"/>
                    <a:pt x="946" y="2764"/>
                    <a:pt x="1492" y="2873"/>
                  </a:cubicBezTo>
                  <a:lnTo>
                    <a:pt x="1891" y="2945"/>
                  </a:lnTo>
                  <a:cubicBezTo>
                    <a:pt x="2255" y="3018"/>
                    <a:pt x="2510" y="3127"/>
                    <a:pt x="2655" y="3273"/>
                  </a:cubicBezTo>
                  <a:cubicBezTo>
                    <a:pt x="2801" y="3418"/>
                    <a:pt x="2873" y="3600"/>
                    <a:pt x="2873" y="3855"/>
                  </a:cubicBezTo>
                  <a:cubicBezTo>
                    <a:pt x="2873" y="4145"/>
                    <a:pt x="2764" y="4364"/>
                    <a:pt x="2582" y="4545"/>
                  </a:cubicBezTo>
                  <a:cubicBezTo>
                    <a:pt x="2364" y="4691"/>
                    <a:pt x="2037" y="4764"/>
                    <a:pt x="1637" y="4764"/>
                  </a:cubicBezTo>
                  <a:cubicBezTo>
                    <a:pt x="1382" y="4764"/>
                    <a:pt x="1128" y="4727"/>
                    <a:pt x="837" y="4654"/>
                  </a:cubicBezTo>
                  <a:cubicBezTo>
                    <a:pt x="582" y="4582"/>
                    <a:pt x="292" y="4436"/>
                    <a:pt x="37" y="4291"/>
                  </a:cubicBezTo>
                  <a:lnTo>
                    <a:pt x="37" y="5018"/>
                  </a:lnTo>
                  <a:cubicBezTo>
                    <a:pt x="328" y="5127"/>
                    <a:pt x="619" y="5200"/>
                    <a:pt x="873" y="5236"/>
                  </a:cubicBezTo>
                  <a:cubicBezTo>
                    <a:pt x="1164" y="5309"/>
                    <a:pt x="1419" y="5345"/>
                    <a:pt x="1637" y="5345"/>
                  </a:cubicBezTo>
                  <a:cubicBezTo>
                    <a:pt x="2291" y="5345"/>
                    <a:pt x="2764" y="5200"/>
                    <a:pt x="3128" y="4945"/>
                  </a:cubicBezTo>
                  <a:cubicBezTo>
                    <a:pt x="3455" y="4691"/>
                    <a:pt x="3600" y="4327"/>
                    <a:pt x="3600" y="3818"/>
                  </a:cubicBezTo>
                  <a:cubicBezTo>
                    <a:pt x="3600" y="3418"/>
                    <a:pt x="3491" y="3055"/>
                    <a:pt x="3237" y="2836"/>
                  </a:cubicBezTo>
                  <a:cubicBezTo>
                    <a:pt x="2982" y="2582"/>
                    <a:pt x="2619" y="2400"/>
                    <a:pt x="2110" y="2291"/>
                  </a:cubicBezTo>
                  <a:lnTo>
                    <a:pt x="1673" y="2218"/>
                  </a:lnTo>
                  <a:cubicBezTo>
                    <a:pt x="1310" y="2146"/>
                    <a:pt x="1055" y="2036"/>
                    <a:pt x="910" y="1927"/>
                  </a:cubicBezTo>
                  <a:cubicBezTo>
                    <a:pt x="764" y="1818"/>
                    <a:pt x="692" y="1636"/>
                    <a:pt x="692" y="1418"/>
                  </a:cubicBezTo>
                  <a:cubicBezTo>
                    <a:pt x="692" y="1164"/>
                    <a:pt x="801" y="946"/>
                    <a:pt x="1019" y="800"/>
                  </a:cubicBezTo>
                  <a:cubicBezTo>
                    <a:pt x="1201" y="655"/>
                    <a:pt x="1492" y="582"/>
                    <a:pt x="1891" y="582"/>
                  </a:cubicBezTo>
                  <a:cubicBezTo>
                    <a:pt x="2110" y="582"/>
                    <a:pt x="2328" y="618"/>
                    <a:pt x="2546" y="655"/>
                  </a:cubicBezTo>
                  <a:cubicBezTo>
                    <a:pt x="2801" y="727"/>
                    <a:pt x="3055" y="837"/>
                    <a:pt x="3310" y="946"/>
                  </a:cubicBezTo>
                  <a:lnTo>
                    <a:pt x="3310" y="291"/>
                  </a:lnTo>
                  <a:cubicBezTo>
                    <a:pt x="3055" y="182"/>
                    <a:pt x="2801" y="109"/>
                    <a:pt x="2546" y="73"/>
                  </a:cubicBezTo>
                  <a:cubicBezTo>
                    <a:pt x="2291" y="37"/>
                    <a:pt x="2037" y="0"/>
                    <a:pt x="1819" y="0"/>
                  </a:cubicBezTo>
                  <a:close/>
                </a:path>
              </a:pathLst>
            </a:custGeom>
            <a:solidFill>
              <a:srgbClr val="232A2D"/>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009" name="Google Shape;4009;p78"/>
            <p:cNvSpPr/>
            <p:nvPr/>
          </p:nvSpPr>
          <p:spPr>
            <a:xfrm>
              <a:off x="5954488" y="2831997"/>
              <a:ext cx="53456" cy="71505"/>
            </a:xfrm>
            <a:custGeom>
              <a:avLst/>
              <a:gdLst/>
              <a:ahLst/>
              <a:cxnLst/>
              <a:rect l="l" t="t" r="r" b="b"/>
              <a:pathLst>
                <a:path w="3018" h="4037" extrusionOk="0">
                  <a:moveTo>
                    <a:pt x="1927" y="0"/>
                  </a:moveTo>
                  <a:cubicBezTo>
                    <a:pt x="1309" y="0"/>
                    <a:pt x="836" y="182"/>
                    <a:pt x="509" y="509"/>
                  </a:cubicBezTo>
                  <a:cubicBezTo>
                    <a:pt x="145" y="873"/>
                    <a:pt x="0" y="1382"/>
                    <a:pt x="0" y="2000"/>
                  </a:cubicBezTo>
                  <a:cubicBezTo>
                    <a:pt x="0" y="2618"/>
                    <a:pt x="145" y="3127"/>
                    <a:pt x="509" y="3491"/>
                  </a:cubicBezTo>
                  <a:cubicBezTo>
                    <a:pt x="836" y="3855"/>
                    <a:pt x="1309" y="4036"/>
                    <a:pt x="1891" y="4036"/>
                  </a:cubicBezTo>
                  <a:cubicBezTo>
                    <a:pt x="2073" y="4036"/>
                    <a:pt x="2291" y="4000"/>
                    <a:pt x="2473" y="3964"/>
                  </a:cubicBezTo>
                  <a:cubicBezTo>
                    <a:pt x="2654" y="3927"/>
                    <a:pt x="2836" y="3855"/>
                    <a:pt x="3018" y="3782"/>
                  </a:cubicBezTo>
                  <a:lnTo>
                    <a:pt x="3018" y="3200"/>
                  </a:lnTo>
                  <a:cubicBezTo>
                    <a:pt x="2836" y="3273"/>
                    <a:pt x="2654" y="3382"/>
                    <a:pt x="2473" y="3418"/>
                  </a:cubicBezTo>
                  <a:cubicBezTo>
                    <a:pt x="2291" y="3455"/>
                    <a:pt x="2109" y="3491"/>
                    <a:pt x="1927" y="3491"/>
                  </a:cubicBezTo>
                  <a:cubicBezTo>
                    <a:pt x="1527" y="3491"/>
                    <a:pt x="1200" y="3345"/>
                    <a:pt x="982" y="3091"/>
                  </a:cubicBezTo>
                  <a:cubicBezTo>
                    <a:pt x="764" y="2836"/>
                    <a:pt x="655" y="2473"/>
                    <a:pt x="655" y="2000"/>
                  </a:cubicBezTo>
                  <a:cubicBezTo>
                    <a:pt x="655" y="1527"/>
                    <a:pt x="764" y="1164"/>
                    <a:pt x="982" y="909"/>
                  </a:cubicBezTo>
                  <a:cubicBezTo>
                    <a:pt x="1200" y="655"/>
                    <a:pt x="1527" y="509"/>
                    <a:pt x="1927" y="509"/>
                  </a:cubicBezTo>
                  <a:cubicBezTo>
                    <a:pt x="2109" y="509"/>
                    <a:pt x="2291" y="546"/>
                    <a:pt x="2473" y="582"/>
                  </a:cubicBezTo>
                  <a:cubicBezTo>
                    <a:pt x="2654" y="655"/>
                    <a:pt x="2836" y="727"/>
                    <a:pt x="3018" y="800"/>
                  </a:cubicBezTo>
                  <a:lnTo>
                    <a:pt x="3018" y="218"/>
                  </a:lnTo>
                  <a:cubicBezTo>
                    <a:pt x="2836" y="146"/>
                    <a:pt x="2654" y="73"/>
                    <a:pt x="2473" y="37"/>
                  </a:cubicBezTo>
                  <a:cubicBezTo>
                    <a:pt x="2291" y="0"/>
                    <a:pt x="2109" y="0"/>
                    <a:pt x="1927" y="0"/>
                  </a:cubicBezTo>
                  <a:close/>
                </a:path>
              </a:pathLst>
            </a:custGeom>
            <a:solidFill>
              <a:srgbClr val="232A2D"/>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010" name="Google Shape;4010;p78"/>
            <p:cNvSpPr/>
            <p:nvPr/>
          </p:nvSpPr>
          <p:spPr>
            <a:xfrm>
              <a:off x="6027251" y="2806880"/>
              <a:ext cx="56698" cy="94691"/>
            </a:xfrm>
            <a:custGeom>
              <a:avLst/>
              <a:gdLst/>
              <a:ahLst/>
              <a:cxnLst/>
              <a:rect l="l" t="t" r="r" b="b"/>
              <a:pathLst>
                <a:path w="3201" h="5346" extrusionOk="0">
                  <a:moveTo>
                    <a:pt x="1" y="0"/>
                  </a:moveTo>
                  <a:lnTo>
                    <a:pt x="1" y="5345"/>
                  </a:lnTo>
                  <a:lnTo>
                    <a:pt x="619" y="5345"/>
                  </a:lnTo>
                  <a:lnTo>
                    <a:pt x="619" y="3164"/>
                  </a:lnTo>
                  <a:cubicBezTo>
                    <a:pt x="619" y="2800"/>
                    <a:pt x="728" y="2509"/>
                    <a:pt x="910" y="2291"/>
                  </a:cubicBezTo>
                  <a:cubicBezTo>
                    <a:pt x="1128" y="2073"/>
                    <a:pt x="1383" y="1964"/>
                    <a:pt x="1746" y="1964"/>
                  </a:cubicBezTo>
                  <a:cubicBezTo>
                    <a:pt x="2001" y="1964"/>
                    <a:pt x="2219" y="2036"/>
                    <a:pt x="2364" y="2218"/>
                  </a:cubicBezTo>
                  <a:cubicBezTo>
                    <a:pt x="2510" y="2400"/>
                    <a:pt x="2582" y="2691"/>
                    <a:pt x="2582" y="3054"/>
                  </a:cubicBezTo>
                  <a:lnTo>
                    <a:pt x="2582" y="5345"/>
                  </a:lnTo>
                  <a:lnTo>
                    <a:pt x="3201" y="5345"/>
                  </a:lnTo>
                  <a:lnTo>
                    <a:pt x="3201" y="3018"/>
                  </a:lnTo>
                  <a:cubicBezTo>
                    <a:pt x="3201" y="2473"/>
                    <a:pt x="3092" y="2073"/>
                    <a:pt x="2873" y="1818"/>
                  </a:cubicBezTo>
                  <a:cubicBezTo>
                    <a:pt x="2655" y="1527"/>
                    <a:pt x="2328" y="1418"/>
                    <a:pt x="1855" y="1418"/>
                  </a:cubicBezTo>
                  <a:cubicBezTo>
                    <a:pt x="1601" y="1418"/>
                    <a:pt x="1383" y="1455"/>
                    <a:pt x="1164" y="1564"/>
                  </a:cubicBezTo>
                  <a:cubicBezTo>
                    <a:pt x="946" y="1673"/>
                    <a:pt x="764" y="1855"/>
                    <a:pt x="619" y="2109"/>
                  </a:cubicBezTo>
                  <a:lnTo>
                    <a:pt x="619" y="0"/>
                  </a:lnTo>
                  <a:close/>
                </a:path>
              </a:pathLst>
            </a:custGeom>
            <a:solidFill>
              <a:srgbClr val="232A2D"/>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011" name="Google Shape;4011;p78"/>
            <p:cNvSpPr/>
            <p:nvPr/>
          </p:nvSpPr>
          <p:spPr>
            <a:xfrm>
              <a:off x="6101325" y="2831997"/>
              <a:ext cx="62490" cy="71505"/>
            </a:xfrm>
            <a:custGeom>
              <a:avLst/>
              <a:gdLst/>
              <a:ahLst/>
              <a:cxnLst/>
              <a:rect l="l" t="t" r="r" b="b"/>
              <a:pathLst>
                <a:path w="3528" h="4037" extrusionOk="0">
                  <a:moveTo>
                    <a:pt x="1782" y="509"/>
                  </a:moveTo>
                  <a:cubicBezTo>
                    <a:pt x="2109" y="509"/>
                    <a:pt x="2400" y="655"/>
                    <a:pt x="2582" y="909"/>
                  </a:cubicBezTo>
                  <a:cubicBezTo>
                    <a:pt x="2764" y="1200"/>
                    <a:pt x="2873" y="1564"/>
                    <a:pt x="2873" y="2000"/>
                  </a:cubicBezTo>
                  <a:cubicBezTo>
                    <a:pt x="2873" y="2473"/>
                    <a:pt x="2764" y="2836"/>
                    <a:pt x="2582" y="3091"/>
                  </a:cubicBezTo>
                  <a:cubicBezTo>
                    <a:pt x="2400" y="3345"/>
                    <a:pt x="2109" y="3491"/>
                    <a:pt x="1782" y="3491"/>
                  </a:cubicBezTo>
                  <a:cubicBezTo>
                    <a:pt x="1455" y="3491"/>
                    <a:pt x="1164" y="3345"/>
                    <a:pt x="982" y="3091"/>
                  </a:cubicBezTo>
                  <a:cubicBezTo>
                    <a:pt x="764" y="2836"/>
                    <a:pt x="691" y="2473"/>
                    <a:pt x="691" y="2000"/>
                  </a:cubicBezTo>
                  <a:cubicBezTo>
                    <a:pt x="691" y="1527"/>
                    <a:pt x="764" y="1164"/>
                    <a:pt x="982" y="909"/>
                  </a:cubicBezTo>
                  <a:cubicBezTo>
                    <a:pt x="1164" y="655"/>
                    <a:pt x="1455" y="509"/>
                    <a:pt x="1782" y="509"/>
                  </a:cubicBezTo>
                  <a:close/>
                  <a:moveTo>
                    <a:pt x="1782" y="0"/>
                  </a:moveTo>
                  <a:cubicBezTo>
                    <a:pt x="1237" y="0"/>
                    <a:pt x="800" y="146"/>
                    <a:pt x="473" y="509"/>
                  </a:cubicBezTo>
                  <a:cubicBezTo>
                    <a:pt x="182" y="873"/>
                    <a:pt x="0" y="1382"/>
                    <a:pt x="0" y="2000"/>
                  </a:cubicBezTo>
                  <a:cubicBezTo>
                    <a:pt x="0" y="2618"/>
                    <a:pt x="182" y="3127"/>
                    <a:pt x="473" y="3491"/>
                  </a:cubicBezTo>
                  <a:cubicBezTo>
                    <a:pt x="800" y="3855"/>
                    <a:pt x="1237" y="4036"/>
                    <a:pt x="1782" y="4036"/>
                  </a:cubicBezTo>
                  <a:cubicBezTo>
                    <a:pt x="2327" y="4036"/>
                    <a:pt x="2764" y="3855"/>
                    <a:pt x="3091" y="3491"/>
                  </a:cubicBezTo>
                  <a:cubicBezTo>
                    <a:pt x="3382" y="3127"/>
                    <a:pt x="3527" y="2618"/>
                    <a:pt x="3527" y="2000"/>
                  </a:cubicBezTo>
                  <a:cubicBezTo>
                    <a:pt x="3527" y="1382"/>
                    <a:pt x="3382" y="873"/>
                    <a:pt x="3091" y="509"/>
                  </a:cubicBezTo>
                  <a:cubicBezTo>
                    <a:pt x="2764" y="146"/>
                    <a:pt x="2327" y="0"/>
                    <a:pt x="1782" y="0"/>
                  </a:cubicBezTo>
                  <a:close/>
                </a:path>
              </a:pathLst>
            </a:custGeom>
            <a:solidFill>
              <a:srgbClr val="232A2D"/>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012" name="Google Shape;4012;p78"/>
            <p:cNvSpPr/>
            <p:nvPr/>
          </p:nvSpPr>
          <p:spPr>
            <a:xfrm>
              <a:off x="6177967" y="2831997"/>
              <a:ext cx="62490" cy="71505"/>
            </a:xfrm>
            <a:custGeom>
              <a:avLst/>
              <a:gdLst/>
              <a:ahLst/>
              <a:cxnLst/>
              <a:rect l="l" t="t" r="r" b="b"/>
              <a:pathLst>
                <a:path w="3528" h="4037" extrusionOk="0">
                  <a:moveTo>
                    <a:pt x="1746" y="509"/>
                  </a:moveTo>
                  <a:cubicBezTo>
                    <a:pt x="2109" y="509"/>
                    <a:pt x="2364" y="655"/>
                    <a:pt x="2546" y="909"/>
                  </a:cubicBezTo>
                  <a:cubicBezTo>
                    <a:pt x="2764" y="1200"/>
                    <a:pt x="2836" y="1564"/>
                    <a:pt x="2836" y="2000"/>
                  </a:cubicBezTo>
                  <a:cubicBezTo>
                    <a:pt x="2836" y="2473"/>
                    <a:pt x="2764" y="2836"/>
                    <a:pt x="2546" y="3091"/>
                  </a:cubicBezTo>
                  <a:cubicBezTo>
                    <a:pt x="2364" y="3345"/>
                    <a:pt x="2109" y="3491"/>
                    <a:pt x="1746" y="3491"/>
                  </a:cubicBezTo>
                  <a:cubicBezTo>
                    <a:pt x="1418" y="3491"/>
                    <a:pt x="1128" y="3345"/>
                    <a:pt x="946" y="3091"/>
                  </a:cubicBezTo>
                  <a:cubicBezTo>
                    <a:pt x="764" y="2836"/>
                    <a:pt x="655" y="2473"/>
                    <a:pt x="655" y="2000"/>
                  </a:cubicBezTo>
                  <a:cubicBezTo>
                    <a:pt x="655" y="1527"/>
                    <a:pt x="764" y="1164"/>
                    <a:pt x="946" y="909"/>
                  </a:cubicBezTo>
                  <a:cubicBezTo>
                    <a:pt x="1164" y="655"/>
                    <a:pt x="1418" y="509"/>
                    <a:pt x="1746" y="509"/>
                  </a:cubicBezTo>
                  <a:close/>
                  <a:moveTo>
                    <a:pt x="1746" y="0"/>
                  </a:moveTo>
                  <a:cubicBezTo>
                    <a:pt x="1200" y="0"/>
                    <a:pt x="764" y="146"/>
                    <a:pt x="473" y="509"/>
                  </a:cubicBezTo>
                  <a:cubicBezTo>
                    <a:pt x="146" y="873"/>
                    <a:pt x="0" y="1382"/>
                    <a:pt x="0" y="2000"/>
                  </a:cubicBezTo>
                  <a:cubicBezTo>
                    <a:pt x="0" y="2618"/>
                    <a:pt x="146" y="3127"/>
                    <a:pt x="473" y="3491"/>
                  </a:cubicBezTo>
                  <a:cubicBezTo>
                    <a:pt x="764" y="3855"/>
                    <a:pt x="1200" y="4036"/>
                    <a:pt x="1746" y="4036"/>
                  </a:cubicBezTo>
                  <a:cubicBezTo>
                    <a:pt x="2291" y="4036"/>
                    <a:pt x="2727" y="3855"/>
                    <a:pt x="3055" y="3491"/>
                  </a:cubicBezTo>
                  <a:cubicBezTo>
                    <a:pt x="3346" y="3127"/>
                    <a:pt x="3527" y="2618"/>
                    <a:pt x="3527" y="2000"/>
                  </a:cubicBezTo>
                  <a:cubicBezTo>
                    <a:pt x="3527" y="1382"/>
                    <a:pt x="3346" y="873"/>
                    <a:pt x="3055" y="509"/>
                  </a:cubicBezTo>
                  <a:cubicBezTo>
                    <a:pt x="2727" y="146"/>
                    <a:pt x="2291" y="0"/>
                    <a:pt x="1746" y="0"/>
                  </a:cubicBezTo>
                  <a:close/>
                </a:path>
              </a:pathLst>
            </a:custGeom>
            <a:solidFill>
              <a:srgbClr val="232A2D"/>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013" name="Google Shape;4013;p78"/>
            <p:cNvSpPr/>
            <p:nvPr/>
          </p:nvSpPr>
          <p:spPr>
            <a:xfrm>
              <a:off x="6259108" y="2806880"/>
              <a:ext cx="10964" cy="94691"/>
            </a:xfrm>
            <a:custGeom>
              <a:avLst/>
              <a:gdLst/>
              <a:ahLst/>
              <a:cxnLst/>
              <a:rect l="l" t="t" r="r" b="b"/>
              <a:pathLst>
                <a:path w="619" h="5346" extrusionOk="0">
                  <a:moveTo>
                    <a:pt x="1" y="0"/>
                  </a:moveTo>
                  <a:lnTo>
                    <a:pt x="1" y="5345"/>
                  </a:lnTo>
                  <a:lnTo>
                    <a:pt x="619" y="5345"/>
                  </a:lnTo>
                  <a:lnTo>
                    <a:pt x="619" y="0"/>
                  </a:lnTo>
                  <a:close/>
                </a:path>
              </a:pathLst>
            </a:custGeom>
            <a:solidFill>
              <a:srgbClr val="232A2D"/>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014" name="Google Shape;4014;p78"/>
            <p:cNvSpPr/>
            <p:nvPr/>
          </p:nvSpPr>
          <p:spPr>
            <a:xfrm>
              <a:off x="6333819" y="2810742"/>
              <a:ext cx="64420" cy="90830"/>
            </a:xfrm>
            <a:custGeom>
              <a:avLst/>
              <a:gdLst/>
              <a:ahLst/>
              <a:cxnLst/>
              <a:rect l="l" t="t" r="r" b="b"/>
              <a:pathLst>
                <a:path w="3637" h="5128" extrusionOk="0">
                  <a:moveTo>
                    <a:pt x="1710" y="582"/>
                  </a:moveTo>
                  <a:cubicBezTo>
                    <a:pt x="2037" y="582"/>
                    <a:pt x="2291" y="618"/>
                    <a:pt x="2473" y="764"/>
                  </a:cubicBezTo>
                  <a:cubicBezTo>
                    <a:pt x="2619" y="873"/>
                    <a:pt x="2728" y="1091"/>
                    <a:pt x="2728" y="1346"/>
                  </a:cubicBezTo>
                  <a:cubicBezTo>
                    <a:pt x="2728" y="1600"/>
                    <a:pt x="2619" y="1782"/>
                    <a:pt x="2473" y="1927"/>
                  </a:cubicBezTo>
                  <a:cubicBezTo>
                    <a:pt x="2291" y="2037"/>
                    <a:pt x="2037" y="2109"/>
                    <a:pt x="1710" y="2109"/>
                  </a:cubicBezTo>
                  <a:lnTo>
                    <a:pt x="692" y="2109"/>
                  </a:lnTo>
                  <a:lnTo>
                    <a:pt x="692" y="582"/>
                  </a:lnTo>
                  <a:close/>
                  <a:moveTo>
                    <a:pt x="1782" y="2691"/>
                  </a:moveTo>
                  <a:cubicBezTo>
                    <a:pt x="2146" y="2691"/>
                    <a:pt x="2437" y="2764"/>
                    <a:pt x="2619" y="2909"/>
                  </a:cubicBezTo>
                  <a:cubicBezTo>
                    <a:pt x="2801" y="3055"/>
                    <a:pt x="2873" y="3309"/>
                    <a:pt x="2873" y="3600"/>
                  </a:cubicBezTo>
                  <a:cubicBezTo>
                    <a:pt x="2873" y="3927"/>
                    <a:pt x="2801" y="4182"/>
                    <a:pt x="2619" y="4327"/>
                  </a:cubicBezTo>
                  <a:cubicBezTo>
                    <a:pt x="2437" y="4473"/>
                    <a:pt x="2146" y="4545"/>
                    <a:pt x="1782" y="4545"/>
                  </a:cubicBezTo>
                  <a:lnTo>
                    <a:pt x="692" y="4545"/>
                  </a:lnTo>
                  <a:lnTo>
                    <a:pt x="692" y="2691"/>
                  </a:lnTo>
                  <a:close/>
                  <a:moveTo>
                    <a:pt x="1" y="0"/>
                  </a:moveTo>
                  <a:lnTo>
                    <a:pt x="1" y="5127"/>
                  </a:lnTo>
                  <a:lnTo>
                    <a:pt x="1819" y="5127"/>
                  </a:lnTo>
                  <a:cubicBezTo>
                    <a:pt x="2401" y="5127"/>
                    <a:pt x="2837" y="4982"/>
                    <a:pt x="3164" y="4764"/>
                  </a:cubicBezTo>
                  <a:cubicBezTo>
                    <a:pt x="3455" y="4509"/>
                    <a:pt x="3637" y="4145"/>
                    <a:pt x="3637" y="3673"/>
                  </a:cubicBezTo>
                  <a:cubicBezTo>
                    <a:pt x="3637" y="3346"/>
                    <a:pt x="3528" y="3055"/>
                    <a:pt x="3346" y="2836"/>
                  </a:cubicBezTo>
                  <a:cubicBezTo>
                    <a:pt x="3164" y="2582"/>
                    <a:pt x="2873" y="2436"/>
                    <a:pt x="2546" y="2364"/>
                  </a:cubicBezTo>
                  <a:cubicBezTo>
                    <a:pt x="2837" y="2327"/>
                    <a:pt x="3055" y="2182"/>
                    <a:pt x="3201" y="2000"/>
                  </a:cubicBezTo>
                  <a:cubicBezTo>
                    <a:pt x="3346" y="1818"/>
                    <a:pt x="3419" y="1564"/>
                    <a:pt x="3419" y="1273"/>
                  </a:cubicBezTo>
                  <a:cubicBezTo>
                    <a:pt x="3419" y="873"/>
                    <a:pt x="3273" y="546"/>
                    <a:pt x="2982" y="328"/>
                  </a:cubicBezTo>
                  <a:cubicBezTo>
                    <a:pt x="2691" y="109"/>
                    <a:pt x="2291" y="0"/>
                    <a:pt x="1746" y="0"/>
                  </a:cubicBezTo>
                  <a:close/>
                </a:path>
              </a:pathLst>
            </a:custGeom>
            <a:solidFill>
              <a:srgbClr val="232A2D"/>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015" name="Google Shape;4015;p78"/>
            <p:cNvSpPr/>
            <p:nvPr/>
          </p:nvSpPr>
          <p:spPr>
            <a:xfrm>
              <a:off x="6417546" y="2833272"/>
              <a:ext cx="56698" cy="70230"/>
            </a:xfrm>
            <a:custGeom>
              <a:avLst/>
              <a:gdLst/>
              <a:ahLst/>
              <a:cxnLst/>
              <a:rect l="l" t="t" r="r" b="b"/>
              <a:pathLst>
                <a:path w="3201" h="3965" extrusionOk="0">
                  <a:moveTo>
                    <a:pt x="1" y="1"/>
                  </a:moveTo>
                  <a:lnTo>
                    <a:pt x="1" y="2328"/>
                  </a:lnTo>
                  <a:cubicBezTo>
                    <a:pt x="1" y="2873"/>
                    <a:pt x="110" y="3273"/>
                    <a:pt x="328" y="3528"/>
                  </a:cubicBezTo>
                  <a:cubicBezTo>
                    <a:pt x="546" y="3819"/>
                    <a:pt x="910" y="3964"/>
                    <a:pt x="1346" y="3964"/>
                  </a:cubicBezTo>
                  <a:cubicBezTo>
                    <a:pt x="1601" y="3964"/>
                    <a:pt x="1855" y="3892"/>
                    <a:pt x="2037" y="3783"/>
                  </a:cubicBezTo>
                  <a:cubicBezTo>
                    <a:pt x="2255" y="3673"/>
                    <a:pt x="2437" y="3492"/>
                    <a:pt x="2582" y="3273"/>
                  </a:cubicBezTo>
                  <a:lnTo>
                    <a:pt x="2582" y="3855"/>
                  </a:lnTo>
                  <a:lnTo>
                    <a:pt x="3200" y="3855"/>
                  </a:lnTo>
                  <a:lnTo>
                    <a:pt x="3200" y="1"/>
                  </a:lnTo>
                  <a:lnTo>
                    <a:pt x="2582" y="1"/>
                  </a:lnTo>
                  <a:lnTo>
                    <a:pt x="2582" y="2183"/>
                  </a:lnTo>
                  <a:cubicBezTo>
                    <a:pt x="2582" y="2546"/>
                    <a:pt x="2473" y="2873"/>
                    <a:pt x="2291" y="3092"/>
                  </a:cubicBezTo>
                  <a:cubicBezTo>
                    <a:pt x="2073" y="3310"/>
                    <a:pt x="1819" y="3419"/>
                    <a:pt x="1455" y="3419"/>
                  </a:cubicBezTo>
                  <a:cubicBezTo>
                    <a:pt x="1201" y="3419"/>
                    <a:pt x="982" y="3310"/>
                    <a:pt x="837" y="3128"/>
                  </a:cubicBezTo>
                  <a:cubicBezTo>
                    <a:pt x="692" y="2946"/>
                    <a:pt x="619" y="2655"/>
                    <a:pt x="619" y="2292"/>
                  </a:cubicBezTo>
                  <a:lnTo>
                    <a:pt x="619" y="1"/>
                  </a:lnTo>
                  <a:close/>
                </a:path>
              </a:pathLst>
            </a:custGeom>
            <a:solidFill>
              <a:srgbClr val="232A2D"/>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016" name="Google Shape;4016;p78"/>
            <p:cNvSpPr/>
            <p:nvPr/>
          </p:nvSpPr>
          <p:spPr>
            <a:xfrm>
              <a:off x="6492257" y="2831997"/>
              <a:ext cx="52181" cy="71505"/>
            </a:xfrm>
            <a:custGeom>
              <a:avLst/>
              <a:gdLst/>
              <a:ahLst/>
              <a:cxnLst/>
              <a:rect l="l" t="t" r="r" b="b"/>
              <a:pathLst>
                <a:path w="2946" h="4037" extrusionOk="0">
                  <a:moveTo>
                    <a:pt x="1528" y="0"/>
                  </a:moveTo>
                  <a:cubicBezTo>
                    <a:pt x="1055" y="0"/>
                    <a:pt x="691" y="73"/>
                    <a:pt x="437" y="291"/>
                  </a:cubicBezTo>
                  <a:cubicBezTo>
                    <a:pt x="182" y="473"/>
                    <a:pt x="37" y="764"/>
                    <a:pt x="37" y="1127"/>
                  </a:cubicBezTo>
                  <a:cubicBezTo>
                    <a:pt x="37" y="1418"/>
                    <a:pt x="110" y="1636"/>
                    <a:pt x="291" y="1818"/>
                  </a:cubicBezTo>
                  <a:cubicBezTo>
                    <a:pt x="473" y="2000"/>
                    <a:pt x="764" y="2109"/>
                    <a:pt x="1164" y="2182"/>
                  </a:cubicBezTo>
                  <a:lnTo>
                    <a:pt x="1382" y="2255"/>
                  </a:lnTo>
                  <a:cubicBezTo>
                    <a:pt x="1746" y="2327"/>
                    <a:pt x="2000" y="2436"/>
                    <a:pt x="2110" y="2509"/>
                  </a:cubicBezTo>
                  <a:cubicBezTo>
                    <a:pt x="2255" y="2618"/>
                    <a:pt x="2291" y="2727"/>
                    <a:pt x="2291" y="2909"/>
                  </a:cubicBezTo>
                  <a:cubicBezTo>
                    <a:pt x="2291" y="3091"/>
                    <a:pt x="2219" y="3236"/>
                    <a:pt x="2073" y="3345"/>
                  </a:cubicBezTo>
                  <a:cubicBezTo>
                    <a:pt x="1891" y="3455"/>
                    <a:pt x="1673" y="3491"/>
                    <a:pt x="1382" y="3491"/>
                  </a:cubicBezTo>
                  <a:cubicBezTo>
                    <a:pt x="1164" y="3491"/>
                    <a:pt x="910" y="3455"/>
                    <a:pt x="691" y="3418"/>
                  </a:cubicBezTo>
                  <a:cubicBezTo>
                    <a:pt x="473" y="3345"/>
                    <a:pt x="255" y="3236"/>
                    <a:pt x="1" y="3127"/>
                  </a:cubicBezTo>
                  <a:lnTo>
                    <a:pt x="1" y="3782"/>
                  </a:lnTo>
                  <a:cubicBezTo>
                    <a:pt x="255" y="3855"/>
                    <a:pt x="510" y="3927"/>
                    <a:pt x="728" y="3964"/>
                  </a:cubicBezTo>
                  <a:cubicBezTo>
                    <a:pt x="946" y="4000"/>
                    <a:pt x="1164" y="4036"/>
                    <a:pt x="1346" y="4036"/>
                  </a:cubicBezTo>
                  <a:cubicBezTo>
                    <a:pt x="1855" y="4036"/>
                    <a:pt x="2255" y="3927"/>
                    <a:pt x="2509" y="3709"/>
                  </a:cubicBezTo>
                  <a:cubicBezTo>
                    <a:pt x="2800" y="3491"/>
                    <a:pt x="2946" y="3236"/>
                    <a:pt x="2946" y="2873"/>
                  </a:cubicBezTo>
                  <a:cubicBezTo>
                    <a:pt x="2946" y="2546"/>
                    <a:pt x="2837" y="2291"/>
                    <a:pt x="2655" y="2146"/>
                  </a:cubicBezTo>
                  <a:cubicBezTo>
                    <a:pt x="2473" y="1964"/>
                    <a:pt x="2146" y="1818"/>
                    <a:pt x="1710" y="1709"/>
                  </a:cubicBezTo>
                  <a:lnTo>
                    <a:pt x="1491" y="1673"/>
                  </a:lnTo>
                  <a:cubicBezTo>
                    <a:pt x="1164" y="1600"/>
                    <a:pt x="946" y="1527"/>
                    <a:pt x="801" y="1455"/>
                  </a:cubicBezTo>
                  <a:cubicBezTo>
                    <a:pt x="691" y="1346"/>
                    <a:pt x="655" y="1236"/>
                    <a:pt x="655" y="1091"/>
                  </a:cubicBezTo>
                  <a:cubicBezTo>
                    <a:pt x="655" y="909"/>
                    <a:pt x="728" y="764"/>
                    <a:pt x="873" y="655"/>
                  </a:cubicBezTo>
                  <a:cubicBezTo>
                    <a:pt x="1055" y="546"/>
                    <a:pt x="1273" y="509"/>
                    <a:pt x="1600" y="509"/>
                  </a:cubicBezTo>
                  <a:cubicBezTo>
                    <a:pt x="1782" y="509"/>
                    <a:pt x="2000" y="546"/>
                    <a:pt x="2182" y="582"/>
                  </a:cubicBezTo>
                  <a:cubicBezTo>
                    <a:pt x="2364" y="618"/>
                    <a:pt x="2582" y="691"/>
                    <a:pt x="2728" y="800"/>
                  </a:cubicBezTo>
                  <a:lnTo>
                    <a:pt x="2728" y="182"/>
                  </a:lnTo>
                  <a:cubicBezTo>
                    <a:pt x="2582" y="109"/>
                    <a:pt x="2364" y="73"/>
                    <a:pt x="2182" y="37"/>
                  </a:cubicBezTo>
                  <a:cubicBezTo>
                    <a:pt x="1964" y="0"/>
                    <a:pt x="1746" y="0"/>
                    <a:pt x="1528" y="0"/>
                  </a:cubicBezTo>
                  <a:close/>
                </a:path>
              </a:pathLst>
            </a:custGeom>
            <a:solidFill>
              <a:srgbClr val="232A2D"/>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017" name="Google Shape;4017;p78"/>
            <p:cNvSpPr/>
            <p:nvPr/>
          </p:nvSpPr>
          <p:spPr>
            <a:xfrm>
              <a:off x="6136750" y="2696089"/>
              <a:ext cx="61834" cy="30944"/>
            </a:xfrm>
            <a:custGeom>
              <a:avLst/>
              <a:gdLst/>
              <a:ahLst/>
              <a:cxnLst/>
              <a:rect l="l" t="t" r="r" b="b"/>
              <a:pathLst>
                <a:path w="3491" h="1747" extrusionOk="0">
                  <a:moveTo>
                    <a:pt x="1746" y="1"/>
                  </a:moveTo>
                  <a:cubicBezTo>
                    <a:pt x="764" y="1"/>
                    <a:pt x="0" y="801"/>
                    <a:pt x="0" y="1746"/>
                  </a:cubicBezTo>
                  <a:lnTo>
                    <a:pt x="3491" y="1746"/>
                  </a:lnTo>
                  <a:cubicBezTo>
                    <a:pt x="3491" y="801"/>
                    <a:pt x="2727" y="1"/>
                    <a:pt x="1746" y="1"/>
                  </a:cubicBezTo>
                  <a:close/>
                </a:path>
              </a:pathLst>
            </a:custGeom>
            <a:solidFill>
              <a:schemeClr val="accent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018" name="Google Shape;4018;p78"/>
            <p:cNvSpPr/>
            <p:nvPr/>
          </p:nvSpPr>
          <p:spPr>
            <a:xfrm>
              <a:off x="6136750" y="2696089"/>
              <a:ext cx="30926" cy="30944"/>
            </a:xfrm>
            <a:custGeom>
              <a:avLst/>
              <a:gdLst/>
              <a:ahLst/>
              <a:cxnLst/>
              <a:rect l="l" t="t" r="r" b="b"/>
              <a:pathLst>
                <a:path w="1746" h="1747" extrusionOk="0">
                  <a:moveTo>
                    <a:pt x="1746" y="1"/>
                  </a:moveTo>
                  <a:cubicBezTo>
                    <a:pt x="800" y="37"/>
                    <a:pt x="0" y="801"/>
                    <a:pt x="37" y="1746"/>
                  </a:cubicBezTo>
                  <a:lnTo>
                    <a:pt x="1746" y="1746"/>
                  </a:lnTo>
                  <a:lnTo>
                    <a:pt x="1746" y="1"/>
                  </a:lnTo>
                  <a:close/>
                </a:path>
              </a:pathLst>
            </a:custGeom>
            <a:solidFill>
              <a:schemeClr val="accent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019" name="Google Shape;4019;p78"/>
            <p:cNvSpPr/>
            <p:nvPr/>
          </p:nvSpPr>
          <p:spPr>
            <a:xfrm>
              <a:off x="6319011" y="2696089"/>
              <a:ext cx="61852" cy="30944"/>
            </a:xfrm>
            <a:custGeom>
              <a:avLst/>
              <a:gdLst/>
              <a:ahLst/>
              <a:cxnLst/>
              <a:rect l="l" t="t" r="r" b="b"/>
              <a:pathLst>
                <a:path w="3492" h="1747" extrusionOk="0">
                  <a:moveTo>
                    <a:pt x="1746" y="1"/>
                  </a:moveTo>
                  <a:cubicBezTo>
                    <a:pt x="764" y="1"/>
                    <a:pt x="0" y="801"/>
                    <a:pt x="0" y="1746"/>
                  </a:cubicBezTo>
                  <a:lnTo>
                    <a:pt x="3491" y="1746"/>
                  </a:lnTo>
                  <a:cubicBezTo>
                    <a:pt x="3491" y="801"/>
                    <a:pt x="2691" y="1"/>
                    <a:pt x="1746" y="1"/>
                  </a:cubicBezTo>
                  <a:close/>
                </a:path>
              </a:pathLst>
            </a:custGeom>
            <a:solidFill>
              <a:schemeClr val="accent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020" name="Google Shape;4020;p78"/>
            <p:cNvSpPr/>
            <p:nvPr/>
          </p:nvSpPr>
          <p:spPr>
            <a:xfrm>
              <a:off x="6318374" y="2696089"/>
              <a:ext cx="30926" cy="30944"/>
            </a:xfrm>
            <a:custGeom>
              <a:avLst/>
              <a:gdLst/>
              <a:ahLst/>
              <a:cxnLst/>
              <a:rect l="l" t="t" r="r" b="b"/>
              <a:pathLst>
                <a:path w="1746" h="1747" extrusionOk="0">
                  <a:moveTo>
                    <a:pt x="1745" y="1"/>
                  </a:moveTo>
                  <a:cubicBezTo>
                    <a:pt x="800" y="1"/>
                    <a:pt x="0" y="801"/>
                    <a:pt x="0" y="1746"/>
                  </a:cubicBezTo>
                  <a:lnTo>
                    <a:pt x="1745" y="1746"/>
                  </a:lnTo>
                  <a:lnTo>
                    <a:pt x="1745" y="1"/>
                  </a:lnTo>
                  <a:close/>
                </a:path>
              </a:pathLst>
            </a:custGeom>
            <a:solidFill>
              <a:schemeClr val="accent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021" name="Google Shape;4021;p78"/>
            <p:cNvSpPr/>
            <p:nvPr/>
          </p:nvSpPr>
          <p:spPr>
            <a:xfrm>
              <a:off x="5955763" y="2696089"/>
              <a:ext cx="61852" cy="30944"/>
            </a:xfrm>
            <a:custGeom>
              <a:avLst/>
              <a:gdLst/>
              <a:ahLst/>
              <a:cxnLst/>
              <a:rect l="l" t="t" r="r" b="b"/>
              <a:pathLst>
                <a:path w="3492" h="1747" extrusionOk="0">
                  <a:moveTo>
                    <a:pt x="1746" y="1"/>
                  </a:moveTo>
                  <a:cubicBezTo>
                    <a:pt x="764" y="1"/>
                    <a:pt x="1" y="801"/>
                    <a:pt x="1" y="1746"/>
                  </a:cubicBezTo>
                  <a:lnTo>
                    <a:pt x="3491" y="1746"/>
                  </a:lnTo>
                  <a:cubicBezTo>
                    <a:pt x="3491" y="801"/>
                    <a:pt x="2691" y="1"/>
                    <a:pt x="1746" y="1"/>
                  </a:cubicBezTo>
                  <a:close/>
                </a:path>
              </a:pathLst>
            </a:custGeom>
            <a:solidFill>
              <a:schemeClr val="accent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022" name="Google Shape;4022;p78"/>
            <p:cNvSpPr/>
            <p:nvPr/>
          </p:nvSpPr>
          <p:spPr>
            <a:xfrm>
              <a:off x="5955763" y="2696089"/>
              <a:ext cx="30944" cy="30944"/>
            </a:xfrm>
            <a:custGeom>
              <a:avLst/>
              <a:gdLst/>
              <a:ahLst/>
              <a:cxnLst/>
              <a:rect l="l" t="t" r="r" b="b"/>
              <a:pathLst>
                <a:path w="1747" h="1747" extrusionOk="0">
                  <a:moveTo>
                    <a:pt x="1746" y="1"/>
                  </a:moveTo>
                  <a:cubicBezTo>
                    <a:pt x="764" y="1"/>
                    <a:pt x="1" y="801"/>
                    <a:pt x="1" y="1746"/>
                  </a:cubicBezTo>
                  <a:lnTo>
                    <a:pt x="1746" y="1746"/>
                  </a:lnTo>
                  <a:lnTo>
                    <a:pt x="1746" y="1"/>
                  </a:lnTo>
                  <a:close/>
                </a:path>
              </a:pathLst>
            </a:custGeom>
            <a:solidFill>
              <a:schemeClr val="accent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023" name="Google Shape;4023;p78"/>
            <p:cNvSpPr/>
            <p:nvPr/>
          </p:nvSpPr>
          <p:spPr>
            <a:xfrm>
              <a:off x="6951472" y="3099278"/>
              <a:ext cx="152646" cy="569988"/>
            </a:xfrm>
            <a:custGeom>
              <a:avLst/>
              <a:gdLst/>
              <a:ahLst/>
              <a:cxnLst/>
              <a:rect l="l" t="t" r="r" b="b"/>
              <a:pathLst>
                <a:path w="8618" h="32180" extrusionOk="0">
                  <a:moveTo>
                    <a:pt x="0" y="0"/>
                  </a:moveTo>
                  <a:lnTo>
                    <a:pt x="0" y="2255"/>
                  </a:lnTo>
                  <a:lnTo>
                    <a:pt x="4000" y="2255"/>
                  </a:lnTo>
                  <a:cubicBezTo>
                    <a:pt x="5309" y="2255"/>
                    <a:pt x="6363" y="3309"/>
                    <a:pt x="6363" y="4618"/>
                  </a:cubicBezTo>
                  <a:lnTo>
                    <a:pt x="6363" y="27562"/>
                  </a:lnTo>
                  <a:cubicBezTo>
                    <a:pt x="6363" y="28871"/>
                    <a:pt x="5309" y="29925"/>
                    <a:pt x="4000" y="29925"/>
                  </a:cubicBezTo>
                  <a:lnTo>
                    <a:pt x="0" y="29925"/>
                  </a:lnTo>
                  <a:lnTo>
                    <a:pt x="0" y="32180"/>
                  </a:lnTo>
                  <a:lnTo>
                    <a:pt x="4000" y="32180"/>
                  </a:lnTo>
                  <a:cubicBezTo>
                    <a:pt x="6545" y="32180"/>
                    <a:pt x="8618" y="30107"/>
                    <a:pt x="8618" y="27562"/>
                  </a:cubicBezTo>
                  <a:lnTo>
                    <a:pt x="8618" y="4618"/>
                  </a:lnTo>
                  <a:cubicBezTo>
                    <a:pt x="8618" y="2073"/>
                    <a:pt x="6545" y="0"/>
                    <a:pt x="4000" y="0"/>
                  </a:cubicBezTo>
                  <a:close/>
                </a:path>
              </a:pathLst>
            </a:custGeom>
            <a:solidFill>
              <a:schemeClr val="accent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024" name="Google Shape;4024;p78"/>
            <p:cNvSpPr/>
            <p:nvPr/>
          </p:nvSpPr>
          <p:spPr>
            <a:xfrm>
              <a:off x="5231853" y="3099278"/>
              <a:ext cx="153302" cy="569988"/>
            </a:xfrm>
            <a:custGeom>
              <a:avLst/>
              <a:gdLst/>
              <a:ahLst/>
              <a:cxnLst/>
              <a:rect l="l" t="t" r="r" b="b"/>
              <a:pathLst>
                <a:path w="8655" h="32180" extrusionOk="0">
                  <a:moveTo>
                    <a:pt x="4619" y="0"/>
                  </a:moveTo>
                  <a:cubicBezTo>
                    <a:pt x="2073" y="0"/>
                    <a:pt x="1" y="2073"/>
                    <a:pt x="1" y="4618"/>
                  </a:cubicBezTo>
                  <a:lnTo>
                    <a:pt x="1" y="27562"/>
                  </a:lnTo>
                  <a:cubicBezTo>
                    <a:pt x="1" y="30107"/>
                    <a:pt x="2073" y="32180"/>
                    <a:pt x="4619" y="32180"/>
                  </a:cubicBezTo>
                  <a:lnTo>
                    <a:pt x="8655" y="32180"/>
                  </a:lnTo>
                  <a:lnTo>
                    <a:pt x="8655" y="29925"/>
                  </a:lnTo>
                  <a:lnTo>
                    <a:pt x="4619" y="29925"/>
                  </a:lnTo>
                  <a:cubicBezTo>
                    <a:pt x="3310" y="29889"/>
                    <a:pt x="2255" y="28835"/>
                    <a:pt x="2255" y="27562"/>
                  </a:cubicBezTo>
                  <a:lnTo>
                    <a:pt x="2255" y="4618"/>
                  </a:lnTo>
                  <a:cubicBezTo>
                    <a:pt x="2255" y="3309"/>
                    <a:pt x="3310" y="2255"/>
                    <a:pt x="4619" y="2255"/>
                  </a:cubicBezTo>
                  <a:lnTo>
                    <a:pt x="8655" y="2255"/>
                  </a:lnTo>
                  <a:lnTo>
                    <a:pt x="8655" y="0"/>
                  </a:lnTo>
                  <a:close/>
                </a:path>
              </a:pathLst>
            </a:custGeom>
            <a:solidFill>
              <a:srgbClr val="80828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025" name="Google Shape;4025;p78"/>
            <p:cNvSpPr/>
            <p:nvPr/>
          </p:nvSpPr>
          <p:spPr>
            <a:xfrm>
              <a:off x="5951264" y="2716068"/>
              <a:ext cx="69575" cy="25134"/>
            </a:xfrm>
            <a:custGeom>
              <a:avLst/>
              <a:gdLst/>
              <a:ahLst/>
              <a:cxnLst/>
              <a:rect l="l" t="t" r="r" b="b"/>
              <a:pathLst>
                <a:path w="3928" h="1419" extrusionOk="0">
                  <a:moveTo>
                    <a:pt x="291" y="0"/>
                  </a:moveTo>
                  <a:cubicBezTo>
                    <a:pt x="146" y="0"/>
                    <a:pt x="0" y="146"/>
                    <a:pt x="37" y="291"/>
                  </a:cubicBezTo>
                  <a:lnTo>
                    <a:pt x="37" y="1418"/>
                  </a:lnTo>
                  <a:lnTo>
                    <a:pt x="3927" y="1418"/>
                  </a:lnTo>
                  <a:lnTo>
                    <a:pt x="3927" y="291"/>
                  </a:lnTo>
                  <a:cubicBezTo>
                    <a:pt x="3927" y="146"/>
                    <a:pt x="3818" y="0"/>
                    <a:pt x="3673" y="0"/>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026" name="Google Shape;4026;p78"/>
            <p:cNvSpPr/>
            <p:nvPr/>
          </p:nvSpPr>
          <p:spPr>
            <a:xfrm>
              <a:off x="6132888" y="2716068"/>
              <a:ext cx="69575" cy="25134"/>
            </a:xfrm>
            <a:custGeom>
              <a:avLst/>
              <a:gdLst/>
              <a:ahLst/>
              <a:cxnLst/>
              <a:rect l="l" t="t" r="r" b="b"/>
              <a:pathLst>
                <a:path w="3928" h="1419" extrusionOk="0">
                  <a:moveTo>
                    <a:pt x="291" y="0"/>
                  </a:moveTo>
                  <a:cubicBezTo>
                    <a:pt x="145" y="0"/>
                    <a:pt x="0" y="146"/>
                    <a:pt x="36" y="291"/>
                  </a:cubicBezTo>
                  <a:lnTo>
                    <a:pt x="36" y="1418"/>
                  </a:lnTo>
                  <a:lnTo>
                    <a:pt x="3927" y="1418"/>
                  </a:lnTo>
                  <a:lnTo>
                    <a:pt x="3927" y="291"/>
                  </a:lnTo>
                  <a:cubicBezTo>
                    <a:pt x="3927" y="146"/>
                    <a:pt x="3818" y="0"/>
                    <a:pt x="3673" y="0"/>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027" name="Google Shape;4027;p78"/>
            <p:cNvSpPr/>
            <p:nvPr/>
          </p:nvSpPr>
          <p:spPr>
            <a:xfrm>
              <a:off x="6314495" y="2716068"/>
              <a:ext cx="69575" cy="25134"/>
            </a:xfrm>
            <a:custGeom>
              <a:avLst/>
              <a:gdLst/>
              <a:ahLst/>
              <a:cxnLst/>
              <a:rect l="l" t="t" r="r" b="b"/>
              <a:pathLst>
                <a:path w="3928" h="1419" extrusionOk="0">
                  <a:moveTo>
                    <a:pt x="292" y="0"/>
                  </a:moveTo>
                  <a:cubicBezTo>
                    <a:pt x="146" y="0"/>
                    <a:pt x="1" y="146"/>
                    <a:pt x="1" y="291"/>
                  </a:cubicBezTo>
                  <a:lnTo>
                    <a:pt x="1" y="1418"/>
                  </a:lnTo>
                  <a:lnTo>
                    <a:pt x="3928" y="1418"/>
                  </a:lnTo>
                  <a:lnTo>
                    <a:pt x="3928" y="291"/>
                  </a:lnTo>
                  <a:cubicBezTo>
                    <a:pt x="3928" y="146"/>
                    <a:pt x="3819" y="0"/>
                    <a:pt x="3673" y="0"/>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028" name="Google Shape;4028;p78"/>
            <p:cNvSpPr/>
            <p:nvPr/>
          </p:nvSpPr>
          <p:spPr>
            <a:xfrm>
              <a:off x="5385137" y="2727015"/>
              <a:ext cx="1566352" cy="1373126"/>
            </a:xfrm>
            <a:custGeom>
              <a:avLst/>
              <a:gdLst/>
              <a:ahLst/>
              <a:cxnLst/>
              <a:rect l="l" t="t" r="r" b="b"/>
              <a:pathLst>
                <a:path w="88432" h="77523" extrusionOk="0">
                  <a:moveTo>
                    <a:pt x="13636" y="0"/>
                  </a:moveTo>
                  <a:cubicBezTo>
                    <a:pt x="6073" y="0"/>
                    <a:pt x="1" y="6109"/>
                    <a:pt x="1" y="13636"/>
                  </a:cubicBezTo>
                  <a:lnTo>
                    <a:pt x="1" y="77523"/>
                  </a:lnTo>
                  <a:lnTo>
                    <a:pt x="88431" y="77523"/>
                  </a:lnTo>
                  <a:lnTo>
                    <a:pt x="88431" y="13636"/>
                  </a:lnTo>
                  <a:cubicBezTo>
                    <a:pt x="88431" y="6109"/>
                    <a:pt x="82322" y="0"/>
                    <a:pt x="74796" y="0"/>
                  </a:cubicBezTo>
                  <a:close/>
                </a:path>
              </a:pathLst>
            </a:custGeom>
            <a:solidFill>
              <a:schemeClr val="accent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029" name="Google Shape;4029;p78"/>
            <p:cNvSpPr/>
            <p:nvPr/>
          </p:nvSpPr>
          <p:spPr>
            <a:xfrm>
              <a:off x="5301410" y="3523705"/>
              <a:ext cx="1733150" cy="576436"/>
            </a:xfrm>
            <a:custGeom>
              <a:avLst/>
              <a:gdLst/>
              <a:ahLst/>
              <a:cxnLst/>
              <a:rect l="l" t="t" r="r" b="b"/>
              <a:pathLst>
                <a:path w="97849" h="32544" extrusionOk="0">
                  <a:moveTo>
                    <a:pt x="19527" y="0"/>
                  </a:moveTo>
                  <a:cubicBezTo>
                    <a:pt x="17927" y="0"/>
                    <a:pt x="16618" y="1273"/>
                    <a:pt x="16618" y="2873"/>
                  </a:cubicBezTo>
                  <a:lnTo>
                    <a:pt x="16618" y="4145"/>
                  </a:lnTo>
                  <a:lnTo>
                    <a:pt x="13091" y="4145"/>
                  </a:lnTo>
                  <a:cubicBezTo>
                    <a:pt x="5855" y="4145"/>
                    <a:pt x="1" y="10000"/>
                    <a:pt x="1" y="17235"/>
                  </a:cubicBezTo>
                  <a:lnTo>
                    <a:pt x="1" y="32544"/>
                  </a:lnTo>
                  <a:lnTo>
                    <a:pt x="97849" y="32544"/>
                  </a:lnTo>
                  <a:lnTo>
                    <a:pt x="97849" y="17235"/>
                  </a:lnTo>
                  <a:cubicBezTo>
                    <a:pt x="97849" y="10000"/>
                    <a:pt x="91994" y="4145"/>
                    <a:pt x="84759" y="4145"/>
                  </a:cubicBezTo>
                  <a:lnTo>
                    <a:pt x="81232" y="4145"/>
                  </a:lnTo>
                  <a:lnTo>
                    <a:pt x="81232" y="2873"/>
                  </a:lnTo>
                  <a:cubicBezTo>
                    <a:pt x="81232" y="1273"/>
                    <a:pt x="79959" y="0"/>
                    <a:pt x="78359" y="0"/>
                  </a:cubicBezTo>
                  <a:close/>
                </a:path>
              </a:pathLst>
            </a:custGeom>
            <a:solidFill>
              <a:schemeClr val="accent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030" name="Google Shape;4030;p78"/>
            <p:cNvSpPr/>
            <p:nvPr/>
          </p:nvSpPr>
          <p:spPr>
            <a:xfrm>
              <a:off x="5743231" y="3597123"/>
              <a:ext cx="849509" cy="503017"/>
            </a:xfrm>
            <a:custGeom>
              <a:avLst/>
              <a:gdLst/>
              <a:ahLst/>
              <a:cxnLst/>
              <a:rect l="l" t="t" r="r" b="b"/>
              <a:pathLst>
                <a:path w="47961" h="28399" extrusionOk="0">
                  <a:moveTo>
                    <a:pt x="4546" y="0"/>
                  </a:moveTo>
                  <a:cubicBezTo>
                    <a:pt x="2037" y="0"/>
                    <a:pt x="1" y="2037"/>
                    <a:pt x="1" y="4546"/>
                  </a:cubicBezTo>
                  <a:lnTo>
                    <a:pt x="1" y="28399"/>
                  </a:lnTo>
                  <a:lnTo>
                    <a:pt x="47961" y="28399"/>
                  </a:lnTo>
                  <a:lnTo>
                    <a:pt x="47961" y="4546"/>
                  </a:lnTo>
                  <a:cubicBezTo>
                    <a:pt x="47961" y="2037"/>
                    <a:pt x="45925" y="0"/>
                    <a:pt x="43416" y="0"/>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031" name="Google Shape;4031;p78"/>
            <p:cNvSpPr/>
            <p:nvPr/>
          </p:nvSpPr>
          <p:spPr>
            <a:xfrm>
              <a:off x="5226061" y="4100123"/>
              <a:ext cx="1883848" cy="186141"/>
            </a:xfrm>
            <a:custGeom>
              <a:avLst/>
              <a:gdLst/>
              <a:ahLst/>
              <a:cxnLst/>
              <a:rect l="l" t="t" r="r" b="b"/>
              <a:pathLst>
                <a:path w="106357" h="10509" extrusionOk="0">
                  <a:moveTo>
                    <a:pt x="3491" y="1"/>
                  </a:moveTo>
                  <a:cubicBezTo>
                    <a:pt x="1564" y="1"/>
                    <a:pt x="1" y="1564"/>
                    <a:pt x="1" y="3491"/>
                  </a:cubicBezTo>
                  <a:lnTo>
                    <a:pt x="1" y="10509"/>
                  </a:lnTo>
                  <a:lnTo>
                    <a:pt x="106357" y="10509"/>
                  </a:lnTo>
                  <a:lnTo>
                    <a:pt x="106357" y="3491"/>
                  </a:lnTo>
                  <a:cubicBezTo>
                    <a:pt x="106321" y="1564"/>
                    <a:pt x="104757" y="1"/>
                    <a:pt x="102830" y="1"/>
                  </a:cubicBezTo>
                  <a:close/>
                </a:path>
              </a:pathLst>
            </a:custGeom>
            <a:solidFill>
              <a:schemeClr val="accent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032" name="Google Shape;4032;p78"/>
            <p:cNvSpPr/>
            <p:nvPr/>
          </p:nvSpPr>
          <p:spPr>
            <a:xfrm>
              <a:off x="5226061" y="4285323"/>
              <a:ext cx="1884504" cy="50268"/>
            </a:xfrm>
            <a:custGeom>
              <a:avLst/>
              <a:gdLst/>
              <a:ahLst/>
              <a:cxnLst/>
              <a:rect l="l" t="t" r="r" b="b"/>
              <a:pathLst>
                <a:path w="106394" h="2838" extrusionOk="0">
                  <a:moveTo>
                    <a:pt x="1" y="1"/>
                  </a:moveTo>
                  <a:lnTo>
                    <a:pt x="1" y="1455"/>
                  </a:lnTo>
                  <a:cubicBezTo>
                    <a:pt x="1" y="2219"/>
                    <a:pt x="619" y="2837"/>
                    <a:pt x="1382" y="2837"/>
                  </a:cubicBezTo>
                  <a:lnTo>
                    <a:pt x="104975" y="2837"/>
                  </a:lnTo>
                  <a:cubicBezTo>
                    <a:pt x="105739" y="2837"/>
                    <a:pt x="106393" y="2219"/>
                    <a:pt x="106393" y="1455"/>
                  </a:cubicBezTo>
                  <a:lnTo>
                    <a:pt x="106393" y="1"/>
                  </a:lnTo>
                  <a:close/>
                </a:path>
              </a:pathLst>
            </a:custGeom>
            <a:solidFill>
              <a:schemeClr val="accent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033" name="Google Shape;4033;p78"/>
            <p:cNvSpPr/>
            <p:nvPr/>
          </p:nvSpPr>
          <p:spPr>
            <a:xfrm>
              <a:off x="5720683" y="4336496"/>
              <a:ext cx="894605" cy="140407"/>
            </a:xfrm>
            <a:custGeom>
              <a:avLst/>
              <a:gdLst/>
              <a:ahLst/>
              <a:cxnLst/>
              <a:rect l="l" t="t" r="r" b="b"/>
              <a:pathLst>
                <a:path w="50507" h="7927" extrusionOk="0">
                  <a:moveTo>
                    <a:pt x="1" y="0"/>
                  </a:moveTo>
                  <a:lnTo>
                    <a:pt x="3055" y="7563"/>
                  </a:lnTo>
                  <a:cubicBezTo>
                    <a:pt x="3164" y="7781"/>
                    <a:pt x="3346" y="7927"/>
                    <a:pt x="3601" y="7927"/>
                  </a:cubicBezTo>
                  <a:lnTo>
                    <a:pt x="46143" y="7927"/>
                  </a:lnTo>
                  <a:cubicBezTo>
                    <a:pt x="46834" y="7927"/>
                    <a:pt x="47489" y="7491"/>
                    <a:pt x="47743" y="6836"/>
                  </a:cubicBezTo>
                  <a:lnTo>
                    <a:pt x="50507" y="0"/>
                  </a:ln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034" name="Google Shape;4034;p78"/>
            <p:cNvSpPr/>
            <p:nvPr/>
          </p:nvSpPr>
          <p:spPr>
            <a:xfrm>
              <a:off x="5391585" y="4336496"/>
              <a:ext cx="97915" cy="413498"/>
            </a:xfrm>
            <a:custGeom>
              <a:avLst/>
              <a:gdLst/>
              <a:ahLst/>
              <a:cxnLst/>
              <a:rect l="l" t="t" r="r" b="b"/>
              <a:pathLst>
                <a:path w="5528" h="23345" extrusionOk="0">
                  <a:moveTo>
                    <a:pt x="1891" y="0"/>
                  </a:moveTo>
                  <a:lnTo>
                    <a:pt x="0" y="2618"/>
                  </a:lnTo>
                  <a:lnTo>
                    <a:pt x="1891" y="5200"/>
                  </a:lnTo>
                  <a:lnTo>
                    <a:pt x="0" y="7781"/>
                  </a:lnTo>
                  <a:lnTo>
                    <a:pt x="1891" y="10363"/>
                  </a:lnTo>
                  <a:lnTo>
                    <a:pt x="0" y="12981"/>
                  </a:lnTo>
                  <a:lnTo>
                    <a:pt x="1891" y="15563"/>
                  </a:lnTo>
                  <a:lnTo>
                    <a:pt x="0" y="18144"/>
                  </a:lnTo>
                  <a:lnTo>
                    <a:pt x="1891" y="20762"/>
                  </a:lnTo>
                  <a:lnTo>
                    <a:pt x="0" y="23344"/>
                  </a:lnTo>
                  <a:lnTo>
                    <a:pt x="3636" y="23344"/>
                  </a:lnTo>
                  <a:lnTo>
                    <a:pt x="5527" y="20762"/>
                  </a:lnTo>
                  <a:lnTo>
                    <a:pt x="3636" y="18144"/>
                  </a:lnTo>
                  <a:lnTo>
                    <a:pt x="5527" y="15563"/>
                  </a:lnTo>
                  <a:lnTo>
                    <a:pt x="3636" y="12981"/>
                  </a:lnTo>
                  <a:lnTo>
                    <a:pt x="5527" y="10363"/>
                  </a:lnTo>
                  <a:lnTo>
                    <a:pt x="3636" y="7781"/>
                  </a:lnTo>
                  <a:lnTo>
                    <a:pt x="5527" y="5200"/>
                  </a:lnTo>
                  <a:lnTo>
                    <a:pt x="3636" y="2618"/>
                  </a:lnTo>
                  <a:lnTo>
                    <a:pt x="5527" y="0"/>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035" name="Google Shape;4035;p78"/>
            <p:cNvSpPr/>
            <p:nvPr/>
          </p:nvSpPr>
          <p:spPr>
            <a:xfrm>
              <a:off x="5331043" y="4337134"/>
              <a:ext cx="75367" cy="413498"/>
            </a:xfrm>
            <a:custGeom>
              <a:avLst/>
              <a:gdLst/>
              <a:ahLst/>
              <a:cxnLst/>
              <a:rect l="l" t="t" r="r" b="b"/>
              <a:pathLst>
                <a:path w="4255" h="23345" extrusionOk="0">
                  <a:moveTo>
                    <a:pt x="0" y="1"/>
                  </a:moveTo>
                  <a:lnTo>
                    <a:pt x="0" y="21890"/>
                  </a:lnTo>
                  <a:cubicBezTo>
                    <a:pt x="0" y="22690"/>
                    <a:pt x="655" y="23344"/>
                    <a:pt x="1455" y="23344"/>
                  </a:cubicBezTo>
                  <a:lnTo>
                    <a:pt x="2364" y="23344"/>
                  </a:lnTo>
                  <a:lnTo>
                    <a:pt x="4218" y="20726"/>
                  </a:lnTo>
                  <a:lnTo>
                    <a:pt x="2364" y="18108"/>
                  </a:lnTo>
                  <a:lnTo>
                    <a:pt x="4255" y="15527"/>
                  </a:lnTo>
                  <a:lnTo>
                    <a:pt x="2364" y="12945"/>
                  </a:lnTo>
                  <a:lnTo>
                    <a:pt x="4255" y="10363"/>
                  </a:lnTo>
                  <a:lnTo>
                    <a:pt x="2364" y="7745"/>
                  </a:lnTo>
                  <a:lnTo>
                    <a:pt x="4255" y="5164"/>
                  </a:lnTo>
                  <a:lnTo>
                    <a:pt x="2364" y="2582"/>
                  </a:lnTo>
                  <a:lnTo>
                    <a:pt x="4255" y="1"/>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036" name="Google Shape;4036;p78"/>
            <p:cNvSpPr/>
            <p:nvPr/>
          </p:nvSpPr>
          <p:spPr>
            <a:xfrm>
              <a:off x="5455987" y="4336496"/>
              <a:ext cx="52181" cy="413498"/>
            </a:xfrm>
            <a:custGeom>
              <a:avLst/>
              <a:gdLst/>
              <a:ahLst/>
              <a:cxnLst/>
              <a:rect l="l" t="t" r="r" b="b"/>
              <a:pathLst>
                <a:path w="2946" h="23345" extrusionOk="0">
                  <a:moveTo>
                    <a:pt x="1891" y="0"/>
                  </a:moveTo>
                  <a:lnTo>
                    <a:pt x="0" y="2618"/>
                  </a:lnTo>
                  <a:lnTo>
                    <a:pt x="1891" y="5200"/>
                  </a:lnTo>
                  <a:lnTo>
                    <a:pt x="0" y="7781"/>
                  </a:lnTo>
                  <a:lnTo>
                    <a:pt x="1891" y="10363"/>
                  </a:lnTo>
                  <a:lnTo>
                    <a:pt x="0" y="12981"/>
                  </a:lnTo>
                  <a:lnTo>
                    <a:pt x="1891" y="15563"/>
                  </a:lnTo>
                  <a:lnTo>
                    <a:pt x="0" y="18144"/>
                  </a:lnTo>
                  <a:lnTo>
                    <a:pt x="1891" y="20762"/>
                  </a:lnTo>
                  <a:lnTo>
                    <a:pt x="0" y="23344"/>
                  </a:lnTo>
                  <a:lnTo>
                    <a:pt x="1091" y="23344"/>
                  </a:lnTo>
                  <a:lnTo>
                    <a:pt x="2946" y="20762"/>
                  </a:lnTo>
                  <a:lnTo>
                    <a:pt x="1091" y="18144"/>
                  </a:lnTo>
                  <a:lnTo>
                    <a:pt x="2946" y="15563"/>
                  </a:lnTo>
                  <a:lnTo>
                    <a:pt x="1091" y="12981"/>
                  </a:lnTo>
                  <a:lnTo>
                    <a:pt x="2946" y="10363"/>
                  </a:lnTo>
                  <a:lnTo>
                    <a:pt x="1091" y="7781"/>
                  </a:lnTo>
                  <a:lnTo>
                    <a:pt x="2946" y="5200"/>
                  </a:lnTo>
                  <a:lnTo>
                    <a:pt x="1091" y="2618"/>
                  </a:lnTo>
                  <a:lnTo>
                    <a:pt x="2946" y="0"/>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037" name="Google Shape;4037;p78"/>
            <p:cNvSpPr/>
            <p:nvPr/>
          </p:nvSpPr>
          <p:spPr>
            <a:xfrm>
              <a:off x="5372898" y="4336496"/>
              <a:ext cx="52199" cy="413498"/>
            </a:xfrm>
            <a:custGeom>
              <a:avLst/>
              <a:gdLst/>
              <a:ahLst/>
              <a:cxnLst/>
              <a:rect l="l" t="t" r="r" b="b"/>
              <a:pathLst>
                <a:path w="2947" h="23345" extrusionOk="0">
                  <a:moveTo>
                    <a:pt x="1892" y="0"/>
                  </a:moveTo>
                  <a:lnTo>
                    <a:pt x="1" y="2618"/>
                  </a:lnTo>
                  <a:lnTo>
                    <a:pt x="1892" y="5200"/>
                  </a:lnTo>
                  <a:lnTo>
                    <a:pt x="1" y="7781"/>
                  </a:lnTo>
                  <a:lnTo>
                    <a:pt x="1892" y="10363"/>
                  </a:lnTo>
                  <a:lnTo>
                    <a:pt x="1" y="12981"/>
                  </a:lnTo>
                  <a:lnTo>
                    <a:pt x="1892" y="15563"/>
                  </a:lnTo>
                  <a:lnTo>
                    <a:pt x="1" y="18144"/>
                  </a:lnTo>
                  <a:lnTo>
                    <a:pt x="1892" y="20762"/>
                  </a:lnTo>
                  <a:lnTo>
                    <a:pt x="1" y="23344"/>
                  </a:lnTo>
                  <a:lnTo>
                    <a:pt x="1055" y="23344"/>
                  </a:lnTo>
                  <a:lnTo>
                    <a:pt x="2946" y="20762"/>
                  </a:lnTo>
                  <a:lnTo>
                    <a:pt x="1055" y="18144"/>
                  </a:lnTo>
                  <a:lnTo>
                    <a:pt x="2946" y="15563"/>
                  </a:lnTo>
                  <a:lnTo>
                    <a:pt x="1055" y="12981"/>
                  </a:lnTo>
                  <a:lnTo>
                    <a:pt x="2946" y="10363"/>
                  </a:lnTo>
                  <a:lnTo>
                    <a:pt x="1055" y="7781"/>
                  </a:lnTo>
                  <a:lnTo>
                    <a:pt x="2946" y="5200"/>
                  </a:lnTo>
                  <a:lnTo>
                    <a:pt x="1055" y="2618"/>
                  </a:lnTo>
                  <a:lnTo>
                    <a:pt x="2946" y="0"/>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038" name="Google Shape;4038;p78"/>
            <p:cNvSpPr/>
            <p:nvPr/>
          </p:nvSpPr>
          <p:spPr>
            <a:xfrm>
              <a:off x="5475312" y="4336496"/>
              <a:ext cx="97259" cy="413498"/>
            </a:xfrm>
            <a:custGeom>
              <a:avLst/>
              <a:gdLst/>
              <a:ahLst/>
              <a:cxnLst/>
              <a:rect l="l" t="t" r="r" b="b"/>
              <a:pathLst>
                <a:path w="5491" h="23345" extrusionOk="0">
                  <a:moveTo>
                    <a:pt x="1855" y="0"/>
                  </a:moveTo>
                  <a:lnTo>
                    <a:pt x="0" y="2618"/>
                  </a:lnTo>
                  <a:lnTo>
                    <a:pt x="1855" y="5200"/>
                  </a:lnTo>
                  <a:lnTo>
                    <a:pt x="0" y="7781"/>
                  </a:lnTo>
                  <a:lnTo>
                    <a:pt x="1855" y="10363"/>
                  </a:lnTo>
                  <a:lnTo>
                    <a:pt x="0" y="12981"/>
                  </a:lnTo>
                  <a:lnTo>
                    <a:pt x="1855" y="15563"/>
                  </a:lnTo>
                  <a:lnTo>
                    <a:pt x="0" y="18144"/>
                  </a:lnTo>
                  <a:lnTo>
                    <a:pt x="1855" y="20762"/>
                  </a:lnTo>
                  <a:lnTo>
                    <a:pt x="0" y="23344"/>
                  </a:lnTo>
                  <a:lnTo>
                    <a:pt x="3600" y="23344"/>
                  </a:lnTo>
                  <a:lnTo>
                    <a:pt x="5491" y="20762"/>
                  </a:lnTo>
                  <a:lnTo>
                    <a:pt x="3600" y="18144"/>
                  </a:lnTo>
                  <a:lnTo>
                    <a:pt x="5491" y="15563"/>
                  </a:lnTo>
                  <a:lnTo>
                    <a:pt x="3600" y="12981"/>
                  </a:lnTo>
                  <a:lnTo>
                    <a:pt x="5491" y="10363"/>
                  </a:lnTo>
                  <a:lnTo>
                    <a:pt x="3600" y="7781"/>
                  </a:lnTo>
                  <a:lnTo>
                    <a:pt x="5491" y="5200"/>
                  </a:lnTo>
                  <a:lnTo>
                    <a:pt x="3600" y="2618"/>
                  </a:lnTo>
                  <a:lnTo>
                    <a:pt x="5491" y="0"/>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039" name="Google Shape;4039;p78"/>
            <p:cNvSpPr/>
            <p:nvPr/>
          </p:nvSpPr>
          <p:spPr>
            <a:xfrm>
              <a:off x="5557746" y="4336496"/>
              <a:ext cx="75367" cy="413498"/>
            </a:xfrm>
            <a:custGeom>
              <a:avLst/>
              <a:gdLst/>
              <a:ahLst/>
              <a:cxnLst/>
              <a:rect l="l" t="t" r="r" b="b"/>
              <a:pathLst>
                <a:path w="4255" h="23345" extrusionOk="0">
                  <a:moveTo>
                    <a:pt x="1891" y="0"/>
                  </a:moveTo>
                  <a:lnTo>
                    <a:pt x="1" y="2618"/>
                  </a:lnTo>
                  <a:lnTo>
                    <a:pt x="1891" y="5200"/>
                  </a:lnTo>
                  <a:lnTo>
                    <a:pt x="1" y="7781"/>
                  </a:lnTo>
                  <a:lnTo>
                    <a:pt x="1891" y="10363"/>
                  </a:lnTo>
                  <a:lnTo>
                    <a:pt x="1" y="12981"/>
                  </a:lnTo>
                  <a:lnTo>
                    <a:pt x="1891" y="15563"/>
                  </a:lnTo>
                  <a:lnTo>
                    <a:pt x="1" y="18144"/>
                  </a:lnTo>
                  <a:lnTo>
                    <a:pt x="1891" y="20762"/>
                  </a:lnTo>
                  <a:lnTo>
                    <a:pt x="1" y="23344"/>
                  </a:lnTo>
                  <a:lnTo>
                    <a:pt x="2800" y="23344"/>
                  </a:lnTo>
                  <a:cubicBezTo>
                    <a:pt x="3600" y="23344"/>
                    <a:pt x="4255" y="22690"/>
                    <a:pt x="4255" y="21890"/>
                  </a:cubicBezTo>
                  <a:lnTo>
                    <a:pt x="4255" y="0"/>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040" name="Google Shape;4040;p78"/>
            <p:cNvSpPr/>
            <p:nvPr/>
          </p:nvSpPr>
          <p:spPr>
            <a:xfrm>
              <a:off x="5539077" y="4336496"/>
              <a:ext cx="52181" cy="413498"/>
            </a:xfrm>
            <a:custGeom>
              <a:avLst/>
              <a:gdLst/>
              <a:ahLst/>
              <a:cxnLst/>
              <a:rect l="l" t="t" r="r" b="b"/>
              <a:pathLst>
                <a:path w="2946" h="23345" extrusionOk="0">
                  <a:moveTo>
                    <a:pt x="1891" y="0"/>
                  </a:moveTo>
                  <a:lnTo>
                    <a:pt x="0" y="2618"/>
                  </a:lnTo>
                  <a:lnTo>
                    <a:pt x="1891" y="5200"/>
                  </a:lnTo>
                  <a:lnTo>
                    <a:pt x="0" y="7781"/>
                  </a:lnTo>
                  <a:lnTo>
                    <a:pt x="1891" y="10363"/>
                  </a:lnTo>
                  <a:lnTo>
                    <a:pt x="0" y="12981"/>
                  </a:lnTo>
                  <a:lnTo>
                    <a:pt x="1891" y="15563"/>
                  </a:lnTo>
                  <a:lnTo>
                    <a:pt x="0" y="18144"/>
                  </a:lnTo>
                  <a:lnTo>
                    <a:pt x="1891" y="20762"/>
                  </a:lnTo>
                  <a:lnTo>
                    <a:pt x="0" y="23344"/>
                  </a:lnTo>
                  <a:lnTo>
                    <a:pt x="1055" y="23344"/>
                  </a:lnTo>
                  <a:lnTo>
                    <a:pt x="2945" y="20762"/>
                  </a:lnTo>
                  <a:lnTo>
                    <a:pt x="1055" y="18144"/>
                  </a:lnTo>
                  <a:lnTo>
                    <a:pt x="2945" y="15563"/>
                  </a:lnTo>
                  <a:lnTo>
                    <a:pt x="1055" y="12981"/>
                  </a:lnTo>
                  <a:lnTo>
                    <a:pt x="2945" y="10363"/>
                  </a:lnTo>
                  <a:lnTo>
                    <a:pt x="1055" y="7781"/>
                  </a:lnTo>
                  <a:lnTo>
                    <a:pt x="2945" y="5200"/>
                  </a:lnTo>
                  <a:lnTo>
                    <a:pt x="1055" y="2618"/>
                  </a:lnTo>
                  <a:lnTo>
                    <a:pt x="2945" y="0"/>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041" name="Google Shape;4041;p78"/>
            <p:cNvSpPr/>
            <p:nvPr/>
          </p:nvSpPr>
          <p:spPr>
            <a:xfrm>
              <a:off x="6764038" y="4336496"/>
              <a:ext cx="97277" cy="413498"/>
            </a:xfrm>
            <a:custGeom>
              <a:avLst/>
              <a:gdLst/>
              <a:ahLst/>
              <a:cxnLst/>
              <a:rect l="l" t="t" r="r" b="b"/>
              <a:pathLst>
                <a:path w="5492" h="23345" extrusionOk="0">
                  <a:moveTo>
                    <a:pt x="1855" y="0"/>
                  </a:moveTo>
                  <a:lnTo>
                    <a:pt x="1" y="2618"/>
                  </a:lnTo>
                  <a:lnTo>
                    <a:pt x="1855" y="5200"/>
                  </a:lnTo>
                  <a:lnTo>
                    <a:pt x="1" y="7781"/>
                  </a:lnTo>
                  <a:lnTo>
                    <a:pt x="1855" y="10363"/>
                  </a:lnTo>
                  <a:lnTo>
                    <a:pt x="1" y="12981"/>
                  </a:lnTo>
                  <a:lnTo>
                    <a:pt x="1855" y="15563"/>
                  </a:lnTo>
                  <a:lnTo>
                    <a:pt x="1" y="18144"/>
                  </a:lnTo>
                  <a:lnTo>
                    <a:pt x="1855" y="20762"/>
                  </a:lnTo>
                  <a:lnTo>
                    <a:pt x="1" y="23344"/>
                  </a:lnTo>
                  <a:lnTo>
                    <a:pt x="3601" y="23344"/>
                  </a:lnTo>
                  <a:lnTo>
                    <a:pt x="5491" y="20762"/>
                  </a:lnTo>
                  <a:lnTo>
                    <a:pt x="3601" y="18144"/>
                  </a:lnTo>
                  <a:lnTo>
                    <a:pt x="5491" y="15563"/>
                  </a:lnTo>
                  <a:lnTo>
                    <a:pt x="3601" y="12981"/>
                  </a:lnTo>
                  <a:lnTo>
                    <a:pt x="5491" y="10363"/>
                  </a:lnTo>
                  <a:lnTo>
                    <a:pt x="3601" y="7781"/>
                  </a:lnTo>
                  <a:lnTo>
                    <a:pt x="5491" y="5200"/>
                  </a:lnTo>
                  <a:lnTo>
                    <a:pt x="3601" y="2618"/>
                  </a:lnTo>
                  <a:lnTo>
                    <a:pt x="5491" y="0"/>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042" name="Google Shape;4042;p78"/>
            <p:cNvSpPr/>
            <p:nvPr/>
          </p:nvSpPr>
          <p:spPr>
            <a:xfrm>
              <a:off x="6702859" y="4336496"/>
              <a:ext cx="75367" cy="413498"/>
            </a:xfrm>
            <a:custGeom>
              <a:avLst/>
              <a:gdLst/>
              <a:ahLst/>
              <a:cxnLst/>
              <a:rect l="l" t="t" r="r" b="b"/>
              <a:pathLst>
                <a:path w="4255" h="23345" extrusionOk="0">
                  <a:moveTo>
                    <a:pt x="1" y="0"/>
                  </a:moveTo>
                  <a:lnTo>
                    <a:pt x="1" y="21890"/>
                  </a:lnTo>
                  <a:cubicBezTo>
                    <a:pt x="1" y="22690"/>
                    <a:pt x="655" y="23344"/>
                    <a:pt x="1455" y="23344"/>
                  </a:cubicBezTo>
                  <a:lnTo>
                    <a:pt x="2364" y="23344"/>
                  </a:lnTo>
                  <a:lnTo>
                    <a:pt x="4255" y="20762"/>
                  </a:lnTo>
                  <a:lnTo>
                    <a:pt x="2364" y="18144"/>
                  </a:lnTo>
                  <a:lnTo>
                    <a:pt x="4255" y="15563"/>
                  </a:lnTo>
                  <a:lnTo>
                    <a:pt x="2364" y="12981"/>
                  </a:lnTo>
                  <a:lnTo>
                    <a:pt x="4255" y="10363"/>
                  </a:lnTo>
                  <a:lnTo>
                    <a:pt x="2364" y="7781"/>
                  </a:lnTo>
                  <a:lnTo>
                    <a:pt x="4255" y="5200"/>
                  </a:lnTo>
                  <a:lnTo>
                    <a:pt x="2364" y="2618"/>
                  </a:lnTo>
                  <a:lnTo>
                    <a:pt x="4255" y="0"/>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043" name="Google Shape;4043;p78"/>
            <p:cNvSpPr/>
            <p:nvPr/>
          </p:nvSpPr>
          <p:spPr>
            <a:xfrm>
              <a:off x="6827803" y="4336496"/>
              <a:ext cx="52181" cy="413498"/>
            </a:xfrm>
            <a:custGeom>
              <a:avLst/>
              <a:gdLst/>
              <a:ahLst/>
              <a:cxnLst/>
              <a:rect l="l" t="t" r="r" b="b"/>
              <a:pathLst>
                <a:path w="2946" h="23345" extrusionOk="0">
                  <a:moveTo>
                    <a:pt x="1891" y="0"/>
                  </a:moveTo>
                  <a:lnTo>
                    <a:pt x="1" y="2618"/>
                  </a:lnTo>
                  <a:lnTo>
                    <a:pt x="1891" y="5200"/>
                  </a:lnTo>
                  <a:lnTo>
                    <a:pt x="1" y="7781"/>
                  </a:lnTo>
                  <a:lnTo>
                    <a:pt x="1891" y="10363"/>
                  </a:lnTo>
                  <a:lnTo>
                    <a:pt x="1" y="12981"/>
                  </a:lnTo>
                  <a:lnTo>
                    <a:pt x="1891" y="15563"/>
                  </a:lnTo>
                  <a:lnTo>
                    <a:pt x="1" y="18144"/>
                  </a:lnTo>
                  <a:lnTo>
                    <a:pt x="1891" y="20762"/>
                  </a:lnTo>
                  <a:lnTo>
                    <a:pt x="1" y="23344"/>
                  </a:lnTo>
                  <a:lnTo>
                    <a:pt x="1092" y="23344"/>
                  </a:lnTo>
                  <a:lnTo>
                    <a:pt x="2946" y="20762"/>
                  </a:lnTo>
                  <a:lnTo>
                    <a:pt x="1092" y="18144"/>
                  </a:lnTo>
                  <a:lnTo>
                    <a:pt x="2946" y="15563"/>
                  </a:lnTo>
                  <a:lnTo>
                    <a:pt x="1092" y="12981"/>
                  </a:lnTo>
                  <a:lnTo>
                    <a:pt x="2946" y="10363"/>
                  </a:lnTo>
                  <a:lnTo>
                    <a:pt x="1092" y="7781"/>
                  </a:lnTo>
                  <a:lnTo>
                    <a:pt x="2946" y="5200"/>
                  </a:lnTo>
                  <a:lnTo>
                    <a:pt x="1092" y="2618"/>
                  </a:lnTo>
                  <a:lnTo>
                    <a:pt x="2946" y="0"/>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044" name="Google Shape;4044;p78"/>
            <p:cNvSpPr/>
            <p:nvPr/>
          </p:nvSpPr>
          <p:spPr>
            <a:xfrm>
              <a:off x="6744731" y="4336496"/>
              <a:ext cx="52181" cy="413498"/>
            </a:xfrm>
            <a:custGeom>
              <a:avLst/>
              <a:gdLst/>
              <a:ahLst/>
              <a:cxnLst/>
              <a:rect l="l" t="t" r="r" b="b"/>
              <a:pathLst>
                <a:path w="2946" h="23345" extrusionOk="0">
                  <a:moveTo>
                    <a:pt x="1891" y="0"/>
                  </a:moveTo>
                  <a:lnTo>
                    <a:pt x="0" y="2618"/>
                  </a:lnTo>
                  <a:lnTo>
                    <a:pt x="1891" y="5200"/>
                  </a:lnTo>
                  <a:lnTo>
                    <a:pt x="0" y="7781"/>
                  </a:lnTo>
                  <a:lnTo>
                    <a:pt x="1891" y="10363"/>
                  </a:lnTo>
                  <a:lnTo>
                    <a:pt x="0" y="12981"/>
                  </a:lnTo>
                  <a:lnTo>
                    <a:pt x="1891" y="15563"/>
                  </a:lnTo>
                  <a:lnTo>
                    <a:pt x="0" y="18144"/>
                  </a:lnTo>
                  <a:lnTo>
                    <a:pt x="1891" y="20762"/>
                  </a:lnTo>
                  <a:lnTo>
                    <a:pt x="0" y="23344"/>
                  </a:lnTo>
                  <a:lnTo>
                    <a:pt x="1091" y="23344"/>
                  </a:lnTo>
                  <a:lnTo>
                    <a:pt x="2945" y="20762"/>
                  </a:lnTo>
                  <a:lnTo>
                    <a:pt x="1091" y="18144"/>
                  </a:lnTo>
                  <a:lnTo>
                    <a:pt x="2945" y="15563"/>
                  </a:lnTo>
                  <a:lnTo>
                    <a:pt x="1091" y="12981"/>
                  </a:lnTo>
                  <a:lnTo>
                    <a:pt x="2945" y="10363"/>
                  </a:lnTo>
                  <a:lnTo>
                    <a:pt x="1091" y="7781"/>
                  </a:lnTo>
                  <a:lnTo>
                    <a:pt x="2945" y="5200"/>
                  </a:lnTo>
                  <a:lnTo>
                    <a:pt x="1091" y="2618"/>
                  </a:lnTo>
                  <a:lnTo>
                    <a:pt x="2945" y="0"/>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045" name="Google Shape;4045;p78"/>
            <p:cNvSpPr/>
            <p:nvPr/>
          </p:nvSpPr>
          <p:spPr>
            <a:xfrm>
              <a:off x="6847127" y="4336496"/>
              <a:ext cx="97277" cy="413498"/>
            </a:xfrm>
            <a:custGeom>
              <a:avLst/>
              <a:gdLst/>
              <a:ahLst/>
              <a:cxnLst/>
              <a:rect l="l" t="t" r="r" b="b"/>
              <a:pathLst>
                <a:path w="5492" h="23345" extrusionOk="0">
                  <a:moveTo>
                    <a:pt x="1855" y="0"/>
                  </a:moveTo>
                  <a:lnTo>
                    <a:pt x="1" y="2618"/>
                  </a:lnTo>
                  <a:lnTo>
                    <a:pt x="1855" y="5200"/>
                  </a:lnTo>
                  <a:lnTo>
                    <a:pt x="1" y="7781"/>
                  </a:lnTo>
                  <a:lnTo>
                    <a:pt x="1855" y="10363"/>
                  </a:lnTo>
                  <a:lnTo>
                    <a:pt x="1" y="12981"/>
                  </a:lnTo>
                  <a:lnTo>
                    <a:pt x="1855" y="15563"/>
                  </a:lnTo>
                  <a:lnTo>
                    <a:pt x="1" y="18144"/>
                  </a:lnTo>
                  <a:lnTo>
                    <a:pt x="1855" y="20762"/>
                  </a:lnTo>
                  <a:lnTo>
                    <a:pt x="1" y="23344"/>
                  </a:lnTo>
                  <a:lnTo>
                    <a:pt x="3600" y="23344"/>
                  </a:lnTo>
                  <a:lnTo>
                    <a:pt x="5491" y="20762"/>
                  </a:lnTo>
                  <a:lnTo>
                    <a:pt x="3600" y="18144"/>
                  </a:lnTo>
                  <a:lnTo>
                    <a:pt x="5491" y="15563"/>
                  </a:lnTo>
                  <a:lnTo>
                    <a:pt x="3600" y="12981"/>
                  </a:lnTo>
                  <a:lnTo>
                    <a:pt x="5491" y="10363"/>
                  </a:lnTo>
                  <a:lnTo>
                    <a:pt x="3600" y="7781"/>
                  </a:lnTo>
                  <a:lnTo>
                    <a:pt x="5491" y="5200"/>
                  </a:lnTo>
                  <a:lnTo>
                    <a:pt x="3600" y="2618"/>
                  </a:lnTo>
                  <a:lnTo>
                    <a:pt x="5491" y="0"/>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046" name="Google Shape;4046;p78"/>
            <p:cNvSpPr/>
            <p:nvPr/>
          </p:nvSpPr>
          <p:spPr>
            <a:xfrm>
              <a:off x="6930217" y="4336496"/>
              <a:ext cx="74729" cy="413498"/>
            </a:xfrm>
            <a:custGeom>
              <a:avLst/>
              <a:gdLst/>
              <a:ahLst/>
              <a:cxnLst/>
              <a:rect l="l" t="t" r="r" b="b"/>
              <a:pathLst>
                <a:path w="4219" h="23345" extrusionOk="0">
                  <a:moveTo>
                    <a:pt x="1855" y="0"/>
                  </a:moveTo>
                  <a:lnTo>
                    <a:pt x="0" y="2618"/>
                  </a:lnTo>
                  <a:lnTo>
                    <a:pt x="1855" y="5200"/>
                  </a:lnTo>
                  <a:lnTo>
                    <a:pt x="0" y="7781"/>
                  </a:lnTo>
                  <a:lnTo>
                    <a:pt x="1855" y="10363"/>
                  </a:lnTo>
                  <a:lnTo>
                    <a:pt x="0" y="12981"/>
                  </a:lnTo>
                  <a:lnTo>
                    <a:pt x="1855" y="15563"/>
                  </a:lnTo>
                  <a:lnTo>
                    <a:pt x="0" y="18144"/>
                  </a:lnTo>
                  <a:lnTo>
                    <a:pt x="1855" y="20762"/>
                  </a:lnTo>
                  <a:lnTo>
                    <a:pt x="0" y="23344"/>
                  </a:lnTo>
                  <a:lnTo>
                    <a:pt x="2764" y="23344"/>
                  </a:lnTo>
                  <a:cubicBezTo>
                    <a:pt x="3564" y="23344"/>
                    <a:pt x="4218" y="22690"/>
                    <a:pt x="4218" y="21890"/>
                  </a:cubicBezTo>
                  <a:lnTo>
                    <a:pt x="4218" y="0"/>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047" name="Google Shape;4047;p78"/>
            <p:cNvSpPr/>
            <p:nvPr/>
          </p:nvSpPr>
          <p:spPr>
            <a:xfrm>
              <a:off x="6910892" y="4336496"/>
              <a:ext cx="52181" cy="413498"/>
            </a:xfrm>
            <a:custGeom>
              <a:avLst/>
              <a:gdLst/>
              <a:ahLst/>
              <a:cxnLst/>
              <a:rect l="l" t="t" r="r" b="b"/>
              <a:pathLst>
                <a:path w="2946" h="23345" extrusionOk="0">
                  <a:moveTo>
                    <a:pt x="1891" y="0"/>
                  </a:moveTo>
                  <a:lnTo>
                    <a:pt x="0" y="2618"/>
                  </a:lnTo>
                  <a:lnTo>
                    <a:pt x="1891" y="5200"/>
                  </a:lnTo>
                  <a:lnTo>
                    <a:pt x="0" y="7781"/>
                  </a:lnTo>
                  <a:lnTo>
                    <a:pt x="1891" y="10363"/>
                  </a:lnTo>
                  <a:lnTo>
                    <a:pt x="0" y="12981"/>
                  </a:lnTo>
                  <a:lnTo>
                    <a:pt x="1891" y="15563"/>
                  </a:lnTo>
                  <a:lnTo>
                    <a:pt x="0" y="18144"/>
                  </a:lnTo>
                  <a:lnTo>
                    <a:pt x="1891" y="20762"/>
                  </a:lnTo>
                  <a:lnTo>
                    <a:pt x="0" y="23344"/>
                  </a:lnTo>
                  <a:lnTo>
                    <a:pt x="1091" y="23344"/>
                  </a:lnTo>
                  <a:lnTo>
                    <a:pt x="2946" y="20762"/>
                  </a:lnTo>
                  <a:lnTo>
                    <a:pt x="1091" y="18144"/>
                  </a:lnTo>
                  <a:lnTo>
                    <a:pt x="2946" y="15563"/>
                  </a:lnTo>
                  <a:lnTo>
                    <a:pt x="1091" y="12981"/>
                  </a:lnTo>
                  <a:lnTo>
                    <a:pt x="2946" y="10363"/>
                  </a:lnTo>
                  <a:lnTo>
                    <a:pt x="1091" y="7781"/>
                  </a:lnTo>
                  <a:lnTo>
                    <a:pt x="2946" y="5200"/>
                  </a:lnTo>
                  <a:lnTo>
                    <a:pt x="1091" y="2618"/>
                  </a:lnTo>
                  <a:lnTo>
                    <a:pt x="2946" y="0"/>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048" name="Google Shape;4048;p78"/>
            <p:cNvSpPr/>
            <p:nvPr/>
          </p:nvSpPr>
          <p:spPr>
            <a:xfrm>
              <a:off x="5902962" y="4074369"/>
              <a:ext cx="530064" cy="287899"/>
            </a:xfrm>
            <a:custGeom>
              <a:avLst/>
              <a:gdLst/>
              <a:ahLst/>
              <a:cxnLst/>
              <a:rect l="l" t="t" r="r" b="b"/>
              <a:pathLst>
                <a:path w="29926" h="16254" extrusionOk="0">
                  <a:moveTo>
                    <a:pt x="909" y="0"/>
                  </a:moveTo>
                  <a:cubicBezTo>
                    <a:pt x="400" y="0"/>
                    <a:pt x="0" y="400"/>
                    <a:pt x="0" y="909"/>
                  </a:cubicBezTo>
                  <a:lnTo>
                    <a:pt x="0" y="15345"/>
                  </a:lnTo>
                  <a:cubicBezTo>
                    <a:pt x="0" y="15854"/>
                    <a:pt x="400" y="16254"/>
                    <a:pt x="909" y="16254"/>
                  </a:cubicBezTo>
                  <a:lnTo>
                    <a:pt x="29016" y="16254"/>
                  </a:lnTo>
                  <a:cubicBezTo>
                    <a:pt x="29525" y="16254"/>
                    <a:pt x="29925" y="15854"/>
                    <a:pt x="29925" y="15345"/>
                  </a:cubicBezTo>
                  <a:lnTo>
                    <a:pt x="29925" y="909"/>
                  </a:lnTo>
                  <a:cubicBezTo>
                    <a:pt x="29925" y="400"/>
                    <a:pt x="29525" y="0"/>
                    <a:pt x="29016" y="0"/>
                  </a:cubicBezTo>
                  <a:close/>
                </a:path>
              </a:pathLst>
            </a:custGeom>
            <a:solidFill>
              <a:schemeClr val="accent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049" name="Google Shape;4049;p78"/>
            <p:cNvSpPr/>
            <p:nvPr/>
          </p:nvSpPr>
          <p:spPr>
            <a:xfrm>
              <a:off x="5948041" y="4098830"/>
              <a:ext cx="439908" cy="238959"/>
            </a:xfrm>
            <a:custGeom>
              <a:avLst/>
              <a:gdLst/>
              <a:ahLst/>
              <a:cxnLst/>
              <a:rect l="l" t="t" r="r" b="b"/>
              <a:pathLst>
                <a:path w="24836" h="13491" extrusionOk="0">
                  <a:moveTo>
                    <a:pt x="764" y="1"/>
                  </a:moveTo>
                  <a:cubicBezTo>
                    <a:pt x="364" y="1"/>
                    <a:pt x="0" y="328"/>
                    <a:pt x="0" y="764"/>
                  </a:cubicBezTo>
                  <a:lnTo>
                    <a:pt x="0" y="12727"/>
                  </a:lnTo>
                  <a:cubicBezTo>
                    <a:pt x="0" y="13127"/>
                    <a:pt x="364" y="13491"/>
                    <a:pt x="764" y="13491"/>
                  </a:cubicBezTo>
                  <a:lnTo>
                    <a:pt x="24071" y="13491"/>
                  </a:lnTo>
                  <a:cubicBezTo>
                    <a:pt x="24471" y="13491"/>
                    <a:pt x="24835" y="13127"/>
                    <a:pt x="24835" y="12727"/>
                  </a:cubicBezTo>
                  <a:lnTo>
                    <a:pt x="24835" y="764"/>
                  </a:lnTo>
                  <a:cubicBezTo>
                    <a:pt x="24835" y="328"/>
                    <a:pt x="24471" y="1"/>
                    <a:pt x="24071" y="1"/>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050" name="Google Shape;4050;p78"/>
            <p:cNvSpPr/>
            <p:nvPr/>
          </p:nvSpPr>
          <p:spPr>
            <a:xfrm>
              <a:off x="5384500" y="4192228"/>
              <a:ext cx="326548" cy="51543"/>
            </a:xfrm>
            <a:custGeom>
              <a:avLst/>
              <a:gdLst/>
              <a:ahLst/>
              <a:cxnLst/>
              <a:rect l="l" t="t" r="r" b="b"/>
              <a:pathLst>
                <a:path w="18436" h="2910" extrusionOk="0">
                  <a:moveTo>
                    <a:pt x="909" y="0"/>
                  </a:moveTo>
                  <a:cubicBezTo>
                    <a:pt x="437" y="0"/>
                    <a:pt x="0" y="437"/>
                    <a:pt x="0" y="909"/>
                  </a:cubicBezTo>
                  <a:lnTo>
                    <a:pt x="0" y="2000"/>
                  </a:lnTo>
                  <a:cubicBezTo>
                    <a:pt x="0" y="2509"/>
                    <a:pt x="437" y="2909"/>
                    <a:pt x="909" y="2909"/>
                  </a:cubicBezTo>
                  <a:lnTo>
                    <a:pt x="17526" y="2909"/>
                  </a:lnTo>
                  <a:cubicBezTo>
                    <a:pt x="18036" y="2909"/>
                    <a:pt x="18436" y="2509"/>
                    <a:pt x="18436" y="2000"/>
                  </a:cubicBezTo>
                  <a:lnTo>
                    <a:pt x="18436" y="909"/>
                  </a:lnTo>
                  <a:cubicBezTo>
                    <a:pt x="18436" y="437"/>
                    <a:pt x="18036" y="0"/>
                    <a:pt x="17526" y="0"/>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051" name="Google Shape;4051;p78"/>
            <p:cNvSpPr/>
            <p:nvPr/>
          </p:nvSpPr>
          <p:spPr>
            <a:xfrm>
              <a:off x="6624924" y="4192228"/>
              <a:ext cx="325910" cy="51543"/>
            </a:xfrm>
            <a:custGeom>
              <a:avLst/>
              <a:gdLst/>
              <a:ahLst/>
              <a:cxnLst/>
              <a:rect l="l" t="t" r="r" b="b"/>
              <a:pathLst>
                <a:path w="18400" h="2910" extrusionOk="0">
                  <a:moveTo>
                    <a:pt x="910" y="0"/>
                  </a:moveTo>
                  <a:cubicBezTo>
                    <a:pt x="401" y="0"/>
                    <a:pt x="1" y="437"/>
                    <a:pt x="1" y="909"/>
                  </a:cubicBezTo>
                  <a:lnTo>
                    <a:pt x="1" y="2000"/>
                  </a:lnTo>
                  <a:cubicBezTo>
                    <a:pt x="1" y="2509"/>
                    <a:pt x="401" y="2909"/>
                    <a:pt x="910" y="2909"/>
                  </a:cubicBezTo>
                  <a:lnTo>
                    <a:pt x="17491" y="2909"/>
                  </a:lnTo>
                  <a:cubicBezTo>
                    <a:pt x="18000" y="2909"/>
                    <a:pt x="18400" y="2509"/>
                    <a:pt x="18400" y="2000"/>
                  </a:cubicBezTo>
                  <a:lnTo>
                    <a:pt x="18400" y="909"/>
                  </a:lnTo>
                  <a:cubicBezTo>
                    <a:pt x="18400" y="437"/>
                    <a:pt x="18000" y="0"/>
                    <a:pt x="17491" y="0"/>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052" name="Google Shape;4052;p78"/>
            <p:cNvSpPr/>
            <p:nvPr/>
          </p:nvSpPr>
          <p:spPr>
            <a:xfrm>
              <a:off x="5796687" y="3696313"/>
              <a:ext cx="742597" cy="37356"/>
            </a:xfrm>
            <a:custGeom>
              <a:avLst/>
              <a:gdLst/>
              <a:ahLst/>
              <a:cxnLst/>
              <a:rect l="l" t="t" r="r" b="b"/>
              <a:pathLst>
                <a:path w="41925" h="2109" extrusionOk="0">
                  <a:moveTo>
                    <a:pt x="1055" y="0"/>
                  </a:moveTo>
                  <a:cubicBezTo>
                    <a:pt x="473" y="0"/>
                    <a:pt x="1" y="473"/>
                    <a:pt x="1" y="1055"/>
                  </a:cubicBezTo>
                  <a:cubicBezTo>
                    <a:pt x="1" y="1636"/>
                    <a:pt x="473" y="2109"/>
                    <a:pt x="1055" y="2109"/>
                  </a:cubicBezTo>
                  <a:lnTo>
                    <a:pt x="40870" y="2109"/>
                  </a:lnTo>
                  <a:cubicBezTo>
                    <a:pt x="41452" y="2109"/>
                    <a:pt x="41925" y="1636"/>
                    <a:pt x="41925" y="1055"/>
                  </a:cubicBezTo>
                  <a:cubicBezTo>
                    <a:pt x="41925" y="473"/>
                    <a:pt x="41452" y="0"/>
                    <a:pt x="40870" y="0"/>
                  </a:cubicBezTo>
                  <a:close/>
                </a:path>
              </a:pathLst>
            </a:custGeom>
            <a:solidFill>
              <a:srgbClr val="20242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053" name="Google Shape;4053;p78"/>
            <p:cNvSpPr/>
            <p:nvPr/>
          </p:nvSpPr>
          <p:spPr>
            <a:xfrm>
              <a:off x="5796687" y="3770369"/>
              <a:ext cx="742597" cy="37373"/>
            </a:xfrm>
            <a:custGeom>
              <a:avLst/>
              <a:gdLst/>
              <a:ahLst/>
              <a:cxnLst/>
              <a:rect l="l" t="t" r="r" b="b"/>
              <a:pathLst>
                <a:path w="41925" h="2110" extrusionOk="0">
                  <a:moveTo>
                    <a:pt x="1055" y="1"/>
                  </a:moveTo>
                  <a:cubicBezTo>
                    <a:pt x="473" y="1"/>
                    <a:pt x="1" y="473"/>
                    <a:pt x="1" y="1055"/>
                  </a:cubicBezTo>
                  <a:cubicBezTo>
                    <a:pt x="1" y="1637"/>
                    <a:pt x="473" y="2110"/>
                    <a:pt x="1055" y="2110"/>
                  </a:cubicBezTo>
                  <a:lnTo>
                    <a:pt x="40870" y="2110"/>
                  </a:lnTo>
                  <a:cubicBezTo>
                    <a:pt x="41452" y="2110"/>
                    <a:pt x="41925" y="1637"/>
                    <a:pt x="41925" y="1055"/>
                  </a:cubicBezTo>
                  <a:cubicBezTo>
                    <a:pt x="41925" y="473"/>
                    <a:pt x="41452" y="1"/>
                    <a:pt x="40870" y="1"/>
                  </a:cubicBezTo>
                  <a:close/>
                </a:path>
              </a:pathLst>
            </a:custGeom>
            <a:solidFill>
              <a:srgbClr val="20242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054" name="Google Shape;4054;p78"/>
            <p:cNvSpPr/>
            <p:nvPr/>
          </p:nvSpPr>
          <p:spPr>
            <a:xfrm>
              <a:off x="5796687" y="3844443"/>
              <a:ext cx="742597" cy="36718"/>
            </a:xfrm>
            <a:custGeom>
              <a:avLst/>
              <a:gdLst/>
              <a:ahLst/>
              <a:cxnLst/>
              <a:rect l="l" t="t" r="r" b="b"/>
              <a:pathLst>
                <a:path w="41925" h="2073" extrusionOk="0">
                  <a:moveTo>
                    <a:pt x="1055" y="0"/>
                  </a:moveTo>
                  <a:cubicBezTo>
                    <a:pt x="473" y="0"/>
                    <a:pt x="1" y="473"/>
                    <a:pt x="1" y="1055"/>
                  </a:cubicBezTo>
                  <a:cubicBezTo>
                    <a:pt x="1" y="1600"/>
                    <a:pt x="473" y="2073"/>
                    <a:pt x="1055" y="2073"/>
                  </a:cubicBezTo>
                  <a:lnTo>
                    <a:pt x="40870" y="2073"/>
                  </a:lnTo>
                  <a:cubicBezTo>
                    <a:pt x="41452" y="2073"/>
                    <a:pt x="41925" y="1600"/>
                    <a:pt x="41925" y="1055"/>
                  </a:cubicBezTo>
                  <a:cubicBezTo>
                    <a:pt x="41925" y="473"/>
                    <a:pt x="41452" y="0"/>
                    <a:pt x="40870" y="0"/>
                  </a:cubicBezTo>
                  <a:close/>
                </a:path>
              </a:pathLst>
            </a:custGeom>
            <a:solidFill>
              <a:srgbClr val="20242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055" name="Google Shape;4055;p78"/>
            <p:cNvSpPr/>
            <p:nvPr/>
          </p:nvSpPr>
          <p:spPr>
            <a:xfrm>
              <a:off x="5796687" y="3918499"/>
              <a:ext cx="742597" cy="36736"/>
            </a:xfrm>
            <a:custGeom>
              <a:avLst/>
              <a:gdLst/>
              <a:ahLst/>
              <a:cxnLst/>
              <a:rect l="l" t="t" r="r" b="b"/>
              <a:pathLst>
                <a:path w="41925" h="2074" extrusionOk="0">
                  <a:moveTo>
                    <a:pt x="1055" y="1"/>
                  </a:moveTo>
                  <a:cubicBezTo>
                    <a:pt x="473" y="1"/>
                    <a:pt x="1" y="437"/>
                    <a:pt x="1" y="1019"/>
                  </a:cubicBezTo>
                  <a:cubicBezTo>
                    <a:pt x="1" y="1601"/>
                    <a:pt x="473" y="2073"/>
                    <a:pt x="1055" y="2073"/>
                  </a:cubicBezTo>
                  <a:lnTo>
                    <a:pt x="40870" y="2073"/>
                  </a:lnTo>
                  <a:cubicBezTo>
                    <a:pt x="41452" y="2073"/>
                    <a:pt x="41925" y="1601"/>
                    <a:pt x="41925" y="1019"/>
                  </a:cubicBezTo>
                  <a:cubicBezTo>
                    <a:pt x="41925" y="437"/>
                    <a:pt x="41452" y="1"/>
                    <a:pt x="40870" y="1"/>
                  </a:cubicBezTo>
                  <a:close/>
                </a:path>
              </a:pathLst>
            </a:custGeom>
            <a:solidFill>
              <a:srgbClr val="20242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056" name="Google Shape;4056;p78"/>
            <p:cNvSpPr/>
            <p:nvPr/>
          </p:nvSpPr>
          <p:spPr>
            <a:xfrm>
              <a:off x="5796687" y="3991917"/>
              <a:ext cx="742597" cy="37373"/>
            </a:xfrm>
            <a:custGeom>
              <a:avLst/>
              <a:gdLst/>
              <a:ahLst/>
              <a:cxnLst/>
              <a:rect l="l" t="t" r="r" b="b"/>
              <a:pathLst>
                <a:path w="41925" h="2110" extrusionOk="0">
                  <a:moveTo>
                    <a:pt x="1055" y="1"/>
                  </a:moveTo>
                  <a:cubicBezTo>
                    <a:pt x="473" y="1"/>
                    <a:pt x="1" y="474"/>
                    <a:pt x="1" y="1055"/>
                  </a:cubicBezTo>
                  <a:cubicBezTo>
                    <a:pt x="1" y="1637"/>
                    <a:pt x="473" y="2110"/>
                    <a:pt x="1055" y="2110"/>
                  </a:cubicBezTo>
                  <a:lnTo>
                    <a:pt x="40870" y="2110"/>
                  </a:lnTo>
                  <a:cubicBezTo>
                    <a:pt x="41452" y="2110"/>
                    <a:pt x="41925" y="1637"/>
                    <a:pt x="41925" y="1055"/>
                  </a:cubicBezTo>
                  <a:cubicBezTo>
                    <a:pt x="41925" y="474"/>
                    <a:pt x="41452" y="1"/>
                    <a:pt x="40870" y="1"/>
                  </a:cubicBezTo>
                  <a:close/>
                </a:path>
              </a:pathLst>
            </a:custGeom>
            <a:solidFill>
              <a:srgbClr val="20242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057" name="Google Shape;4057;p78"/>
            <p:cNvSpPr/>
            <p:nvPr/>
          </p:nvSpPr>
          <p:spPr>
            <a:xfrm>
              <a:off x="5396084" y="3691797"/>
              <a:ext cx="253785" cy="253767"/>
            </a:xfrm>
            <a:custGeom>
              <a:avLst/>
              <a:gdLst/>
              <a:ahLst/>
              <a:cxnLst/>
              <a:rect l="l" t="t" r="r" b="b"/>
              <a:pathLst>
                <a:path w="14328" h="14327" extrusionOk="0">
                  <a:moveTo>
                    <a:pt x="7164" y="1"/>
                  </a:moveTo>
                  <a:cubicBezTo>
                    <a:pt x="3201" y="1"/>
                    <a:pt x="1" y="3237"/>
                    <a:pt x="1" y="7164"/>
                  </a:cubicBezTo>
                  <a:cubicBezTo>
                    <a:pt x="1" y="11127"/>
                    <a:pt x="3201" y="14327"/>
                    <a:pt x="7164" y="14327"/>
                  </a:cubicBezTo>
                  <a:cubicBezTo>
                    <a:pt x="11127" y="14327"/>
                    <a:pt x="14327" y="11127"/>
                    <a:pt x="14327" y="7164"/>
                  </a:cubicBezTo>
                  <a:cubicBezTo>
                    <a:pt x="14327" y="3237"/>
                    <a:pt x="11127" y="1"/>
                    <a:pt x="7164" y="1"/>
                  </a:cubicBezTo>
                  <a:close/>
                </a:path>
              </a:pathLst>
            </a:custGeom>
            <a:solidFill>
              <a:schemeClr val="accent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058" name="Google Shape;4058;p78"/>
            <p:cNvSpPr/>
            <p:nvPr/>
          </p:nvSpPr>
          <p:spPr>
            <a:xfrm>
              <a:off x="5421200" y="3716913"/>
              <a:ext cx="204190" cy="204190"/>
            </a:xfrm>
            <a:custGeom>
              <a:avLst/>
              <a:gdLst/>
              <a:ahLst/>
              <a:cxnLst/>
              <a:rect l="l" t="t" r="r" b="b"/>
              <a:pathLst>
                <a:path w="11528" h="11528" extrusionOk="0">
                  <a:moveTo>
                    <a:pt x="5746" y="1"/>
                  </a:moveTo>
                  <a:cubicBezTo>
                    <a:pt x="2583" y="1"/>
                    <a:pt x="1" y="2582"/>
                    <a:pt x="1" y="5746"/>
                  </a:cubicBezTo>
                  <a:cubicBezTo>
                    <a:pt x="1" y="8945"/>
                    <a:pt x="2583" y="11527"/>
                    <a:pt x="5746" y="11527"/>
                  </a:cubicBezTo>
                  <a:cubicBezTo>
                    <a:pt x="8946" y="11527"/>
                    <a:pt x="11527" y="8945"/>
                    <a:pt x="11527" y="5746"/>
                  </a:cubicBezTo>
                  <a:cubicBezTo>
                    <a:pt x="11527" y="2582"/>
                    <a:pt x="8946" y="1"/>
                    <a:pt x="5746" y="1"/>
                  </a:cubicBezTo>
                  <a:close/>
                </a:path>
              </a:pathLst>
            </a:custGeom>
            <a:solidFill>
              <a:schemeClr val="dk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059" name="Google Shape;4059;p78"/>
            <p:cNvSpPr/>
            <p:nvPr/>
          </p:nvSpPr>
          <p:spPr>
            <a:xfrm>
              <a:off x="5396084" y="3979678"/>
              <a:ext cx="253785" cy="65076"/>
            </a:xfrm>
            <a:custGeom>
              <a:avLst/>
              <a:gdLst/>
              <a:ahLst/>
              <a:cxnLst/>
              <a:rect l="l" t="t" r="r" b="b"/>
              <a:pathLst>
                <a:path w="14328" h="3674" extrusionOk="0">
                  <a:moveTo>
                    <a:pt x="910" y="1"/>
                  </a:moveTo>
                  <a:cubicBezTo>
                    <a:pt x="401" y="1"/>
                    <a:pt x="1" y="401"/>
                    <a:pt x="1" y="910"/>
                  </a:cubicBezTo>
                  <a:lnTo>
                    <a:pt x="1" y="2764"/>
                  </a:lnTo>
                  <a:cubicBezTo>
                    <a:pt x="1" y="3274"/>
                    <a:pt x="401" y="3673"/>
                    <a:pt x="910" y="3673"/>
                  </a:cubicBezTo>
                  <a:lnTo>
                    <a:pt x="13418" y="3673"/>
                  </a:lnTo>
                  <a:cubicBezTo>
                    <a:pt x="13927" y="3673"/>
                    <a:pt x="14327" y="3274"/>
                    <a:pt x="14327" y="2764"/>
                  </a:cubicBezTo>
                  <a:lnTo>
                    <a:pt x="14327" y="910"/>
                  </a:lnTo>
                  <a:cubicBezTo>
                    <a:pt x="14327" y="401"/>
                    <a:pt x="13927" y="1"/>
                    <a:pt x="13418" y="1"/>
                  </a:cubicBezTo>
                  <a:close/>
                </a:path>
              </a:pathLst>
            </a:custGeom>
            <a:solidFill>
              <a:schemeClr val="accent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060" name="Google Shape;4060;p78"/>
            <p:cNvSpPr/>
            <p:nvPr/>
          </p:nvSpPr>
          <p:spPr>
            <a:xfrm>
              <a:off x="6686121" y="3691797"/>
              <a:ext cx="253767" cy="253767"/>
            </a:xfrm>
            <a:custGeom>
              <a:avLst/>
              <a:gdLst/>
              <a:ahLst/>
              <a:cxnLst/>
              <a:rect l="l" t="t" r="r" b="b"/>
              <a:pathLst>
                <a:path w="14327" h="14327" extrusionOk="0">
                  <a:moveTo>
                    <a:pt x="7163" y="1"/>
                  </a:moveTo>
                  <a:cubicBezTo>
                    <a:pt x="3200" y="1"/>
                    <a:pt x="0" y="3237"/>
                    <a:pt x="0" y="7164"/>
                  </a:cubicBezTo>
                  <a:cubicBezTo>
                    <a:pt x="0" y="11127"/>
                    <a:pt x="3200" y="14327"/>
                    <a:pt x="7163" y="14327"/>
                  </a:cubicBezTo>
                  <a:cubicBezTo>
                    <a:pt x="11127" y="14327"/>
                    <a:pt x="14327" y="11127"/>
                    <a:pt x="14327" y="7164"/>
                  </a:cubicBezTo>
                  <a:cubicBezTo>
                    <a:pt x="14327" y="3237"/>
                    <a:pt x="11127" y="1"/>
                    <a:pt x="7163" y="1"/>
                  </a:cubicBezTo>
                  <a:close/>
                </a:path>
              </a:pathLst>
            </a:custGeom>
            <a:solidFill>
              <a:schemeClr val="accent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061" name="Google Shape;4061;p78"/>
            <p:cNvSpPr/>
            <p:nvPr/>
          </p:nvSpPr>
          <p:spPr>
            <a:xfrm>
              <a:off x="6686121" y="3979678"/>
              <a:ext cx="253767" cy="65076"/>
            </a:xfrm>
            <a:custGeom>
              <a:avLst/>
              <a:gdLst/>
              <a:ahLst/>
              <a:cxnLst/>
              <a:rect l="l" t="t" r="r" b="b"/>
              <a:pathLst>
                <a:path w="14327" h="3674" extrusionOk="0">
                  <a:moveTo>
                    <a:pt x="909" y="1"/>
                  </a:moveTo>
                  <a:cubicBezTo>
                    <a:pt x="400" y="1"/>
                    <a:pt x="0" y="401"/>
                    <a:pt x="0" y="910"/>
                  </a:cubicBezTo>
                  <a:lnTo>
                    <a:pt x="0" y="2764"/>
                  </a:lnTo>
                  <a:cubicBezTo>
                    <a:pt x="0" y="3274"/>
                    <a:pt x="400" y="3673"/>
                    <a:pt x="909" y="3673"/>
                  </a:cubicBezTo>
                  <a:lnTo>
                    <a:pt x="13418" y="3673"/>
                  </a:lnTo>
                  <a:cubicBezTo>
                    <a:pt x="13927" y="3673"/>
                    <a:pt x="14327" y="3274"/>
                    <a:pt x="14327" y="2764"/>
                  </a:cubicBezTo>
                  <a:lnTo>
                    <a:pt x="14327" y="910"/>
                  </a:lnTo>
                  <a:cubicBezTo>
                    <a:pt x="14327" y="401"/>
                    <a:pt x="13927" y="1"/>
                    <a:pt x="13418" y="1"/>
                  </a:cubicBezTo>
                  <a:close/>
                </a:path>
              </a:pathLst>
            </a:custGeom>
            <a:solidFill>
              <a:schemeClr val="accent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062" name="Google Shape;4062;p78"/>
            <p:cNvSpPr/>
            <p:nvPr/>
          </p:nvSpPr>
          <p:spPr>
            <a:xfrm>
              <a:off x="5449540" y="2964663"/>
              <a:ext cx="1436253" cy="526203"/>
            </a:xfrm>
            <a:custGeom>
              <a:avLst/>
              <a:gdLst/>
              <a:ahLst/>
              <a:cxnLst/>
              <a:rect l="l" t="t" r="r" b="b"/>
              <a:pathLst>
                <a:path w="81087" h="29708" extrusionOk="0">
                  <a:moveTo>
                    <a:pt x="1819" y="1"/>
                  </a:moveTo>
                  <a:cubicBezTo>
                    <a:pt x="837" y="1"/>
                    <a:pt x="1" y="801"/>
                    <a:pt x="1" y="1819"/>
                  </a:cubicBezTo>
                  <a:lnTo>
                    <a:pt x="1" y="27890"/>
                  </a:lnTo>
                  <a:cubicBezTo>
                    <a:pt x="1" y="28908"/>
                    <a:pt x="837" y="29708"/>
                    <a:pt x="1819" y="29708"/>
                  </a:cubicBezTo>
                  <a:lnTo>
                    <a:pt x="79268" y="29708"/>
                  </a:lnTo>
                  <a:cubicBezTo>
                    <a:pt x="80286" y="29708"/>
                    <a:pt x="81086" y="28908"/>
                    <a:pt x="81086" y="27890"/>
                  </a:cubicBezTo>
                  <a:lnTo>
                    <a:pt x="81086" y="1819"/>
                  </a:lnTo>
                  <a:cubicBezTo>
                    <a:pt x="81086" y="801"/>
                    <a:pt x="80286" y="1"/>
                    <a:pt x="79268" y="1"/>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063" name="Google Shape;4063;p78"/>
            <p:cNvSpPr/>
            <p:nvPr/>
          </p:nvSpPr>
          <p:spPr>
            <a:xfrm>
              <a:off x="5471450" y="2985280"/>
              <a:ext cx="671747" cy="484986"/>
            </a:xfrm>
            <a:custGeom>
              <a:avLst/>
              <a:gdLst/>
              <a:ahLst/>
              <a:cxnLst/>
              <a:rect l="l" t="t" r="r" b="b"/>
              <a:pathLst>
                <a:path w="37925" h="27381" extrusionOk="0">
                  <a:moveTo>
                    <a:pt x="909" y="0"/>
                  </a:moveTo>
                  <a:cubicBezTo>
                    <a:pt x="400" y="0"/>
                    <a:pt x="0" y="400"/>
                    <a:pt x="0" y="909"/>
                  </a:cubicBezTo>
                  <a:lnTo>
                    <a:pt x="0" y="26471"/>
                  </a:lnTo>
                  <a:cubicBezTo>
                    <a:pt x="0" y="26980"/>
                    <a:pt x="400" y="27380"/>
                    <a:pt x="909" y="27380"/>
                  </a:cubicBezTo>
                  <a:lnTo>
                    <a:pt x="37016" y="27380"/>
                  </a:lnTo>
                  <a:cubicBezTo>
                    <a:pt x="37525" y="27380"/>
                    <a:pt x="37925" y="26980"/>
                    <a:pt x="37925" y="26471"/>
                  </a:cubicBezTo>
                  <a:lnTo>
                    <a:pt x="37925" y="909"/>
                  </a:lnTo>
                  <a:cubicBezTo>
                    <a:pt x="37925" y="400"/>
                    <a:pt x="37525" y="0"/>
                    <a:pt x="37016" y="0"/>
                  </a:cubicBezTo>
                  <a:close/>
                </a:path>
              </a:pathLst>
            </a:custGeom>
            <a:solidFill>
              <a:schemeClr val="dk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064" name="Google Shape;4064;p78"/>
            <p:cNvSpPr/>
            <p:nvPr/>
          </p:nvSpPr>
          <p:spPr>
            <a:xfrm>
              <a:off x="6192774" y="2985280"/>
              <a:ext cx="671764" cy="484986"/>
            </a:xfrm>
            <a:custGeom>
              <a:avLst/>
              <a:gdLst/>
              <a:ahLst/>
              <a:cxnLst/>
              <a:rect l="l" t="t" r="r" b="b"/>
              <a:pathLst>
                <a:path w="37926" h="27381" extrusionOk="0">
                  <a:moveTo>
                    <a:pt x="910" y="0"/>
                  </a:moveTo>
                  <a:cubicBezTo>
                    <a:pt x="401" y="0"/>
                    <a:pt x="1" y="400"/>
                    <a:pt x="1" y="909"/>
                  </a:cubicBezTo>
                  <a:lnTo>
                    <a:pt x="1" y="26471"/>
                  </a:lnTo>
                  <a:cubicBezTo>
                    <a:pt x="1" y="26980"/>
                    <a:pt x="401" y="27380"/>
                    <a:pt x="910" y="27380"/>
                  </a:cubicBezTo>
                  <a:lnTo>
                    <a:pt x="37016" y="27380"/>
                  </a:lnTo>
                  <a:cubicBezTo>
                    <a:pt x="37525" y="27380"/>
                    <a:pt x="37925" y="26980"/>
                    <a:pt x="37925" y="26471"/>
                  </a:cubicBezTo>
                  <a:lnTo>
                    <a:pt x="37925" y="909"/>
                  </a:lnTo>
                  <a:cubicBezTo>
                    <a:pt x="37925" y="400"/>
                    <a:pt x="37525" y="0"/>
                    <a:pt x="37016" y="0"/>
                  </a:cubicBezTo>
                  <a:close/>
                </a:path>
              </a:pathLst>
            </a:custGeom>
            <a:solidFill>
              <a:schemeClr val="dk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065" name="Google Shape;4065;p78"/>
            <p:cNvSpPr/>
            <p:nvPr/>
          </p:nvSpPr>
          <p:spPr>
            <a:xfrm>
              <a:off x="5764486" y="2766301"/>
              <a:ext cx="806999" cy="161024"/>
            </a:xfrm>
            <a:custGeom>
              <a:avLst/>
              <a:gdLst/>
              <a:ahLst/>
              <a:cxnLst/>
              <a:rect l="l" t="t" r="r" b="b"/>
              <a:pathLst>
                <a:path w="45561" h="9091" extrusionOk="0">
                  <a:moveTo>
                    <a:pt x="3855" y="0"/>
                  </a:moveTo>
                  <a:cubicBezTo>
                    <a:pt x="1709" y="0"/>
                    <a:pt x="0" y="1709"/>
                    <a:pt x="0" y="3855"/>
                  </a:cubicBezTo>
                  <a:lnTo>
                    <a:pt x="0" y="5236"/>
                  </a:lnTo>
                  <a:cubicBezTo>
                    <a:pt x="0" y="7382"/>
                    <a:pt x="1709" y="9091"/>
                    <a:pt x="3855" y="9091"/>
                  </a:cubicBezTo>
                  <a:lnTo>
                    <a:pt x="41707" y="9091"/>
                  </a:lnTo>
                  <a:cubicBezTo>
                    <a:pt x="43852" y="9091"/>
                    <a:pt x="45561" y="7382"/>
                    <a:pt x="45561" y="5236"/>
                  </a:cubicBezTo>
                  <a:lnTo>
                    <a:pt x="45561" y="3855"/>
                  </a:lnTo>
                  <a:cubicBezTo>
                    <a:pt x="45561" y="1709"/>
                    <a:pt x="43852" y="0"/>
                    <a:pt x="41707" y="0"/>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066" name="Google Shape;4066;p78"/>
            <p:cNvSpPr/>
            <p:nvPr/>
          </p:nvSpPr>
          <p:spPr>
            <a:xfrm>
              <a:off x="5778018" y="2779178"/>
              <a:ext cx="779952" cy="135908"/>
            </a:xfrm>
            <a:custGeom>
              <a:avLst/>
              <a:gdLst/>
              <a:ahLst/>
              <a:cxnLst/>
              <a:rect l="l" t="t" r="r" b="b"/>
              <a:pathLst>
                <a:path w="44034" h="7673" extrusionOk="0">
                  <a:moveTo>
                    <a:pt x="3309" y="1"/>
                  </a:moveTo>
                  <a:cubicBezTo>
                    <a:pt x="1455" y="1"/>
                    <a:pt x="0" y="1455"/>
                    <a:pt x="0" y="3273"/>
                  </a:cubicBezTo>
                  <a:lnTo>
                    <a:pt x="0" y="4364"/>
                  </a:lnTo>
                  <a:cubicBezTo>
                    <a:pt x="0" y="6218"/>
                    <a:pt x="1455" y="7673"/>
                    <a:pt x="3309" y="7673"/>
                  </a:cubicBezTo>
                  <a:lnTo>
                    <a:pt x="40725" y="7673"/>
                  </a:lnTo>
                  <a:cubicBezTo>
                    <a:pt x="42579" y="7673"/>
                    <a:pt x="44033" y="6218"/>
                    <a:pt x="44033" y="4364"/>
                  </a:cubicBezTo>
                  <a:lnTo>
                    <a:pt x="44033" y="3273"/>
                  </a:lnTo>
                  <a:cubicBezTo>
                    <a:pt x="44033" y="1455"/>
                    <a:pt x="42579" y="1"/>
                    <a:pt x="40725" y="1"/>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067" name="Google Shape;4067;p78"/>
            <p:cNvSpPr/>
            <p:nvPr/>
          </p:nvSpPr>
          <p:spPr>
            <a:xfrm>
              <a:off x="5465641" y="2795278"/>
              <a:ext cx="103724" cy="103069"/>
            </a:xfrm>
            <a:custGeom>
              <a:avLst/>
              <a:gdLst/>
              <a:ahLst/>
              <a:cxnLst/>
              <a:rect l="l" t="t" r="r" b="b"/>
              <a:pathLst>
                <a:path w="5856" h="5819" extrusionOk="0">
                  <a:moveTo>
                    <a:pt x="2946" y="1"/>
                  </a:moveTo>
                  <a:cubicBezTo>
                    <a:pt x="1310" y="1"/>
                    <a:pt x="1" y="1310"/>
                    <a:pt x="1" y="2910"/>
                  </a:cubicBezTo>
                  <a:cubicBezTo>
                    <a:pt x="1" y="4546"/>
                    <a:pt x="1310" y="5818"/>
                    <a:pt x="2946" y="5818"/>
                  </a:cubicBezTo>
                  <a:cubicBezTo>
                    <a:pt x="4546" y="5818"/>
                    <a:pt x="5855" y="4546"/>
                    <a:pt x="5855" y="2910"/>
                  </a:cubicBezTo>
                  <a:cubicBezTo>
                    <a:pt x="5855" y="1310"/>
                    <a:pt x="4546" y="1"/>
                    <a:pt x="2946" y="1"/>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068" name="Google Shape;4068;p78"/>
            <p:cNvSpPr/>
            <p:nvPr/>
          </p:nvSpPr>
          <p:spPr>
            <a:xfrm>
              <a:off x="5483690" y="2812672"/>
              <a:ext cx="67626" cy="68282"/>
            </a:xfrm>
            <a:custGeom>
              <a:avLst/>
              <a:gdLst/>
              <a:ahLst/>
              <a:cxnLst/>
              <a:rect l="l" t="t" r="r" b="b"/>
              <a:pathLst>
                <a:path w="3818" h="3855" extrusionOk="0">
                  <a:moveTo>
                    <a:pt x="1927" y="0"/>
                  </a:moveTo>
                  <a:cubicBezTo>
                    <a:pt x="836" y="0"/>
                    <a:pt x="0" y="873"/>
                    <a:pt x="0" y="1928"/>
                  </a:cubicBezTo>
                  <a:cubicBezTo>
                    <a:pt x="0" y="2982"/>
                    <a:pt x="836" y="3855"/>
                    <a:pt x="1927" y="3855"/>
                  </a:cubicBezTo>
                  <a:cubicBezTo>
                    <a:pt x="2982" y="3855"/>
                    <a:pt x="3818" y="2982"/>
                    <a:pt x="3818" y="1928"/>
                  </a:cubicBezTo>
                  <a:cubicBezTo>
                    <a:pt x="3818" y="873"/>
                    <a:pt x="2982" y="0"/>
                    <a:pt x="1927" y="0"/>
                  </a:cubicBezTo>
                  <a:close/>
                </a:path>
              </a:pathLst>
            </a:custGeom>
            <a:solidFill>
              <a:schemeClr val="accent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069" name="Google Shape;4069;p78"/>
            <p:cNvSpPr/>
            <p:nvPr/>
          </p:nvSpPr>
          <p:spPr>
            <a:xfrm>
              <a:off x="5606048" y="2795278"/>
              <a:ext cx="103069" cy="103069"/>
            </a:xfrm>
            <a:custGeom>
              <a:avLst/>
              <a:gdLst/>
              <a:ahLst/>
              <a:cxnLst/>
              <a:rect l="l" t="t" r="r" b="b"/>
              <a:pathLst>
                <a:path w="5819" h="5819" extrusionOk="0">
                  <a:moveTo>
                    <a:pt x="2910" y="1"/>
                  </a:moveTo>
                  <a:cubicBezTo>
                    <a:pt x="1310" y="1"/>
                    <a:pt x="1" y="1310"/>
                    <a:pt x="1" y="2910"/>
                  </a:cubicBezTo>
                  <a:cubicBezTo>
                    <a:pt x="1" y="4546"/>
                    <a:pt x="1310" y="5818"/>
                    <a:pt x="2910" y="5818"/>
                  </a:cubicBezTo>
                  <a:cubicBezTo>
                    <a:pt x="4546" y="5818"/>
                    <a:pt x="5818" y="4546"/>
                    <a:pt x="5818" y="2910"/>
                  </a:cubicBezTo>
                  <a:cubicBezTo>
                    <a:pt x="5818" y="1310"/>
                    <a:pt x="4546" y="1"/>
                    <a:pt x="2910" y="1"/>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070" name="Google Shape;4070;p78"/>
            <p:cNvSpPr/>
            <p:nvPr/>
          </p:nvSpPr>
          <p:spPr>
            <a:xfrm>
              <a:off x="5623441" y="2812672"/>
              <a:ext cx="68282" cy="68282"/>
            </a:xfrm>
            <a:custGeom>
              <a:avLst/>
              <a:gdLst/>
              <a:ahLst/>
              <a:cxnLst/>
              <a:rect l="l" t="t" r="r" b="b"/>
              <a:pathLst>
                <a:path w="3855" h="3855" extrusionOk="0">
                  <a:moveTo>
                    <a:pt x="1928" y="0"/>
                  </a:moveTo>
                  <a:cubicBezTo>
                    <a:pt x="873" y="0"/>
                    <a:pt x="0" y="873"/>
                    <a:pt x="0" y="1928"/>
                  </a:cubicBezTo>
                  <a:cubicBezTo>
                    <a:pt x="0" y="2982"/>
                    <a:pt x="873" y="3855"/>
                    <a:pt x="1928" y="3855"/>
                  </a:cubicBezTo>
                  <a:cubicBezTo>
                    <a:pt x="2982" y="3855"/>
                    <a:pt x="3855" y="2982"/>
                    <a:pt x="3855" y="1928"/>
                  </a:cubicBezTo>
                  <a:cubicBezTo>
                    <a:pt x="3855" y="873"/>
                    <a:pt x="2982" y="0"/>
                    <a:pt x="1928" y="0"/>
                  </a:cubicBezTo>
                  <a:close/>
                </a:path>
              </a:pathLst>
            </a:custGeom>
            <a:solidFill>
              <a:schemeClr val="accent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071" name="Google Shape;4071;p78"/>
            <p:cNvSpPr/>
            <p:nvPr/>
          </p:nvSpPr>
          <p:spPr>
            <a:xfrm>
              <a:off x="6621063" y="2795278"/>
              <a:ext cx="103069" cy="103069"/>
            </a:xfrm>
            <a:custGeom>
              <a:avLst/>
              <a:gdLst/>
              <a:ahLst/>
              <a:cxnLst/>
              <a:rect l="l" t="t" r="r" b="b"/>
              <a:pathLst>
                <a:path w="5819" h="5819" extrusionOk="0">
                  <a:moveTo>
                    <a:pt x="2910" y="1"/>
                  </a:moveTo>
                  <a:cubicBezTo>
                    <a:pt x="1310" y="1"/>
                    <a:pt x="1" y="1310"/>
                    <a:pt x="1" y="2910"/>
                  </a:cubicBezTo>
                  <a:cubicBezTo>
                    <a:pt x="1" y="4546"/>
                    <a:pt x="1310" y="5818"/>
                    <a:pt x="2910" y="5818"/>
                  </a:cubicBezTo>
                  <a:cubicBezTo>
                    <a:pt x="4510" y="5818"/>
                    <a:pt x="5819" y="4546"/>
                    <a:pt x="5819" y="2910"/>
                  </a:cubicBezTo>
                  <a:cubicBezTo>
                    <a:pt x="5819" y="1310"/>
                    <a:pt x="4510" y="1"/>
                    <a:pt x="2910" y="1"/>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072" name="Google Shape;4072;p78"/>
            <p:cNvSpPr/>
            <p:nvPr/>
          </p:nvSpPr>
          <p:spPr>
            <a:xfrm>
              <a:off x="6638456" y="2812672"/>
              <a:ext cx="68282" cy="68282"/>
            </a:xfrm>
            <a:custGeom>
              <a:avLst/>
              <a:gdLst/>
              <a:ahLst/>
              <a:cxnLst/>
              <a:rect l="l" t="t" r="r" b="b"/>
              <a:pathLst>
                <a:path w="3855" h="3855" extrusionOk="0">
                  <a:moveTo>
                    <a:pt x="1928" y="0"/>
                  </a:moveTo>
                  <a:cubicBezTo>
                    <a:pt x="873" y="0"/>
                    <a:pt x="1" y="873"/>
                    <a:pt x="1" y="1928"/>
                  </a:cubicBezTo>
                  <a:cubicBezTo>
                    <a:pt x="1" y="2982"/>
                    <a:pt x="873" y="3855"/>
                    <a:pt x="1928" y="3855"/>
                  </a:cubicBezTo>
                  <a:cubicBezTo>
                    <a:pt x="2982" y="3855"/>
                    <a:pt x="3855" y="2982"/>
                    <a:pt x="3855" y="1928"/>
                  </a:cubicBezTo>
                  <a:cubicBezTo>
                    <a:pt x="3855" y="873"/>
                    <a:pt x="2982" y="0"/>
                    <a:pt x="1928" y="0"/>
                  </a:cubicBezTo>
                  <a:close/>
                </a:path>
              </a:pathLst>
            </a:custGeom>
            <a:solidFill>
              <a:schemeClr val="accent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073" name="Google Shape;4073;p78"/>
            <p:cNvSpPr/>
            <p:nvPr/>
          </p:nvSpPr>
          <p:spPr>
            <a:xfrm>
              <a:off x="6761470" y="2795278"/>
              <a:ext cx="103069" cy="103069"/>
            </a:xfrm>
            <a:custGeom>
              <a:avLst/>
              <a:gdLst/>
              <a:ahLst/>
              <a:cxnLst/>
              <a:rect l="l" t="t" r="r" b="b"/>
              <a:pathLst>
                <a:path w="5819" h="5819" extrusionOk="0">
                  <a:moveTo>
                    <a:pt x="2909" y="1"/>
                  </a:moveTo>
                  <a:cubicBezTo>
                    <a:pt x="1273" y="1"/>
                    <a:pt x="1" y="1310"/>
                    <a:pt x="1" y="2910"/>
                  </a:cubicBezTo>
                  <a:cubicBezTo>
                    <a:pt x="1" y="4546"/>
                    <a:pt x="1273" y="5818"/>
                    <a:pt x="2909" y="5818"/>
                  </a:cubicBezTo>
                  <a:cubicBezTo>
                    <a:pt x="4509" y="5818"/>
                    <a:pt x="5818" y="4546"/>
                    <a:pt x="5818" y="2910"/>
                  </a:cubicBezTo>
                  <a:cubicBezTo>
                    <a:pt x="5818" y="1310"/>
                    <a:pt x="4509" y="1"/>
                    <a:pt x="2909" y="1"/>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074" name="Google Shape;4074;p78"/>
            <p:cNvSpPr/>
            <p:nvPr/>
          </p:nvSpPr>
          <p:spPr>
            <a:xfrm>
              <a:off x="6778863" y="2812672"/>
              <a:ext cx="68282" cy="68282"/>
            </a:xfrm>
            <a:custGeom>
              <a:avLst/>
              <a:gdLst/>
              <a:ahLst/>
              <a:cxnLst/>
              <a:rect l="l" t="t" r="r" b="b"/>
              <a:pathLst>
                <a:path w="3855" h="3855" extrusionOk="0">
                  <a:moveTo>
                    <a:pt x="1927" y="0"/>
                  </a:moveTo>
                  <a:cubicBezTo>
                    <a:pt x="873" y="0"/>
                    <a:pt x="0" y="873"/>
                    <a:pt x="0" y="1928"/>
                  </a:cubicBezTo>
                  <a:cubicBezTo>
                    <a:pt x="0" y="2982"/>
                    <a:pt x="873" y="3855"/>
                    <a:pt x="1927" y="3855"/>
                  </a:cubicBezTo>
                  <a:cubicBezTo>
                    <a:pt x="2982" y="3855"/>
                    <a:pt x="3855" y="2982"/>
                    <a:pt x="3855" y="1928"/>
                  </a:cubicBezTo>
                  <a:cubicBezTo>
                    <a:pt x="3855" y="873"/>
                    <a:pt x="2982" y="0"/>
                    <a:pt x="1927" y="0"/>
                  </a:cubicBezTo>
                  <a:close/>
                </a:path>
              </a:pathLst>
            </a:custGeom>
            <a:solidFill>
              <a:schemeClr val="accent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075" name="Google Shape;4075;p78"/>
            <p:cNvSpPr/>
            <p:nvPr/>
          </p:nvSpPr>
          <p:spPr>
            <a:xfrm>
              <a:off x="5169381" y="3188797"/>
              <a:ext cx="164903" cy="390950"/>
            </a:xfrm>
            <a:custGeom>
              <a:avLst/>
              <a:gdLst/>
              <a:ahLst/>
              <a:cxnLst/>
              <a:rect l="l" t="t" r="r" b="b"/>
              <a:pathLst>
                <a:path w="9310" h="22072" extrusionOk="0">
                  <a:moveTo>
                    <a:pt x="3164" y="0"/>
                  </a:moveTo>
                  <a:cubicBezTo>
                    <a:pt x="1419" y="0"/>
                    <a:pt x="1" y="1418"/>
                    <a:pt x="1" y="3200"/>
                  </a:cubicBezTo>
                  <a:lnTo>
                    <a:pt x="1" y="18872"/>
                  </a:lnTo>
                  <a:cubicBezTo>
                    <a:pt x="1" y="20654"/>
                    <a:pt x="1419" y="22072"/>
                    <a:pt x="3164" y="22072"/>
                  </a:cubicBezTo>
                  <a:lnTo>
                    <a:pt x="6146" y="22072"/>
                  </a:lnTo>
                  <a:cubicBezTo>
                    <a:pt x="7891" y="22072"/>
                    <a:pt x="9309" y="20654"/>
                    <a:pt x="9309" y="18872"/>
                  </a:cubicBezTo>
                  <a:lnTo>
                    <a:pt x="9309" y="3200"/>
                  </a:lnTo>
                  <a:cubicBezTo>
                    <a:pt x="9309" y="1418"/>
                    <a:pt x="7891" y="0"/>
                    <a:pt x="6146" y="0"/>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076" name="Google Shape;4076;p78"/>
            <p:cNvSpPr/>
            <p:nvPr/>
          </p:nvSpPr>
          <p:spPr>
            <a:xfrm>
              <a:off x="7001704" y="3188797"/>
              <a:ext cx="164886" cy="390950"/>
            </a:xfrm>
            <a:custGeom>
              <a:avLst/>
              <a:gdLst/>
              <a:ahLst/>
              <a:cxnLst/>
              <a:rect l="l" t="t" r="r" b="b"/>
              <a:pathLst>
                <a:path w="9309" h="22072" extrusionOk="0">
                  <a:moveTo>
                    <a:pt x="3200" y="0"/>
                  </a:moveTo>
                  <a:cubicBezTo>
                    <a:pt x="1418" y="0"/>
                    <a:pt x="0" y="1418"/>
                    <a:pt x="0" y="3200"/>
                  </a:cubicBezTo>
                  <a:lnTo>
                    <a:pt x="0" y="18872"/>
                  </a:lnTo>
                  <a:cubicBezTo>
                    <a:pt x="0" y="20654"/>
                    <a:pt x="1418" y="22072"/>
                    <a:pt x="3200" y="22072"/>
                  </a:cubicBezTo>
                  <a:lnTo>
                    <a:pt x="6145" y="22072"/>
                  </a:lnTo>
                  <a:cubicBezTo>
                    <a:pt x="7891" y="22072"/>
                    <a:pt x="9309" y="20654"/>
                    <a:pt x="9309" y="18872"/>
                  </a:cubicBezTo>
                  <a:lnTo>
                    <a:pt x="9309" y="3200"/>
                  </a:lnTo>
                  <a:cubicBezTo>
                    <a:pt x="9309" y="1418"/>
                    <a:pt x="7891" y="0"/>
                    <a:pt x="6145" y="0"/>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077" name="Google Shape;4077;p78"/>
            <p:cNvSpPr/>
            <p:nvPr/>
          </p:nvSpPr>
          <p:spPr>
            <a:xfrm>
              <a:off x="7074485" y="3245477"/>
              <a:ext cx="19980" cy="277590"/>
            </a:xfrm>
            <a:custGeom>
              <a:avLst/>
              <a:gdLst/>
              <a:ahLst/>
              <a:cxnLst/>
              <a:rect l="l" t="t" r="r" b="b"/>
              <a:pathLst>
                <a:path w="1128" h="15672" extrusionOk="0">
                  <a:moveTo>
                    <a:pt x="545" y="0"/>
                  </a:moveTo>
                  <a:cubicBezTo>
                    <a:pt x="218" y="0"/>
                    <a:pt x="0" y="255"/>
                    <a:pt x="0" y="582"/>
                  </a:cubicBezTo>
                  <a:lnTo>
                    <a:pt x="0" y="15126"/>
                  </a:lnTo>
                  <a:cubicBezTo>
                    <a:pt x="0" y="15417"/>
                    <a:pt x="218" y="15672"/>
                    <a:pt x="545" y="15672"/>
                  </a:cubicBezTo>
                  <a:cubicBezTo>
                    <a:pt x="873" y="15672"/>
                    <a:pt x="1127" y="15417"/>
                    <a:pt x="1127" y="15126"/>
                  </a:cubicBezTo>
                  <a:lnTo>
                    <a:pt x="1127" y="582"/>
                  </a:lnTo>
                  <a:cubicBezTo>
                    <a:pt x="1127" y="255"/>
                    <a:pt x="873" y="0"/>
                    <a:pt x="545" y="0"/>
                  </a:cubicBezTo>
                  <a:close/>
                </a:path>
              </a:pathLst>
            </a:custGeom>
            <a:solidFill>
              <a:schemeClr val="accent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078" name="Google Shape;4078;p78"/>
            <p:cNvSpPr/>
            <p:nvPr/>
          </p:nvSpPr>
          <p:spPr>
            <a:xfrm>
              <a:off x="5241524" y="3245477"/>
              <a:ext cx="19980" cy="277590"/>
            </a:xfrm>
            <a:custGeom>
              <a:avLst/>
              <a:gdLst/>
              <a:ahLst/>
              <a:cxnLst/>
              <a:rect l="l" t="t" r="r" b="b"/>
              <a:pathLst>
                <a:path w="1128" h="15672" extrusionOk="0">
                  <a:moveTo>
                    <a:pt x="582" y="0"/>
                  </a:moveTo>
                  <a:cubicBezTo>
                    <a:pt x="255" y="0"/>
                    <a:pt x="0" y="255"/>
                    <a:pt x="0" y="582"/>
                  </a:cubicBezTo>
                  <a:lnTo>
                    <a:pt x="0" y="15126"/>
                  </a:lnTo>
                  <a:cubicBezTo>
                    <a:pt x="0" y="15417"/>
                    <a:pt x="255" y="15672"/>
                    <a:pt x="582" y="15672"/>
                  </a:cubicBezTo>
                  <a:cubicBezTo>
                    <a:pt x="909" y="15672"/>
                    <a:pt x="1127" y="15417"/>
                    <a:pt x="1127" y="15126"/>
                  </a:cubicBezTo>
                  <a:lnTo>
                    <a:pt x="1127" y="582"/>
                  </a:lnTo>
                  <a:cubicBezTo>
                    <a:pt x="1127" y="255"/>
                    <a:pt x="909" y="0"/>
                    <a:pt x="582" y="0"/>
                  </a:cubicBezTo>
                  <a:close/>
                </a:path>
              </a:pathLst>
            </a:custGeom>
            <a:solidFill>
              <a:schemeClr val="accent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079" name="Google Shape;4079;p78"/>
            <p:cNvSpPr/>
            <p:nvPr/>
          </p:nvSpPr>
          <p:spPr>
            <a:xfrm>
              <a:off x="5489482" y="2985280"/>
              <a:ext cx="311085" cy="484986"/>
            </a:xfrm>
            <a:custGeom>
              <a:avLst/>
              <a:gdLst/>
              <a:ahLst/>
              <a:cxnLst/>
              <a:rect l="l" t="t" r="r" b="b"/>
              <a:pathLst>
                <a:path w="17563" h="27381" extrusionOk="0">
                  <a:moveTo>
                    <a:pt x="9272" y="0"/>
                  </a:moveTo>
                  <a:lnTo>
                    <a:pt x="0" y="27380"/>
                  </a:lnTo>
                  <a:lnTo>
                    <a:pt x="8291" y="27380"/>
                  </a:lnTo>
                  <a:lnTo>
                    <a:pt x="17563" y="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080" name="Google Shape;4080;p78"/>
            <p:cNvSpPr/>
            <p:nvPr/>
          </p:nvSpPr>
          <p:spPr>
            <a:xfrm>
              <a:off x="5678828" y="2985280"/>
              <a:ext cx="198380" cy="484986"/>
            </a:xfrm>
            <a:custGeom>
              <a:avLst/>
              <a:gdLst/>
              <a:ahLst/>
              <a:cxnLst/>
              <a:rect l="l" t="t" r="r" b="b"/>
              <a:pathLst>
                <a:path w="11200" h="27381" extrusionOk="0">
                  <a:moveTo>
                    <a:pt x="9273" y="0"/>
                  </a:moveTo>
                  <a:lnTo>
                    <a:pt x="0" y="27380"/>
                  </a:lnTo>
                  <a:lnTo>
                    <a:pt x="1928" y="27380"/>
                  </a:lnTo>
                  <a:lnTo>
                    <a:pt x="11200" y="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081" name="Google Shape;4081;p78"/>
            <p:cNvSpPr/>
            <p:nvPr/>
          </p:nvSpPr>
          <p:spPr>
            <a:xfrm>
              <a:off x="6377622" y="2985280"/>
              <a:ext cx="311085" cy="484986"/>
            </a:xfrm>
            <a:custGeom>
              <a:avLst/>
              <a:gdLst/>
              <a:ahLst/>
              <a:cxnLst/>
              <a:rect l="l" t="t" r="r" b="b"/>
              <a:pathLst>
                <a:path w="17563" h="27381" extrusionOk="0">
                  <a:moveTo>
                    <a:pt x="9272" y="0"/>
                  </a:moveTo>
                  <a:lnTo>
                    <a:pt x="0" y="27380"/>
                  </a:lnTo>
                  <a:lnTo>
                    <a:pt x="8291" y="27380"/>
                  </a:lnTo>
                  <a:lnTo>
                    <a:pt x="17563" y="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082" name="Google Shape;4082;p78"/>
            <p:cNvSpPr/>
            <p:nvPr/>
          </p:nvSpPr>
          <p:spPr>
            <a:xfrm>
              <a:off x="6566969" y="2985280"/>
              <a:ext cx="197742" cy="484986"/>
            </a:xfrm>
            <a:custGeom>
              <a:avLst/>
              <a:gdLst/>
              <a:ahLst/>
              <a:cxnLst/>
              <a:rect l="l" t="t" r="r" b="b"/>
              <a:pathLst>
                <a:path w="11164" h="27381" extrusionOk="0">
                  <a:moveTo>
                    <a:pt x="9236" y="0"/>
                  </a:moveTo>
                  <a:lnTo>
                    <a:pt x="0" y="27380"/>
                  </a:lnTo>
                  <a:lnTo>
                    <a:pt x="1891" y="27380"/>
                  </a:lnTo>
                  <a:lnTo>
                    <a:pt x="11163" y="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083" name="Google Shape;4083;p78"/>
            <p:cNvSpPr/>
            <p:nvPr/>
          </p:nvSpPr>
          <p:spPr>
            <a:xfrm>
              <a:off x="5435370" y="3716913"/>
              <a:ext cx="97277" cy="190657"/>
            </a:xfrm>
            <a:custGeom>
              <a:avLst/>
              <a:gdLst/>
              <a:ahLst/>
              <a:cxnLst/>
              <a:rect l="l" t="t" r="r" b="b"/>
              <a:pathLst>
                <a:path w="5492" h="10764" extrusionOk="0">
                  <a:moveTo>
                    <a:pt x="4946" y="1"/>
                  </a:moveTo>
                  <a:cubicBezTo>
                    <a:pt x="4146" y="1"/>
                    <a:pt x="3346" y="146"/>
                    <a:pt x="2619" y="510"/>
                  </a:cubicBezTo>
                  <a:lnTo>
                    <a:pt x="1" y="8691"/>
                  </a:lnTo>
                  <a:cubicBezTo>
                    <a:pt x="510" y="9564"/>
                    <a:pt x="1237" y="10291"/>
                    <a:pt x="2074" y="10764"/>
                  </a:cubicBezTo>
                  <a:lnTo>
                    <a:pt x="5491" y="1"/>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084" name="Google Shape;4084;p78"/>
            <p:cNvSpPr/>
            <p:nvPr/>
          </p:nvSpPr>
          <p:spPr>
            <a:xfrm>
              <a:off x="5495274" y="3722705"/>
              <a:ext cx="78590" cy="197742"/>
            </a:xfrm>
            <a:custGeom>
              <a:avLst/>
              <a:gdLst/>
              <a:ahLst/>
              <a:cxnLst/>
              <a:rect l="l" t="t" r="r" b="b"/>
              <a:pathLst>
                <a:path w="4437" h="11164" extrusionOk="0">
                  <a:moveTo>
                    <a:pt x="3455" y="1"/>
                  </a:moveTo>
                  <a:lnTo>
                    <a:pt x="1" y="10982"/>
                  </a:lnTo>
                  <a:cubicBezTo>
                    <a:pt x="328" y="11055"/>
                    <a:pt x="691" y="11127"/>
                    <a:pt x="1055" y="11164"/>
                  </a:cubicBezTo>
                  <a:lnTo>
                    <a:pt x="4437" y="437"/>
                  </a:lnTo>
                  <a:cubicBezTo>
                    <a:pt x="4146" y="255"/>
                    <a:pt x="3818" y="110"/>
                    <a:pt x="3455" y="1"/>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085" name="Google Shape;4085;p78"/>
            <p:cNvSpPr/>
            <p:nvPr/>
          </p:nvSpPr>
          <p:spPr>
            <a:xfrm>
              <a:off x="6709944" y="3716913"/>
              <a:ext cx="204827" cy="204190"/>
            </a:xfrm>
            <a:custGeom>
              <a:avLst/>
              <a:gdLst/>
              <a:ahLst/>
              <a:cxnLst/>
              <a:rect l="l" t="t" r="r" b="b"/>
              <a:pathLst>
                <a:path w="11564" h="11528" extrusionOk="0">
                  <a:moveTo>
                    <a:pt x="5782" y="1"/>
                  </a:moveTo>
                  <a:cubicBezTo>
                    <a:pt x="2582" y="1"/>
                    <a:pt x="1" y="2582"/>
                    <a:pt x="1" y="5746"/>
                  </a:cubicBezTo>
                  <a:cubicBezTo>
                    <a:pt x="1" y="8945"/>
                    <a:pt x="2582" y="11527"/>
                    <a:pt x="5782" y="11527"/>
                  </a:cubicBezTo>
                  <a:cubicBezTo>
                    <a:pt x="8982" y="11527"/>
                    <a:pt x="11563" y="8945"/>
                    <a:pt x="11563" y="5746"/>
                  </a:cubicBezTo>
                  <a:cubicBezTo>
                    <a:pt x="11563" y="2582"/>
                    <a:pt x="8982" y="1"/>
                    <a:pt x="5782" y="1"/>
                  </a:cubicBezTo>
                  <a:close/>
                </a:path>
              </a:pathLst>
            </a:custGeom>
            <a:solidFill>
              <a:schemeClr val="dk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086" name="Google Shape;4086;p78"/>
            <p:cNvSpPr/>
            <p:nvPr/>
          </p:nvSpPr>
          <p:spPr>
            <a:xfrm>
              <a:off x="6724752" y="3716913"/>
              <a:ext cx="97915" cy="190657"/>
            </a:xfrm>
            <a:custGeom>
              <a:avLst/>
              <a:gdLst/>
              <a:ahLst/>
              <a:cxnLst/>
              <a:rect l="l" t="t" r="r" b="b"/>
              <a:pathLst>
                <a:path w="5528" h="10764" extrusionOk="0">
                  <a:moveTo>
                    <a:pt x="4946" y="1"/>
                  </a:moveTo>
                  <a:cubicBezTo>
                    <a:pt x="4146" y="1"/>
                    <a:pt x="3346" y="146"/>
                    <a:pt x="2583" y="510"/>
                  </a:cubicBezTo>
                  <a:lnTo>
                    <a:pt x="1" y="8691"/>
                  </a:lnTo>
                  <a:cubicBezTo>
                    <a:pt x="510" y="9564"/>
                    <a:pt x="1237" y="10291"/>
                    <a:pt x="2110" y="10764"/>
                  </a:cubicBezTo>
                  <a:lnTo>
                    <a:pt x="5528" y="37"/>
                  </a:lnTo>
                  <a:cubicBezTo>
                    <a:pt x="5346" y="1"/>
                    <a:pt x="5128" y="1"/>
                    <a:pt x="4946" y="1"/>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087" name="Google Shape;4087;p78"/>
            <p:cNvSpPr/>
            <p:nvPr/>
          </p:nvSpPr>
          <p:spPr>
            <a:xfrm>
              <a:off x="6784018" y="3722705"/>
              <a:ext cx="79228" cy="197742"/>
            </a:xfrm>
            <a:custGeom>
              <a:avLst/>
              <a:gdLst/>
              <a:ahLst/>
              <a:cxnLst/>
              <a:rect l="l" t="t" r="r" b="b"/>
              <a:pathLst>
                <a:path w="4473" h="11164" extrusionOk="0">
                  <a:moveTo>
                    <a:pt x="3491" y="1"/>
                  </a:moveTo>
                  <a:lnTo>
                    <a:pt x="0" y="10982"/>
                  </a:lnTo>
                  <a:cubicBezTo>
                    <a:pt x="364" y="11055"/>
                    <a:pt x="727" y="11127"/>
                    <a:pt x="1055" y="11164"/>
                  </a:cubicBezTo>
                  <a:lnTo>
                    <a:pt x="4473" y="437"/>
                  </a:lnTo>
                  <a:cubicBezTo>
                    <a:pt x="4145" y="255"/>
                    <a:pt x="3854" y="110"/>
                    <a:pt x="3491" y="1"/>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088" name="Google Shape;4088;p78"/>
            <p:cNvSpPr/>
            <p:nvPr/>
          </p:nvSpPr>
          <p:spPr>
            <a:xfrm>
              <a:off x="5986689" y="3622240"/>
              <a:ext cx="362610" cy="37373"/>
            </a:xfrm>
            <a:custGeom>
              <a:avLst/>
              <a:gdLst/>
              <a:ahLst/>
              <a:cxnLst/>
              <a:rect l="l" t="t" r="r" b="b"/>
              <a:pathLst>
                <a:path w="20472" h="2110" extrusionOk="0">
                  <a:moveTo>
                    <a:pt x="1055" y="0"/>
                  </a:moveTo>
                  <a:cubicBezTo>
                    <a:pt x="473" y="0"/>
                    <a:pt x="0" y="473"/>
                    <a:pt x="0" y="1055"/>
                  </a:cubicBezTo>
                  <a:cubicBezTo>
                    <a:pt x="0" y="1637"/>
                    <a:pt x="473" y="2109"/>
                    <a:pt x="1055" y="2109"/>
                  </a:cubicBezTo>
                  <a:lnTo>
                    <a:pt x="19417" y="2109"/>
                  </a:lnTo>
                  <a:cubicBezTo>
                    <a:pt x="19999" y="2109"/>
                    <a:pt x="20471" y="1637"/>
                    <a:pt x="20471" y="1055"/>
                  </a:cubicBezTo>
                  <a:cubicBezTo>
                    <a:pt x="20471" y="473"/>
                    <a:pt x="19999" y="0"/>
                    <a:pt x="19417" y="0"/>
                  </a:cubicBezTo>
                  <a:close/>
                </a:path>
              </a:pathLst>
            </a:custGeom>
            <a:solidFill>
              <a:srgbClr val="20242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grpSp>
      <p:pic>
        <p:nvPicPr>
          <p:cNvPr id="427" name="Picture 4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53515" y="4098345"/>
            <a:ext cx="218164" cy="125148"/>
          </a:xfrm>
          <a:prstGeom prst="rect">
            <a:avLst/>
          </a:prstGeom>
        </p:spPr>
      </p:pic>
    </p:spTree>
    <p:extLst>
      <p:ext uri="{BB962C8B-B14F-4D97-AF65-F5344CB8AC3E}">
        <p14:creationId xmlns:p14="http://schemas.microsoft.com/office/powerpoint/2010/main" val="9696222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图片 3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49795" y="1267037"/>
            <a:ext cx="8304027" cy="3756693"/>
          </a:xfrm>
          <a:prstGeom prst="rect">
            <a:avLst/>
          </a:prstGeom>
        </p:spPr>
      </p:pic>
      <p:pic>
        <p:nvPicPr>
          <p:cNvPr id="42" name="图片 4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88527" y="4915578"/>
            <a:ext cx="3003473" cy="1406690"/>
          </a:xfrm>
          <a:prstGeom prst="rect">
            <a:avLst/>
          </a:prstGeom>
        </p:spPr>
      </p:pic>
      <p:pic>
        <p:nvPicPr>
          <p:cNvPr id="8" name="图片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5605774"/>
            <a:ext cx="12192000" cy="1252226"/>
          </a:xfrm>
          <a:prstGeom prst="rect">
            <a:avLst/>
          </a:prstGeom>
        </p:spPr>
      </p:pic>
      <p:pic>
        <p:nvPicPr>
          <p:cNvPr id="10" name="图片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898" y="5318943"/>
            <a:ext cx="12192000" cy="1539057"/>
          </a:xfrm>
          <a:prstGeom prst="rect">
            <a:avLst/>
          </a:prstGeom>
        </p:spPr>
      </p:pic>
      <p:pic>
        <p:nvPicPr>
          <p:cNvPr id="12" name="图片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363736" y="2672056"/>
            <a:ext cx="2066925" cy="342900"/>
          </a:xfrm>
          <a:prstGeom prst="rect">
            <a:avLst/>
          </a:prstGeom>
        </p:spPr>
      </p:pic>
      <p:pic>
        <p:nvPicPr>
          <p:cNvPr id="14" name="图片 1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662661" y="4400587"/>
            <a:ext cx="1790496" cy="1980974"/>
          </a:xfrm>
          <a:prstGeom prst="rect">
            <a:avLst/>
          </a:prstGeom>
        </p:spPr>
      </p:pic>
      <p:pic>
        <p:nvPicPr>
          <p:cNvPr id="16" name="图片 1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480900" y="4720083"/>
            <a:ext cx="1201460" cy="1341982"/>
          </a:xfrm>
          <a:prstGeom prst="rect">
            <a:avLst/>
          </a:prstGeom>
        </p:spPr>
      </p:pic>
      <p:pic>
        <p:nvPicPr>
          <p:cNvPr id="20" name="图片 19"/>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9898" y="5143069"/>
            <a:ext cx="2792259" cy="1088341"/>
          </a:xfrm>
          <a:prstGeom prst="rect">
            <a:avLst/>
          </a:prstGeom>
        </p:spPr>
      </p:pic>
      <p:pic>
        <p:nvPicPr>
          <p:cNvPr id="18" name="图片 1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887314" y="5845075"/>
            <a:ext cx="1101646" cy="632092"/>
          </a:xfrm>
          <a:prstGeom prst="rect">
            <a:avLst/>
          </a:prstGeom>
        </p:spPr>
      </p:pic>
      <p:pic>
        <p:nvPicPr>
          <p:cNvPr id="24" name="图片 2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7743" y="3961988"/>
            <a:ext cx="2264238" cy="2775264"/>
          </a:xfrm>
          <a:prstGeom prst="rect">
            <a:avLst/>
          </a:prstGeom>
        </p:spPr>
      </p:pic>
      <p:pic>
        <p:nvPicPr>
          <p:cNvPr id="26" name="图片 25"/>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858380" y="609584"/>
            <a:ext cx="1303954" cy="1259753"/>
          </a:xfrm>
          <a:prstGeom prst="rect">
            <a:avLst/>
          </a:prstGeom>
        </p:spPr>
      </p:pic>
      <p:pic>
        <p:nvPicPr>
          <p:cNvPr id="28" name="图片 27"/>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266675" y="5283816"/>
            <a:ext cx="4891672" cy="1353873"/>
          </a:xfrm>
          <a:prstGeom prst="rect">
            <a:avLst/>
          </a:prstGeom>
        </p:spPr>
      </p:pic>
      <p:pic>
        <p:nvPicPr>
          <p:cNvPr id="32" name="图片 31"/>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766339" y="349233"/>
            <a:ext cx="2155720" cy="628650"/>
          </a:xfrm>
          <a:prstGeom prst="rect">
            <a:avLst/>
          </a:prstGeom>
        </p:spPr>
      </p:pic>
      <p:pic>
        <p:nvPicPr>
          <p:cNvPr id="34" name="图片 33"/>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815460" y="372666"/>
            <a:ext cx="1866900" cy="1771650"/>
          </a:xfrm>
          <a:prstGeom prst="rect">
            <a:avLst/>
          </a:prstGeom>
        </p:spPr>
      </p:pic>
      <p:pic>
        <p:nvPicPr>
          <p:cNvPr id="36" name="图片 35"/>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403139" y="1228642"/>
            <a:ext cx="1636497" cy="1975083"/>
          </a:xfrm>
          <a:prstGeom prst="rect">
            <a:avLst/>
          </a:prstGeom>
        </p:spPr>
      </p:pic>
      <p:pic>
        <p:nvPicPr>
          <p:cNvPr id="22" name="图片 21"/>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0140831" y="3190830"/>
            <a:ext cx="1704722" cy="1219200"/>
          </a:xfrm>
          <a:prstGeom prst="rect">
            <a:avLst/>
          </a:prstGeom>
        </p:spPr>
      </p:pic>
      <p:pic>
        <p:nvPicPr>
          <p:cNvPr id="44" name="图片 43"/>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1276147" y="6291429"/>
            <a:ext cx="361950" cy="371475"/>
          </a:xfrm>
          <a:prstGeom prst="rect">
            <a:avLst/>
          </a:prstGeom>
        </p:spPr>
      </p:pic>
      <p:pic>
        <p:nvPicPr>
          <p:cNvPr id="49" name="图片 48"/>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70136" y="407677"/>
            <a:ext cx="1480533" cy="628650"/>
          </a:xfrm>
          <a:prstGeom prst="rect">
            <a:avLst/>
          </a:prstGeom>
        </p:spPr>
      </p:pic>
      <p:pic>
        <p:nvPicPr>
          <p:cNvPr id="55" name="图片 54"/>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2531565">
            <a:off x="1715695" y="2407454"/>
            <a:ext cx="744732" cy="719487"/>
          </a:xfrm>
          <a:prstGeom prst="rect">
            <a:avLst/>
          </a:prstGeom>
        </p:spPr>
      </p:pic>
      <p:pic>
        <p:nvPicPr>
          <p:cNvPr id="2" name="背景音乐01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2"/>
          <a:stretch>
            <a:fillRect/>
          </a:stretch>
        </p:blipFill>
        <p:spPr>
          <a:xfrm>
            <a:off x="555015" y="-715069"/>
            <a:ext cx="609600" cy="609600"/>
          </a:xfrm>
          <a:prstGeom prst="rect">
            <a:avLst/>
          </a:prstGeom>
        </p:spPr>
      </p:pic>
      <p:sp>
        <p:nvSpPr>
          <p:cNvPr id="3" name="TextBox 2">
            <a:extLst>
              <a:ext uri="{FF2B5EF4-FFF2-40B4-BE49-F238E27FC236}">
                <a16:creationId xmlns:a16="http://schemas.microsoft.com/office/drawing/2014/main" id="{F052968A-49C0-4F2E-9A7A-8072766F901E}"/>
              </a:ext>
            </a:extLst>
          </p:cNvPr>
          <p:cNvSpPr txBox="1"/>
          <p:nvPr/>
        </p:nvSpPr>
        <p:spPr>
          <a:xfrm>
            <a:off x="3266675" y="2193360"/>
            <a:ext cx="6992925" cy="132343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8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42: </a:t>
            </a:r>
            <a:r>
              <a:rPr kumimoji="0" lang="en-US" sz="8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ao</a:t>
            </a:r>
            <a:r>
              <a:rPr kumimoji="0" lang="en-US" sz="80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eo</a:t>
            </a:r>
            <a:endParaRPr kumimoji="0" lang="en-US" sz="8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ppt_x"/>
                                          </p:val>
                                        </p:tav>
                                        <p:tav tm="100000">
                                          <p:val>
                                            <p:strVal val="#ppt_x"/>
                                          </p:val>
                                        </p:tav>
                                      </p:tavLst>
                                    </p:anim>
                                    <p:anim calcmode="lin" valueType="num">
                                      <p:cBhvr additive="base">
                                        <p:cTn id="8" dur="500" fill="hold"/>
                                        <p:tgtEl>
                                          <p:spTgt spid="40"/>
                                        </p:tgtEl>
                                        <p:attrNameLst>
                                          <p:attrName>ppt_y</p:attrName>
                                        </p:attrNameLst>
                                      </p:cBhvr>
                                      <p:tavLst>
                                        <p:tav tm="0">
                                          <p:val>
                                            <p:strVal val="1+#ppt_h/2"/>
                                          </p:val>
                                        </p:tav>
                                        <p:tav tm="100000">
                                          <p:val>
                                            <p:strVal val="#ppt_y"/>
                                          </p:val>
                                        </p:tav>
                                      </p:tavLst>
                                    </p:anim>
                                  </p:childTnLst>
                                </p:cTn>
                              </p:par>
                              <p:par>
                                <p:cTn id="9" presetID="10" presetClass="entr" presetSubtype="0" fill="hold" nodeType="withEffect">
                                  <p:stCondLst>
                                    <p:cond delay="1300"/>
                                  </p:stCondLst>
                                  <p:childTnLst>
                                    <p:set>
                                      <p:cBhvr>
                                        <p:cTn id="10" dur="1" fill="hold">
                                          <p:stCondLst>
                                            <p:cond delay="0"/>
                                          </p:stCondLst>
                                        </p:cTn>
                                        <p:tgtEl>
                                          <p:spTgt spid="32"/>
                                        </p:tgtEl>
                                        <p:attrNameLst>
                                          <p:attrName>style.visibility</p:attrName>
                                        </p:attrNameLst>
                                      </p:cBhvr>
                                      <p:to>
                                        <p:strVal val="visible"/>
                                      </p:to>
                                    </p:set>
                                    <p:animEffect transition="in" filter="fade">
                                      <p:cBhvr>
                                        <p:cTn id="11" dur="2000"/>
                                        <p:tgtEl>
                                          <p:spTgt spid="32"/>
                                        </p:tgtEl>
                                      </p:cBhvr>
                                    </p:animEffect>
                                  </p:childTnLst>
                                </p:cTn>
                              </p:par>
                              <p:par>
                                <p:cTn id="12" presetID="63" presetClass="path" presetSubtype="0" repeatCount="indefinite" autoRev="1" fill="hold" nodeType="withEffect">
                                  <p:stCondLst>
                                    <p:cond delay="1400"/>
                                  </p:stCondLst>
                                  <p:childTnLst>
                                    <p:animMotion origin="layout" path="M -2.08333E-6 2.22222E-6 L 0.09753 2.22222E-6 " pathEditMode="relative" rAng="0" ptsTypes="AA">
                                      <p:cBhvr>
                                        <p:cTn id="13" dur="5000" spd="-100000" fill="hold"/>
                                        <p:tgtEl>
                                          <p:spTgt spid="32"/>
                                        </p:tgtEl>
                                        <p:attrNameLst>
                                          <p:attrName>ppt_x</p:attrName>
                                          <p:attrName>ppt_y</p:attrName>
                                        </p:attrNameLst>
                                      </p:cBhvr>
                                      <p:rCtr x="4870" y="0"/>
                                    </p:animMotion>
                                  </p:childTnLst>
                                </p:cTn>
                              </p:par>
                              <p:par>
                                <p:cTn id="14" presetID="10" presetClass="entr" presetSubtype="0" fill="hold" nodeType="withEffect">
                                  <p:stCondLst>
                                    <p:cond delay="0"/>
                                  </p:stCondLst>
                                  <p:childTnLst>
                                    <p:set>
                                      <p:cBhvr>
                                        <p:cTn id="15" dur="1" fill="hold">
                                          <p:stCondLst>
                                            <p:cond delay="0"/>
                                          </p:stCondLst>
                                        </p:cTn>
                                        <p:tgtEl>
                                          <p:spTgt spid="49"/>
                                        </p:tgtEl>
                                        <p:attrNameLst>
                                          <p:attrName>style.visibility</p:attrName>
                                        </p:attrNameLst>
                                      </p:cBhvr>
                                      <p:to>
                                        <p:strVal val="visible"/>
                                      </p:to>
                                    </p:set>
                                    <p:animEffect transition="in" filter="fade">
                                      <p:cBhvr>
                                        <p:cTn id="16" dur="2000"/>
                                        <p:tgtEl>
                                          <p:spTgt spid="49"/>
                                        </p:tgtEl>
                                      </p:cBhvr>
                                    </p:animEffect>
                                  </p:childTnLst>
                                </p:cTn>
                              </p:par>
                              <p:par>
                                <p:cTn id="17" presetID="63" presetClass="path" presetSubtype="0" repeatCount="indefinite" autoRev="1" fill="hold" nodeType="withEffect">
                                  <p:stCondLst>
                                    <p:cond delay="0"/>
                                  </p:stCondLst>
                                  <p:childTnLst>
                                    <p:animMotion origin="layout" path="M -2.91667E-6 -2.96296E-6 L 0.08985 0.00371 " pathEditMode="relative" rAng="0" ptsTypes="AA">
                                      <p:cBhvr>
                                        <p:cTn id="18" dur="5000" fill="hold"/>
                                        <p:tgtEl>
                                          <p:spTgt spid="49"/>
                                        </p:tgtEl>
                                        <p:attrNameLst>
                                          <p:attrName>ppt_x</p:attrName>
                                          <p:attrName>ppt_y</p:attrName>
                                        </p:attrNameLst>
                                      </p:cBhvr>
                                      <p:rCtr x="4492" y="185"/>
                                    </p:animMotion>
                                  </p:childTnLst>
                                </p:cTn>
                              </p:par>
                              <p:par>
                                <p:cTn id="19" presetID="42" presetClass="entr" presetSubtype="0" fill="hold" nodeType="withEffect">
                                  <p:stCondLst>
                                    <p:cond delay="5700"/>
                                  </p:stCondLst>
                                  <p:childTnLst>
                                    <p:set>
                                      <p:cBhvr>
                                        <p:cTn id="20" dur="1" fill="hold">
                                          <p:stCondLst>
                                            <p:cond delay="0"/>
                                          </p:stCondLst>
                                        </p:cTn>
                                        <p:tgtEl>
                                          <p:spTgt spid="34"/>
                                        </p:tgtEl>
                                        <p:attrNameLst>
                                          <p:attrName>style.visibility</p:attrName>
                                        </p:attrNameLst>
                                      </p:cBhvr>
                                      <p:to>
                                        <p:strVal val="visible"/>
                                      </p:to>
                                    </p:set>
                                    <p:animEffect transition="in" filter="fade">
                                      <p:cBhvr>
                                        <p:cTn id="21" dur="1000"/>
                                        <p:tgtEl>
                                          <p:spTgt spid="34"/>
                                        </p:tgtEl>
                                      </p:cBhvr>
                                    </p:animEffect>
                                    <p:anim calcmode="lin" valueType="num">
                                      <p:cBhvr>
                                        <p:cTn id="22" dur="1000" fill="hold"/>
                                        <p:tgtEl>
                                          <p:spTgt spid="34"/>
                                        </p:tgtEl>
                                        <p:attrNameLst>
                                          <p:attrName>ppt_x</p:attrName>
                                        </p:attrNameLst>
                                      </p:cBhvr>
                                      <p:tavLst>
                                        <p:tav tm="0">
                                          <p:val>
                                            <p:strVal val="#ppt_x"/>
                                          </p:val>
                                        </p:tav>
                                        <p:tav tm="100000">
                                          <p:val>
                                            <p:strVal val="#ppt_x"/>
                                          </p:val>
                                        </p:tav>
                                      </p:tavLst>
                                    </p:anim>
                                    <p:anim calcmode="lin" valueType="num">
                                      <p:cBhvr>
                                        <p:cTn id="23" dur="1000" fill="hold"/>
                                        <p:tgtEl>
                                          <p:spTgt spid="34"/>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6200"/>
                                  </p:stCondLst>
                                  <p:childTnLst>
                                    <p:set>
                                      <p:cBhvr>
                                        <p:cTn id="25" dur="1" fill="hold">
                                          <p:stCondLst>
                                            <p:cond delay="0"/>
                                          </p:stCondLst>
                                        </p:cTn>
                                        <p:tgtEl>
                                          <p:spTgt spid="36"/>
                                        </p:tgtEl>
                                        <p:attrNameLst>
                                          <p:attrName>style.visibility</p:attrName>
                                        </p:attrNameLst>
                                      </p:cBhvr>
                                      <p:to>
                                        <p:strVal val="visible"/>
                                      </p:to>
                                    </p:set>
                                    <p:animEffect transition="in" filter="fade">
                                      <p:cBhvr>
                                        <p:cTn id="26" dur="1000"/>
                                        <p:tgtEl>
                                          <p:spTgt spid="36"/>
                                        </p:tgtEl>
                                      </p:cBhvr>
                                    </p:animEffect>
                                    <p:anim calcmode="lin" valueType="num">
                                      <p:cBhvr>
                                        <p:cTn id="27" dur="1000" fill="hold"/>
                                        <p:tgtEl>
                                          <p:spTgt spid="36"/>
                                        </p:tgtEl>
                                        <p:attrNameLst>
                                          <p:attrName>ppt_x</p:attrName>
                                        </p:attrNameLst>
                                      </p:cBhvr>
                                      <p:tavLst>
                                        <p:tav tm="0">
                                          <p:val>
                                            <p:strVal val="#ppt_x"/>
                                          </p:val>
                                        </p:tav>
                                        <p:tav tm="100000">
                                          <p:val>
                                            <p:strVal val="#ppt_x"/>
                                          </p:val>
                                        </p:tav>
                                      </p:tavLst>
                                    </p:anim>
                                    <p:anim calcmode="lin" valueType="num">
                                      <p:cBhvr>
                                        <p:cTn id="28" dur="1000" fill="hold"/>
                                        <p:tgtEl>
                                          <p:spTgt spid="36"/>
                                        </p:tgtEl>
                                        <p:attrNameLst>
                                          <p:attrName>ppt_y</p:attrName>
                                        </p:attrNameLst>
                                      </p:cBhvr>
                                      <p:tavLst>
                                        <p:tav tm="0">
                                          <p:val>
                                            <p:strVal val="#ppt_y+.1"/>
                                          </p:val>
                                        </p:tav>
                                        <p:tav tm="100000">
                                          <p:val>
                                            <p:strVal val="#ppt_y"/>
                                          </p:val>
                                        </p:tav>
                                      </p:tavLst>
                                    </p:anim>
                                  </p:childTnLst>
                                </p:cTn>
                              </p:par>
                              <p:par>
                                <p:cTn id="29" presetID="2" presetClass="entr" presetSubtype="8" fill="hold" nodeType="withEffect">
                                  <p:stCondLst>
                                    <p:cond delay="530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1900" fill="hold"/>
                                        <p:tgtEl>
                                          <p:spTgt spid="18"/>
                                        </p:tgtEl>
                                        <p:attrNameLst>
                                          <p:attrName>ppt_x</p:attrName>
                                        </p:attrNameLst>
                                      </p:cBhvr>
                                      <p:tavLst>
                                        <p:tav tm="0">
                                          <p:val>
                                            <p:strVal val="0-#ppt_w/2"/>
                                          </p:val>
                                        </p:tav>
                                        <p:tav tm="100000">
                                          <p:val>
                                            <p:strVal val="#ppt_x"/>
                                          </p:val>
                                        </p:tav>
                                      </p:tavLst>
                                    </p:anim>
                                    <p:anim calcmode="lin" valueType="num">
                                      <p:cBhvr additive="base">
                                        <p:cTn id="32" dur="1900" fill="hold"/>
                                        <p:tgtEl>
                                          <p:spTgt spid="18"/>
                                        </p:tgtEl>
                                        <p:attrNameLst>
                                          <p:attrName>ppt_y</p:attrName>
                                        </p:attrNameLst>
                                      </p:cBhvr>
                                      <p:tavLst>
                                        <p:tav tm="0">
                                          <p:val>
                                            <p:strVal val="#ppt_y"/>
                                          </p:val>
                                        </p:tav>
                                        <p:tav tm="100000">
                                          <p:val>
                                            <p:strVal val="#ppt_y"/>
                                          </p:val>
                                        </p:tav>
                                      </p:tavLst>
                                    </p:anim>
                                  </p:childTnLst>
                                </p:cTn>
                              </p:par>
                              <p:par>
                                <p:cTn id="33" presetID="32" presetClass="emph" presetSubtype="0" repeatCount="indefinite" fill="hold" nodeType="withEffect">
                                  <p:stCondLst>
                                    <p:cond delay="600"/>
                                  </p:stCondLst>
                                  <p:childTnLst>
                                    <p:animRot by="120000">
                                      <p:cBhvr>
                                        <p:cTn id="34" dur="100" fill="hold">
                                          <p:stCondLst>
                                            <p:cond delay="0"/>
                                          </p:stCondLst>
                                        </p:cTn>
                                        <p:tgtEl>
                                          <p:spTgt spid="28"/>
                                        </p:tgtEl>
                                        <p:attrNameLst>
                                          <p:attrName>r</p:attrName>
                                        </p:attrNameLst>
                                      </p:cBhvr>
                                    </p:animRot>
                                    <p:animRot by="-240000">
                                      <p:cBhvr>
                                        <p:cTn id="35" dur="200" fill="hold">
                                          <p:stCondLst>
                                            <p:cond delay="200"/>
                                          </p:stCondLst>
                                        </p:cTn>
                                        <p:tgtEl>
                                          <p:spTgt spid="28"/>
                                        </p:tgtEl>
                                        <p:attrNameLst>
                                          <p:attrName>r</p:attrName>
                                        </p:attrNameLst>
                                      </p:cBhvr>
                                    </p:animRot>
                                    <p:animRot by="240000">
                                      <p:cBhvr>
                                        <p:cTn id="36" dur="200" fill="hold">
                                          <p:stCondLst>
                                            <p:cond delay="400"/>
                                          </p:stCondLst>
                                        </p:cTn>
                                        <p:tgtEl>
                                          <p:spTgt spid="28"/>
                                        </p:tgtEl>
                                        <p:attrNameLst>
                                          <p:attrName>r</p:attrName>
                                        </p:attrNameLst>
                                      </p:cBhvr>
                                    </p:animRot>
                                    <p:animRot by="-240000">
                                      <p:cBhvr>
                                        <p:cTn id="37" dur="200" fill="hold">
                                          <p:stCondLst>
                                            <p:cond delay="600"/>
                                          </p:stCondLst>
                                        </p:cTn>
                                        <p:tgtEl>
                                          <p:spTgt spid="28"/>
                                        </p:tgtEl>
                                        <p:attrNameLst>
                                          <p:attrName>r</p:attrName>
                                        </p:attrNameLst>
                                      </p:cBhvr>
                                    </p:animRot>
                                    <p:animRot by="120000">
                                      <p:cBhvr>
                                        <p:cTn id="38" dur="200" fill="hold">
                                          <p:stCondLst>
                                            <p:cond delay="800"/>
                                          </p:stCondLst>
                                        </p:cTn>
                                        <p:tgtEl>
                                          <p:spTgt spid="28"/>
                                        </p:tgtEl>
                                        <p:attrNameLst>
                                          <p:attrName>r</p:attrName>
                                        </p:attrNameLst>
                                      </p:cBhvr>
                                    </p:animRot>
                                  </p:childTnLst>
                                </p:cTn>
                              </p:par>
                              <p:par>
                                <p:cTn id="39" presetID="10" presetClass="entr" presetSubtype="0" fill="hold" nodeType="withEffect">
                                  <p:stCondLst>
                                    <p:cond delay="1900"/>
                                  </p:stCondLst>
                                  <p:childTnLst>
                                    <p:set>
                                      <p:cBhvr>
                                        <p:cTn id="40" dur="1" fill="hold">
                                          <p:stCondLst>
                                            <p:cond delay="0"/>
                                          </p:stCondLst>
                                        </p:cTn>
                                        <p:tgtEl>
                                          <p:spTgt spid="26"/>
                                        </p:tgtEl>
                                        <p:attrNameLst>
                                          <p:attrName>style.visibility</p:attrName>
                                        </p:attrNameLst>
                                      </p:cBhvr>
                                      <p:to>
                                        <p:strVal val="visible"/>
                                      </p:to>
                                    </p:set>
                                    <p:animEffect transition="in" filter="fade">
                                      <p:cBhvr>
                                        <p:cTn id="41" dur="500"/>
                                        <p:tgtEl>
                                          <p:spTgt spid="26"/>
                                        </p:tgtEl>
                                      </p:cBhvr>
                                    </p:animEffect>
                                  </p:childTnLst>
                                </p:cTn>
                              </p:par>
                              <p:par>
                                <p:cTn id="42" presetID="8" presetClass="emph" presetSubtype="0" repeatCount="indefinite" fill="hold" nodeType="withEffect">
                                  <p:stCondLst>
                                    <p:cond delay="2300"/>
                                  </p:stCondLst>
                                  <p:childTnLst>
                                    <p:animRot by="21600000">
                                      <p:cBhvr>
                                        <p:cTn id="43" dur="2700" fill="hold"/>
                                        <p:tgtEl>
                                          <p:spTgt spid="26"/>
                                        </p:tgtEl>
                                        <p:attrNameLst>
                                          <p:attrName>r</p:attrName>
                                        </p:attrNameLst>
                                      </p:cBhvr>
                                    </p:animRot>
                                  </p:childTnLst>
                                </p:cTn>
                              </p:par>
                              <p:par>
                                <p:cTn id="44" presetID="10" presetClass="entr" presetSubtype="0" fill="hold" nodeType="withEffect">
                                  <p:stCondLst>
                                    <p:cond delay="1900"/>
                                  </p:stCondLst>
                                  <p:childTnLst>
                                    <p:set>
                                      <p:cBhvr>
                                        <p:cTn id="45" dur="1" fill="hold">
                                          <p:stCondLst>
                                            <p:cond delay="0"/>
                                          </p:stCondLst>
                                        </p:cTn>
                                        <p:tgtEl>
                                          <p:spTgt spid="55"/>
                                        </p:tgtEl>
                                        <p:attrNameLst>
                                          <p:attrName>style.visibility</p:attrName>
                                        </p:attrNameLst>
                                      </p:cBhvr>
                                      <p:to>
                                        <p:strVal val="visible"/>
                                      </p:to>
                                    </p:set>
                                    <p:animEffect transition="in" filter="fade">
                                      <p:cBhvr>
                                        <p:cTn id="46" dur="500"/>
                                        <p:tgtEl>
                                          <p:spTgt spid="55"/>
                                        </p:tgtEl>
                                      </p:cBhvr>
                                    </p:animEffect>
                                  </p:childTnLst>
                                </p:cTn>
                              </p:par>
                              <p:par>
                                <p:cTn id="47" presetID="8" presetClass="emph" presetSubtype="0" repeatCount="indefinite" fill="hold" nodeType="withEffect">
                                  <p:stCondLst>
                                    <p:cond delay="2300"/>
                                  </p:stCondLst>
                                  <p:childTnLst>
                                    <p:animRot by="21600000">
                                      <p:cBhvr>
                                        <p:cTn id="48" dur="2000" fill="hold"/>
                                        <p:tgtEl>
                                          <p:spTgt spid="55"/>
                                        </p:tgtEl>
                                        <p:attrNameLst>
                                          <p:attrName>r</p:attrName>
                                        </p:attrNameLst>
                                      </p:cBhvr>
                                    </p:animRot>
                                  </p:childTnLst>
                                </p:cTn>
                              </p:par>
                              <p:par>
                                <p:cTn id="49" presetID="2" presetClass="entr" presetSubtype="2" fill="hold" nodeType="withEffect">
                                  <p:stCondLst>
                                    <p:cond delay="6200"/>
                                  </p:stCondLst>
                                  <p:childTnLst>
                                    <p:set>
                                      <p:cBhvr>
                                        <p:cTn id="50" dur="1" fill="hold">
                                          <p:stCondLst>
                                            <p:cond delay="0"/>
                                          </p:stCondLst>
                                        </p:cTn>
                                        <p:tgtEl>
                                          <p:spTgt spid="22"/>
                                        </p:tgtEl>
                                        <p:attrNameLst>
                                          <p:attrName>style.visibility</p:attrName>
                                        </p:attrNameLst>
                                      </p:cBhvr>
                                      <p:to>
                                        <p:strVal val="visible"/>
                                      </p:to>
                                    </p:set>
                                    <p:anim calcmode="lin" valueType="num">
                                      <p:cBhvr additive="base">
                                        <p:cTn id="51" dur="1000" fill="hold"/>
                                        <p:tgtEl>
                                          <p:spTgt spid="22"/>
                                        </p:tgtEl>
                                        <p:attrNameLst>
                                          <p:attrName>ppt_x</p:attrName>
                                        </p:attrNameLst>
                                      </p:cBhvr>
                                      <p:tavLst>
                                        <p:tav tm="0">
                                          <p:val>
                                            <p:strVal val="1+#ppt_w/2"/>
                                          </p:val>
                                        </p:tav>
                                        <p:tav tm="100000">
                                          <p:val>
                                            <p:strVal val="#ppt_x"/>
                                          </p:val>
                                        </p:tav>
                                      </p:tavLst>
                                    </p:anim>
                                    <p:anim calcmode="lin" valueType="num">
                                      <p:cBhvr additive="base">
                                        <p:cTn id="52" dur="1000" fill="hold"/>
                                        <p:tgtEl>
                                          <p:spTgt spid="22"/>
                                        </p:tgtEl>
                                        <p:attrNameLst>
                                          <p:attrName>ppt_y</p:attrName>
                                        </p:attrNameLst>
                                      </p:cBhvr>
                                      <p:tavLst>
                                        <p:tav tm="0">
                                          <p:val>
                                            <p:strVal val="#ppt_y"/>
                                          </p:val>
                                        </p:tav>
                                        <p:tav tm="100000">
                                          <p:val>
                                            <p:strVal val="#ppt_y"/>
                                          </p:val>
                                        </p:tav>
                                      </p:tavLst>
                                    </p:anim>
                                  </p:childTnLst>
                                </p:cTn>
                              </p:par>
                              <p:par>
                                <p:cTn id="53" presetID="10" presetClass="entr" presetSubtype="0" fill="hold" nodeType="withEffect">
                                  <p:stCondLst>
                                    <p:cond delay="1300"/>
                                  </p:stCondLst>
                                  <p:childTnLst>
                                    <p:set>
                                      <p:cBhvr>
                                        <p:cTn id="54" dur="1" fill="hold">
                                          <p:stCondLst>
                                            <p:cond delay="0"/>
                                          </p:stCondLst>
                                        </p:cTn>
                                        <p:tgtEl>
                                          <p:spTgt spid="12"/>
                                        </p:tgtEl>
                                        <p:attrNameLst>
                                          <p:attrName>style.visibility</p:attrName>
                                        </p:attrNameLst>
                                      </p:cBhvr>
                                      <p:to>
                                        <p:strVal val="visible"/>
                                      </p:to>
                                    </p:set>
                                    <p:animEffect transition="in" filter="fade">
                                      <p:cBhvr>
                                        <p:cTn id="55" dur="2000"/>
                                        <p:tgtEl>
                                          <p:spTgt spid="12"/>
                                        </p:tgtEl>
                                      </p:cBhvr>
                                    </p:animEffect>
                                  </p:childTnLst>
                                </p:cTn>
                              </p:par>
                              <p:par>
                                <p:cTn id="56" presetID="63" presetClass="path" presetSubtype="0" repeatCount="indefinite" autoRev="1" fill="hold" nodeType="withEffect">
                                  <p:stCondLst>
                                    <p:cond delay="1400"/>
                                  </p:stCondLst>
                                  <p:childTnLst>
                                    <p:animMotion origin="layout" path="M -2.08333E-6 2.22222E-6 L 0.09753 2.22222E-6 " pathEditMode="relative" rAng="0" ptsTypes="AA">
                                      <p:cBhvr>
                                        <p:cTn id="57" dur="5000" spd="-100000" fill="hold"/>
                                        <p:tgtEl>
                                          <p:spTgt spid="12"/>
                                        </p:tgtEl>
                                        <p:attrNameLst>
                                          <p:attrName>ppt_x</p:attrName>
                                          <p:attrName>ppt_y</p:attrName>
                                        </p:attrNameLst>
                                      </p:cBhvr>
                                      <p:rCtr x="4870" y="0"/>
                                    </p:animMotion>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3">
                                            <p:txEl>
                                              <p:pRg st="0" end="0"/>
                                            </p:txEl>
                                          </p:spTgt>
                                        </p:tgtEl>
                                        <p:attrNameLst>
                                          <p:attrName>style.visibility</p:attrName>
                                        </p:attrNameLst>
                                      </p:cBhvr>
                                      <p:to>
                                        <p:strVal val="visible"/>
                                      </p:to>
                                    </p:set>
                                    <p:animEffect transition="in" filter="barn(inVertical)">
                                      <p:cBhvr>
                                        <p:cTn id="6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63"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8" name="组合 147">
            <a:extLst>
              <a:ext uri="{FF2B5EF4-FFF2-40B4-BE49-F238E27FC236}">
                <a16:creationId xmlns:a16="http://schemas.microsoft.com/office/drawing/2014/main" id="{1FBE1135-771A-4FEA-BE2B-DBE89DC48130}"/>
              </a:ext>
            </a:extLst>
          </p:cNvPr>
          <p:cNvGrpSpPr/>
          <p:nvPr/>
        </p:nvGrpSpPr>
        <p:grpSpPr>
          <a:xfrm>
            <a:off x="4107945" y="2001892"/>
            <a:ext cx="5261026" cy="2854215"/>
            <a:chOff x="4107945" y="2001892"/>
            <a:chExt cx="5261026" cy="2854215"/>
          </a:xfrm>
        </p:grpSpPr>
        <p:pic>
          <p:nvPicPr>
            <p:cNvPr id="2" name="图片 1">
              <a:extLst>
                <a:ext uri="{FF2B5EF4-FFF2-40B4-BE49-F238E27FC236}">
                  <a16:creationId xmlns:a16="http://schemas.microsoft.com/office/drawing/2014/main" id="{99CC9FB5-34B5-40FF-AF2C-9E44DA10E88B}"/>
                </a:ext>
              </a:extLst>
            </p:cNvPr>
            <p:cNvPicPr>
              <a:picLocks noChangeAspect="1"/>
            </p:cNvPicPr>
            <p:nvPr/>
          </p:nvPicPr>
          <p:blipFill>
            <a:blip r:embed="rId3"/>
            <a:stretch>
              <a:fillRect/>
            </a:stretch>
          </p:blipFill>
          <p:spPr>
            <a:xfrm>
              <a:off x="4107945" y="2001892"/>
              <a:ext cx="5261026" cy="2854215"/>
            </a:xfrm>
            <a:prstGeom prst="rect">
              <a:avLst/>
            </a:prstGeom>
          </p:spPr>
        </p:pic>
        <p:sp>
          <p:nvSpPr>
            <p:cNvPr id="142" name="文本框 141">
              <a:extLst>
                <a:ext uri="{FF2B5EF4-FFF2-40B4-BE49-F238E27FC236}">
                  <a16:creationId xmlns:a16="http://schemas.microsoft.com/office/drawing/2014/main" id="{468CCB71-1086-40BE-BD0C-DA5816B9A5D7}"/>
                </a:ext>
              </a:extLst>
            </p:cNvPr>
            <p:cNvSpPr txBox="1"/>
            <p:nvPr/>
          </p:nvSpPr>
          <p:spPr>
            <a:xfrm>
              <a:off x="5180080" y="2692279"/>
              <a:ext cx="2507571" cy="1323439"/>
            </a:xfrm>
            <a:prstGeom prst="rect">
              <a:avLst/>
            </a:prstGeom>
          </p:spPr>
          <p:txBody>
            <a:bodyPr wrap="square">
              <a:spAutoFit/>
              <a:scene3d>
                <a:camera prst="orthographicFront"/>
                <a:lightRig rig="threePt" dir="t"/>
              </a:scene3d>
              <a:sp3d contourW="12700"/>
            </a:bodyPr>
            <a:lstStyle>
              <a:defPPr>
                <a:defRPr lang="zh-CN"/>
              </a:defPPr>
              <a:lvl1pPr>
                <a:lnSpc>
                  <a:spcPct val="120000"/>
                </a:lnSpc>
                <a:defRPr sz="3600" b="0">
                  <a:solidFill>
                    <a:srgbClr val="1C75BC"/>
                  </a:solidFill>
                  <a:latin typeface="汉仪趣黑W" panose="00020600040101010101" pitchFamily="18" charset="-122"/>
                  <a:ea typeface="汉仪趣黑W" panose="00020600040101010101" pitchFamily="18" charset="-122"/>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80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Tiết</a:t>
              </a:r>
              <a:r>
                <a:rPr kumimoji="0" lang="en-US" altLang="zh-CN" sz="80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1</a:t>
              </a:r>
              <a:endParaRPr kumimoji="0" lang="zh-CN" altLang="en-US" sz="80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2858583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48"/>
                                        </p:tgtEl>
                                        <p:attrNameLst>
                                          <p:attrName>style.visibility</p:attrName>
                                        </p:attrNameLst>
                                      </p:cBhvr>
                                      <p:to>
                                        <p:strVal val="visible"/>
                                      </p:to>
                                    </p:set>
                                    <p:anim calcmode="lin" valueType="num">
                                      <p:cBhvr>
                                        <p:cTn id="7" dur="1000" fill="hold"/>
                                        <p:tgtEl>
                                          <p:spTgt spid="148"/>
                                        </p:tgtEl>
                                        <p:attrNameLst>
                                          <p:attrName>ppt_w</p:attrName>
                                        </p:attrNameLst>
                                      </p:cBhvr>
                                      <p:tavLst>
                                        <p:tav tm="0">
                                          <p:val>
                                            <p:fltVal val="0"/>
                                          </p:val>
                                        </p:tav>
                                        <p:tav tm="100000">
                                          <p:val>
                                            <p:strVal val="#ppt_w"/>
                                          </p:val>
                                        </p:tav>
                                      </p:tavLst>
                                    </p:anim>
                                    <p:anim calcmode="lin" valueType="num">
                                      <p:cBhvr>
                                        <p:cTn id="8" dur="1000" fill="hold"/>
                                        <p:tgtEl>
                                          <p:spTgt spid="148"/>
                                        </p:tgtEl>
                                        <p:attrNameLst>
                                          <p:attrName>ppt_h</p:attrName>
                                        </p:attrNameLst>
                                      </p:cBhvr>
                                      <p:tavLst>
                                        <p:tav tm="0">
                                          <p:val>
                                            <p:fltVal val="0"/>
                                          </p:val>
                                        </p:tav>
                                        <p:tav tm="100000">
                                          <p:val>
                                            <p:strVal val="#ppt_h"/>
                                          </p:val>
                                        </p:tav>
                                      </p:tavLst>
                                    </p:anim>
                                    <p:anim calcmode="lin" valueType="num">
                                      <p:cBhvr>
                                        <p:cTn id="9" dur="1000" fill="hold"/>
                                        <p:tgtEl>
                                          <p:spTgt spid="148"/>
                                        </p:tgtEl>
                                        <p:attrNameLst>
                                          <p:attrName>style.rotation</p:attrName>
                                        </p:attrNameLst>
                                      </p:cBhvr>
                                      <p:tavLst>
                                        <p:tav tm="0">
                                          <p:val>
                                            <p:fltVal val="90"/>
                                          </p:val>
                                        </p:tav>
                                        <p:tav tm="100000">
                                          <p:val>
                                            <p:fltVal val="0"/>
                                          </p:val>
                                        </p:tav>
                                      </p:tavLst>
                                    </p:anim>
                                    <p:animEffect transition="in" filter="fade">
                                      <p:cBhvr>
                                        <p:cTn id="10" dur="1000"/>
                                        <p:tgtEl>
                                          <p:spTgt spid="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b="66472"/>
          <a:stretch/>
        </p:blipFill>
        <p:spPr>
          <a:xfrm>
            <a:off x="141516" y="-304801"/>
            <a:ext cx="11948319" cy="5771835"/>
          </a:xfrm>
          <a:prstGeom prst="rect">
            <a:avLst/>
          </a:prstGeom>
        </p:spPr>
      </p:pic>
      <p:sp>
        <p:nvSpPr>
          <p:cNvPr id="2" name="Rectangle 1"/>
          <p:cNvSpPr/>
          <p:nvPr/>
        </p:nvSpPr>
        <p:spPr>
          <a:xfrm>
            <a:off x="-25832" y="-281606"/>
            <a:ext cx="11696009" cy="2200453"/>
          </a:xfrm>
          <a:custGeom>
            <a:avLst/>
            <a:gdLst>
              <a:gd name="connsiteX0" fmla="*/ 0 w 9144000"/>
              <a:gd name="connsiteY0" fmla="*/ 0 h 1373524"/>
              <a:gd name="connsiteX1" fmla="*/ 9144000 w 9144000"/>
              <a:gd name="connsiteY1" fmla="*/ 0 h 1373524"/>
              <a:gd name="connsiteX2" fmla="*/ 9144000 w 9144000"/>
              <a:gd name="connsiteY2" fmla="*/ 1373524 h 1373524"/>
              <a:gd name="connsiteX3" fmla="*/ 0 w 9144000"/>
              <a:gd name="connsiteY3" fmla="*/ 1373524 h 1373524"/>
              <a:gd name="connsiteX4" fmla="*/ 0 w 91440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1905000 w 9207500"/>
              <a:gd name="connsiteY3" fmla="*/ 1143000 h 1373524"/>
              <a:gd name="connsiteX4" fmla="*/ 0 w 9207500"/>
              <a:gd name="connsiteY4" fmla="*/ 992524 h 1373524"/>
              <a:gd name="connsiteX5" fmla="*/ 63500 w 9207500"/>
              <a:gd name="connsiteY5"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1930400 w 9207500"/>
              <a:gd name="connsiteY3" fmla="*/ 1079500 h 1373524"/>
              <a:gd name="connsiteX4" fmla="*/ 0 w 9207500"/>
              <a:gd name="connsiteY4" fmla="*/ 992524 h 1373524"/>
              <a:gd name="connsiteX5" fmla="*/ 63500 w 9207500"/>
              <a:gd name="connsiteY5"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3098800 w 9207500"/>
              <a:gd name="connsiteY3" fmla="*/ 1181100 h 1373524"/>
              <a:gd name="connsiteX4" fmla="*/ 1930400 w 9207500"/>
              <a:gd name="connsiteY4" fmla="*/ 1079500 h 1373524"/>
              <a:gd name="connsiteX5" fmla="*/ 0 w 9207500"/>
              <a:gd name="connsiteY5" fmla="*/ 992524 h 1373524"/>
              <a:gd name="connsiteX6" fmla="*/ 63500 w 9207500"/>
              <a:gd name="connsiteY6"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3733800 w 9207500"/>
              <a:gd name="connsiteY3" fmla="*/ 1244600 h 1373524"/>
              <a:gd name="connsiteX4" fmla="*/ 3098800 w 9207500"/>
              <a:gd name="connsiteY4" fmla="*/ 1181100 h 1373524"/>
              <a:gd name="connsiteX5" fmla="*/ 1930400 w 9207500"/>
              <a:gd name="connsiteY5" fmla="*/ 1079500 h 1373524"/>
              <a:gd name="connsiteX6" fmla="*/ 0 w 9207500"/>
              <a:gd name="connsiteY6" fmla="*/ 992524 h 1373524"/>
              <a:gd name="connsiteX7" fmla="*/ 63500 w 9207500"/>
              <a:gd name="connsiteY7"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4318000 w 9207500"/>
              <a:gd name="connsiteY3" fmla="*/ 1282700 h 1373524"/>
              <a:gd name="connsiteX4" fmla="*/ 3733800 w 9207500"/>
              <a:gd name="connsiteY4" fmla="*/ 1244600 h 1373524"/>
              <a:gd name="connsiteX5" fmla="*/ 3098800 w 9207500"/>
              <a:gd name="connsiteY5" fmla="*/ 1181100 h 1373524"/>
              <a:gd name="connsiteX6" fmla="*/ 1930400 w 9207500"/>
              <a:gd name="connsiteY6" fmla="*/ 1079500 h 1373524"/>
              <a:gd name="connsiteX7" fmla="*/ 0 w 9207500"/>
              <a:gd name="connsiteY7" fmla="*/ 992524 h 1373524"/>
              <a:gd name="connsiteX8" fmla="*/ 63500 w 9207500"/>
              <a:gd name="connsiteY8"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5080000 w 9207500"/>
              <a:gd name="connsiteY3" fmla="*/ 1308100 h 1373524"/>
              <a:gd name="connsiteX4" fmla="*/ 4318000 w 9207500"/>
              <a:gd name="connsiteY4" fmla="*/ 1282700 h 1373524"/>
              <a:gd name="connsiteX5" fmla="*/ 3733800 w 9207500"/>
              <a:gd name="connsiteY5" fmla="*/ 1244600 h 1373524"/>
              <a:gd name="connsiteX6" fmla="*/ 3098800 w 9207500"/>
              <a:gd name="connsiteY6" fmla="*/ 1181100 h 1373524"/>
              <a:gd name="connsiteX7" fmla="*/ 1930400 w 9207500"/>
              <a:gd name="connsiteY7" fmla="*/ 1079500 h 1373524"/>
              <a:gd name="connsiteX8" fmla="*/ 0 w 9207500"/>
              <a:gd name="connsiteY8" fmla="*/ 992524 h 1373524"/>
              <a:gd name="connsiteX9" fmla="*/ 63500 w 9207500"/>
              <a:gd name="connsiteY9"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6070600 w 9207500"/>
              <a:gd name="connsiteY3" fmla="*/ 1270000 h 1373524"/>
              <a:gd name="connsiteX4" fmla="*/ 5080000 w 9207500"/>
              <a:gd name="connsiteY4" fmla="*/ 1308100 h 1373524"/>
              <a:gd name="connsiteX5" fmla="*/ 4318000 w 9207500"/>
              <a:gd name="connsiteY5" fmla="*/ 1282700 h 1373524"/>
              <a:gd name="connsiteX6" fmla="*/ 3733800 w 9207500"/>
              <a:gd name="connsiteY6" fmla="*/ 1244600 h 1373524"/>
              <a:gd name="connsiteX7" fmla="*/ 3098800 w 9207500"/>
              <a:gd name="connsiteY7" fmla="*/ 1181100 h 1373524"/>
              <a:gd name="connsiteX8" fmla="*/ 1930400 w 9207500"/>
              <a:gd name="connsiteY8" fmla="*/ 1079500 h 1373524"/>
              <a:gd name="connsiteX9" fmla="*/ 0 w 9207500"/>
              <a:gd name="connsiteY9" fmla="*/ 992524 h 1373524"/>
              <a:gd name="connsiteX10" fmla="*/ 63500 w 9207500"/>
              <a:gd name="connsiteY10" fmla="*/ 0 h 1373524"/>
              <a:gd name="connsiteX0" fmla="*/ 63500 w 9207500"/>
              <a:gd name="connsiteY0" fmla="*/ 0 h 1436045"/>
              <a:gd name="connsiteX1" fmla="*/ 9207500 w 9207500"/>
              <a:gd name="connsiteY1" fmla="*/ 0 h 1436045"/>
              <a:gd name="connsiteX2" fmla="*/ 9207500 w 9207500"/>
              <a:gd name="connsiteY2" fmla="*/ 1373524 h 1436045"/>
              <a:gd name="connsiteX3" fmla="*/ 6731000 w 9207500"/>
              <a:gd name="connsiteY3" fmla="*/ 1168400 h 1436045"/>
              <a:gd name="connsiteX4" fmla="*/ 6070600 w 9207500"/>
              <a:gd name="connsiteY4" fmla="*/ 1270000 h 1436045"/>
              <a:gd name="connsiteX5" fmla="*/ 5080000 w 9207500"/>
              <a:gd name="connsiteY5" fmla="*/ 1308100 h 1436045"/>
              <a:gd name="connsiteX6" fmla="*/ 4318000 w 9207500"/>
              <a:gd name="connsiteY6" fmla="*/ 1282700 h 1436045"/>
              <a:gd name="connsiteX7" fmla="*/ 3733800 w 9207500"/>
              <a:gd name="connsiteY7" fmla="*/ 1244600 h 1436045"/>
              <a:gd name="connsiteX8" fmla="*/ 3098800 w 9207500"/>
              <a:gd name="connsiteY8" fmla="*/ 1181100 h 1436045"/>
              <a:gd name="connsiteX9" fmla="*/ 1930400 w 9207500"/>
              <a:gd name="connsiteY9" fmla="*/ 1079500 h 1436045"/>
              <a:gd name="connsiteX10" fmla="*/ 0 w 9207500"/>
              <a:gd name="connsiteY10" fmla="*/ 992524 h 1436045"/>
              <a:gd name="connsiteX11" fmla="*/ 63500 w 9207500"/>
              <a:gd name="connsiteY11" fmla="*/ 0 h 1436045"/>
              <a:gd name="connsiteX0" fmla="*/ 63500 w 9207500"/>
              <a:gd name="connsiteY0" fmla="*/ 0 h 1373524"/>
              <a:gd name="connsiteX1" fmla="*/ 9207500 w 9207500"/>
              <a:gd name="connsiteY1" fmla="*/ 0 h 1373524"/>
              <a:gd name="connsiteX2" fmla="*/ 9207500 w 9207500"/>
              <a:gd name="connsiteY2" fmla="*/ 1373524 h 1373524"/>
              <a:gd name="connsiteX3" fmla="*/ 6731000 w 9207500"/>
              <a:gd name="connsiteY3" fmla="*/ 1168400 h 1373524"/>
              <a:gd name="connsiteX4" fmla="*/ 6070600 w 9207500"/>
              <a:gd name="connsiteY4" fmla="*/ 1270000 h 1373524"/>
              <a:gd name="connsiteX5" fmla="*/ 5080000 w 9207500"/>
              <a:gd name="connsiteY5" fmla="*/ 1308100 h 1373524"/>
              <a:gd name="connsiteX6" fmla="*/ 4318000 w 9207500"/>
              <a:gd name="connsiteY6" fmla="*/ 1282700 h 1373524"/>
              <a:gd name="connsiteX7" fmla="*/ 3733800 w 9207500"/>
              <a:gd name="connsiteY7" fmla="*/ 1244600 h 1373524"/>
              <a:gd name="connsiteX8" fmla="*/ 3098800 w 9207500"/>
              <a:gd name="connsiteY8" fmla="*/ 1181100 h 1373524"/>
              <a:gd name="connsiteX9" fmla="*/ 1930400 w 9207500"/>
              <a:gd name="connsiteY9" fmla="*/ 1079500 h 1373524"/>
              <a:gd name="connsiteX10" fmla="*/ 0 w 9207500"/>
              <a:gd name="connsiteY10" fmla="*/ 992524 h 1373524"/>
              <a:gd name="connsiteX11" fmla="*/ 63500 w 9207500"/>
              <a:gd name="connsiteY11" fmla="*/ 0 h 1373524"/>
              <a:gd name="connsiteX0" fmla="*/ 63500 w 9245600"/>
              <a:gd name="connsiteY0" fmla="*/ 0 h 1308100"/>
              <a:gd name="connsiteX1" fmla="*/ 9207500 w 9245600"/>
              <a:gd name="connsiteY1" fmla="*/ 0 h 1308100"/>
              <a:gd name="connsiteX2" fmla="*/ 9245600 w 9245600"/>
              <a:gd name="connsiteY2" fmla="*/ 662324 h 1308100"/>
              <a:gd name="connsiteX3" fmla="*/ 6731000 w 9245600"/>
              <a:gd name="connsiteY3" fmla="*/ 1168400 h 1308100"/>
              <a:gd name="connsiteX4" fmla="*/ 6070600 w 9245600"/>
              <a:gd name="connsiteY4" fmla="*/ 1270000 h 1308100"/>
              <a:gd name="connsiteX5" fmla="*/ 5080000 w 9245600"/>
              <a:gd name="connsiteY5" fmla="*/ 1308100 h 1308100"/>
              <a:gd name="connsiteX6" fmla="*/ 4318000 w 9245600"/>
              <a:gd name="connsiteY6" fmla="*/ 1282700 h 1308100"/>
              <a:gd name="connsiteX7" fmla="*/ 3733800 w 9245600"/>
              <a:gd name="connsiteY7" fmla="*/ 1244600 h 1308100"/>
              <a:gd name="connsiteX8" fmla="*/ 3098800 w 9245600"/>
              <a:gd name="connsiteY8" fmla="*/ 1181100 h 1308100"/>
              <a:gd name="connsiteX9" fmla="*/ 1930400 w 9245600"/>
              <a:gd name="connsiteY9" fmla="*/ 1079500 h 1308100"/>
              <a:gd name="connsiteX10" fmla="*/ 0 w 9245600"/>
              <a:gd name="connsiteY10" fmla="*/ 992524 h 1308100"/>
              <a:gd name="connsiteX11" fmla="*/ 63500 w 9245600"/>
              <a:gd name="connsiteY11" fmla="*/ 0 h 1308100"/>
              <a:gd name="connsiteX0" fmla="*/ 63500 w 9245600"/>
              <a:gd name="connsiteY0" fmla="*/ 0 h 1308100"/>
              <a:gd name="connsiteX1" fmla="*/ 9207500 w 9245600"/>
              <a:gd name="connsiteY1" fmla="*/ 0 h 1308100"/>
              <a:gd name="connsiteX2" fmla="*/ 9245600 w 9245600"/>
              <a:gd name="connsiteY2" fmla="*/ 662324 h 1308100"/>
              <a:gd name="connsiteX3" fmla="*/ 6731000 w 9245600"/>
              <a:gd name="connsiteY3" fmla="*/ 1168400 h 1308100"/>
              <a:gd name="connsiteX4" fmla="*/ 6070600 w 9245600"/>
              <a:gd name="connsiteY4" fmla="*/ 1270000 h 1308100"/>
              <a:gd name="connsiteX5" fmla="*/ 5080000 w 9245600"/>
              <a:gd name="connsiteY5" fmla="*/ 1308100 h 1308100"/>
              <a:gd name="connsiteX6" fmla="*/ 4318000 w 9245600"/>
              <a:gd name="connsiteY6" fmla="*/ 1282700 h 1308100"/>
              <a:gd name="connsiteX7" fmla="*/ 3733800 w 9245600"/>
              <a:gd name="connsiteY7" fmla="*/ 1244600 h 1308100"/>
              <a:gd name="connsiteX8" fmla="*/ 3098800 w 9245600"/>
              <a:gd name="connsiteY8" fmla="*/ 1181100 h 1308100"/>
              <a:gd name="connsiteX9" fmla="*/ 1930400 w 9245600"/>
              <a:gd name="connsiteY9" fmla="*/ 1079500 h 1308100"/>
              <a:gd name="connsiteX10" fmla="*/ 0 w 9245600"/>
              <a:gd name="connsiteY10" fmla="*/ 992524 h 1308100"/>
              <a:gd name="connsiteX11" fmla="*/ 63500 w 9245600"/>
              <a:gd name="connsiteY11" fmla="*/ 0 h 1308100"/>
              <a:gd name="connsiteX0" fmla="*/ 63500 w 9207500"/>
              <a:gd name="connsiteY0" fmla="*/ 0 h 1308100"/>
              <a:gd name="connsiteX1" fmla="*/ 9207500 w 9207500"/>
              <a:gd name="connsiteY1" fmla="*/ 0 h 1308100"/>
              <a:gd name="connsiteX2" fmla="*/ 9004300 w 9207500"/>
              <a:gd name="connsiteY2" fmla="*/ 649624 h 1308100"/>
              <a:gd name="connsiteX3" fmla="*/ 6731000 w 9207500"/>
              <a:gd name="connsiteY3" fmla="*/ 1168400 h 1308100"/>
              <a:gd name="connsiteX4" fmla="*/ 6070600 w 9207500"/>
              <a:gd name="connsiteY4" fmla="*/ 1270000 h 1308100"/>
              <a:gd name="connsiteX5" fmla="*/ 5080000 w 9207500"/>
              <a:gd name="connsiteY5" fmla="*/ 1308100 h 1308100"/>
              <a:gd name="connsiteX6" fmla="*/ 4318000 w 9207500"/>
              <a:gd name="connsiteY6" fmla="*/ 1282700 h 1308100"/>
              <a:gd name="connsiteX7" fmla="*/ 3733800 w 9207500"/>
              <a:gd name="connsiteY7" fmla="*/ 1244600 h 1308100"/>
              <a:gd name="connsiteX8" fmla="*/ 3098800 w 9207500"/>
              <a:gd name="connsiteY8" fmla="*/ 1181100 h 1308100"/>
              <a:gd name="connsiteX9" fmla="*/ 1930400 w 9207500"/>
              <a:gd name="connsiteY9" fmla="*/ 1079500 h 1308100"/>
              <a:gd name="connsiteX10" fmla="*/ 0 w 9207500"/>
              <a:gd name="connsiteY10" fmla="*/ 992524 h 1308100"/>
              <a:gd name="connsiteX11" fmla="*/ 63500 w 9207500"/>
              <a:gd name="connsiteY11" fmla="*/ 0 h 1308100"/>
              <a:gd name="connsiteX0" fmla="*/ 63500 w 9207500"/>
              <a:gd name="connsiteY0" fmla="*/ 0 h 1308100"/>
              <a:gd name="connsiteX1" fmla="*/ 9207500 w 9207500"/>
              <a:gd name="connsiteY1" fmla="*/ 0 h 1308100"/>
              <a:gd name="connsiteX2" fmla="*/ 9004300 w 9207500"/>
              <a:gd name="connsiteY2" fmla="*/ 649624 h 1308100"/>
              <a:gd name="connsiteX3" fmla="*/ 6731000 w 9207500"/>
              <a:gd name="connsiteY3" fmla="*/ 1168400 h 1308100"/>
              <a:gd name="connsiteX4" fmla="*/ 6070600 w 9207500"/>
              <a:gd name="connsiteY4" fmla="*/ 1270000 h 1308100"/>
              <a:gd name="connsiteX5" fmla="*/ 5080000 w 9207500"/>
              <a:gd name="connsiteY5" fmla="*/ 1308100 h 1308100"/>
              <a:gd name="connsiteX6" fmla="*/ 4318000 w 9207500"/>
              <a:gd name="connsiteY6" fmla="*/ 1282700 h 1308100"/>
              <a:gd name="connsiteX7" fmla="*/ 3733800 w 9207500"/>
              <a:gd name="connsiteY7" fmla="*/ 1244600 h 1308100"/>
              <a:gd name="connsiteX8" fmla="*/ 3098800 w 9207500"/>
              <a:gd name="connsiteY8" fmla="*/ 1181100 h 1308100"/>
              <a:gd name="connsiteX9" fmla="*/ 1930400 w 9207500"/>
              <a:gd name="connsiteY9" fmla="*/ 1079500 h 1308100"/>
              <a:gd name="connsiteX10" fmla="*/ 0 w 9207500"/>
              <a:gd name="connsiteY10" fmla="*/ 992524 h 1308100"/>
              <a:gd name="connsiteX11" fmla="*/ 63500 w 9207500"/>
              <a:gd name="connsiteY11" fmla="*/ 0 h 1308100"/>
              <a:gd name="connsiteX0" fmla="*/ 63500 w 9024326"/>
              <a:gd name="connsiteY0" fmla="*/ 12700 h 1320800"/>
              <a:gd name="connsiteX1" fmla="*/ 8826500 w 9024326"/>
              <a:gd name="connsiteY1" fmla="*/ 0 h 1320800"/>
              <a:gd name="connsiteX2" fmla="*/ 9004300 w 9024326"/>
              <a:gd name="connsiteY2" fmla="*/ 662324 h 1320800"/>
              <a:gd name="connsiteX3" fmla="*/ 6731000 w 9024326"/>
              <a:gd name="connsiteY3" fmla="*/ 1181100 h 1320800"/>
              <a:gd name="connsiteX4" fmla="*/ 6070600 w 9024326"/>
              <a:gd name="connsiteY4" fmla="*/ 1282700 h 1320800"/>
              <a:gd name="connsiteX5" fmla="*/ 5080000 w 9024326"/>
              <a:gd name="connsiteY5" fmla="*/ 1320800 h 1320800"/>
              <a:gd name="connsiteX6" fmla="*/ 4318000 w 9024326"/>
              <a:gd name="connsiteY6" fmla="*/ 1295400 h 1320800"/>
              <a:gd name="connsiteX7" fmla="*/ 3733800 w 9024326"/>
              <a:gd name="connsiteY7" fmla="*/ 1257300 h 1320800"/>
              <a:gd name="connsiteX8" fmla="*/ 3098800 w 9024326"/>
              <a:gd name="connsiteY8" fmla="*/ 1193800 h 1320800"/>
              <a:gd name="connsiteX9" fmla="*/ 1930400 w 9024326"/>
              <a:gd name="connsiteY9" fmla="*/ 1092200 h 1320800"/>
              <a:gd name="connsiteX10" fmla="*/ 0 w 9024326"/>
              <a:gd name="connsiteY10" fmla="*/ 1005224 h 1320800"/>
              <a:gd name="connsiteX11" fmla="*/ 63500 w 9024326"/>
              <a:gd name="connsiteY11" fmla="*/ 12700 h 1320800"/>
              <a:gd name="connsiteX0" fmla="*/ 63500 w 8826500"/>
              <a:gd name="connsiteY0" fmla="*/ 12700 h 1320800"/>
              <a:gd name="connsiteX1" fmla="*/ 8826500 w 8826500"/>
              <a:gd name="connsiteY1" fmla="*/ 0 h 1320800"/>
              <a:gd name="connsiteX2" fmla="*/ 85852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57900 w 8826500"/>
              <a:gd name="connsiteY4" fmla="*/ 12700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30762 w 8793762"/>
              <a:gd name="connsiteY0" fmla="*/ 12700 h 1320800"/>
              <a:gd name="connsiteX1" fmla="*/ 8793762 w 8793762"/>
              <a:gd name="connsiteY1" fmla="*/ 0 h 1320800"/>
              <a:gd name="connsiteX2" fmla="*/ 8450862 w 8793762"/>
              <a:gd name="connsiteY2" fmla="*/ 662324 h 1320800"/>
              <a:gd name="connsiteX3" fmla="*/ 6749062 w 8793762"/>
              <a:gd name="connsiteY3" fmla="*/ 1206500 h 1320800"/>
              <a:gd name="connsiteX4" fmla="*/ 6037862 w 8793762"/>
              <a:gd name="connsiteY4" fmla="*/ 1308100 h 1320800"/>
              <a:gd name="connsiteX5" fmla="*/ 5047262 w 8793762"/>
              <a:gd name="connsiteY5" fmla="*/ 1320800 h 1320800"/>
              <a:gd name="connsiteX6" fmla="*/ 4285262 w 8793762"/>
              <a:gd name="connsiteY6" fmla="*/ 1295400 h 1320800"/>
              <a:gd name="connsiteX7" fmla="*/ 3701062 w 8793762"/>
              <a:gd name="connsiteY7" fmla="*/ 1257300 h 1320800"/>
              <a:gd name="connsiteX8" fmla="*/ 3066062 w 8793762"/>
              <a:gd name="connsiteY8" fmla="*/ 1193800 h 1320800"/>
              <a:gd name="connsiteX9" fmla="*/ 1897662 w 8793762"/>
              <a:gd name="connsiteY9" fmla="*/ 1092200 h 1320800"/>
              <a:gd name="connsiteX10" fmla="*/ 0 w 8793762"/>
              <a:gd name="connsiteY10" fmla="*/ 1195983 h 1320800"/>
              <a:gd name="connsiteX11" fmla="*/ 30762 w 8793762"/>
              <a:gd name="connsiteY11" fmla="*/ 12700 h 1320800"/>
              <a:gd name="connsiteX0" fmla="*/ 30762 w 8793762"/>
              <a:gd name="connsiteY0" fmla="*/ 12700 h 1320800"/>
              <a:gd name="connsiteX1" fmla="*/ 8793762 w 8793762"/>
              <a:gd name="connsiteY1" fmla="*/ 0 h 1320800"/>
              <a:gd name="connsiteX2" fmla="*/ 8450862 w 8793762"/>
              <a:gd name="connsiteY2" fmla="*/ 662324 h 1320800"/>
              <a:gd name="connsiteX3" fmla="*/ 6749062 w 8793762"/>
              <a:gd name="connsiteY3" fmla="*/ 1206500 h 1320800"/>
              <a:gd name="connsiteX4" fmla="*/ 6037862 w 8793762"/>
              <a:gd name="connsiteY4" fmla="*/ 1308100 h 1320800"/>
              <a:gd name="connsiteX5" fmla="*/ 5047262 w 8793762"/>
              <a:gd name="connsiteY5" fmla="*/ 1320800 h 1320800"/>
              <a:gd name="connsiteX6" fmla="*/ 4285262 w 8793762"/>
              <a:gd name="connsiteY6" fmla="*/ 1295400 h 1320800"/>
              <a:gd name="connsiteX7" fmla="*/ 3701062 w 8793762"/>
              <a:gd name="connsiteY7" fmla="*/ 1257300 h 1320800"/>
              <a:gd name="connsiteX8" fmla="*/ 3066062 w 8793762"/>
              <a:gd name="connsiteY8" fmla="*/ 1193800 h 1320800"/>
              <a:gd name="connsiteX9" fmla="*/ 1875837 w 8793762"/>
              <a:gd name="connsiteY9" fmla="*/ 1219373 h 1320800"/>
              <a:gd name="connsiteX10" fmla="*/ 0 w 8793762"/>
              <a:gd name="connsiteY10" fmla="*/ 1195983 h 1320800"/>
              <a:gd name="connsiteX11" fmla="*/ 30762 w 8793762"/>
              <a:gd name="connsiteY11" fmla="*/ 12700 h 1320800"/>
              <a:gd name="connsiteX0" fmla="*/ 30762 w 8793762"/>
              <a:gd name="connsiteY0" fmla="*/ 12700 h 1320973"/>
              <a:gd name="connsiteX1" fmla="*/ 8793762 w 8793762"/>
              <a:gd name="connsiteY1" fmla="*/ 0 h 1320973"/>
              <a:gd name="connsiteX2" fmla="*/ 8450862 w 8793762"/>
              <a:gd name="connsiteY2" fmla="*/ 662324 h 1320973"/>
              <a:gd name="connsiteX3" fmla="*/ 6749062 w 8793762"/>
              <a:gd name="connsiteY3" fmla="*/ 1206500 h 1320973"/>
              <a:gd name="connsiteX4" fmla="*/ 6037862 w 8793762"/>
              <a:gd name="connsiteY4" fmla="*/ 1308100 h 1320973"/>
              <a:gd name="connsiteX5" fmla="*/ 5047262 w 8793762"/>
              <a:gd name="connsiteY5" fmla="*/ 1320800 h 1320973"/>
              <a:gd name="connsiteX6" fmla="*/ 4285262 w 8793762"/>
              <a:gd name="connsiteY6" fmla="*/ 1295400 h 1320973"/>
              <a:gd name="connsiteX7" fmla="*/ 3701062 w 8793762"/>
              <a:gd name="connsiteY7" fmla="*/ 1257300 h 1320973"/>
              <a:gd name="connsiteX8" fmla="*/ 3066062 w 8793762"/>
              <a:gd name="connsiteY8" fmla="*/ 1320973 h 1320973"/>
              <a:gd name="connsiteX9" fmla="*/ 1875837 w 8793762"/>
              <a:gd name="connsiteY9" fmla="*/ 1219373 h 1320973"/>
              <a:gd name="connsiteX10" fmla="*/ 0 w 8793762"/>
              <a:gd name="connsiteY10" fmla="*/ 1195983 h 1320973"/>
              <a:gd name="connsiteX11" fmla="*/ 30762 w 8793762"/>
              <a:gd name="connsiteY11" fmla="*/ 12700 h 1320973"/>
              <a:gd name="connsiteX0" fmla="*/ 30762 w 8793762"/>
              <a:gd name="connsiteY0" fmla="*/ 12700 h 1320973"/>
              <a:gd name="connsiteX1" fmla="*/ 8793762 w 8793762"/>
              <a:gd name="connsiteY1" fmla="*/ 0 h 1320973"/>
              <a:gd name="connsiteX2" fmla="*/ 8450862 w 8793762"/>
              <a:gd name="connsiteY2" fmla="*/ 662324 h 1320973"/>
              <a:gd name="connsiteX3" fmla="*/ 6749062 w 8793762"/>
              <a:gd name="connsiteY3" fmla="*/ 1206500 h 1320973"/>
              <a:gd name="connsiteX4" fmla="*/ 6037862 w 8793762"/>
              <a:gd name="connsiteY4" fmla="*/ 1308100 h 1320973"/>
              <a:gd name="connsiteX5" fmla="*/ 5047262 w 8793762"/>
              <a:gd name="connsiteY5" fmla="*/ 1320800 h 1320973"/>
              <a:gd name="connsiteX6" fmla="*/ 4285262 w 8793762"/>
              <a:gd name="connsiteY6" fmla="*/ 1295400 h 1320973"/>
              <a:gd name="connsiteX7" fmla="*/ 3701062 w 8793762"/>
              <a:gd name="connsiteY7" fmla="*/ 1257300 h 1320973"/>
              <a:gd name="connsiteX8" fmla="*/ 3066062 w 8793762"/>
              <a:gd name="connsiteY8" fmla="*/ 1320973 h 1320973"/>
              <a:gd name="connsiteX9" fmla="*/ 1875837 w 8793762"/>
              <a:gd name="connsiteY9" fmla="*/ 1246625 h 1320973"/>
              <a:gd name="connsiteX10" fmla="*/ 0 w 8793762"/>
              <a:gd name="connsiteY10" fmla="*/ 1195983 h 1320973"/>
              <a:gd name="connsiteX11" fmla="*/ 30762 w 8793762"/>
              <a:gd name="connsiteY11" fmla="*/ 12700 h 1320973"/>
              <a:gd name="connsiteX0" fmla="*/ 30762 w 8793762"/>
              <a:gd name="connsiteY0" fmla="*/ 12700 h 1320973"/>
              <a:gd name="connsiteX1" fmla="*/ 8793762 w 8793762"/>
              <a:gd name="connsiteY1" fmla="*/ 0 h 1320973"/>
              <a:gd name="connsiteX2" fmla="*/ 8450862 w 8793762"/>
              <a:gd name="connsiteY2" fmla="*/ 662324 h 1320973"/>
              <a:gd name="connsiteX3" fmla="*/ 6749062 w 8793762"/>
              <a:gd name="connsiteY3" fmla="*/ 1206500 h 1320973"/>
              <a:gd name="connsiteX4" fmla="*/ 6037862 w 8793762"/>
              <a:gd name="connsiteY4" fmla="*/ 1308100 h 1320973"/>
              <a:gd name="connsiteX5" fmla="*/ 5047262 w 8793762"/>
              <a:gd name="connsiteY5" fmla="*/ 1320800 h 1320973"/>
              <a:gd name="connsiteX6" fmla="*/ 4285262 w 8793762"/>
              <a:gd name="connsiteY6" fmla="*/ 1295400 h 1320973"/>
              <a:gd name="connsiteX7" fmla="*/ 3711975 w 8793762"/>
              <a:gd name="connsiteY7" fmla="*/ 1320887 h 1320973"/>
              <a:gd name="connsiteX8" fmla="*/ 3066062 w 8793762"/>
              <a:gd name="connsiteY8" fmla="*/ 1320973 h 1320973"/>
              <a:gd name="connsiteX9" fmla="*/ 1875837 w 8793762"/>
              <a:gd name="connsiteY9" fmla="*/ 1246625 h 1320973"/>
              <a:gd name="connsiteX10" fmla="*/ 0 w 8793762"/>
              <a:gd name="connsiteY10" fmla="*/ 1195983 h 1320973"/>
              <a:gd name="connsiteX11" fmla="*/ 30762 w 8793762"/>
              <a:gd name="connsiteY11" fmla="*/ 12700 h 1320973"/>
              <a:gd name="connsiteX0" fmla="*/ 30762 w 8793762"/>
              <a:gd name="connsiteY0" fmla="*/ 12700 h 1349903"/>
              <a:gd name="connsiteX1" fmla="*/ 8793762 w 8793762"/>
              <a:gd name="connsiteY1" fmla="*/ 0 h 1349903"/>
              <a:gd name="connsiteX2" fmla="*/ 8450862 w 8793762"/>
              <a:gd name="connsiteY2" fmla="*/ 662324 h 1349903"/>
              <a:gd name="connsiteX3" fmla="*/ 6749062 w 8793762"/>
              <a:gd name="connsiteY3" fmla="*/ 1206500 h 1349903"/>
              <a:gd name="connsiteX4" fmla="*/ 6037862 w 8793762"/>
              <a:gd name="connsiteY4" fmla="*/ 1308100 h 1349903"/>
              <a:gd name="connsiteX5" fmla="*/ 5047262 w 8793762"/>
              <a:gd name="connsiteY5" fmla="*/ 1320800 h 1349903"/>
              <a:gd name="connsiteX6" fmla="*/ 4350739 w 8793762"/>
              <a:gd name="connsiteY6" fmla="*/ 1349903 h 1349903"/>
              <a:gd name="connsiteX7" fmla="*/ 3711975 w 8793762"/>
              <a:gd name="connsiteY7" fmla="*/ 1320887 h 1349903"/>
              <a:gd name="connsiteX8" fmla="*/ 3066062 w 8793762"/>
              <a:gd name="connsiteY8" fmla="*/ 1320973 h 1349903"/>
              <a:gd name="connsiteX9" fmla="*/ 1875837 w 8793762"/>
              <a:gd name="connsiteY9" fmla="*/ 1246625 h 1349903"/>
              <a:gd name="connsiteX10" fmla="*/ 0 w 8793762"/>
              <a:gd name="connsiteY10" fmla="*/ 1195983 h 1349903"/>
              <a:gd name="connsiteX11" fmla="*/ 30762 w 8793762"/>
              <a:gd name="connsiteY11" fmla="*/ 12700 h 1349903"/>
              <a:gd name="connsiteX0" fmla="*/ 30762 w 8793762"/>
              <a:gd name="connsiteY0" fmla="*/ 12700 h 1366306"/>
              <a:gd name="connsiteX1" fmla="*/ 8793762 w 8793762"/>
              <a:gd name="connsiteY1" fmla="*/ 0 h 1366306"/>
              <a:gd name="connsiteX2" fmla="*/ 8450862 w 8793762"/>
              <a:gd name="connsiteY2" fmla="*/ 662324 h 1366306"/>
              <a:gd name="connsiteX3" fmla="*/ 6749062 w 8793762"/>
              <a:gd name="connsiteY3" fmla="*/ 1206500 h 1366306"/>
              <a:gd name="connsiteX4" fmla="*/ 6037862 w 8793762"/>
              <a:gd name="connsiteY4" fmla="*/ 1308100 h 1366306"/>
              <a:gd name="connsiteX5" fmla="*/ 5047262 w 8793762"/>
              <a:gd name="connsiteY5" fmla="*/ 1320800 h 1366306"/>
              <a:gd name="connsiteX6" fmla="*/ 4350739 w 8793762"/>
              <a:gd name="connsiteY6" fmla="*/ 1349903 h 1366306"/>
              <a:gd name="connsiteX7" fmla="*/ 3722888 w 8793762"/>
              <a:gd name="connsiteY7" fmla="*/ 1366306 h 1366306"/>
              <a:gd name="connsiteX8" fmla="*/ 3066062 w 8793762"/>
              <a:gd name="connsiteY8" fmla="*/ 1320973 h 1366306"/>
              <a:gd name="connsiteX9" fmla="*/ 1875837 w 8793762"/>
              <a:gd name="connsiteY9" fmla="*/ 1246625 h 1366306"/>
              <a:gd name="connsiteX10" fmla="*/ 0 w 8793762"/>
              <a:gd name="connsiteY10" fmla="*/ 1195983 h 1366306"/>
              <a:gd name="connsiteX11" fmla="*/ 30762 w 8793762"/>
              <a:gd name="connsiteY11" fmla="*/ 12700 h 1366306"/>
              <a:gd name="connsiteX0" fmla="*/ 30762 w 8793762"/>
              <a:gd name="connsiteY0" fmla="*/ 12700 h 1366306"/>
              <a:gd name="connsiteX1" fmla="*/ 8793762 w 8793762"/>
              <a:gd name="connsiteY1" fmla="*/ 0 h 1366306"/>
              <a:gd name="connsiteX2" fmla="*/ 8450862 w 8793762"/>
              <a:gd name="connsiteY2" fmla="*/ 662324 h 1366306"/>
              <a:gd name="connsiteX3" fmla="*/ 6749062 w 8793762"/>
              <a:gd name="connsiteY3" fmla="*/ 1206500 h 1366306"/>
              <a:gd name="connsiteX4" fmla="*/ 6037862 w 8793762"/>
              <a:gd name="connsiteY4" fmla="*/ 1308100 h 1366306"/>
              <a:gd name="connsiteX5" fmla="*/ 5058175 w 8793762"/>
              <a:gd name="connsiteY5" fmla="*/ 1366219 h 1366306"/>
              <a:gd name="connsiteX6" fmla="*/ 4350739 w 8793762"/>
              <a:gd name="connsiteY6" fmla="*/ 1349903 h 1366306"/>
              <a:gd name="connsiteX7" fmla="*/ 3722888 w 8793762"/>
              <a:gd name="connsiteY7" fmla="*/ 1366306 h 1366306"/>
              <a:gd name="connsiteX8" fmla="*/ 3066062 w 8793762"/>
              <a:gd name="connsiteY8" fmla="*/ 1320973 h 1366306"/>
              <a:gd name="connsiteX9" fmla="*/ 1875837 w 8793762"/>
              <a:gd name="connsiteY9" fmla="*/ 1246625 h 1366306"/>
              <a:gd name="connsiteX10" fmla="*/ 0 w 8793762"/>
              <a:gd name="connsiteY10" fmla="*/ 1195983 h 1366306"/>
              <a:gd name="connsiteX11" fmla="*/ 30762 w 8793762"/>
              <a:gd name="connsiteY11" fmla="*/ 12700 h 1366306"/>
              <a:gd name="connsiteX0" fmla="*/ 30762 w 8793762"/>
              <a:gd name="connsiteY0" fmla="*/ 12700 h 1377154"/>
              <a:gd name="connsiteX1" fmla="*/ 8793762 w 8793762"/>
              <a:gd name="connsiteY1" fmla="*/ 0 h 1377154"/>
              <a:gd name="connsiteX2" fmla="*/ 8450862 w 8793762"/>
              <a:gd name="connsiteY2" fmla="*/ 662324 h 1377154"/>
              <a:gd name="connsiteX3" fmla="*/ 6749062 w 8793762"/>
              <a:gd name="connsiteY3" fmla="*/ 1206500 h 1377154"/>
              <a:gd name="connsiteX4" fmla="*/ 6037862 w 8793762"/>
              <a:gd name="connsiteY4" fmla="*/ 1308100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749062 w 8793762"/>
              <a:gd name="connsiteY3" fmla="*/ 1206500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956403 w 8793762"/>
              <a:gd name="connsiteY3" fmla="*/ 1197417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956403 w 8793762"/>
              <a:gd name="connsiteY3" fmla="*/ 1197417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956403 w 8793762"/>
              <a:gd name="connsiteY3" fmla="*/ 1197417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73876 h 1377154"/>
              <a:gd name="connsiteX10" fmla="*/ 0 w 8793762"/>
              <a:gd name="connsiteY10" fmla="*/ 1195983 h 1377154"/>
              <a:gd name="connsiteX11" fmla="*/ 30762 w 8793762"/>
              <a:gd name="connsiteY11" fmla="*/ 12700 h 1377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793762" h="1377154">
                <a:moveTo>
                  <a:pt x="30762" y="12700"/>
                </a:moveTo>
                <a:lnTo>
                  <a:pt x="8793762" y="0"/>
                </a:lnTo>
                <a:cubicBezTo>
                  <a:pt x="8726029" y="216541"/>
                  <a:pt x="8757088" y="462755"/>
                  <a:pt x="8450862" y="662324"/>
                </a:cubicBezTo>
                <a:cubicBezTo>
                  <a:pt x="8144636" y="861893"/>
                  <a:pt x="7364004" y="1115428"/>
                  <a:pt x="6956403" y="1197417"/>
                </a:cubicBezTo>
                <a:cubicBezTo>
                  <a:pt x="6534229" y="1282337"/>
                  <a:pt x="6313357" y="1305719"/>
                  <a:pt x="6048774" y="1335352"/>
                </a:cubicBezTo>
                <a:lnTo>
                  <a:pt x="5058175" y="1366219"/>
                </a:lnTo>
                <a:lnTo>
                  <a:pt x="4350739" y="1377154"/>
                </a:lnTo>
                <a:lnTo>
                  <a:pt x="3722888" y="1366306"/>
                </a:lnTo>
                <a:lnTo>
                  <a:pt x="3066062" y="1320973"/>
                </a:lnTo>
                <a:lnTo>
                  <a:pt x="1875837" y="1273876"/>
                </a:lnTo>
                <a:lnTo>
                  <a:pt x="0" y="1195983"/>
                </a:lnTo>
                <a:lnTo>
                  <a:pt x="30762" y="12700"/>
                </a:lnTo>
                <a:close/>
              </a:path>
            </a:pathLst>
          </a:custGeom>
          <a:solidFill>
            <a:srgbClr val="BD196F"/>
          </a:solidFill>
          <a:ln>
            <a:noFill/>
          </a:ln>
        </p:spPr>
        <p:style>
          <a:lnRef idx="2">
            <a:schemeClr val="accent1">
              <a:shade val="50000"/>
            </a:schemeClr>
          </a:lnRef>
          <a:fillRef idx="1">
            <a:schemeClr val="accent1"/>
          </a:fillRef>
          <a:effectRef idx="0">
            <a:schemeClr val="accent1"/>
          </a:effectRef>
          <a:fontRef idx="minor">
            <a:schemeClr val="lt1"/>
          </a:fontRef>
        </p:style>
        <p:txBody>
          <a:bodyPr lIns="121690" tIns="60845" rIns="121690" bIns="60845" spcCol="0" rtlCol="0" anchor="ctr"/>
          <a:lstStyle/>
          <a:p>
            <a:pPr algn="ctr" fontAlgn="auto">
              <a:spcBef>
                <a:spcPts val="0"/>
              </a:spcBef>
              <a:spcAft>
                <a:spcPts val="0"/>
              </a:spcAft>
              <a:buClr>
                <a:srgbClr val="000000"/>
              </a:buClr>
            </a:pPr>
            <a:endParaRPr lang="en-US" sz="1900" kern="0">
              <a:solidFill>
                <a:srgbClr val="FFF6E5"/>
              </a:solidFill>
              <a:latin typeface="Arial"/>
              <a:sym typeface="Arial"/>
            </a:endParaRPr>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6894" y="-16932"/>
            <a:ext cx="2203358" cy="2227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TextBox 27"/>
          <p:cNvSpPr txBox="1"/>
          <p:nvPr/>
        </p:nvSpPr>
        <p:spPr>
          <a:xfrm>
            <a:off x="186294" y="32016"/>
            <a:ext cx="1127504" cy="697627"/>
          </a:xfrm>
          <a:prstGeom prst="rect">
            <a:avLst/>
          </a:prstGeom>
          <a:noFill/>
        </p:spPr>
        <p:txBody>
          <a:bodyPr wrap="square" lIns="121690" tIns="60845" rIns="121690" bIns="60845" rtlCol="0">
            <a:spAutoFit/>
          </a:bodyPr>
          <a:lstStyle/>
          <a:p>
            <a:pPr algn="ctr" fontAlgn="auto">
              <a:spcBef>
                <a:spcPts val="0"/>
              </a:spcBef>
              <a:spcAft>
                <a:spcPts val="0"/>
              </a:spcAft>
              <a:buClr>
                <a:srgbClr val="000000"/>
              </a:buClr>
            </a:pPr>
            <a:r>
              <a:rPr lang="en-US" sz="3700" b="1" kern="0">
                <a:solidFill>
                  <a:srgbClr val="FFF6E5"/>
                </a:solidFill>
                <a:latin typeface="Arrus-Black" pitchFamily="18" charset="0"/>
                <a:ea typeface="Arrus-Black" pitchFamily="18" charset="0"/>
                <a:cs typeface="Arrus-Black" pitchFamily="18" charset="0"/>
                <a:sym typeface="Arial"/>
              </a:rPr>
              <a:t>Bài</a:t>
            </a:r>
          </a:p>
        </p:txBody>
      </p:sp>
      <p:sp>
        <p:nvSpPr>
          <p:cNvPr id="32" name="TextBox 31"/>
          <p:cNvSpPr txBox="1"/>
          <p:nvPr/>
        </p:nvSpPr>
        <p:spPr>
          <a:xfrm>
            <a:off x="1030193" y="481574"/>
            <a:ext cx="1127504" cy="938486"/>
          </a:xfrm>
          <a:prstGeom prst="rect">
            <a:avLst/>
          </a:prstGeom>
          <a:noFill/>
        </p:spPr>
        <p:txBody>
          <a:bodyPr wrap="square" lIns="121690" tIns="60845" rIns="121690" bIns="60845" rtlCol="0">
            <a:spAutoFit/>
          </a:bodyPr>
          <a:lstStyle/>
          <a:p>
            <a:pPr algn="ctr" fontAlgn="auto">
              <a:spcBef>
                <a:spcPts val="0"/>
              </a:spcBef>
              <a:spcAft>
                <a:spcPts val="0"/>
              </a:spcAft>
              <a:buClr>
                <a:srgbClr val="000000"/>
              </a:buClr>
            </a:pPr>
            <a:r>
              <a:rPr lang="en-US" sz="5300" b="1" kern="0">
                <a:solidFill>
                  <a:srgbClr val="BD196F"/>
                </a:solidFill>
                <a:latin typeface=".VnCooper" pitchFamily="34" charset="0"/>
                <a:ea typeface="Arial-Rounded" pitchFamily="34" charset="0"/>
                <a:cs typeface="Arial-Rounded" pitchFamily="34" charset="0"/>
                <a:sym typeface="Arial"/>
              </a:rPr>
              <a:t>42</a:t>
            </a:r>
          </a:p>
        </p:txBody>
      </p:sp>
      <p:grpSp>
        <p:nvGrpSpPr>
          <p:cNvPr id="27" name="Group 26"/>
          <p:cNvGrpSpPr/>
          <p:nvPr/>
        </p:nvGrpSpPr>
        <p:grpSpPr>
          <a:xfrm>
            <a:off x="589904" y="1937274"/>
            <a:ext cx="3448696" cy="941184"/>
            <a:chOff x="63500" y="1429216"/>
            <a:chExt cx="2592937" cy="705889"/>
          </a:xfrm>
        </p:grpSpPr>
        <p:sp>
          <p:nvSpPr>
            <p:cNvPr id="4" name="Rounded Rectangle 3"/>
            <p:cNvSpPr/>
            <p:nvPr/>
          </p:nvSpPr>
          <p:spPr>
            <a:xfrm>
              <a:off x="384358" y="1429216"/>
              <a:ext cx="2272079" cy="705889"/>
            </a:xfrm>
            <a:prstGeom prst="roundRect">
              <a:avLst/>
            </a:prstGeom>
            <a:solidFill>
              <a:srgbClr val="BD1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buClr>
                  <a:srgbClr val="000000"/>
                </a:buClr>
              </a:pPr>
              <a:r>
                <a:rPr lang="en-US" sz="3700" kern="0">
                  <a:solidFill>
                    <a:srgbClr val="FFF6E5"/>
                  </a:solidFill>
                  <a:latin typeface="Arial-Rounded" pitchFamily="34" charset="0"/>
                  <a:ea typeface="Arial-Rounded" pitchFamily="34" charset="0"/>
                  <a:cs typeface="Arial-Rounded" pitchFamily="34" charset="0"/>
                  <a:sym typeface="Arial"/>
                </a:rPr>
                <a:t>Nhận biết</a:t>
              </a:r>
            </a:p>
          </p:txBody>
        </p:sp>
        <p:sp>
          <p:nvSpPr>
            <p:cNvPr id="3" name="Oval 2"/>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buClr>
                  <a:srgbClr val="000000"/>
                </a:buClr>
              </a:pPr>
              <a:r>
                <a:rPr lang="en-US" sz="4300" kern="0" dirty="0">
                  <a:solidFill>
                    <a:srgbClr val="422C46"/>
                  </a:solidFill>
                  <a:latin typeface="Arial Rounded MT Bold" pitchFamily="34" charset="0"/>
                  <a:ea typeface="Arial-Rounded" pitchFamily="34" charset="0"/>
                  <a:cs typeface="Arial-Rounded" pitchFamily="34" charset="0"/>
                  <a:sym typeface="Arial"/>
                </a:rPr>
                <a:t>1</a:t>
              </a:r>
            </a:p>
          </p:txBody>
        </p:sp>
      </p:grpSp>
      <p:grpSp>
        <p:nvGrpSpPr>
          <p:cNvPr id="29" name="Group 28"/>
          <p:cNvGrpSpPr/>
          <p:nvPr/>
        </p:nvGrpSpPr>
        <p:grpSpPr>
          <a:xfrm>
            <a:off x="304800" y="5365956"/>
            <a:ext cx="12246294" cy="1501087"/>
            <a:chOff x="1005795" y="5507533"/>
            <a:chExt cx="10717370" cy="1501088"/>
          </a:xfrm>
        </p:grpSpPr>
        <p:sp>
          <p:nvSpPr>
            <p:cNvPr id="34" name="Title 1"/>
            <p:cNvSpPr txBox="1">
              <a:spLocks/>
            </p:cNvSpPr>
            <p:nvPr/>
          </p:nvSpPr>
          <p:spPr>
            <a:xfrm>
              <a:off x="1005795" y="5507533"/>
              <a:ext cx="10717370"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20000"/>
                </a:lnSpc>
                <a:spcAft>
                  <a:spcPts val="0"/>
                </a:spcAft>
                <a:buClr>
                  <a:srgbClr val="000000"/>
                </a:buClr>
              </a:pPr>
              <a:r>
                <a:rPr lang="en-US" sz="5100" b="1" dirty="0">
                  <a:solidFill>
                    <a:srgbClr val="FF0000"/>
                  </a:solidFill>
                  <a:latin typeface="Arial-Rounded" pitchFamily="34" charset="0"/>
                  <a:ea typeface="Arial-Rounded" pitchFamily="34" charset="0"/>
                  <a:cs typeface="Arial-Rounded" pitchFamily="34" charset="0"/>
                  <a:sym typeface="Arial"/>
                </a:rPr>
                <a:t>Ao</a:t>
              </a:r>
              <a:r>
                <a:rPr lang="en-US" sz="5100" b="1" dirty="0">
                  <a:solidFill>
                    <a:srgbClr val="422C46"/>
                  </a:solidFill>
                  <a:latin typeface="Arial-Rounded" pitchFamily="34" charset="0"/>
                  <a:ea typeface="Arial-Rounded" pitchFamily="34" charset="0"/>
                  <a:cs typeface="Arial-Rounded" pitchFamily="34" charset="0"/>
                  <a:sym typeface="Arial"/>
                </a:rPr>
                <a:t> </a:t>
              </a:r>
              <a:r>
                <a:rPr lang="en-US" sz="5100" b="1" dirty="0" err="1">
                  <a:solidFill>
                    <a:srgbClr val="422C46"/>
                  </a:solidFill>
                  <a:latin typeface="Arial-Rounded" pitchFamily="34" charset="0"/>
                  <a:ea typeface="Arial-Rounded" pitchFamily="34" charset="0"/>
                  <a:cs typeface="Arial-Rounded" pitchFamily="34" charset="0"/>
                  <a:sym typeface="Arial"/>
                </a:rPr>
                <a:t>thu</a:t>
              </a:r>
              <a:r>
                <a:rPr lang="en-US" sz="5100" b="1" dirty="0">
                  <a:solidFill>
                    <a:srgbClr val="422C46"/>
                  </a:solidFill>
                  <a:latin typeface="Arial-Rounded" pitchFamily="34" charset="0"/>
                  <a:ea typeface="Arial-Rounded" pitchFamily="34" charset="0"/>
                  <a:cs typeface="Arial-Rounded" pitchFamily="34" charset="0"/>
                  <a:sym typeface="Arial"/>
                </a:rPr>
                <a:t> </a:t>
              </a:r>
              <a:r>
                <a:rPr lang="en-US" sz="5100" b="1" dirty="0" err="1">
                  <a:solidFill>
                    <a:srgbClr val="422C46"/>
                  </a:solidFill>
                  <a:latin typeface="Arial-Rounded" pitchFamily="34" charset="0"/>
                  <a:ea typeface="Arial-Rounded" pitchFamily="34" charset="0"/>
                  <a:cs typeface="Arial-Rounded" pitchFamily="34" charset="0"/>
                  <a:sym typeface="Arial"/>
                </a:rPr>
                <a:t>lạnh</a:t>
              </a:r>
              <a:r>
                <a:rPr lang="en-US" sz="5100" b="1" dirty="0">
                  <a:solidFill>
                    <a:srgbClr val="422C46"/>
                  </a:solidFill>
                  <a:latin typeface="Arial-Rounded" pitchFamily="34" charset="0"/>
                  <a:ea typeface="Arial-Rounded" pitchFamily="34" charset="0"/>
                  <a:cs typeface="Arial-Rounded" pitchFamily="34" charset="0"/>
                  <a:sym typeface="Arial"/>
                </a:rPr>
                <a:t> </a:t>
              </a:r>
              <a:r>
                <a:rPr lang="en-US" sz="5100" b="1" dirty="0" err="1">
                  <a:solidFill>
                    <a:srgbClr val="422C46"/>
                  </a:solidFill>
                  <a:latin typeface="Arial-Rounded" pitchFamily="34" charset="0"/>
                  <a:ea typeface="Arial-Rounded" pitchFamily="34" charset="0"/>
                  <a:cs typeface="Arial-Rounded" pitchFamily="34" charset="0"/>
                  <a:sym typeface="Arial"/>
                </a:rPr>
                <a:t>l</a:t>
              </a:r>
              <a:r>
                <a:rPr lang="en-US" sz="5100" b="1" dirty="0" err="1">
                  <a:solidFill>
                    <a:srgbClr val="FF0000"/>
                  </a:solidFill>
                  <a:latin typeface="Arial-Rounded" pitchFamily="34" charset="0"/>
                  <a:ea typeface="Arial-Rounded" pitchFamily="34" charset="0"/>
                  <a:cs typeface="Arial-Rounded" pitchFamily="34" charset="0"/>
                  <a:sym typeface="Arial"/>
                </a:rPr>
                <a:t>eo</a:t>
              </a:r>
              <a:r>
                <a:rPr lang="en-US" sz="5100" b="1" dirty="0">
                  <a:solidFill>
                    <a:srgbClr val="422C46"/>
                  </a:solidFill>
                  <a:latin typeface="Arial-Rounded" pitchFamily="34" charset="0"/>
                  <a:ea typeface="Arial-Rounded" pitchFamily="34" charset="0"/>
                  <a:cs typeface="Arial-Rounded" pitchFamily="34" charset="0"/>
                  <a:sym typeface="Arial"/>
                </a:rPr>
                <a:t> </a:t>
              </a:r>
              <a:r>
                <a:rPr lang="en-US" sz="5100" b="1" dirty="0" err="1">
                  <a:solidFill>
                    <a:srgbClr val="422C46"/>
                  </a:solidFill>
                  <a:latin typeface="Arial-Rounded" pitchFamily="34" charset="0"/>
                  <a:ea typeface="Arial-Rounded" pitchFamily="34" charset="0"/>
                  <a:cs typeface="Arial-Rounded" pitchFamily="34" charset="0"/>
                  <a:sym typeface="Arial"/>
                </a:rPr>
                <a:t>nước</a:t>
              </a:r>
              <a:r>
                <a:rPr lang="en-US" sz="5100" b="1" dirty="0">
                  <a:solidFill>
                    <a:srgbClr val="422C46"/>
                  </a:solidFill>
                  <a:latin typeface="Arial-Rounded" pitchFamily="34" charset="0"/>
                  <a:ea typeface="Arial-Rounded" pitchFamily="34" charset="0"/>
                  <a:cs typeface="Arial-Rounded" pitchFamily="34" charset="0"/>
                  <a:sym typeface="Arial"/>
                </a:rPr>
                <a:t> </a:t>
              </a:r>
              <a:r>
                <a:rPr lang="en-US" sz="5100" b="1" dirty="0" err="1">
                  <a:solidFill>
                    <a:srgbClr val="422C46"/>
                  </a:solidFill>
                  <a:latin typeface="Arial-Rounded" pitchFamily="34" charset="0"/>
                  <a:ea typeface="Arial-Rounded" pitchFamily="34" charset="0"/>
                  <a:cs typeface="Arial-Rounded" pitchFamily="34" charset="0"/>
                  <a:sym typeface="Arial"/>
                </a:rPr>
                <a:t>trong</a:t>
              </a:r>
              <a:r>
                <a:rPr lang="en-US" sz="5100" b="1" dirty="0">
                  <a:solidFill>
                    <a:srgbClr val="422C46"/>
                  </a:solidFill>
                  <a:latin typeface="Arial-Rounded" pitchFamily="34" charset="0"/>
                  <a:ea typeface="Arial-Rounded" pitchFamily="34" charset="0"/>
                  <a:cs typeface="Arial-Rounded" pitchFamily="34" charset="0"/>
                  <a:sym typeface="Arial"/>
                </a:rPr>
                <a:t> </a:t>
              </a:r>
              <a:r>
                <a:rPr lang="en-US" sz="5100" b="1" dirty="0" err="1">
                  <a:solidFill>
                    <a:srgbClr val="422C46"/>
                  </a:solidFill>
                  <a:latin typeface="Arial-Rounded" pitchFamily="34" charset="0"/>
                  <a:ea typeface="Arial-Rounded" pitchFamily="34" charset="0"/>
                  <a:cs typeface="Arial-Rounded" pitchFamily="34" charset="0"/>
                  <a:sym typeface="Arial"/>
                </a:rPr>
                <a:t>v</a:t>
              </a:r>
              <a:r>
                <a:rPr lang="en-US" sz="5100" b="1" dirty="0" err="1">
                  <a:solidFill>
                    <a:srgbClr val="FF0000"/>
                  </a:solidFill>
                  <a:latin typeface="Arial-Rounded" pitchFamily="34" charset="0"/>
                  <a:ea typeface="Arial-Rounded" pitchFamily="34" charset="0"/>
                  <a:cs typeface="Arial-Rounded" pitchFamily="34" charset="0"/>
                  <a:sym typeface="Arial"/>
                </a:rPr>
                <a:t>eo</a:t>
              </a:r>
              <a:r>
                <a:rPr lang="en-US" sz="5100" b="1" dirty="0">
                  <a:solidFill>
                    <a:srgbClr val="422C46"/>
                  </a:solidFill>
                  <a:latin typeface="Arial-Rounded" pitchFamily="34" charset="0"/>
                  <a:ea typeface="Arial-Rounded" pitchFamily="34" charset="0"/>
                  <a:cs typeface="Arial-Rounded" pitchFamily="34" charset="0"/>
                  <a:sym typeface="Arial"/>
                </a:rPr>
                <a:t>.</a:t>
              </a:r>
            </a:p>
          </p:txBody>
        </p:sp>
        <p:sp>
          <p:nvSpPr>
            <p:cNvPr id="15" name="Title 1"/>
            <p:cNvSpPr txBox="1">
              <a:spLocks/>
            </p:cNvSpPr>
            <p:nvPr/>
          </p:nvSpPr>
          <p:spPr>
            <a:xfrm>
              <a:off x="4740243" y="5507533"/>
              <a:ext cx="1833736"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20000"/>
                </a:lnSpc>
                <a:spcAft>
                  <a:spcPts val="0"/>
                </a:spcAft>
                <a:buClr>
                  <a:srgbClr val="000000"/>
                </a:buClr>
              </a:pPr>
              <a:r>
                <a:rPr lang="en-US" sz="5100" b="1">
                  <a:solidFill>
                    <a:srgbClr val="422C46"/>
                  </a:solidFill>
                  <a:latin typeface="Arial-Rounded" pitchFamily="34" charset="0"/>
                  <a:ea typeface="Arial-Rounded" pitchFamily="34" charset="0"/>
                  <a:cs typeface="Arial-Rounded" pitchFamily="34" charset="0"/>
                  <a:sym typeface="Arial"/>
                </a:rPr>
                <a:t>͂</a:t>
              </a:r>
            </a:p>
          </p:txBody>
        </p:sp>
      </p:grpSp>
      <p:sp>
        <p:nvSpPr>
          <p:cNvPr id="5" name="Title 1"/>
          <p:cNvSpPr txBox="1">
            <a:spLocks/>
          </p:cNvSpPr>
          <p:nvPr/>
        </p:nvSpPr>
        <p:spPr>
          <a:xfrm>
            <a:off x="838201" y="-53288"/>
            <a:ext cx="10717370" cy="1501087"/>
          </a:xfrm>
          <a:prstGeom prst="rect">
            <a:avLst/>
          </a:prstGeom>
        </p:spPr>
        <p:txBody>
          <a:bodyPr vert="horz" lIns="91267" tIns="45634" rIns="91267" bIns="45634"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20000"/>
              </a:lnSpc>
              <a:spcAft>
                <a:spcPts val="0"/>
              </a:spcAft>
              <a:buClr>
                <a:srgbClr val="000000"/>
              </a:buClr>
            </a:pPr>
            <a:r>
              <a:rPr lang="en-US" sz="8800" b="1">
                <a:solidFill>
                  <a:srgbClr val="FFF6E5"/>
                </a:solidFill>
                <a:latin typeface="Arial-Rounded" pitchFamily="34" charset="0"/>
                <a:ea typeface="Arial-Rounded" pitchFamily="34" charset="0"/>
                <a:cs typeface="Arial-Rounded" pitchFamily="34" charset="0"/>
                <a:sym typeface="Arial"/>
              </a:rPr>
              <a:t>  ao   eo</a:t>
            </a:r>
          </a:p>
        </p:txBody>
      </p:sp>
    </p:spTree>
    <p:extLst>
      <p:ext uri="{BB962C8B-B14F-4D97-AF65-F5344CB8AC3E}">
        <p14:creationId xmlns:p14="http://schemas.microsoft.com/office/powerpoint/2010/main" val="192171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125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down)">
                                      <p:cBhvr>
                                        <p:cTn id="12" dur="580">
                                          <p:stCondLst>
                                            <p:cond delay="0"/>
                                          </p:stCondLst>
                                        </p:cTn>
                                        <p:tgtEl>
                                          <p:spTgt spid="28"/>
                                        </p:tgtEl>
                                      </p:cBhvr>
                                    </p:animEffect>
                                    <p:anim calcmode="lin" valueType="num">
                                      <p:cBhvr>
                                        <p:cTn id="13"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18" dur="26">
                                          <p:stCondLst>
                                            <p:cond delay="650"/>
                                          </p:stCondLst>
                                        </p:cTn>
                                        <p:tgtEl>
                                          <p:spTgt spid="28"/>
                                        </p:tgtEl>
                                      </p:cBhvr>
                                      <p:to x="100000" y="60000"/>
                                    </p:animScale>
                                    <p:animScale>
                                      <p:cBhvr>
                                        <p:cTn id="19" dur="166" decel="50000">
                                          <p:stCondLst>
                                            <p:cond delay="676"/>
                                          </p:stCondLst>
                                        </p:cTn>
                                        <p:tgtEl>
                                          <p:spTgt spid="28"/>
                                        </p:tgtEl>
                                      </p:cBhvr>
                                      <p:to x="100000" y="100000"/>
                                    </p:animScale>
                                    <p:animScale>
                                      <p:cBhvr>
                                        <p:cTn id="20" dur="26">
                                          <p:stCondLst>
                                            <p:cond delay="1312"/>
                                          </p:stCondLst>
                                        </p:cTn>
                                        <p:tgtEl>
                                          <p:spTgt spid="28"/>
                                        </p:tgtEl>
                                      </p:cBhvr>
                                      <p:to x="100000" y="80000"/>
                                    </p:animScale>
                                    <p:animScale>
                                      <p:cBhvr>
                                        <p:cTn id="21" dur="166" decel="50000">
                                          <p:stCondLst>
                                            <p:cond delay="1338"/>
                                          </p:stCondLst>
                                        </p:cTn>
                                        <p:tgtEl>
                                          <p:spTgt spid="28"/>
                                        </p:tgtEl>
                                      </p:cBhvr>
                                      <p:to x="100000" y="100000"/>
                                    </p:animScale>
                                    <p:animScale>
                                      <p:cBhvr>
                                        <p:cTn id="22" dur="26">
                                          <p:stCondLst>
                                            <p:cond delay="1642"/>
                                          </p:stCondLst>
                                        </p:cTn>
                                        <p:tgtEl>
                                          <p:spTgt spid="28"/>
                                        </p:tgtEl>
                                      </p:cBhvr>
                                      <p:to x="100000" y="90000"/>
                                    </p:animScale>
                                    <p:animScale>
                                      <p:cBhvr>
                                        <p:cTn id="23" dur="166" decel="50000">
                                          <p:stCondLst>
                                            <p:cond delay="1668"/>
                                          </p:stCondLst>
                                        </p:cTn>
                                        <p:tgtEl>
                                          <p:spTgt spid="28"/>
                                        </p:tgtEl>
                                      </p:cBhvr>
                                      <p:to x="100000" y="100000"/>
                                    </p:animScale>
                                    <p:animScale>
                                      <p:cBhvr>
                                        <p:cTn id="24" dur="26">
                                          <p:stCondLst>
                                            <p:cond delay="1808"/>
                                          </p:stCondLst>
                                        </p:cTn>
                                        <p:tgtEl>
                                          <p:spTgt spid="28"/>
                                        </p:tgtEl>
                                      </p:cBhvr>
                                      <p:to x="100000" y="95000"/>
                                    </p:animScale>
                                    <p:animScale>
                                      <p:cBhvr>
                                        <p:cTn id="25" dur="166" decel="50000">
                                          <p:stCondLst>
                                            <p:cond delay="1834"/>
                                          </p:stCondLst>
                                        </p:cTn>
                                        <p:tgtEl>
                                          <p:spTgt spid="28"/>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wipe(down)">
                                      <p:cBhvr>
                                        <p:cTn id="28" dur="580">
                                          <p:stCondLst>
                                            <p:cond delay="0"/>
                                          </p:stCondLst>
                                        </p:cTn>
                                        <p:tgtEl>
                                          <p:spTgt spid="32"/>
                                        </p:tgtEl>
                                      </p:cBhvr>
                                    </p:animEffect>
                                    <p:anim calcmode="lin" valueType="num">
                                      <p:cBhvr>
                                        <p:cTn id="29" dur="1822"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32"/>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32"/>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32"/>
                                        </p:tgtEl>
                                        <p:attrNameLst>
                                          <p:attrName>ppt_y</p:attrName>
                                        </p:attrNameLst>
                                      </p:cBhvr>
                                      <p:tavLst>
                                        <p:tav tm="0" fmla="#ppt_y-sin(pi*$)/81">
                                          <p:val>
                                            <p:fltVal val="0"/>
                                          </p:val>
                                        </p:tav>
                                        <p:tav tm="100000">
                                          <p:val>
                                            <p:fltVal val="1"/>
                                          </p:val>
                                        </p:tav>
                                      </p:tavLst>
                                    </p:anim>
                                    <p:animScale>
                                      <p:cBhvr>
                                        <p:cTn id="34" dur="26">
                                          <p:stCondLst>
                                            <p:cond delay="650"/>
                                          </p:stCondLst>
                                        </p:cTn>
                                        <p:tgtEl>
                                          <p:spTgt spid="32"/>
                                        </p:tgtEl>
                                      </p:cBhvr>
                                      <p:to x="100000" y="60000"/>
                                    </p:animScale>
                                    <p:animScale>
                                      <p:cBhvr>
                                        <p:cTn id="35" dur="166" decel="50000">
                                          <p:stCondLst>
                                            <p:cond delay="676"/>
                                          </p:stCondLst>
                                        </p:cTn>
                                        <p:tgtEl>
                                          <p:spTgt spid="32"/>
                                        </p:tgtEl>
                                      </p:cBhvr>
                                      <p:to x="100000" y="100000"/>
                                    </p:animScale>
                                    <p:animScale>
                                      <p:cBhvr>
                                        <p:cTn id="36" dur="26">
                                          <p:stCondLst>
                                            <p:cond delay="1312"/>
                                          </p:stCondLst>
                                        </p:cTn>
                                        <p:tgtEl>
                                          <p:spTgt spid="32"/>
                                        </p:tgtEl>
                                      </p:cBhvr>
                                      <p:to x="100000" y="80000"/>
                                    </p:animScale>
                                    <p:animScale>
                                      <p:cBhvr>
                                        <p:cTn id="37" dur="166" decel="50000">
                                          <p:stCondLst>
                                            <p:cond delay="1338"/>
                                          </p:stCondLst>
                                        </p:cTn>
                                        <p:tgtEl>
                                          <p:spTgt spid="32"/>
                                        </p:tgtEl>
                                      </p:cBhvr>
                                      <p:to x="100000" y="100000"/>
                                    </p:animScale>
                                    <p:animScale>
                                      <p:cBhvr>
                                        <p:cTn id="38" dur="26">
                                          <p:stCondLst>
                                            <p:cond delay="1642"/>
                                          </p:stCondLst>
                                        </p:cTn>
                                        <p:tgtEl>
                                          <p:spTgt spid="32"/>
                                        </p:tgtEl>
                                      </p:cBhvr>
                                      <p:to x="100000" y="90000"/>
                                    </p:animScale>
                                    <p:animScale>
                                      <p:cBhvr>
                                        <p:cTn id="39" dur="166" decel="50000">
                                          <p:stCondLst>
                                            <p:cond delay="1668"/>
                                          </p:stCondLst>
                                        </p:cTn>
                                        <p:tgtEl>
                                          <p:spTgt spid="32"/>
                                        </p:tgtEl>
                                      </p:cBhvr>
                                      <p:to x="100000" y="100000"/>
                                    </p:animScale>
                                    <p:animScale>
                                      <p:cBhvr>
                                        <p:cTn id="40" dur="26">
                                          <p:stCondLst>
                                            <p:cond delay="1808"/>
                                          </p:stCondLst>
                                        </p:cTn>
                                        <p:tgtEl>
                                          <p:spTgt spid="32"/>
                                        </p:tgtEl>
                                      </p:cBhvr>
                                      <p:to x="100000" y="95000"/>
                                    </p:animScale>
                                    <p:animScale>
                                      <p:cBhvr>
                                        <p:cTn id="41" dur="166" decel="50000">
                                          <p:stCondLst>
                                            <p:cond delay="1834"/>
                                          </p:stCondLst>
                                        </p:cTn>
                                        <p:tgtEl>
                                          <p:spTgt spid="32"/>
                                        </p:tgtEl>
                                      </p:cBhvr>
                                      <p:to x="100000" y="100000"/>
                                    </p:animScale>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wipe(left)">
                                      <p:cBhvr>
                                        <p:cTn id="4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2" grpId="0"/>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144"/>
        <p:cNvGrpSpPr/>
        <p:nvPr/>
      </p:nvGrpSpPr>
      <p:grpSpPr>
        <a:xfrm>
          <a:off x="0" y="0"/>
          <a:ext cx="0" cy="0"/>
          <a:chOff x="0" y="0"/>
          <a:chExt cx="0" cy="0"/>
        </a:xfrm>
      </p:grpSpPr>
      <p:sp>
        <p:nvSpPr>
          <p:cNvPr id="2" name="Title 1"/>
          <p:cNvSpPr txBox="1">
            <a:spLocks/>
          </p:cNvSpPr>
          <p:nvPr/>
        </p:nvSpPr>
        <p:spPr>
          <a:xfrm>
            <a:off x="3511816" y="814918"/>
            <a:ext cx="2018038" cy="937203"/>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10600">
                <a:solidFill>
                  <a:srgbClr val="FF0000"/>
                </a:solidFill>
                <a:latin typeface="Arial-Rounded" pitchFamily="34" charset="0"/>
                <a:ea typeface="Arial-Rounded" pitchFamily="34" charset="0"/>
                <a:cs typeface="Arial-Rounded" pitchFamily="34" charset="0"/>
                <a:sym typeface="Arial"/>
              </a:rPr>
              <a:t>ao</a:t>
            </a:r>
          </a:p>
        </p:txBody>
      </p:sp>
      <p:sp>
        <p:nvSpPr>
          <p:cNvPr id="3" name="Title 1"/>
          <p:cNvSpPr txBox="1">
            <a:spLocks/>
          </p:cNvSpPr>
          <p:nvPr/>
        </p:nvSpPr>
        <p:spPr>
          <a:xfrm>
            <a:off x="3543123" y="2443881"/>
            <a:ext cx="2441825" cy="1330658"/>
          </a:xfrm>
          <a:prstGeom prst="rect">
            <a:avLst/>
          </a:prstGeom>
          <a:solidFill>
            <a:schemeClr val="accent1">
              <a:lumMod val="20000"/>
              <a:lumOff val="80000"/>
            </a:schemeClr>
          </a:solidFill>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20000"/>
              </a:lnSpc>
              <a:spcBef>
                <a:spcPts val="354"/>
              </a:spcBef>
              <a:spcAft>
                <a:spcPts val="0"/>
              </a:spcAft>
              <a:buClr>
                <a:srgbClr val="000000"/>
              </a:buClr>
            </a:pPr>
            <a:r>
              <a:rPr lang="en-US" sz="10600">
                <a:solidFill>
                  <a:srgbClr val="422C46"/>
                </a:solidFill>
                <a:latin typeface="Arial-Rounded" pitchFamily="34" charset="0"/>
                <a:ea typeface="Arial-Rounded" pitchFamily="34" charset="0"/>
                <a:cs typeface="Arial-Rounded" pitchFamily="34" charset="0"/>
                <a:sym typeface="Arial"/>
              </a:rPr>
              <a:t>l</a:t>
            </a:r>
          </a:p>
        </p:txBody>
      </p:sp>
      <p:sp>
        <p:nvSpPr>
          <p:cNvPr id="4" name="Title 1"/>
          <p:cNvSpPr txBox="1">
            <a:spLocks/>
          </p:cNvSpPr>
          <p:nvPr/>
        </p:nvSpPr>
        <p:spPr>
          <a:xfrm>
            <a:off x="6020461" y="2443881"/>
            <a:ext cx="2441825" cy="1330658"/>
          </a:xfrm>
          <a:prstGeom prst="rect">
            <a:avLst/>
          </a:prstGeom>
          <a:solidFill>
            <a:schemeClr val="accent1">
              <a:lumMod val="20000"/>
              <a:lumOff val="80000"/>
            </a:schemeClr>
          </a:solidFill>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20000"/>
              </a:lnSpc>
              <a:spcBef>
                <a:spcPts val="354"/>
              </a:spcBef>
              <a:spcAft>
                <a:spcPts val="0"/>
              </a:spcAft>
              <a:buClr>
                <a:srgbClr val="000000"/>
              </a:buClr>
            </a:pPr>
            <a:r>
              <a:rPr lang="en-US" sz="10600">
                <a:solidFill>
                  <a:srgbClr val="FF0000"/>
                </a:solidFill>
                <a:latin typeface="Arial-Rounded" pitchFamily="34" charset="0"/>
                <a:ea typeface="Arial-Rounded" pitchFamily="34" charset="0"/>
                <a:cs typeface="Arial-Rounded" pitchFamily="34" charset="0"/>
                <a:sym typeface="Arial"/>
              </a:rPr>
              <a:t>eo</a:t>
            </a:r>
          </a:p>
        </p:txBody>
      </p:sp>
      <p:sp>
        <p:nvSpPr>
          <p:cNvPr id="5" name="Title 1"/>
          <p:cNvSpPr txBox="1">
            <a:spLocks/>
          </p:cNvSpPr>
          <p:nvPr/>
        </p:nvSpPr>
        <p:spPr>
          <a:xfrm>
            <a:off x="3523269" y="4026957"/>
            <a:ext cx="4939019" cy="1330658"/>
          </a:xfrm>
          <a:prstGeom prst="rect">
            <a:avLst/>
          </a:prstGeom>
          <a:solidFill>
            <a:schemeClr val="accent1">
              <a:lumMod val="20000"/>
              <a:lumOff val="80000"/>
            </a:schemeClr>
          </a:solidFill>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20000"/>
              </a:lnSpc>
              <a:spcBef>
                <a:spcPts val="354"/>
              </a:spcBef>
              <a:spcAft>
                <a:spcPts val="0"/>
              </a:spcAft>
              <a:buClr>
                <a:srgbClr val="000000"/>
              </a:buClr>
            </a:pPr>
            <a:r>
              <a:rPr lang="en-US" sz="10600">
                <a:solidFill>
                  <a:srgbClr val="422C46"/>
                </a:solidFill>
                <a:latin typeface="Arial-Rounded" pitchFamily="34" charset="0"/>
                <a:ea typeface="Arial-Rounded" pitchFamily="34" charset="0"/>
                <a:cs typeface="Arial-Rounded" pitchFamily="34" charset="0"/>
                <a:sym typeface="Arial"/>
              </a:rPr>
              <a:t>l</a:t>
            </a:r>
            <a:r>
              <a:rPr lang="en-US" sz="10600">
                <a:solidFill>
                  <a:srgbClr val="FF0000"/>
                </a:solidFill>
                <a:latin typeface="Arial-Rounded" pitchFamily="34" charset="0"/>
                <a:ea typeface="Arial-Rounded" pitchFamily="34" charset="0"/>
                <a:cs typeface="Arial-Rounded" pitchFamily="34" charset="0"/>
                <a:sym typeface="Arial"/>
              </a:rPr>
              <a:t>eo</a:t>
            </a:r>
          </a:p>
        </p:txBody>
      </p:sp>
      <p:grpSp>
        <p:nvGrpSpPr>
          <p:cNvPr id="6" name="Group 5"/>
          <p:cNvGrpSpPr/>
          <p:nvPr/>
        </p:nvGrpSpPr>
        <p:grpSpPr>
          <a:xfrm>
            <a:off x="110576" y="90327"/>
            <a:ext cx="2023024" cy="724590"/>
            <a:chOff x="63500" y="1429216"/>
            <a:chExt cx="1970813" cy="705889"/>
          </a:xfrm>
        </p:grpSpPr>
        <p:sp>
          <p:nvSpPr>
            <p:cNvPr id="7" name="Rounded Rectangle 6"/>
            <p:cNvSpPr/>
            <p:nvPr/>
          </p:nvSpPr>
          <p:spPr>
            <a:xfrm>
              <a:off x="384358" y="1429216"/>
              <a:ext cx="1649955" cy="705889"/>
            </a:xfrm>
            <a:prstGeom prst="roundRect">
              <a:avLst/>
            </a:prstGeom>
            <a:solidFill>
              <a:srgbClr val="61D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buClr>
                  <a:srgbClr val="000000"/>
                </a:buClr>
              </a:pPr>
              <a:r>
                <a:rPr lang="en-US" sz="4800" kern="0">
                  <a:solidFill>
                    <a:srgbClr val="FFFFFF"/>
                  </a:solidFill>
                  <a:latin typeface="Arial-Rounded" pitchFamily="34" charset="0"/>
                  <a:ea typeface="Arial-Rounded" pitchFamily="34" charset="0"/>
                  <a:cs typeface="Arial-Rounded" pitchFamily="34" charset="0"/>
                  <a:sym typeface="Arial"/>
                </a:rPr>
                <a:t>Đọc</a:t>
              </a:r>
            </a:p>
          </p:txBody>
        </p:sp>
        <p:sp>
          <p:nvSpPr>
            <p:cNvPr id="8" name="Oval 7"/>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buClr>
                  <a:srgbClr val="000000"/>
                </a:buClr>
              </a:pPr>
              <a:r>
                <a:rPr lang="en-US" sz="4800" kern="0" dirty="0">
                  <a:solidFill>
                    <a:srgbClr val="422C46"/>
                  </a:solidFill>
                  <a:latin typeface="Arial Rounded MT Bold" pitchFamily="34" charset="0"/>
                  <a:ea typeface="Arial-Rounded" pitchFamily="34" charset="0"/>
                  <a:cs typeface="Arial-Rounded" pitchFamily="34" charset="0"/>
                  <a:sym typeface="Arial"/>
                </a:rPr>
                <a:t>2</a:t>
              </a:r>
            </a:p>
          </p:txBody>
        </p:sp>
      </p:grpSp>
      <p:sp>
        <p:nvSpPr>
          <p:cNvPr id="10" name="Title 1"/>
          <p:cNvSpPr txBox="1">
            <a:spLocks/>
          </p:cNvSpPr>
          <p:nvPr/>
        </p:nvSpPr>
        <p:spPr>
          <a:xfrm>
            <a:off x="6444247" y="814918"/>
            <a:ext cx="2018038" cy="937203"/>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10600">
                <a:solidFill>
                  <a:srgbClr val="FF0000"/>
                </a:solidFill>
                <a:latin typeface="Arial-Rounded" pitchFamily="34" charset="0"/>
                <a:ea typeface="Arial-Rounded" pitchFamily="34" charset="0"/>
                <a:cs typeface="Arial-Rounded" pitchFamily="34" charset="0"/>
                <a:sym typeface="Arial"/>
              </a:rPr>
              <a:t>eo</a:t>
            </a:r>
          </a:p>
        </p:txBody>
      </p:sp>
      <p:sp>
        <p:nvSpPr>
          <p:cNvPr id="11" name="Title 1"/>
          <p:cNvSpPr txBox="1">
            <a:spLocks/>
          </p:cNvSpPr>
          <p:nvPr/>
        </p:nvSpPr>
        <p:spPr>
          <a:xfrm>
            <a:off x="5121169" y="4465738"/>
            <a:ext cx="2018038" cy="937203"/>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10600">
                <a:solidFill>
                  <a:srgbClr val="422C46"/>
                </a:solidFill>
                <a:latin typeface="Arial-Rounded"/>
                <a:ea typeface="Arial-Rounded"/>
                <a:cs typeface="Arial-Rounded"/>
                <a:sym typeface="Arial"/>
              </a:rPr>
              <a:t>̃</a:t>
            </a:r>
            <a:endParaRPr lang="en-US" sz="10600">
              <a:solidFill>
                <a:srgbClr val="422C46"/>
              </a:solidFill>
              <a:latin typeface="Arial-Rounded" pitchFamily="34" charset="0"/>
              <a:ea typeface="Arial-Rounded" pitchFamily="34" charset="0"/>
              <a:cs typeface="Arial-Rounded" pitchFamily="34" charset="0"/>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1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5" grpId="0" animBg="1"/>
      <p:bldP spid="10" grpId="0"/>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3705598" y="838200"/>
            <a:ext cx="4724400" cy="937203"/>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10600">
                <a:solidFill>
                  <a:srgbClr val="0070C0"/>
                </a:solidFill>
                <a:latin typeface="Arial-Rounded" pitchFamily="34" charset="0"/>
                <a:ea typeface="Arial-Rounded" pitchFamily="34" charset="0"/>
                <a:cs typeface="Arial-Rounded" pitchFamily="34" charset="0"/>
                <a:sym typeface="Arial"/>
              </a:rPr>
              <a:t>So sánh</a:t>
            </a:r>
          </a:p>
        </p:txBody>
      </p:sp>
      <p:sp>
        <p:nvSpPr>
          <p:cNvPr id="4" name="Title 1"/>
          <p:cNvSpPr txBox="1">
            <a:spLocks/>
          </p:cNvSpPr>
          <p:nvPr/>
        </p:nvSpPr>
        <p:spPr>
          <a:xfrm>
            <a:off x="3615052" y="2743201"/>
            <a:ext cx="2018038" cy="937203"/>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10600">
                <a:solidFill>
                  <a:srgbClr val="002060"/>
                </a:solidFill>
                <a:latin typeface="Arial-Rounded" pitchFamily="34" charset="0"/>
                <a:ea typeface="Arial-Rounded" pitchFamily="34" charset="0"/>
                <a:cs typeface="Arial-Rounded" pitchFamily="34" charset="0"/>
                <a:sym typeface="Arial"/>
              </a:rPr>
              <a:t>ao</a:t>
            </a:r>
          </a:p>
        </p:txBody>
      </p:sp>
      <p:sp>
        <p:nvSpPr>
          <p:cNvPr id="5" name="Title 1"/>
          <p:cNvSpPr txBox="1">
            <a:spLocks/>
          </p:cNvSpPr>
          <p:nvPr/>
        </p:nvSpPr>
        <p:spPr>
          <a:xfrm>
            <a:off x="6547483" y="2743201"/>
            <a:ext cx="2018038" cy="937203"/>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10600">
                <a:solidFill>
                  <a:srgbClr val="002060"/>
                </a:solidFill>
                <a:latin typeface="Arial-Rounded" pitchFamily="34" charset="0"/>
                <a:ea typeface="Arial-Rounded" pitchFamily="34" charset="0"/>
                <a:cs typeface="Arial-Rounded" pitchFamily="34" charset="0"/>
                <a:sym typeface="Arial"/>
              </a:rPr>
              <a:t>eo</a:t>
            </a:r>
          </a:p>
        </p:txBody>
      </p:sp>
      <p:sp>
        <p:nvSpPr>
          <p:cNvPr id="10" name="Title 1"/>
          <p:cNvSpPr txBox="1">
            <a:spLocks/>
          </p:cNvSpPr>
          <p:nvPr/>
        </p:nvSpPr>
        <p:spPr>
          <a:xfrm>
            <a:off x="6182066" y="2743201"/>
            <a:ext cx="2018038" cy="937203"/>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10600">
                <a:solidFill>
                  <a:srgbClr val="00B050"/>
                </a:solidFill>
                <a:latin typeface="Arial-Rounded" pitchFamily="34" charset="0"/>
                <a:ea typeface="Arial-Rounded" pitchFamily="34" charset="0"/>
                <a:cs typeface="Arial-Rounded" pitchFamily="34" charset="0"/>
                <a:sym typeface="Arial"/>
              </a:rPr>
              <a:t>e</a:t>
            </a:r>
          </a:p>
        </p:txBody>
      </p:sp>
      <p:sp>
        <p:nvSpPr>
          <p:cNvPr id="7" name="Title 1"/>
          <p:cNvSpPr txBox="1">
            <a:spLocks/>
          </p:cNvSpPr>
          <p:nvPr/>
        </p:nvSpPr>
        <p:spPr>
          <a:xfrm>
            <a:off x="3986976" y="2743201"/>
            <a:ext cx="2018038" cy="937203"/>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10600">
                <a:solidFill>
                  <a:srgbClr val="FF0000"/>
                </a:solidFill>
                <a:latin typeface="Arial-Rounded" pitchFamily="34" charset="0"/>
                <a:ea typeface="Arial-Rounded" pitchFamily="34" charset="0"/>
                <a:cs typeface="Arial-Rounded" pitchFamily="34" charset="0"/>
                <a:sym typeface="Arial"/>
              </a:rPr>
              <a:t>o</a:t>
            </a:r>
          </a:p>
        </p:txBody>
      </p:sp>
      <p:sp>
        <p:nvSpPr>
          <p:cNvPr id="8" name="Title 1"/>
          <p:cNvSpPr txBox="1">
            <a:spLocks/>
          </p:cNvSpPr>
          <p:nvPr/>
        </p:nvSpPr>
        <p:spPr>
          <a:xfrm>
            <a:off x="6897362" y="2743201"/>
            <a:ext cx="2018038" cy="937203"/>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10600">
                <a:solidFill>
                  <a:srgbClr val="FF0000"/>
                </a:solidFill>
                <a:latin typeface="Arial-Rounded" pitchFamily="34" charset="0"/>
                <a:ea typeface="Arial-Rounded" pitchFamily="34" charset="0"/>
                <a:cs typeface="Arial-Rounded" pitchFamily="34" charset="0"/>
                <a:sym typeface="Arial"/>
              </a:rPr>
              <a:t>o</a:t>
            </a:r>
          </a:p>
        </p:txBody>
      </p:sp>
      <p:sp>
        <p:nvSpPr>
          <p:cNvPr id="9" name="Title 1"/>
          <p:cNvSpPr txBox="1">
            <a:spLocks/>
          </p:cNvSpPr>
          <p:nvPr/>
        </p:nvSpPr>
        <p:spPr>
          <a:xfrm>
            <a:off x="3247104" y="2743201"/>
            <a:ext cx="2018038" cy="937203"/>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10600">
                <a:solidFill>
                  <a:srgbClr val="00B0F0"/>
                </a:solidFill>
                <a:latin typeface="Arial-Rounded" pitchFamily="34" charset="0"/>
                <a:ea typeface="Arial-Rounded" pitchFamily="34" charset="0"/>
                <a:cs typeface="Arial-Rounded" pitchFamily="34" charset="0"/>
                <a:sym typeface="Arial"/>
              </a:rPr>
              <a:t>a</a:t>
            </a:r>
          </a:p>
        </p:txBody>
      </p:sp>
    </p:spTree>
    <p:extLst>
      <p:ext uri="{BB962C8B-B14F-4D97-AF65-F5344CB8AC3E}">
        <p14:creationId xmlns:p14="http://schemas.microsoft.com/office/powerpoint/2010/main" val="3556540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0" grpId="0"/>
      <p:bldP spid="7" grpId="0"/>
      <p:bldP spid="8" grpId="0"/>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150"/>
        <p:cNvGrpSpPr/>
        <p:nvPr/>
      </p:nvGrpSpPr>
      <p:grpSpPr>
        <a:xfrm>
          <a:off x="0" y="0"/>
          <a:ext cx="0" cy="0"/>
          <a:chOff x="0" y="0"/>
          <a:chExt cx="0" cy="0"/>
        </a:xfrm>
      </p:grpSpPr>
      <p:sp>
        <p:nvSpPr>
          <p:cNvPr id="2" name="Title 1"/>
          <p:cNvSpPr txBox="1">
            <a:spLocks/>
          </p:cNvSpPr>
          <p:nvPr/>
        </p:nvSpPr>
        <p:spPr>
          <a:xfrm>
            <a:off x="-781443" y="5425350"/>
            <a:ext cx="3932584" cy="426795"/>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8000">
                <a:solidFill>
                  <a:srgbClr val="422C46"/>
                </a:solidFill>
                <a:latin typeface="Arial-Rounded" pitchFamily="34" charset="0"/>
                <a:ea typeface="Arial-Rounded" pitchFamily="34" charset="0"/>
                <a:cs typeface="Arial-Rounded" pitchFamily="34" charset="0"/>
                <a:sym typeface="Arial"/>
              </a:rPr>
              <a:t>chào</a:t>
            </a:r>
          </a:p>
        </p:txBody>
      </p:sp>
      <p:sp>
        <p:nvSpPr>
          <p:cNvPr id="3" name="Title 1"/>
          <p:cNvSpPr txBox="1">
            <a:spLocks/>
          </p:cNvSpPr>
          <p:nvPr/>
        </p:nvSpPr>
        <p:spPr>
          <a:xfrm>
            <a:off x="2433607" y="5425350"/>
            <a:ext cx="1834579" cy="426795"/>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8000">
                <a:solidFill>
                  <a:srgbClr val="422C46"/>
                </a:solidFill>
                <a:latin typeface="Arial-Rounded" pitchFamily="34" charset="0"/>
                <a:ea typeface="Arial-Rounded" pitchFamily="34" charset="0"/>
                <a:cs typeface="Arial-Rounded" pitchFamily="34" charset="0"/>
                <a:sym typeface="Arial"/>
              </a:rPr>
              <a:t>dao</a:t>
            </a:r>
          </a:p>
        </p:txBody>
      </p:sp>
      <p:sp>
        <p:nvSpPr>
          <p:cNvPr id="4" name="Title 1"/>
          <p:cNvSpPr txBox="1">
            <a:spLocks/>
          </p:cNvSpPr>
          <p:nvPr/>
        </p:nvSpPr>
        <p:spPr>
          <a:xfrm>
            <a:off x="4121452" y="5425350"/>
            <a:ext cx="2441825" cy="426795"/>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8000">
                <a:solidFill>
                  <a:srgbClr val="422C46"/>
                </a:solidFill>
                <a:latin typeface="Arial-Rounded" pitchFamily="34" charset="0"/>
                <a:ea typeface="Arial-Rounded" pitchFamily="34" charset="0"/>
                <a:cs typeface="Arial-Rounded" pitchFamily="34" charset="0"/>
                <a:sym typeface="Arial"/>
              </a:rPr>
              <a:t>sáo</a:t>
            </a:r>
          </a:p>
        </p:txBody>
      </p:sp>
      <p:sp>
        <p:nvSpPr>
          <p:cNvPr id="5" name="Title 1"/>
          <p:cNvSpPr txBox="1">
            <a:spLocks/>
          </p:cNvSpPr>
          <p:nvPr/>
        </p:nvSpPr>
        <p:spPr>
          <a:xfrm>
            <a:off x="6067474" y="5425350"/>
            <a:ext cx="2441825" cy="426795"/>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8000">
                <a:solidFill>
                  <a:srgbClr val="422C46"/>
                </a:solidFill>
                <a:latin typeface="Arial-Rounded" pitchFamily="34" charset="0"/>
                <a:ea typeface="Arial-Rounded" pitchFamily="34" charset="0"/>
                <a:cs typeface="Arial-Rounded" pitchFamily="34" charset="0"/>
                <a:sym typeface="Arial"/>
              </a:rPr>
              <a:t>dẻo</a:t>
            </a:r>
          </a:p>
        </p:txBody>
      </p:sp>
      <p:sp>
        <p:nvSpPr>
          <p:cNvPr id="6" name="Title 1"/>
          <p:cNvSpPr txBox="1">
            <a:spLocks/>
          </p:cNvSpPr>
          <p:nvPr/>
        </p:nvSpPr>
        <p:spPr>
          <a:xfrm>
            <a:off x="7549530" y="5425350"/>
            <a:ext cx="3575076" cy="426795"/>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8000">
                <a:solidFill>
                  <a:srgbClr val="422C46"/>
                </a:solidFill>
                <a:latin typeface="Arial-Rounded" pitchFamily="34" charset="0"/>
                <a:ea typeface="Arial-Rounded" pitchFamily="34" charset="0"/>
                <a:cs typeface="Arial-Rounded" pitchFamily="34" charset="0"/>
                <a:sym typeface="Arial"/>
              </a:rPr>
              <a:t>đẽo</a:t>
            </a:r>
          </a:p>
        </p:txBody>
      </p:sp>
      <p:sp>
        <p:nvSpPr>
          <p:cNvPr id="7" name="Title 1"/>
          <p:cNvSpPr txBox="1">
            <a:spLocks/>
          </p:cNvSpPr>
          <p:nvPr/>
        </p:nvSpPr>
        <p:spPr>
          <a:xfrm>
            <a:off x="10073758" y="5425350"/>
            <a:ext cx="2219841" cy="426795"/>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8000">
                <a:solidFill>
                  <a:srgbClr val="422C46"/>
                </a:solidFill>
                <a:latin typeface="Arial-Rounded" pitchFamily="34" charset="0"/>
                <a:ea typeface="Arial-Rounded" pitchFamily="34" charset="0"/>
                <a:cs typeface="Arial-Rounded" pitchFamily="34" charset="0"/>
                <a:sym typeface="Arial"/>
              </a:rPr>
              <a:t>kẹo</a:t>
            </a:r>
          </a:p>
        </p:txBody>
      </p:sp>
      <p:sp>
        <p:nvSpPr>
          <p:cNvPr id="8" name="Title 1"/>
          <p:cNvSpPr txBox="1">
            <a:spLocks/>
          </p:cNvSpPr>
          <p:nvPr/>
        </p:nvSpPr>
        <p:spPr>
          <a:xfrm>
            <a:off x="3007808" y="5286677"/>
            <a:ext cx="1253044" cy="704135"/>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8000">
                <a:solidFill>
                  <a:srgbClr val="FF0000"/>
                </a:solidFill>
                <a:latin typeface="Arial-Rounded" pitchFamily="34" charset="0"/>
                <a:ea typeface="Arial-Rounded" pitchFamily="34" charset="0"/>
                <a:cs typeface="Arial-Rounded" pitchFamily="34" charset="0"/>
                <a:sym typeface="Arial"/>
              </a:rPr>
              <a:t>ao</a:t>
            </a:r>
          </a:p>
        </p:txBody>
      </p:sp>
      <p:sp>
        <p:nvSpPr>
          <p:cNvPr id="9" name="Title 1"/>
          <p:cNvSpPr txBox="1">
            <a:spLocks/>
          </p:cNvSpPr>
          <p:nvPr/>
        </p:nvSpPr>
        <p:spPr>
          <a:xfrm>
            <a:off x="767102" y="5286677"/>
            <a:ext cx="1834582" cy="704135"/>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8000">
                <a:solidFill>
                  <a:srgbClr val="FF0000"/>
                </a:solidFill>
                <a:latin typeface="Arial-Rounded" pitchFamily="34" charset="0"/>
                <a:ea typeface="Arial-Rounded" pitchFamily="34" charset="0"/>
                <a:cs typeface="Arial-Rounded" pitchFamily="34" charset="0"/>
                <a:sym typeface="Arial"/>
              </a:rPr>
              <a:t>ao</a:t>
            </a:r>
          </a:p>
        </p:txBody>
      </p:sp>
      <p:sp>
        <p:nvSpPr>
          <p:cNvPr id="10" name="Title 1"/>
          <p:cNvSpPr txBox="1">
            <a:spLocks/>
          </p:cNvSpPr>
          <p:nvPr/>
        </p:nvSpPr>
        <p:spPr>
          <a:xfrm>
            <a:off x="4220029" y="5286677"/>
            <a:ext cx="2686011" cy="704135"/>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8000">
                <a:solidFill>
                  <a:srgbClr val="FF0000"/>
                </a:solidFill>
                <a:latin typeface="Arial-Rounded" pitchFamily="34" charset="0"/>
                <a:ea typeface="Arial-Rounded" pitchFamily="34" charset="0"/>
                <a:cs typeface="Arial-Rounded" pitchFamily="34" charset="0"/>
                <a:sym typeface="Arial"/>
              </a:rPr>
              <a:t>ao</a:t>
            </a:r>
          </a:p>
        </p:txBody>
      </p:sp>
      <p:sp>
        <p:nvSpPr>
          <p:cNvPr id="11" name="Title 1"/>
          <p:cNvSpPr txBox="1">
            <a:spLocks/>
          </p:cNvSpPr>
          <p:nvPr/>
        </p:nvSpPr>
        <p:spPr>
          <a:xfrm>
            <a:off x="6885359" y="5286677"/>
            <a:ext cx="1378349" cy="704135"/>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8000">
                <a:solidFill>
                  <a:srgbClr val="FF0000"/>
                </a:solidFill>
                <a:latin typeface="Arial-Rounded" pitchFamily="34" charset="0"/>
                <a:ea typeface="Arial-Rounded" pitchFamily="34" charset="0"/>
                <a:cs typeface="Arial-Rounded" pitchFamily="34" charset="0"/>
                <a:sym typeface="Arial"/>
              </a:rPr>
              <a:t>eo</a:t>
            </a:r>
          </a:p>
        </p:txBody>
      </p:sp>
      <p:sp>
        <p:nvSpPr>
          <p:cNvPr id="12" name="Title 1"/>
          <p:cNvSpPr txBox="1">
            <a:spLocks/>
          </p:cNvSpPr>
          <p:nvPr/>
        </p:nvSpPr>
        <p:spPr>
          <a:xfrm>
            <a:off x="8613414" y="5286677"/>
            <a:ext cx="2018040" cy="704135"/>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8000">
                <a:solidFill>
                  <a:srgbClr val="FF0000"/>
                </a:solidFill>
                <a:latin typeface="Arial-Rounded" pitchFamily="34" charset="0"/>
                <a:ea typeface="Arial-Rounded" pitchFamily="34" charset="0"/>
                <a:cs typeface="Arial-Rounded" pitchFamily="34" charset="0"/>
                <a:sym typeface="Arial"/>
              </a:rPr>
              <a:t>eo</a:t>
            </a:r>
          </a:p>
        </p:txBody>
      </p:sp>
      <p:sp>
        <p:nvSpPr>
          <p:cNvPr id="13" name="Title 1"/>
          <p:cNvSpPr txBox="1">
            <a:spLocks/>
          </p:cNvSpPr>
          <p:nvPr/>
        </p:nvSpPr>
        <p:spPr>
          <a:xfrm>
            <a:off x="10645482" y="5286677"/>
            <a:ext cx="1516184" cy="704135"/>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8000">
                <a:solidFill>
                  <a:srgbClr val="FF0000"/>
                </a:solidFill>
                <a:latin typeface="Arial-Rounded" pitchFamily="34" charset="0"/>
                <a:ea typeface="Arial-Rounded" pitchFamily="34" charset="0"/>
                <a:cs typeface="Arial-Rounded" pitchFamily="34" charset="0"/>
                <a:sym typeface="Arial"/>
              </a:rPr>
              <a:t>eo</a:t>
            </a:r>
          </a:p>
        </p:txBody>
      </p:sp>
      <p:pic>
        <p:nvPicPr>
          <p:cNvPr id="1026" name="Picture 2" descr="Bộ 3 con dao làm bếp chuẩn Đa Sỹ | anhquanshop | Tiki"/>
          <p:cNvPicPr>
            <a:picLocks noChangeAspect="1" noChangeArrowheads="1"/>
          </p:cNvPicPr>
          <p:nvPr/>
        </p:nvPicPr>
        <p:blipFill rotWithShape="1">
          <a:blip r:embed="rId3">
            <a:extLst>
              <a:ext uri="{28A0092B-C50C-407E-A947-70E740481C1C}">
                <a14:useLocalDpi xmlns:a14="http://schemas.microsoft.com/office/drawing/2010/main" val="0"/>
              </a:ext>
            </a:extLst>
          </a:blip>
          <a:srcRect b="14953"/>
          <a:stretch/>
        </p:blipFill>
        <p:spPr bwMode="auto">
          <a:xfrm>
            <a:off x="1389177" y="434831"/>
            <a:ext cx="4847435" cy="412261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Dao Nhật Bãi hiệu Kai Aofuji cán gỗ | Shopee Việt Na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59177" y="457201"/>
            <a:ext cx="4100243" cy="410024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áo trúc Tone C ST02 - Sol.G Nhạc Cụ Chính Hã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2893" y="434831"/>
            <a:ext cx="4550126" cy="455012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Xiếc Uốn Dẻo 202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7316" y="434832"/>
            <a:ext cx="6505704" cy="433930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Thước Kẻ 15cm Dẻo 6205 Deli – BACOM"/>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42347" y="434832"/>
            <a:ext cx="4371927" cy="4371927"/>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Đẽo cày giữa đường và teamwork"/>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4725" y="510535"/>
            <a:ext cx="5941781" cy="4340658"/>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ướng dẫn cách đẽo cù quay,con quay đơn giản p1 | gyroscope games | nguyễn  nghĩa vlog - YouTube"/>
          <p:cNvPicPr>
            <a:picLocks noChangeAspect="1" noChangeArrowheads="1"/>
          </p:cNvPicPr>
          <p:nvPr/>
        </p:nvPicPr>
        <p:blipFill rotWithShape="1">
          <a:blip r:embed="rId9">
            <a:extLst>
              <a:ext uri="{BEBA8EAE-BF5A-486C-A8C5-ECC9F3942E4B}">
                <a14:imgProps xmlns:a14="http://schemas.microsoft.com/office/drawing/2010/main">
                  <a14:imgLayer r:embed="rId10">
                    <a14:imgEffect>
                      <a14:brightnessContrast contrast="40000"/>
                    </a14:imgEffect>
                  </a14:imgLayer>
                </a14:imgProps>
              </a:ext>
              <a:ext uri="{28A0092B-C50C-407E-A947-70E740481C1C}">
                <a14:useLocalDpi xmlns:a14="http://schemas.microsoft.com/office/drawing/2010/main" val="0"/>
              </a:ext>
            </a:extLst>
          </a:blip>
          <a:srcRect b="9555"/>
          <a:stretch/>
        </p:blipFill>
        <p:spPr bwMode="auto">
          <a:xfrm>
            <a:off x="6140886" y="510536"/>
            <a:ext cx="6176452" cy="432977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500"/>
                                        <p:tgtEl>
                                          <p:spTgt spid="1026"/>
                                        </p:tgtEl>
                                      </p:cBhvr>
                                    </p:animEffect>
                                  </p:childTnLst>
                                </p:cTn>
                              </p:par>
                              <p:par>
                                <p:cTn id="18" presetID="10" presetClass="entr" presetSubtype="0"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1026"/>
                                        </p:tgtEl>
                                      </p:cBhvr>
                                    </p:animEffect>
                                    <p:set>
                                      <p:cBhvr>
                                        <p:cTn id="25" dur="1" fill="hold">
                                          <p:stCondLst>
                                            <p:cond delay="499"/>
                                          </p:stCondLst>
                                        </p:cTn>
                                        <p:tgtEl>
                                          <p:spTgt spid="1026"/>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6"/>
                                        </p:tgtEl>
                                      </p:cBhvr>
                                    </p:animEffect>
                                    <p:set>
                                      <p:cBhvr>
                                        <p:cTn id="28" dur="1" fill="hold">
                                          <p:stCondLst>
                                            <p:cond delay="499"/>
                                          </p:stCondLst>
                                        </p:cTn>
                                        <p:tgtEl>
                                          <p:spTgt spid="16"/>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500"/>
                                        <p:tgtEl>
                                          <p:spTgt spid="4"/>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030"/>
                                        </p:tgtEl>
                                        <p:attrNameLst>
                                          <p:attrName>style.visibility</p:attrName>
                                        </p:attrNameLst>
                                      </p:cBhvr>
                                      <p:to>
                                        <p:strVal val="visible"/>
                                      </p:to>
                                    </p:set>
                                    <p:animEffect transition="in" filter="fade">
                                      <p:cBhvr>
                                        <p:cTn id="38" dur="500"/>
                                        <p:tgtEl>
                                          <p:spTgt spid="1030"/>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030"/>
                                        </p:tgtEl>
                                      </p:cBhvr>
                                    </p:animEffect>
                                    <p:set>
                                      <p:cBhvr>
                                        <p:cTn id="43" dur="1" fill="hold">
                                          <p:stCondLst>
                                            <p:cond delay="499"/>
                                          </p:stCondLst>
                                        </p:cTn>
                                        <p:tgtEl>
                                          <p:spTgt spid="1030"/>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fade">
                                      <p:cBhvr>
                                        <p:cTn id="48" dur="500"/>
                                        <p:tgtEl>
                                          <p:spTgt spid="8"/>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fade">
                                      <p:cBhvr>
                                        <p:cTn id="51" dur="500"/>
                                        <p:tgtEl>
                                          <p:spTgt spid="9"/>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0"/>
                                        </p:tgtEl>
                                        <p:attrNameLst>
                                          <p:attrName>style.visibility</p:attrName>
                                        </p:attrNameLst>
                                      </p:cBhvr>
                                      <p:to>
                                        <p:strVal val="visible"/>
                                      </p:to>
                                    </p:set>
                                    <p:animEffect transition="in" filter="fade">
                                      <p:cBhvr>
                                        <p:cTn id="54" dur="500"/>
                                        <p:tgtEl>
                                          <p:spTgt spid="10"/>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5"/>
                                        </p:tgtEl>
                                        <p:attrNameLst>
                                          <p:attrName>style.visibility</p:attrName>
                                        </p:attrNameLst>
                                      </p:cBhvr>
                                      <p:to>
                                        <p:strVal val="visible"/>
                                      </p:to>
                                    </p:set>
                                    <p:animEffect transition="in" filter="fade">
                                      <p:cBhvr>
                                        <p:cTn id="59" dur="500"/>
                                        <p:tgtEl>
                                          <p:spTgt spid="5"/>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1032"/>
                                        </p:tgtEl>
                                        <p:attrNameLst>
                                          <p:attrName>style.visibility</p:attrName>
                                        </p:attrNameLst>
                                      </p:cBhvr>
                                      <p:to>
                                        <p:strVal val="visible"/>
                                      </p:to>
                                    </p:set>
                                    <p:animEffect transition="in" filter="fade">
                                      <p:cBhvr>
                                        <p:cTn id="64" dur="500"/>
                                        <p:tgtEl>
                                          <p:spTgt spid="1032"/>
                                        </p:tgtEl>
                                      </p:cBhvr>
                                    </p:animEffect>
                                  </p:childTnLst>
                                </p:cTn>
                              </p:par>
                              <p:par>
                                <p:cTn id="65" presetID="10" presetClass="entr" presetSubtype="0" fill="hold" nodeType="withEffect">
                                  <p:stCondLst>
                                    <p:cond delay="0"/>
                                  </p:stCondLst>
                                  <p:childTnLst>
                                    <p:set>
                                      <p:cBhvr>
                                        <p:cTn id="66" dur="1" fill="hold">
                                          <p:stCondLst>
                                            <p:cond delay="0"/>
                                          </p:stCondLst>
                                        </p:cTn>
                                        <p:tgtEl>
                                          <p:spTgt spid="1034"/>
                                        </p:tgtEl>
                                        <p:attrNameLst>
                                          <p:attrName>style.visibility</p:attrName>
                                        </p:attrNameLst>
                                      </p:cBhvr>
                                      <p:to>
                                        <p:strVal val="visible"/>
                                      </p:to>
                                    </p:set>
                                    <p:animEffect transition="in" filter="fade">
                                      <p:cBhvr>
                                        <p:cTn id="67" dur="500"/>
                                        <p:tgtEl>
                                          <p:spTgt spid="1034"/>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nodeType="clickEffect">
                                  <p:stCondLst>
                                    <p:cond delay="0"/>
                                  </p:stCondLst>
                                  <p:childTnLst>
                                    <p:animEffect transition="out" filter="fade">
                                      <p:cBhvr>
                                        <p:cTn id="71" dur="500"/>
                                        <p:tgtEl>
                                          <p:spTgt spid="1032"/>
                                        </p:tgtEl>
                                      </p:cBhvr>
                                    </p:animEffect>
                                    <p:set>
                                      <p:cBhvr>
                                        <p:cTn id="72" dur="1" fill="hold">
                                          <p:stCondLst>
                                            <p:cond delay="499"/>
                                          </p:stCondLst>
                                        </p:cTn>
                                        <p:tgtEl>
                                          <p:spTgt spid="1032"/>
                                        </p:tgtEl>
                                        <p:attrNameLst>
                                          <p:attrName>style.visibility</p:attrName>
                                        </p:attrNameLst>
                                      </p:cBhvr>
                                      <p:to>
                                        <p:strVal val="hidden"/>
                                      </p:to>
                                    </p:set>
                                  </p:childTnLst>
                                </p:cTn>
                              </p:par>
                              <p:par>
                                <p:cTn id="73" presetID="10" presetClass="exit" presetSubtype="0" fill="hold" nodeType="withEffect">
                                  <p:stCondLst>
                                    <p:cond delay="0"/>
                                  </p:stCondLst>
                                  <p:childTnLst>
                                    <p:animEffect transition="out" filter="fade">
                                      <p:cBhvr>
                                        <p:cTn id="74" dur="500"/>
                                        <p:tgtEl>
                                          <p:spTgt spid="1034"/>
                                        </p:tgtEl>
                                      </p:cBhvr>
                                    </p:animEffect>
                                    <p:set>
                                      <p:cBhvr>
                                        <p:cTn id="75" dur="1" fill="hold">
                                          <p:stCondLst>
                                            <p:cond delay="499"/>
                                          </p:stCondLst>
                                        </p:cTn>
                                        <p:tgtEl>
                                          <p:spTgt spid="1034"/>
                                        </p:tgtEl>
                                        <p:attrNameLst>
                                          <p:attrName>style.visibility</p:attrName>
                                        </p:attrNameLst>
                                      </p:cBhvr>
                                      <p:to>
                                        <p:strVal val="hidden"/>
                                      </p:to>
                                    </p:se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nodeType="clickEffect">
                                  <p:stCondLst>
                                    <p:cond delay="0"/>
                                  </p:stCondLst>
                                  <p:childTnLst>
                                    <p:set>
                                      <p:cBhvr>
                                        <p:cTn id="79" dur="1" fill="hold">
                                          <p:stCondLst>
                                            <p:cond delay="0"/>
                                          </p:stCondLst>
                                        </p:cTn>
                                        <p:tgtEl>
                                          <p:spTgt spid="6">
                                            <p:txEl>
                                              <p:pRg st="0" end="0"/>
                                            </p:txEl>
                                          </p:spTgt>
                                        </p:tgtEl>
                                        <p:attrNameLst>
                                          <p:attrName>style.visibility</p:attrName>
                                        </p:attrNameLst>
                                      </p:cBhvr>
                                      <p:to>
                                        <p:strVal val="visible"/>
                                      </p:to>
                                    </p:set>
                                    <p:animEffect transition="in" filter="fade">
                                      <p:cBhvr>
                                        <p:cTn id="80" dur="500"/>
                                        <p:tgtEl>
                                          <p:spTgt spid="6">
                                            <p:txEl>
                                              <p:pRg st="0" end="0"/>
                                            </p:txEl>
                                          </p:spTgt>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nodeType="clickEffect">
                                  <p:stCondLst>
                                    <p:cond delay="0"/>
                                  </p:stCondLst>
                                  <p:childTnLst>
                                    <p:set>
                                      <p:cBhvr>
                                        <p:cTn id="84" dur="1" fill="hold">
                                          <p:stCondLst>
                                            <p:cond delay="0"/>
                                          </p:stCondLst>
                                        </p:cTn>
                                        <p:tgtEl>
                                          <p:spTgt spid="1036"/>
                                        </p:tgtEl>
                                        <p:attrNameLst>
                                          <p:attrName>style.visibility</p:attrName>
                                        </p:attrNameLst>
                                      </p:cBhvr>
                                      <p:to>
                                        <p:strVal val="visible"/>
                                      </p:to>
                                    </p:set>
                                    <p:animEffect transition="in" filter="fade">
                                      <p:cBhvr>
                                        <p:cTn id="85" dur="500"/>
                                        <p:tgtEl>
                                          <p:spTgt spid="1036"/>
                                        </p:tgtEl>
                                      </p:cBhvr>
                                    </p:animEffect>
                                  </p:childTnLst>
                                </p:cTn>
                              </p:par>
                              <p:par>
                                <p:cTn id="86" presetID="10" presetClass="entr" presetSubtype="0" fill="hold" nodeType="withEffect">
                                  <p:stCondLst>
                                    <p:cond delay="0"/>
                                  </p:stCondLst>
                                  <p:childTnLst>
                                    <p:set>
                                      <p:cBhvr>
                                        <p:cTn id="87" dur="1" fill="hold">
                                          <p:stCondLst>
                                            <p:cond delay="0"/>
                                          </p:stCondLst>
                                        </p:cTn>
                                        <p:tgtEl>
                                          <p:spTgt spid="1038"/>
                                        </p:tgtEl>
                                        <p:attrNameLst>
                                          <p:attrName>style.visibility</p:attrName>
                                        </p:attrNameLst>
                                      </p:cBhvr>
                                      <p:to>
                                        <p:strVal val="visible"/>
                                      </p:to>
                                    </p:set>
                                    <p:animEffect transition="in" filter="fade">
                                      <p:cBhvr>
                                        <p:cTn id="88" dur="500"/>
                                        <p:tgtEl>
                                          <p:spTgt spid="1038"/>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xit" presetSubtype="0" fill="hold" nodeType="clickEffect">
                                  <p:stCondLst>
                                    <p:cond delay="0"/>
                                  </p:stCondLst>
                                  <p:childTnLst>
                                    <p:animEffect transition="out" filter="fade">
                                      <p:cBhvr>
                                        <p:cTn id="92" dur="500"/>
                                        <p:tgtEl>
                                          <p:spTgt spid="1036"/>
                                        </p:tgtEl>
                                      </p:cBhvr>
                                    </p:animEffect>
                                    <p:set>
                                      <p:cBhvr>
                                        <p:cTn id="93" dur="1" fill="hold">
                                          <p:stCondLst>
                                            <p:cond delay="499"/>
                                          </p:stCondLst>
                                        </p:cTn>
                                        <p:tgtEl>
                                          <p:spTgt spid="1036"/>
                                        </p:tgtEl>
                                        <p:attrNameLst>
                                          <p:attrName>style.visibility</p:attrName>
                                        </p:attrNameLst>
                                      </p:cBhvr>
                                      <p:to>
                                        <p:strVal val="hidden"/>
                                      </p:to>
                                    </p:set>
                                  </p:childTnLst>
                                </p:cTn>
                              </p:par>
                              <p:par>
                                <p:cTn id="94" presetID="10" presetClass="exit" presetSubtype="0" fill="hold" nodeType="withEffect">
                                  <p:stCondLst>
                                    <p:cond delay="0"/>
                                  </p:stCondLst>
                                  <p:childTnLst>
                                    <p:animEffect transition="out" filter="fade">
                                      <p:cBhvr>
                                        <p:cTn id="95" dur="500"/>
                                        <p:tgtEl>
                                          <p:spTgt spid="1038"/>
                                        </p:tgtEl>
                                      </p:cBhvr>
                                    </p:animEffect>
                                    <p:set>
                                      <p:cBhvr>
                                        <p:cTn id="96" dur="1" fill="hold">
                                          <p:stCondLst>
                                            <p:cond delay="499"/>
                                          </p:stCondLst>
                                        </p:cTn>
                                        <p:tgtEl>
                                          <p:spTgt spid="1038"/>
                                        </p:tgtEl>
                                        <p:attrNameLst>
                                          <p:attrName>style.visibility</p:attrName>
                                        </p:attrNameLst>
                                      </p:cBhvr>
                                      <p:to>
                                        <p:strVal val="hidden"/>
                                      </p:to>
                                    </p:set>
                                  </p:childTnLst>
                                </p:cTn>
                              </p:par>
                            </p:childTnLst>
                          </p:cTn>
                        </p:par>
                      </p:childTnLst>
                    </p:cTn>
                  </p:par>
                  <p:par>
                    <p:cTn id="97" fill="hold">
                      <p:stCondLst>
                        <p:cond delay="indefinite"/>
                      </p:stCondLst>
                      <p:childTnLst>
                        <p:par>
                          <p:cTn id="98" fill="hold">
                            <p:stCondLst>
                              <p:cond delay="0"/>
                            </p:stCondLst>
                            <p:childTnLst>
                              <p:par>
                                <p:cTn id="99" presetID="10" presetClass="entr" presetSubtype="0" fill="hold" grpId="0" nodeType="clickEffect">
                                  <p:stCondLst>
                                    <p:cond delay="0"/>
                                  </p:stCondLst>
                                  <p:childTnLst>
                                    <p:set>
                                      <p:cBhvr>
                                        <p:cTn id="100" dur="1" fill="hold">
                                          <p:stCondLst>
                                            <p:cond delay="0"/>
                                          </p:stCondLst>
                                        </p:cTn>
                                        <p:tgtEl>
                                          <p:spTgt spid="7"/>
                                        </p:tgtEl>
                                        <p:attrNameLst>
                                          <p:attrName>style.visibility</p:attrName>
                                        </p:attrNameLst>
                                      </p:cBhvr>
                                      <p:to>
                                        <p:strVal val="visible"/>
                                      </p:to>
                                    </p:set>
                                    <p:animEffect transition="in" filter="fade">
                                      <p:cBhvr>
                                        <p:cTn id="101" dur="500"/>
                                        <p:tgtEl>
                                          <p:spTgt spid="7"/>
                                        </p:tgtEl>
                                      </p:cBhvr>
                                    </p:animEffect>
                                  </p:childTnLst>
                                </p:cTn>
                              </p:par>
                            </p:childTnLst>
                          </p:cTn>
                        </p:par>
                      </p:childTnLst>
                    </p:cTn>
                  </p:par>
                  <p:par>
                    <p:cTn id="102" fill="hold">
                      <p:stCondLst>
                        <p:cond delay="indefinite"/>
                      </p:stCondLst>
                      <p:childTnLst>
                        <p:par>
                          <p:cTn id="103" fill="hold">
                            <p:stCondLst>
                              <p:cond delay="0"/>
                            </p:stCondLst>
                            <p:childTnLst>
                              <p:par>
                                <p:cTn id="104" presetID="10" presetClass="entr" presetSubtype="0" fill="hold" grpId="0" nodeType="clickEffect">
                                  <p:stCondLst>
                                    <p:cond delay="0"/>
                                  </p:stCondLst>
                                  <p:childTnLst>
                                    <p:set>
                                      <p:cBhvr>
                                        <p:cTn id="105" dur="1" fill="hold">
                                          <p:stCondLst>
                                            <p:cond delay="0"/>
                                          </p:stCondLst>
                                        </p:cTn>
                                        <p:tgtEl>
                                          <p:spTgt spid="11"/>
                                        </p:tgtEl>
                                        <p:attrNameLst>
                                          <p:attrName>style.visibility</p:attrName>
                                        </p:attrNameLst>
                                      </p:cBhvr>
                                      <p:to>
                                        <p:strVal val="visible"/>
                                      </p:to>
                                    </p:set>
                                    <p:animEffect transition="in" filter="fade">
                                      <p:cBhvr>
                                        <p:cTn id="106" dur="500"/>
                                        <p:tgtEl>
                                          <p:spTgt spid="11"/>
                                        </p:tgtEl>
                                      </p:cBhvr>
                                    </p:animEffect>
                                  </p:childTnLst>
                                </p:cTn>
                              </p:par>
                              <p:par>
                                <p:cTn id="107" presetID="10" presetClass="entr" presetSubtype="0" fill="hold" grpId="0" nodeType="withEffect">
                                  <p:stCondLst>
                                    <p:cond delay="0"/>
                                  </p:stCondLst>
                                  <p:childTnLst>
                                    <p:set>
                                      <p:cBhvr>
                                        <p:cTn id="108" dur="1" fill="hold">
                                          <p:stCondLst>
                                            <p:cond delay="0"/>
                                          </p:stCondLst>
                                        </p:cTn>
                                        <p:tgtEl>
                                          <p:spTgt spid="12"/>
                                        </p:tgtEl>
                                        <p:attrNameLst>
                                          <p:attrName>style.visibility</p:attrName>
                                        </p:attrNameLst>
                                      </p:cBhvr>
                                      <p:to>
                                        <p:strVal val="visible"/>
                                      </p:to>
                                    </p:set>
                                    <p:animEffect transition="in" filter="fade">
                                      <p:cBhvr>
                                        <p:cTn id="109" dur="500"/>
                                        <p:tgtEl>
                                          <p:spTgt spid="12"/>
                                        </p:tgtEl>
                                      </p:cBhvr>
                                    </p:animEffect>
                                  </p:childTnLst>
                                </p:cTn>
                              </p:par>
                              <p:par>
                                <p:cTn id="110" presetID="10" presetClass="entr" presetSubtype="0" fill="hold" grpId="0" nodeType="withEffect">
                                  <p:stCondLst>
                                    <p:cond delay="0"/>
                                  </p:stCondLst>
                                  <p:childTnLst>
                                    <p:set>
                                      <p:cBhvr>
                                        <p:cTn id="111" dur="1" fill="hold">
                                          <p:stCondLst>
                                            <p:cond delay="0"/>
                                          </p:stCondLst>
                                        </p:cTn>
                                        <p:tgtEl>
                                          <p:spTgt spid="13"/>
                                        </p:tgtEl>
                                        <p:attrNameLst>
                                          <p:attrName>style.visibility</p:attrName>
                                        </p:attrNameLst>
                                      </p:cBhvr>
                                      <p:to>
                                        <p:strVal val="visible"/>
                                      </p:to>
                                    </p:set>
                                    <p:animEffect transition="in" filter="fade">
                                      <p:cBhvr>
                                        <p:cTn id="1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7" grpId="0"/>
      <p:bldP spid="8" grpId="0"/>
      <p:bldP spid="9" grpId="0"/>
      <p:bldP spid="10" grpId="0"/>
      <p:bldP spid="11" grpId="0"/>
      <p:bldP spid="12" grpId="0"/>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85"/>
        <p:cNvGrpSpPr/>
        <p:nvPr/>
      </p:nvGrpSpPr>
      <p:grpSpPr>
        <a:xfrm>
          <a:off x="0" y="0"/>
          <a:ext cx="0" cy="0"/>
          <a:chOff x="0" y="0"/>
          <a:chExt cx="0" cy="0"/>
        </a:xfrm>
      </p:grpSpPr>
      <p:grpSp>
        <p:nvGrpSpPr>
          <p:cNvPr id="1186" name="Google Shape;1186;p41"/>
          <p:cNvGrpSpPr/>
          <p:nvPr/>
        </p:nvGrpSpPr>
        <p:grpSpPr>
          <a:xfrm>
            <a:off x="6394513" y="3557230"/>
            <a:ext cx="5296881" cy="2645607"/>
            <a:chOff x="404850" y="2182975"/>
            <a:chExt cx="2230850" cy="1111475"/>
          </a:xfrm>
        </p:grpSpPr>
        <p:sp>
          <p:nvSpPr>
            <p:cNvPr id="1187" name="Google Shape;1187;p41"/>
            <p:cNvSpPr/>
            <p:nvPr/>
          </p:nvSpPr>
          <p:spPr>
            <a:xfrm>
              <a:off x="433900" y="2658925"/>
              <a:ext cx="69650" cy="69650"/>
            </a:xfrm>
            <a:custGeom>
              <a:avLst/>
              <a:gdLst/>
              <a:ahLst/>
              <a:cxnLst/>
              <a:rect l="l" t="t" r="r" b="b"/>
              <a:pathLst>
                <a:path w="2786" h="2786" extrusionOk="0">
                  <a:moveTo>
                    <a:pt x="1401" y="0"/>
                  </a:moveTo>
                  <a:cubicBezTo>
                    <a:pt x="621" y="0"/>
                    <a:pt x="0" y="621"/>
                    <a:pt x="0" y="1385"/>
                  </a:cubicBezTo>
                  <a:cubicBezTo>
                    <a:pt x="0" y="2165"/>
                    <a:pt x="621" y="2786"/>
                    <a:pt x="1401" y="2786"/>
                  </a:cubicBezTo>
                  <a:cubicBezTo>
                    <a:pt x="2165" y="2786"/>
                    <a:pt x="2786" y="2165"/>
                    <a:pt x="2786" y="1385"/>
                  </a:cubicBezTo>
                  <a:cubicBezTo>
                    <a:pt x="2786" y="621"/>
                    <a:pt x="2165" y="0"/>
                    <a:pt x="1401" y="0"/>
                  </a:cubicBezTo>
                  <a:close/>
                </a:path>
              </a:pathLst>
            </a:custGeom>
            <a:solidFill>
              <a:srgbClr val="E1556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188" name="Google Shape;1188;p41"/>
            <p:cNvSpPr/>
            <p:nvPr/>
          </p:nvSpPr>
          <p:spPr>
            <a:xfrm>
              <a:off x="709675" y="2182975"/>
              <a:ext cx="70050" cy="69675"/>
            </a:xfrm>
            <a:custGeom>
              <a:avLst/>
              <a:gdLst/>
              <a:ahLst/>
              <a:cxnLst/>
              <a:rect l="l" t="t" r="r" b="b"/>
              <a:pathLst>
                <a:path w="2802" h="2787" extrusionOk="0">
                  <a:moveTo>
                    <a:pt x="1401" y="1"/>
                  </a:moveTo>
                  <a:cubicBezTo>
                    <a:pt x="637" y="1"/>
                    <a:pt x="0" y="622"/>
                    <a:pt x="0" y="1386"/>
                  </a:cubicBezTo>
                  <a:cubicBezTo>
                    <a:pt x="0" y="2166"/>
                    <a:pt x="637" y="2787"/>
                    <a:pt x="1401" y="2787"/>
                  </a:cubicBezTo>
                  <a:cubicBezTo>
                    <a:pt x="2181" y="2787"/>
                    <a:pt x="2802" y="2166"/>
                    <a:pt x="2802" y="1386"/>
                  </a:cubicBezTo>
                  <a:cubicBezTo>
                    <a:pt x="2802" y="622"/>
                    <a:pt x="2181" y="1"/>
                    <a:pt x="1401" y="1"/>
                  </a:cubicBezTo>
                  <a:close/>
                </a:path>
              </a:pathLst>
            </a:custGeom>
            <a:solidFill>
              <a:srgbClr val="E1556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189" name="Google Shape;1189;p41"/>
            <p:cNvSpPr/>
            <p:nvPr/>
          </p:nvSpPr>
          <p:spPr>
            <a:xfrm>
              <a:off x="480450" y="2217600"/>
              <a:ext cx="1753325" cy="854800"/>
            </a:xfrm>
            <a:custGeom>
              <a:avLst/>
              <a:gdLst/>
              <a:ahLst/>
              <a:cxnLst/>
              <a:rect l="l" t="t" r="r" b="b"/>
              <a:pathLst>
                <a:path w="70133" h="34192" extrusionOk="0">
                  <a:moveTo>
                    <a:pt x="7148" y="1"/>
                  </a:moveTo>
                  <a:cubicBezTo>
                    <a:pt x="3200" y="1"/>
                    <a:pt x="1" y="3200"/>
                    <a:pt x="1" y="7148"/>
                  </a:cubicBezTo>
                  <a:lnTo>
                    <a:pt x="1" y="27044"/>
                  </a:lnTo>
                  <a:cubicBezTo>
                    <a:pt x="1" y="30992"/>
                    <a:pt x="3200" y="34191"/>
                    <a:pt x="7148" y="34191"/>
                  </a:cubicBezTo>
                  <a:lnTo>
                    <a:pt x="62986" y="34191"/>
                  </a:lnTo>
                  <a:cubicBezTo>
                    <a:pt x="66934" y="34191"/>
                    <a:pt x="70133" y="30992"/>
                    <a:pt x="70133" y="30658"/>
                  </a:cubicBezTo>
                  <a:lnTo>
                    <a:pt x="70133" y="10761"/>
                  </a:lnTo>
                  <a:cubicBezTo>
                    <a:pt x="70133" y="3200"/>
                    <a:pt x="66934" y="1"/>
                    <a:pt x="62986" y="1"/>
                  </a:cubicBezTo>
                  <a:close/>
                </a:path>
              </a:pathLst>
            </a:custGeom>
            <a:solidFill>
              <a:srgbClr val="F08B0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190" name="Google Shape;1190;p41"/>
            <p:cNvSpPr/>
            <p:nvPr/>
          </p:nvSpPr>
          <p:spPr>
            <a:xfrm>
              <a:off x="480450" y="2218000"/>
              <a:ext cx="2102325" cy="854400"/>
            </a:xfrm>
            <a:custGeom>
              <a:avLst/>
              <a:gdLst/>
              <a:ahLst/>
              <a:cxnLst/>
              <a:rect l="l" t="t" r="r" b="b"/>
              <a:pathLst>
                <a:path w="84093" h="34176" extrusionOk="0">
                  <a:moveTo>
                    <a:pt x="7148" y="1"/>
                  </a:moveTo>
                  <a:cubicBezTo>
                    <a:pt x="3200" y="1"/>
                    <a:pt x="1" y="3184"/>
                    <a:pt x="1" y="7132"/>
                  </a:cubicBezTo>
                  <a:lnTo>
                    <a:pt x="1" y="27028"/>
                  </a:lnTo>
                  <a:cubicBezTo>
                    <a:pt x="1" y="30976"/>
                    <a:pt x="3200" y="34175"/>
                    <a:pt x="7148" y="34175"/>
                  </a:cubicBezTo>
                  <a:lnTo>
                    <a:pt x="79254" y="34175"/>
                  </a:lnTo>
                  <a:cubicBezTo>
                    <a:pt x="81928" y="34175"/>
                    <a:pt x="84093" y="32011"/>
                    <a:pt x="84093" y="29337"/>
                  </a:cubicBezTo>
                  <a:lnTo>
                    <a:pt x="84093" y="21776"/>
                  </a:lnTo>
                  <a:cubicBezTo>
                    <a:pt x="84093" y="19102"/>
                    <a:pt x="81928" y="16937"/>
                    <a:pt x="79254" y="16937"/>
                  </a:cubicBezTo>
                  <a:lnTo>
                    <a:pt x="70133" y="16937"/>
                  </a:lnTo>
                  <a:lnTo>
                    <a:pt x="70133" y="7132"/>
                  </a:lnTo>
                  <a:cubicBezTo>
                    <a:pt x="70133" y="3184"/>
                    <a:pt x="66934" y="1"/>
                    <a:pt x="62986" y="1"/>
                  </a:cubicBezTo>
                  <a:close/>
                </a:path>
              </a:pathLst>
            </a:custGeom>
            <a:solidFill>
              <a:srgbClr val="F0B01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191" name="Google Shape;1191;p41"/>
            <p:cNvSpPr/>
            <p:nvPr/>
          </p:nvSpPr>
          <p:spPr>
            <a:xfrm>
              <a:off x="404850" y="2860275"/>
              <a:ext cx="296075" cy="212125"/>
            </a:xfrm>
            <a:custGeom>
              <a:avLst/>
              <a:gdLst/>
              <a:ahLst/>
              <a:cxnLst/>
              <a:rect l="l" t="t" r="r" b="b"/>
              <a:pathLst>
                <a:path w="11843" h="8485" extrusionOk="0">
                  <a:moveTo>
                    <a:pt x="4234" y="0"/>
                  </a:moveTo>
                  <a:cubicBezTo>
                    <a:pt x="1895" y="0"/>
                    <a:pt x="0" y="1895"/>
                    <a:pt x="0" y="4234"/>
                  </a:cubicBezTo>
                  <a:cubicBezTo>
                    <a:pt x="0" y="6574"/>
                    <a:pt x="1895" y="8484"/>
                    <a:pt x="4234" y="8484"/>
                  </a:cubicBezTo>
                  <a:lnTo>
                    <a:pt x="7593" y="8484"/>
                  </a:lnTo>
                  <a:cubicBezTo>
                    <a:pt x="9933" y="8484"/>
                    <a:pt x="11843" y="6574"/>
                    <a:pt x="11843" y="4234"/>
                  </a:cubicBezTo>
                  <a:cubicBezTo>
                    <a:pt x="11843" y="1895"/>
                    <a:pt x="9933" y="0"/>
                    <a:pt x="7593" y="0"/>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192" name="Google Shape;1192;p41"/>
            <p:cNvSpPr/>
            <p:nvPr/>
          </p:nvSpPr>
          <p:spPr>
            <a:xfrm>
              <a:off x="2356725" y="2860275"/>
              <a:ext cx="278975" cy="212125"/>
            </a:xfrm>
            <a:custGeom>
              <a:avLst/>
              <a:gdLst/>
              <a:ahLst/>
              <a:cxnLst/>
              <a:rect l="l" t="t" r="r" b="b"/>
              <a:pathLst>
                <a:path w="11159" h="8485" extrusionOk="0">
                  <a:moveTo>
                    <a:pt x="4235" y="0"/>
                  </a:moveTo>
                  <a:cubicBezTo>
                    <a:pt x="1895" y="0"/>
                    <a:pt x="0" y="1895"/>
                    <a:pt x="0" y="4234"/>
                  </a:cubicBezTo>
                  <a:cubicBezTo>
                    <a:pt x="0" y="6574"/>
                    <a:pt x="1895" y="8484"/>
                    <a:pt x="4235" y="8484"/>
                  </a:cubicBezTo>
                  <a:lnTo>
                    <a:pt x="6925" y="8484"/>
                  </a:lnTo>
                  <a:cubicBezTo>
                    <a:pt x="9264" y="8484"/>
                    <a:pt x="11159" y="6574"/>
                    <a:pt x="11159" y="4234"/>
                  </a:cubicBezTo>
                  <a:cubicBezTo>
                    <a:pt x="11159" y="1895"/>
                    <a:pt x="9264" y="0"/>
                    <a:pt x="6925" y="0"/>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193" name="Google Shape;1193;p41"/>
            <p:cNvSpPr/>
            <p:nvPr/>
          </p:nvSpPr>
          <p:spPr>
            <a:xfrm>
              <a:off x="701300" y="2778300"/>
              <a:ext cx="566300" cy="294100"/>
            </a:xfrm>
            <a:custGeom>
              <a:avLst/>
              <a:gdLst/>
              <a:ahLst/>
              <a:cxnLst/>
              <a:rect l="l" t="t" r="r" b="b"/>
              <a:pathLst>
                <a:path w="22652" h="11764" extrusionOk="0">
                  <a:moveTo>
                    <a:pt x="11334" y="0"/>
                  </a:moveTo>
                  <a:cubicBezTo>
                    <a:pt x="5079" y="0"/>
                    <a:pt x="1" y="5062"/>
                    <a:pt x="1" y="11318"/>
                  </a:cubicBezTo>
                  <a:cubicBezTo>
                    <a:pt x="1" y="11477"/>
                    <a:pt x="1" y="11620"/>
                    <a:pt x="17" y="11763"/>
                  </a:cubicBezTo>
                  <a:lnTo>
                    <a:pt x="22651" y="11763"/>
                  </a:lnTo>
                  <a:cubicBezTo>
                    <a:pt x="22651" y="11620"/>
                    <a:pt x="22651" y="11477"/>
                    <a:pt x="22651" y="11318"/>
                  </a:cubicBezTo>
                  <a:cubicBezTo>
                    <a:pt x="22651" y="5062"/>
                    <a:pt x="17590" y="0"/>
                    <a:pt x="11334" y="0"/>
                  </a:cubicBezTo>
                  <a:close/>
                </a:path>
              </a:pathLst>
            </a:custGeom>
            <a:solidFill>
              <a:schemeClr val="accent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194" name="Google Shape;1194;p41"/>
            <p:cNvSpPr/>
            <p:nvPr/>
          </p:nvSpPr>
          <p:spPr>
            <a:xfrm>
              <a:off x="751450" y="2828050"/>
              <a:ext cx="466400" cy="466400"/>
            </a:xfrm>
            <a:custGeom>
              <a:avLst/>
              <a:gdLst/>
              <a:ahLst/>
              <a:cxnLst/>
              <a:rect l="l" t="t" r="r" b="b"/>
              <a:pathLst>
                <a:path w="18656" h="18656" extrusionOk="0">
                  <a:moveTo>
                    <a:pt x="9328" y="0"/>
                  </a:moveTo>
                  <a:cubicBezTo>
                    <a:pt x="4171" y="0"/>
                    <a:pt x="1" y="4186"/>
                    <a:pt x="1" y="9328"/>
                  </a:cubicBezTo>
                  <a:cubicBezTo>
                    <a:pt x="1" y="14485"/>
                    <a:pt x="4171" y="18655"/>
                    <a:pt x="9328" y="18655"/>
                  </a:cubicBezTo>
                  <a:cubicBezTo>
                    <a:pt x="14485" y="18655"/>
                    <a:pt x="18656" y="14485"/>
                    <a:pt x="18656" y="9328"/>
                  </a:cubicBezTo>
                  <a:cubicBezTo>
                    <a:pt x="18656" y="4186"/>
                    <a:pt x="14485" y="0"/>
                    <a:pt x="9328" y="0"/>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195" name="Google Shape;1195;p41"/>
            <p:cNvSpPr/>
            <p:nvPr/>
          </p:nvSpPr>
          <p:spPr>
            <a:xfrm>
              <a:off x="845750" y="2922350"/>
              <a:ext cx="277800" cy="278175"/>
            </a:xfrm>
            <a:custGeom>
              <a:avLst/>
              <a:gdLst/>
              <a:ahLst/>
              <a:cxnLst/>
              <a:rect l="l" t="t" r="r" b="b"/>
              <a:pathLst>
                <a:path w="11112" h="11127" extrusionOk="0">
                  <a:moveTo>
                    <a:pt x="5556" y="1"/>
                  </a:moveTo>
                  <a:cubicBezTo>
                    <a:pt x="2484" y="1"/>
                    <a:pt x="1" y="2484"/>
                    <a:pt x="1" y="5556"/>
                  </a:cubicBezTo>
                  <a:cubicBezTo>
                    <a:pt x="1" y="8628"/>
                    <a:pt x="2484" y="11127"/>
                    <a:pt x="5556" y="11127"/>
                  </a:cubicBezTo>
                  <a:cubicBezTo>
                    <a:pt x="8628" y="11127"/>
                    <a:pt x="11111" y="8628"/>
                    <a:pt x="11111" y="5556"/>
                  </a:cubicBezTo>
                  <a:cubicBezTo>
                    <a:pt x="11111" y="2484"/>
                    <a:pt x="8628" y="1"/>
                    <a:pt x="5556" y="1"/>
                  </a:cubicBezTo>
                  <a:close/>
                </a:path>
              </a:pathLst>
            </a:custGeom>
            <a:solidFill>
              <a:schemeClr val="accent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196" name="Google Shape;1196;p41"/>
            <p:cNvSpPr/>
            <p:nvPr/>
          </p:nvSpPr>
          <p:spPr>
            <a:xfrm>
              <a:off x="1934525" y="2321875"/>
              <a:ext cx="312400" cy="253500"/>
            </a:xfrm>
            <a:custGeom>
              <a:avLst/>
              <a:gdLst/>
              <a:ahLst/>
              <a:cxnLst/>
              <a:rect l="l" t="t" r="r" b="b"/>
              <a:pathLst>
                <a:path w="12496" h="10140" extrusionOk="0">
                  <a:moveTo>
                    <a:pt x="3184" y="0"/>
                  </a:moveTo>
                  <a:cubicBezTo>
                    <a:pt x="1417" y="0"/>
                    <a:pt x="0" y="1417"/>
                    <a:pt x="0" y="3184"/>
                  </a:cubicBezTo>
                  <a:lnTo>
                    <a:pt x="0" y="6956"/>
                  </a:lnTo>
                  <a:cubicBezTo>
                    <a:pt x="0" y="8707"/>
                    <a:pt x="1417" y="10140"/>
                    <a:pt x="3184" y="10140"/>
                  </a:cubicBezTo>
                  <a:lnTo>
                    <a:pt x="12288" y="10140"/>
                  </a:lnTo>
                  <a:cubicBezTo>
                    <a:pt x="12352" y="10108"/>
                    <a:pt x="12416" y="10108"/>
                    <a:pt x="12495" y="10108"/>
                  </a:cubicBezTo>
                  <a:lnTo>
                    <a:pt x="12495" y="2977"/>
                  </a:lnTo>
                  <a:cubicBezTo>
                    <a:pt x="12495" y="1958"/>
                    <a:pt x="12272" y="939"/>
                    <a:pt x="11843" y="0"/>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197" name="Google Shape;1197;p41"/>
            <p:cNvSpPr/>
            <p:nvPr/>
          </p:nvSpPr>
          <p:spPr>
            <a:xfrm>
              <a:off x="1960775" y="2348125"/>
              <a:ext cx="286550" cy="200600"/>
            </a:xfrm>
            <a:custGeom>
              <a:avLst/>
              <a:gdLst/>
              <a:ahLst/>
              <a:cxnLst/>
              <a:rect l="l" t="t" r="r" b="b"/>
              <a:pathLst>
                <a:path w="11462" h="8024" extrusionOk="0">
                  <a:moveTo>
                    <a:pt x="2134" y="1"/>
                  </a:moveTo>
                  <a:cubicBezTo>
                    <a:pt x="956" y="1"/>
                    <a:pt x="1" y="940"/>
                    <a:pt x="1" y="2118"/>
                  </a:cubicBezTo>
                  <a:lnTo>
                    <a:pt x="1" y="5890"/>
                  </a:lnTo>
                  <a:cubicBezTo>
                    <a:pt x="1" y="7068"/>
                    <a:pt x="956" y="8023"/>
                    <a:pt x="2134" y="8023"/>
                  </a:cubicBezTo>
                  <a:lnTo>
                    <a:pt x="11445" y="8023"/>
                  </a:lnTo>
                  <a:lnTo>
                    <a:pt x="11445" y="1927"/>
                  </a:lnTo>
                  <a:cubicBezTo>
                    <a:pt x="11461" y="1274"/>
                    <a:pt x="11366" y="621"/>
                    <a:pt x="11175" y="1"/>
                  </a:cubicBezTo>
                  <a:close/>
                </a:path>
              </a:pathLst>
            </a:custGeom>
            <a:solidFill>
              <a:srgbClr val="9EDADA"/>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198" name="Google Shape;1198;p41"/>
            <p:cNvSpPr/>
            <p:nvPr/>
          </p:nvSpPr>
          <p:spPr>
            <a:xfrm>
              <a:off x="1971525" y="2349725"/>
              <a:ext cx="276200" cy="199000"/>
            </a:xfrm>
            <a:custGeom>
              <a:avLst/>
              <a:gdLst/>
              <a:ahLst/>
              <a:cxnLst/>
              <a:rect l="l" t="t" r="r" b="b"/>
              <a:pathLst>
                <a:path w="11048" h="7960" extrusionOk="0">
                  <a:moveTo>
                    <a:pt x="10761" y="0"/>
                  </a:moveTo>
                  <a:lnTo>
                    <a:pt x="0" y="7100"/>
                  </a:lnTo>
                  <a:cubicBezTo>
                    <a:pt x="398" y="7641"/>
                    <a:pt x="1035" y="7959"/>
                    <a:pt x="1704" y="7959"/>
                  </a:cubicBezTo>
                  <a:lnTo>
                    <a:pt x="11015" y="7959"/>
                  </a:lnTo>
                  <a:lnTo>
                    <a:pt x="11047" y="1895"/>
                  </a:lnTo>
                  <a:cubicBezTo>
                    <a:pt x="11047" y="1242"/>
                    <a:pt x="10952" y="605"/>
                    <a:pt x="10761" y="0"/>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199" name="Google Shape;1199;p41"/>
            <p:cNvSpPr/>
            <p:nvPr/>
          </p:nvSpPr>
          <p:spPr>
            <a:xfrm>
              <a:off x="1362275" y="2289225"/>
              <a:ext cx="443325" cy="728250"/>
            </a:xfrm>
            <a:custGeom>
              <a:avLst/>
              <a:gdLst/>
              <a:ahLst/>
              <a:cxnLst/>
              <a:rect l="l" t="t" r="r" b="b"/>
              <a:pathLst>
                <a:path w="17733" h="29130" fill="none" extrusionOk="0">
                  <a:moveTo>
                    <a:pt x="17733" y="25135"/>
                  </a:moveTo>
                  <a:cubicBezTo>
                    <a:pt x="17733" y="27347"/>
                    <a:pt x="16109" y="29130"/>
                    <a:pt x="14088" y="29130"/>
                  </a:cubicBezTo>
                  <a:lnTo>
                    <a:pt x="3646" y="29130"/>
                  </a:lnTo>
                  <a:cubicBezTo>
                    <a:pt x="1640" y="29130"/>
                    <a:pt x="1" y="27347"/>
                    <a:pt x="1" y="25135"/>
                  </a:cubicBezTo>
                  <a:lnTo>
                    <a:pt x="1" y="3996"/>
                  </a:lnTo>
                  <a:cubicBezTo>
                    <a:pt x="1" y="1784"/>
                    <a:pt x="1640" y="1"/>
                    <a:pt x="3646" y="1"/>
                  </a:cubicBezTo>
                  <a:lnTo>
                    <a:pt x="14088" y="1"/>
                  </a:lnTo>
                  <a:cubicBezTo>
                    <a:pt x="16109" y="1"/>
                    <a:pt x="17733" y="1784"/>
                    <a:pt x="17733" y="3996"/>
                  </a:cubicBezTo>
                  <a:close/>
                </a:path>
              </a:pathLst>
            </a:custGeom>
            <a:noFill/>
            <a:ln w="5175" cap="flat" cmpd="sng">
              <a:solidFill>
                <a:srgbClr val="273E4A"/>
              </a:solidFill>
              <a:prstDash val="solid"/>
              <a:miter lim="15917"/>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200" name="Google Shape;1200;p41"/>
            <p:cNvSpPr/>
            <p:nvPr/>
          </p:nvSpPr>
          <p:spPr>
            <a:xfrm>
              <a:off x="1790450" y="2778300"/>
              <a:ext cx="566300" cy="294100"/>
            </a:xfrm>
            <a:custGeom>
              <a:avLst/>
              <a:gdLst/>
              <a:ahLst/>
              <a:cxnLst/>
              <a:rect l="l" t="t" r="r" b="b"/>
              <a:pathLst>
                <a:path w="22652" h="11764" extrusionOk="0">
                  <a:moveTo>
                    <a:pt x="11334" y="0"/>
                  </a:moveTo>
                  <a:cubicBezTo>
                    <a:pt x="5079" y="0"/>
                    <a:pt x="1" y="5062"/>
                    <a:pt x="1" y="11318"/>
                  </a:cubicBezTo>
                  <a:cubicBezTo>
                    <a:pt x="1" y="11477"/>
                    <a:pt x="1" y="11620"/>
                    <a:pt x="17" y="11763"/>
                  </a:cubicBezTo>
                  <a:lnTo>
                    <a:pt x="22636" y="11763"/>
                  </a:lnTo>
                  <a:cubicBezTo>
                    <a:pt x="22636" y="11620"/>
                    <a:pt x="22651" y="11477"/>
                    <a:pt x="22651" y="11318"/>
                  </a:cubicBezTo>
                  <a:cubicBezTo>
                    <a:pt x="22651" y="5062"/>
                    <a:pt x="17574" y="0"/>
                    <a:pt x="11334" y="0"/>
                  </a:cubicBezTo>
                  <a:close/>
                </a:path>
              </a:pathLst>
            </a:custGeom>
            <a:solidFill>
              <a:schemeClr val="accent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201" name="Google Shape;1201;p41"/>
            <p:cNvSpPr/>
            <p:nvPr/>
          </p:nvSpPr>
          <p:spPr>
            <a:xfrm>
              <a:off x="1840200" y="2828050"/>
              <a:ext cx="466800" cy="466400"/>
            </a:xfrm>
            <a:custGeom>
              <a:avLst/>
              <a:gdLst/>
              <a:ahLst/>
              <a:cxnLst/>
              <a:rect l="l" t="t" r="r" b="b"/>
              <a:pathLst>
                <a:path w="18672" h="18656" extrusionOk="0">
                  <a:moveTo>
                    <a:pt x="9344" y="0"/>
                  </a:moveTo>
                  <a:cubicBezTo>
                    <a:pt x="4187" y="0"/>
                    <a:pt x="1" y="4186"/>
                    <a:pt x="1" y="9328"/>
                  </a:cubicBezTo>
                  <a:cubicBezTo>
                    <a:pt x="1" y="14485"/>
                    <a:pt x="4187" y="18655"/>
                    <a:pt x="9344" y="18655"/>
                  </a:cubicBezTo>
                  <a:cubicBezTo>
                    <a:pt x="14486" y="18655"/>
                    <a:pt x="18672" y="14485"/>
                    <a:pt x="18672" y="9328"/>
                  </a:cubicBezTo>
                  <a:cubicBezTo>
                    <a:pt x="18672" y="4186"/>
                    <a:pt x="14486" y="0"/>
                    <a:pt x="9344" y="0"/>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202" name="Google Shape;1202;p41"/>
            <p:cNvSpPr/>
            <p:nvPr/>
          </p:nvSpPr>
          <p:spPr>
            <a:xfrm>
              <a:off x="1934525" y="2922350"/>
              <a:ext cx="278175" cy="278175"/>
            </a:xfrm>
            <a:custGeom>
              <a:avLst/>
              <a:gdLst/>
              <a:ahLst/>
              <a:cxnLst/>
              <a:rect l="l" t="t" r="r" b="b"/>
              <a:pathLst>
                <a:path w="11127" h="11127" extrusionOk="0">
                  <a:moveTo>
                    <a:pt x="5571" y="1"/>
                  </a:moveTo>
                  <a:cubicBezTo>
                    <a:pt x="2499" y="1"/>
                    <a:pt x="0" y="2484"/>
                    <a:pt x="0" y="5556"/>
                  </a:cubicBezTo>
                  <a:cubicBezTo>
                    <a:pt x="0" y="8628"/>
                    <a:pt x="2499" y="11127"/>
                    <a:pt x="5571" y="11127"/>
                  </a:cubicBezTo>
                  <a:cubicBezTo>
                    <a:pt x="8627" y="11127"/>
                    <a:pt x="11126" y="8628"/>
                    <a:pt x="11126" y="5556"/>
                  </a:cubicBezTo>
                  <a:cubicBezTo>
                    <a:pt x="11126" y="2484"/>
                    <a:pt x="8627" y="1"/>
                    <a:pt x="5571" y="1"/>
                  </a:cubicBezTo>
                  <a:close/>
                </a:path>
              </a:pathLst>
            </a:custGeom>
            <a:solidFill>
              <a:schemeClr val="accent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203" name="Google Shape;1203;p41"/>
            <p:cNvSpPr/>
            <p:nvPr/>
          </p:nvSpPr>
          <p:spPr>
            <a:xfrm>
              <a:off x="529000" y="2595250"/>
              <a:ext cx="1717925" cy="8775"/>
            </a:xfrm>
            <a:custGeom>
              <a:avLst/>
              <a:gdLst/>
              <a:ahLst/>
              <a:cxnLst/>
              <a:rect l="l" t="t" r="r" b="b"/>
              <a:pathLst>
                <a:path w="68717" h="351" extrusionOk="0">
                  <a:moveTo>
                    <a:pt x="1" y="0"/>
                  </a:moveTo>
                  <a:lnTo>
                    <a:pt x="1" y="351"/>
                  </a:lnTo>
                  <a:lnTo>
                    <a:pt x="68716" y="351"/>
                  </a:lnTo>
                  <a:lnTo>
                    <a:pt x="68716" y="0"/>
                  </a:lnTo>
                  <a:close/>
                </a:path>
              </a:pathLst>
            </a:custGeom>
            <a:solidFill>
              <a:srgbClr val="273E4A"/>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204" name="Google Shape;1204;p41"/>
            <p:cNvSpPr/>
            <p:nvPr/>
          </p:nvSpPr>
          <p:spPr>
            <a:xfrm>
              <a:off x="529000" y="2769550"/>
              <a:ext cx="2054175" cy="8775"/>
            </a:xfrm>
            <a:custGeom>
              <a:avLst/>
              <a:gdLst/>
              <a:ahLst/>
              <a:cxnLst/>
              <a:rect l="l" t="t" r="r" b="b"/>
              <a:pathLst>
                <a:path w="82167" h="351" extrusionOk="0">
                  <a:moveTo>
                    <a:pt x="1" y="0"/>
                  </a:moveTo>
                  <a:lnTo>
                    <a:pt x="1" y="350"/>
                  </a:lnTo>
                  <a:lnTo>
                    <a:pt x="82167" y="350"/>
                  </a:lnTo>
                  <a:lnTo>
                    <a:pt x="82167" y="0"/>
                  </a:lnTo>
                  <a:close/>
                </a:path>
              </a:pathLst>
            </a:custGeom>
            <a:solidFill>
              <a:srgbClr val="273E4A"/>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205" name="Google Shape;1205;p41"/>
            <p:cNvSpPr/>
            <p:nvPr/>
          </p:nvSpPr>
          <p:spPr>
            <a:xfrm>
              <a:off x="2252875" y="2658925"/>
              <a:ext cx="69650" cy="69650"/>
            </a:xfrm>
            <a:custGeom>
              <a:avLst/>
              <a:gdLst/>
              <a:ahLst/>
              <a:cxnLst/>
              <a:rect l="l" t="t" r="r" b="b"/>
              <a:pathLst>
                <a:path w="2786" h="2786" extrusionOk="0">
                  <a:moveTo>
                    <a:pt x="1401" y="0"/>
                  </a:moveTo>
                  <a:cubicBezTo>
                    <a:pt x="621" y="0"/>
                    <a:pt x="0" y="621"/>
                    <a:pt x="0" y="1385"/>
                  </a:cubicBezTo>
                  <a:cubicBezTo>
                    <a:pt x="0" y="2165"/>
                    <a:pt x="621" y="2786"/>
                    <a:pt x="1401" y="2786"/>
                  </a:cubicBezTo>
                  <a:cubicBezTo>
                    <a:pt x="2165" y="2786"/>
                    <a:pt x="2786" y="2165"/>
                    <a:pt x="2786" y="1385"/>
                  </a:cubicBezTo>
                  <a:cubicBezTo>
                    <a:pt x="2786" y="621"/>
                    <a:pt x="2165" y="0"/>
                    <a:pt x="1401" y="0"/>
                  </a:cubicBezTo>
                  <a:close/>
                </a:path>
              </a:pathLst>
            </a:custGeom>
            <a:solidFill>
              <a:srgbClr val="E1556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206" name="Google Shape;1206;p41"/>
            <p:cNvSpPr/>
            <p:nvPr/>
          </p:nvSpPr>
          <p:spPr>
            <a:xfrm>
              <a:off x="526625" y="2321875"/>
              <a:ext cx="386400" cy="252700"/>
            </a:xfrm>
            <a:custGeom>
              <a:avLst/>
              <a:gdLst/>
              <a:ahLst/>
              <a:cxnLst/>
              <a:rect l="l" t="t" r="r" b="b"/>
              <a:pathLst>
                <a:path w="15456" h="10108" extrusionOk="0">
                  <a:moveTo>
                    <a:pt x="3168" y="0"/>
                  </a:moveTo>
                  <a:cubicBezTo>
                    <a:pt x="1417" y="0"/>
                    <a:pt x="0" y="1417"/>
                    <a:pt x="0" y="3168"/>
                  </a:cubicBezTo>
                  <a:lnTo>
                    <a:pt x="0" y="6940"/>
                  </a:lnTo>
                  <a:cubicBezTo>
                    <a:pt x="0" y="8691"/>
                    <a:pt x="1417" y="10108"/>
                    <a:pt x="3168" y="10108"/>
                  </a:cubicBezTo>
                  <a:lnTo>
                    <a:pt x="12288" y="10108"/>
                  </a:lnTo>
                  <a:cubicBezTo>
                    <a:pt x="14039" y="10108"/>
                    <a:pt x="15456" y="8691"/>
                    <a:pt x="15456" y="6940"/>
                  </a:cubicBezTo>
                  <a:lnTo>
                    <a:pt x="15456" y="3168"/>
                  </a:lnTo>
                  <a:cubicBezTo>
                    <a:pt x="15456" y="1417"/>
                    <a:pt x="14039" y="0"/>
                    <a:pt x="12288" y="0"/>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207" name="Google Shape;1207;p41"/>
            <p:cNvSpPr/>
            <p:nvPr/>
          </p:nvSpPr>
          <p:spPr>
            <a:xfrm>
              <a:off x="552875" y="2347725"/>
              <a:ext cx="333900" cy="201000"/>
            </a:xfrm>
            <a:custGeom>
              <a:avLst/>
              <a:gdLst/>
              <a:ahLst/>
              <a:cxnLst/>
              <a:rect l="l" t="t" r="r" b="b"/>
              <a:pathLst>
                <a:path w="13356" h="8040" extrusionOk="0">
                  <a:moveTo>
                    <a:pt x="2118" y="1"/>
                  </a:moveTo>
                  <a:cubicBezTo>
                    <a:pt x="940" y="1"/>
                    <a:pt x="1" y="956"/>
                    <a:pt x="1" y="2134"/>
                  </a:cubicBezTo>
                  <a:lnTo>
                    <a:pt x="1" y="5906"/>
                  </a:lnTo>
                  <a:cubicBezTo>
                    <a:pt x="1" y="7084"/>
                    <a:pt x="940" y="8039"/>
                    <a:pt x="2118" y="8039"/>
                  </a:cubicBezTo>
                  <a:lnTo>
                    <a:pt x="11238" y="8039"/>
                  </a:lnTo>
                  <a:cubicBezTo>
                    <a:pt x="12416" y="8039"/>
                    <a:pt x="13355" y="7084"/>
                    <a:pt x="13355" y="5906"/>
                  </a:cubicBezTo>
                  <a:lnTo>
                    <a:pt x="13355" y="2134"/>
                  </a:lnTo>
                  <a:cubicBezTo>
                    <a:pt x="13355" y="956"/>
                    <a:pt x="12416" y="1"/>
                    <a:pt x="11238" y="1"/>
                  </a:cubicBezTo>
                  <a:close/>
                </a:path>
              </a:pathLst>
            </a:custGeom>
            <a:solidFill>
              <a:srgbClr val="9EDADA"/>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208" name="Google Shape;1208;p41"/>
            <p:cNvSpPr/>
            <p:nvPr/>
          </p:nvSpPr>
          <p:spPr>
            <a:xfrm>
              <a:off x="572375" y="2360875"/>
              <a:ext cx="314400" cy="187850"/>
            </a:xfrm>
            <a:custGeom>
              <a:avLst/>
              <a:gdLst/>
              <a:ahLst/>
              <a:cxnLst/>
              <a:rect l="l" t="t" r="r" b="b"/>
              <a:pathLst>
                <a:path w="12576" h="7514" extrusionOk="0">
                  <a:moveTo>
                    <a:pt x="11843" y="0"/>
                  </a:moveTo>
                  <a:lnTo>
                    <a:pt x="1" y="7036"/>
                  </a:lnTo>
                  <a:cubicBezTo>
                    <a:pt x="383" y="7338"/>
                    <a:pt x="860" y="7513"/>
                    <a:pt x="1338" y="7513"/>
                  </a:cubicBezTo>
                  <a:lnTo>
                    <a:pt x="10458" y="7513"/>
                  </a:lnTo>
                  <a:cubicBezTo>
                    <a:pt x="11620" y="7513"/>
                    <a:pt x="12575" y="6558"/>
                    <a:pt x="12575" y="5380"/>
                  </a:cubicBezTo>
                  <a:lnTo>
                    <a:pt x="12575" y="1608"/>
                  </a:lnTo>
                  <a:cubicBezTo>
                    <a:pt x="12575" y="987"/>
                    <a:pt x="12305" y="414"/>
                    <a:pt x="11843" y="0"/>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209" name="Google Shape;1209;p41"/>
            <p:cNvSpPr/>
            <p:nvPr/>
          </p:nvSpPr>
          <p:spPr>
            <a:xfrm>
              <a:off x="953200" y="2321875"/>
              <a:ext cx="386425" cy="252700"/>
            </a:xfrm>
            <a:custGeom>
              <a:avLst/>
              <a:gdLst/>
              <a:ahLst/>
              <a:cxnLst/>
              <a:rect l="l" t="t" r="r" b="b"/>
              <a:pathLst>
                <a:path w="15457" h="10108" extrusionOk="0">
                  <a:moveTo>
                    <a:pt x="3168" y="0"/>
                  </a:moveTo>
                  <a:cubicBezTo>
                    <a:pt x="1417" y="0"/>
                    <a:pt x="1" y="1417"/>
                    <a:pt x="1" y="3168"/>
                  </a:cubicBezTo>
                  <a:lnTo>
                    <a:pt x="1" y="6940"/>
                  </a:lnTo>
                  <a:cubicBezTo>
                    <a:pt x="1" y="8691"/>
                    <a:pt x="1417" y="10108"/>
                    <a:pt x="3168" y="10108"/>
                  </a:cubicBezTo>
                  <a:lnTo>
                    <a:pt x="12289" y="10108"/>
                  </a:lnTo>
                  <a:cubicBezTo>
                    <a:pt x="14040" y="10108"/>
                    <a:pt x="15456" y="8691"/>
                    <a:pt x="15456" y="6940"/>
                  </a:cubicBezTo>
                  <a:lnTo>
                    <a:pt x="15456" y="3168"/>
                  </a:lnTo>
                  <a:cubicBezTo>
                    <a:pt x="15456" y="1417"/>
                    <a:pt x="14040" y="0"/>
                    <a:pt x="12289" y="0"/>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210" name="Google Shape;1210;p41"/>
            <p:cNvSpPr/>
            <p:nvPr/>
          </p:nvSpPr>
          <p:spPr>
            <a:xfrm>
              <a:off x="979475" y="2347725"/>
              <a:ext cx="333875" cy="201000"/>
            </a:xfrm>
            <a:custGeom>
              <a:avLst/>
              <a:gdLst/>
              <a:ahLst/>
              <a:cxnLst/>
              <a:rect l="l" t="t" r="r" b="b"/>
              <a:pathLst>
                <a:path w="13355" h="8040" extrusionOk="0">
                  <a:moveTo>
                    <a:pt x="2117" y="1"/>
                  </a:moveTo>
                  <a:cubicBezTo>
                    <a:pt x="939" y="1"/>
                    <a:pt x="0" y="956"/>
                    <a:pt x="0" y="2134"/>
                  </a:cubicBezTo>
                  <a:lnTo>
                    <a:pt x="0" y="5906"/>
                  </a:lnTo>
                  <a:cubicBezTo>
                    <a:pt x="0" y="7084"/>
                    <a:pt x="939" y="8039"/>
                    <a:pt x="2117" y="8039"/>
                  </a:cubicBezTo>
                  <a:lnTo>
                    <a:pt x="11238" y="8039"/>
                  </a:lnTo>
                  <a:cubicBezTo>
                    <a:pt x="12416" y="8039"/>
                    <a:pt x="13355" y="7084"/>
                    <a:pt x="13355" y="5906"/>
                  </a:cubicBezTo>
                  <a:lnTo>
                    <a:pt x="13355" y="2134"/>
                  </a:lnTo>
                  <a:cubicBezTo>
                    <a:pt x="13355" y="956"/>
                    <a:pt x="12416" y="1"/>
                    <a:pt x="11238" y="1"/>
                  </a:cubicBezTo>
                  <a:close/>
                </a:path>
              </a:pathLst>
            </a:custGeom>
            <a:solidFill>
              <a:srgbClr val="9EDADA"/>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211" name="Google Shape;1211;p41"/>
            <p:cNvSpPr/>
            <p:nvPr/>
          </p:nvSpPr>
          <p:spPr>
            <a:xfrm>
              <a:off x="999375" y="2360875"/>
              <a:ext cx="313975" cy="187850"/>
            </a:xfrm>
            <a:custGeom>
              <a:avLst/>
              <a:gdLst/>
              <a:ahLst/>
              <a:cxnLst/>
              <a:rect l="l" t="t" r="r" b="b"/>
              <a:pathLst>
                <a:path w="12559" h="7514" extrusionOk="0">
                  <a:moveTo>
                    <a:pt x="11827" y="0"/>
                  </a:moveTo>
                  <a:lnTo>
                    <a:pt x="0" y="7036"/>
                  </a:lnTo>
                  <a:cubicBezTo>
                    <a:pt x="366" y="7338"/>
                    <a:pt x="844" y="7513"/>
                    <a:pt x="1321" y="7513"/>
                  </a:cubicBezTo>
                  <a:lnTo>
                    <a:pt x="10442" y="7513"/>
                  </a:lnTo>
                  <a:cubicBezTo>
                    <a:pt x="11604" y="7513"/>
                    <a:pt x="12559" y="6558"/>
                    <a:pt x="12559" y="5380"/>
                  </a:cubicBezTo>
                  <a:lnTo>
                    <a:pt x="12559" y="1608"/>
                  </a:lnTo>
                  <a:cubicBezTo>
                    <a:pt x="12559" y="1003"/>
                    <a:pt x="12288" y="414"/>
                    <a:pt x="11827" y="0"/>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212" name="Google Shape;1212;p41"/>
            <p:cNvSpPr/>
            <p:nvPr/>
          </p:nvSpPr>
          <p:spPr>
            <a:xfrm>
              <a:off x="1387750" y="2321875"/>
              <a:ext cx="386425" cy="252700"/>
            </a:xfrm>
            <a:custGeom>
              <a:avLst/>
              <a:gdLst/>
              <a:ahLst/>
              <a:cxnLst/>
              <a:rect l="l" t="t" r="r" b="b"/>
              <a:pathLst>
                <a:path w="15457" h="10108" extrusionOk="0">
                  <a:moveTo>
                    <a:pt x="3184" y="0"/>
                  </a:moveTo>
                  <a:cubicBezTo>
                    <a:pt x="1417" y="0"/>
                    <a:pt x="1" y="1417"/>
                    <a:pt x="1" y="3168"/>
                  </a:cubicBezTo>
                  <a:lnTo>
                    <a:pt x="1" y="6940"/>
                  </a:lnTo>
                  <a:cubicBezTo>
                    <a:pt x="1" y="8691"/>
                    <a:pt x="1417" y="10108"/>
                    <a:pt x="3184" y="10108"/>
                  </a:cubicBezTo>
                  <a:lnTo>
                    <a:pt x="12289" y="10108"/>
                  </a:lnTo>
                  <a:cubicBezTo>
                    <a:pt x="14040" y="10108"/>
                    <a:pt x="15456" y="8691"/>
                    <a:pt x="15456" y="6940"/>
                  </a:cubicBezTo>
                  <a:lnTo>
                    <a:pt x="15456" y="3168"/>
                  </a:lnTo>
                  <a:cubicBezTo>
                    <a:pt x="15456" y="1417"/>
                    <a:pt x="14040" y="0"/>
                    <a:pt x="12289" y="0"/>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213" name="Google Shape;1213;p41"/>
            <p:cNvSpPr/>
            <p:nvPr/>
          </p:nvSpPr>
          <p:spPr>
            <a:xfrm>
              <a:off x="1414025" y="2347725"/>
              <a:ext cx="334275" cy="201000"/>
            </a:xfrm>
            <a:custGeom>
              <a:avLst/>
              <a:gdLst/>
              <a:ahLst/>
              <a:cxnLst/>
              <a:rect l="l" t="t" r="r" b="b"/>
              <a:pathLst>
                <a:path w="13371" h="8040" extrusionOk="0">
                  <a:moveTo>
                    <a:pt x="2133" y="1"/>
                  </a:moveTo>
                  <a:cubicBezTo>
                    <a:pt x="955" y="1"/>
                    <a:pt x="0" y="956"/>
                    <a:pt x="0" y="2134"/>
                  </a:cubicBezTo>
                  <a:lnTo>
                    <a:pt x="0" y="5906"/>
                  </a:lnTo>
                  <a:cubicBezTo>
                    <a:pt x="0" y="7084"/>
                    <a:pt x="955" y="8039"/>
                    <a:pt x="2133" y="8039"/>
                  </a:cubicBezTo>
                  <a:lnTo>
                    <a:pt x="11238" y="8039"/>
                  </a:lnTo>
                  <a:cubicBezTo>
                    <a:pt x="12416" y="8039"/>
                    <a:pt x="13371" y="7084"/>
                    <a:pt x="13371" y="5906"/>
                  </a:cubicBezTo>
                  <a:lnTo>
                    <a:pt x="13371" y="2134"/>
                  </a:lnTo>
                  <a:cubicBezTo>
                    <a:pt x="13371" y="956"/>
                    <a:pt x="12416" y="1"/>
                    <a:pt x="11238" y="1"/>
                  </a:cubicBezTo>
                  <a:close/>
                </a:path>
              </a:pathLst>
            </a:custGeom>
            <a:solidFill>
              <a:srgbClr val="9EDADA"/>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214" name="Google Shape;1214;p41"/>
            <p:cNvSpPr/>
            <p:nvPr/>
          </p:nvSpPr>
          <p:spPr>
            <a:xfrm>
              <a:off x="1433900" y="2360875"/>
              <a:ext cx="314400" cy="187850"/>
            </a:xfrm>
            <a:custGeom>
              <a:avLst/>
              <a:gdLst/>
              <a:ahLst/>
              <a:cxnLst/>
              <a:rect l="l" t="t" r="r" b="b"/>
              <a:pathLst>
                <a:path w="12576" h="7514" extrusionOk="0">
                  <a:moveTo>
                    <a:pt x="11828" y="0"/>
                  </a:moveTo>
                  <a:lnTo>
                    <a:pt x="1" y="7036"/>
                  </a:lnTo>
                  <a:cubicBezTo>
                    <a:pt x="367" y="7338"/>
                    <a:pt x="845" y="7513"/>
                    <a:pt x="1338" y="7513"/>
                  </a:cubicBezTo>
                  <a:lnTo>
                    <a:pt x="10443" y="7513"/>
                  </a:lnTo>
                  <a:cubicBezTo>
                    <a:pt x="11621" y="7513"/>
                    <a:pt x="12576" y="6558"/>
                    <a:pt x="12576" y="5380"/>
                  </a:cubicBezTo>
                  <a:lnTo>
                    <a:pt x="12576" y="1608"/>
                  </a:lnTo>
                  <a:cubicBezTo>
                    <a:pt x="12576" y="987"/>
                    <a:pt x="12305" y="414"/>
                    <a:pt x="11828" y="0"/>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grpSp>
      <p:grpSp>
        <p:nvGrpSpPr>
          <p:cNvPr id="1215" name="Google Shape;1215;p41"/>
          <p:cNvGrpSpPr/>
          <p:nvPr/>
        </p:nvGrpSpPr>
        <p:grpSpPr>
          <a:xfrm>
            <a:off x="901882" y="703134"/>
            <a:ext cx="5295666" cy="6434292"/>
            <a:chOff x="666750" y="527350"/>
            <a:chExt cx="3981600" cy="4825719"/>
          </a:xfrm>
        </p:grpSpPr>
        <p:sp>
          <p:nvSpPr>
            <p:cNvPr id="1216" name="Google Shape;1216;p41"/>
            <p:cNvSpPr/>
            <p:nvPr/>
          </p:nvSpPr>
          <p:spPr>
            <a:xfrm>
              <a:off x="2484788" y="3718927"/>
              <a:ext cx="345525" cy="1634142"/>
            </a:xfrm>
            <a:custGeom>
              <a:avLst/>
              <a:gdLst/>
              <a:ahLst/>
              <a:cxnLst/>
              <a:rect l="l" t="t" r="r" b="b"/>
              <a:pathLst>
                <a:path w="5575" h="20532" extrusionOk="0">
                  <a:moveTo>
                    <a:pt x="0" y="1"/>
                  </a:moveTo>
                  <a:lnTo>
                    <a:pt x="0" y="20532"/>
                  </a:lnTo>
                  <a:lnTo>
                    <a:pt x="5575" y="20532"/>
                  </a:lnTo>
                  <a:lnTo>
                    <a:pt x="5575" y="1"/>
                  </a:ln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217" name="Google Shape;1217;p41"/>
            <p:cNvSpPr/>
            <p:nvPr/>
          </p:nvSpPr>
          <p:spPr>
            <a:xfrm>
              <a:off x="666750" y="527350"/>
              <a:ext cx="3981600" cy="3551700"/>
            </a:xfrm>
            <a:prstGeom prst="roundRect">
              <a:avLst>
                <a:gd name="adj" fmla="val 6436"/>
              </a:avLst>
            </a:prstGeom>
            <a:solidFill>
              <a:srgbClr val="E1556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218" name="Google Shape;1218;p41"/>
            <p:cNvSpPr/>
            <p:nvPr/>
          </p:nvSpPr>
          <p:spPr>
            <a:xfrm>
              <a:off x="885150" y="722050"/>
              <a:ext cx="3544800" cy="3162300"/>
            </a:xfrm>
            <a:prstGeom prst="roundRect">
              <a:avLst>
                <a:gd name="adj" fmla="val 4539"/>
              </a:avLst>
            </a:prstGeom>
            <a:no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grpSp>
      <p:sp>
        <p:nvSpPr>
          <p:cNvPr id="3" name="Title 2"/>
          <p:cNvSpPr>
            <a:spLocks noGrp="1"/>
          </p:cNvSpPr>
          <p:nvPr>
            <p:ph type="ctrTitle" idx="4294967295"/>
          </p:nvPr>
        </p:nvSpPr>
        <p:spPr>
          <a:xfrm rot="302">
            <a:off x="1047815" y="1658085"/>
            <a:ext cx="5003800" cy="2736850"/>
          </a:xfrm>
        </p:spPr>
        <p:txBody>
          <a:bodyPr>
            <a:noAutofit/>
          </a:bodyPr>
          <a:lstStyle/>
          <a:p>
            <a:r>
              <a:rPr lang="en-US" sz="6000">
                <a:solidFill>
                  <a:schemeClr val="bg1"/>
                </a:solidFill>
                <a:latin typeface="Arial-Rounded" pitchFamily="34" charset="0"/>
                <a:ea typeface="Arial-Rounded" pitchFamily="34" charset="0"/>
                <a:cs typeface="Arial-Rounded" pitchFamily="34" charset="0"/>
              </a:rPr>
              <a:t>NÀO </a:t>
            </a:r>
            <a:br>
              <a:rPr lang="en-US" sz="6000">
                <a:solidFill>
                  <a:schemeClr val="bg1"/>
                </a:solidFill>
                <a:latin typeface="Arial-Rounded" pitchFamily="34" charset="0"/>
                <a:ea typeface="Arial-Rounded" pitchFamily="34" charset="0"/>
                <a:cs typeface="Arial-Rounded" pitchFamily="34" charset="0"/>
              </a:rPr>
            </a:br>
            <a:r>
              <a:rPr lang="en-US" sz="6000">
                <a:solidFill>
                  <a:schemeClr val="bg1"/>
                </a:solidFill>
                <a:latin typeface="Arial-Rounded" pitchFamily="34" charset="0"/>
                <a:ea typeface="Arial-Rounded" pitchFamily="34" charset="0"/>
                <a:cs typeface="Arial-Rounded" pitchFamily="34" charset="0"/>
              </a:rPr>
              <a:t>MÌNH CÙNG </a:t>
            </a:r>
            <a:br>
              <a:rPr lang="en-US" sz="6000">
                <a:solidFill>
                  <a:schemeClr val="bg1"/>
                </a:solidFill>
                <a:latin typeface="Arial-Rounded" pitchFamily="34" charset="0"/>
                <a:ea typeface="Arial-Rounded" pitchFamily="34" charset="0"/>
                <a:cs typeface="Arial-Rounded" pitchFamily="34" charset="0"/>
              </a:rPr>
            </a:br>
            <a:r>
              <a:rPr lang="en-US" sz="6000">
                <a:solidFill>
                  <a:schemeClr val="bg1"/>
                </a:solidFill>
                <a:latin typeface="Arial-Rounded" pitchFamily="34" charset="0"/>
                <a:ea typeface="Arial-Rounded" pitchFamily="34" charset="0"/>
                <a:cs typeface="Arial-Rounded" pitchFamily="34" charset="0"/>
              </a:rPr>
              <a:t>LÊN XE BUÝT</a:t>
            </a:r>
            <a:endParaRPr lang="en-US" sz="6000" dirty="0">
              <a:solidFill>
                <a:schemeClr val="bg1"/>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29167420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555"/>
        <p:cNvGrpSpPr/>
        <p:nvPr/>
      </p:nvGrpSpPr>
      <p:grpSpPr>
        <a:xfrm>
          <a:off x="0" y="0"/>
          <a:ext cx="0" cy="0"/>
          <a:chOff x="0" y="0"/>
          <a:chExt cx="0" cy="0"/>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5831" y="-304800"/>
            <a:ext cx="5453784" cy="58910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2138" y="4718050"/>
            <a:ext cx="13339763" cy="2139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487181" y="5439506"/>
            <a:ext cx="6979135"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11500" dirty="0" err="1">
                <a:solidFill>
                  <a:srgbClr val="422C46"/>
                </a:solidFill>
                <a:latin typeface="Arial-Rounded" pitchFamily="34" charset="0"/>
                <a:ea typeface="Arial-Rounded" pitchFamily="34" charset="0"/>
                <a:cs typeface="Arial-Rounded" pitchFamily="34" charset="0"/>
                <a:sym typeface="Arial"/>
              </a:rPr>
              <a:t>ngôi</a:t>
            </a:r>
            <a:r>
              <a:rPr lang="en-US" sz="11500" dirty="0">
                <a:solidFill>
                  <a:srgbClr val="422C46"/>
                </a:solidFill>
                <a:latin typeface="Arial-Rounded" pitchFamily="34" charset="0"/>
                <a:ea typeface="Arial-Rounded" pitchFamily="34" charset="0"/>
                <a:cs typeface="Arial-Rounded" pitchFamily="34" charset="0"/>
                <a:sym typeface="Arial"/>
              </a:rPr>
              <a:t> </a:t>
            </a:r>
            <a:r>
              <a:rPr lang="en-US" sz="11500" dirty="0" err="1">
                <a:solidFill>
                  <a:srgbClr val="422C46"/>
                </a:solidFill>
                <a:latin typeface="Arial-Rounded" pitchFamily="34" charset="0"/>
                <a:ea typeface="Arial-Rounded" pitchFamily="34" charset="0"/>
                <a:cs typeface="Arial-Rounded" pitchFamily="34" charset="0"/>
                <a:sym typeface="Arial"/>
              </a:rPr>
              <a:t>sao</a:t>
            </a:r>
            <a:endParaRPr lang="en-US" sz="11500" dirty="0">
              <a:solidFill>
                <a:srgbClr val="422C46"/>
              </a:solidFill>
              <a:latin typeface="Arial-Rounded" pitchFamily="34" charset="0"/>
              <a:ea typeface="Arial-Rounded" pitchFamily="34" charset="0"/>
              <a:cs typeface="Arial-Rounded" pitchFamily="34" charset="0"/>
              <a:sym typeface="Arial"/>
            </a:endParaRPr>
          </a:p>
        </p:txBody>
      </p:sp>
      <p:sp>
        <p:nvSpPr>
          <p:cNvPr id="4" name="Title 1"/>
          <p:cNvSpPr txBox="1">
            <a:spLocks/>
          </p:cNvSpPr>
          <p:nvPr/>
        </p:nvSpPr>
        <p:spPr>
          <a:xfrm>
            <a:off x="6560830" y="5439506"/>
            <a:ext cx="251786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11500">
                <a:solidFill>
                  <a:srgbClr val="FF0000"/>
                </a:solidFill>
                <a:latin typeface="Arial-Rounded" pitchFamily="34" charset="0"/>
                <a:ea typeface="Arial-Rounded" pitchFamily="34" charset="0"/>
                <a:cs typeface="Arial-Rounded" pitchFamily="34" charset="0"/>
                <a:sym typeface="Arial"/>
              </a:rPr>
              <a:t>ao</a:t>
            </a:r>
          </a:p>
        </p:txBody>
      </p:sp>
      <p:pic>
        <p:nvPicPr>
          <p:cNvPr id="5" name="Picture 2" descr="Cartoon Star. Download a Free Preview or High Quality Adobe Illustrator Ai,  EPS, PDF and High Resolution JPEG ver… | Rainbow cartoon, Printable vintage  art, Cartoon"/>
          <p:cNvPicPr>
            <a:picLocks noChangeAspect="1" noChangeArrowheads="1"/>
          </p:cNvPicPr>
          <p:nvPr/>
        </p:nvPicPr>
        <p:blipFill rotWithShape="1">
          <a:blip r:embed="rId2">
            <a:extLst>
              <a:ext uri="{28A0092B-C50C-407E-A947-70E740481C1C}">
                <a14:useLocalDpi xmlns:a14="http://schemas.microsoft.com/office/drawing/2010/main" val="0"/>
              </a:ext>
            </a:extLst>
          </a:blip>
          <a:srcRect b="8973"/>
          <a:stretch/>
        </p:blipFill>
        <p:spPr bwMode="auto">
          <a:xfrm>
            <a:off x="3819365" y="279834"/>
            <a:ext cx="4443484" cy="43683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9228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895"/>
        <p:cNvGrpSpPr/>
        <p:nvPr/>
      </p:nvGrpSpPr>
      <p:grpSpPr>
        <a:xfrm>
          <a:off x="0" y="0"/>
          <a:ext cx="0" cy="0"/>
          <a:chOff x="0" y="0"/>
          <a:chExt cx="0" cy="0"/>
        </a:xfrm>
      </p:grpSpPr>
      <p:sp>
        <p:nvSpPr>
          <p:cNvPr id="2" name="Title 1"/>
          <p:cNvSpPr txBox="1">
            <a:spLocks/>
          </p:cNvSpPr>
          <p:nvPr/>
        </p:nvSpPr>
        <p:spPr>
          <a:xfrm>
            <a:off x="2632538" y="5495926"/>
            <a:ext cx="6587662" cy="874517"/>
          </a:xfrm>
          <a:prstGeom prst="rect">
            <a:avLst/>
          </a:prstGeom>
        </p:spPr>
        <p:txBody>
          <a:bodyPr vert="horz" lIns="121472" tIns="60736" rIns="121472" bIns="6073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12800">
                <a:solidFill>
                  <a:srgbClr val="422C46"/>
                </a:solidFill>
                <a:latin typeface="Arial-Rounded" pitchFamily="34" charset="0"/>
                <a:ea typeface="Arial-Rounded" pitchFamily="34" charset="0"/>
                <a:cs typeface="Arial-Rounded" pitchFamily="34" charset="0"/>
                <a:sym typeface="Arial"/>
              </a:rPr>
              <a:t>quả táo</a:t>
            </a:r>
          </a:p>
        </p:txBody>
      </p:sp>
      <p:sp>
        <p:nvSpPr>
          <p:cNvPr id="3" name="Title 1"/>
          <p:cNvSpPr txBox="1">
            <a:spLocks/>
          </p:cNvSpPr>
          <p:nvPr/>
        </p:nvSpPr>
        <p:spPr>
          <a:xfrm>
            <a:off x="6350668" y="5495926"/>
            <a:ext cx="2630048" cy="874517"/>
          </a:xfrm>
          <a:prstGeom prst="rect">
            <a:avLst/>
          </a:prstGeom>
        </p:spPr>
        <p:txBody>
          <a:bodyPr vert="horz" lIns="121472" tIns="60736" rIns="121472" bIns="6073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12800">
                <a:solidFill>
                  <a:srgbClr val="FF0000"/>
                </a:solidFill>
                <a:latin typeface="Arial-Rounded" pitchFamily="34" charset="0"/>
                <a:ea typeface="Arial-Rounded" pitchFamily="34" charset="0"/>
                <a:cs typeface="Arial-Rounded" pitchFamily="34" charset="0"/>
                <a:sym typeface="Arial"/>
              </a:rPr>
              <a:t>ao</a:t>
            </a:r>
          </a:p>
        </p:txBody>
      </p:sp>
      <p:sp>
        <p:nvSpPr>
          <p:cNvPr id="7" name="AutoShape 2" descr="hình ảnh : cây, thực vật, trắng, Bãi cỏ, chuông, Cây bụi, món ăn, màu xanh  lá, Cây cỏ, Sản xuất, rau, nhỏ bé, Thực vật học, chất độc, hẹ, Lá thật,"/>
          <p:cNvSpPr>
            <a:spLocks noChangeAspect="1" noChangeArrowheads="1"/>
          </p:cNvSpPr>
          <p:nvPr/>
        </p:nvSpPr>
        <p:spPr bwMode="auto">
          <a:xfrm>
            <a:off x="170656"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buClr>
                <a:srgbClr val="000000"/>
              </a:buClr>
            </a:pPr>
            <a:endParaRPr lang="en-US" sz="1900" kern="0">
              <a:solidFill>
                <a:srgbClr val="000000"/>
              </a:solidFill>
              <a:latin typeface="Arial"/>
              <a:cs typeface="Arial"/>
              <a:sym typeface="Arial"/>
            </a:endParaRPr>
          </a:p>
        </p:txBody>
      </p:sp>
      <p:sp>
        <p:nvSpPr>
          <p:cNvPr id="8" name="AutoShape 4" descr="hình ảnh : cây, thực vật, trắng, Bãi cỏ, chuông, Cây bụi, món ăn, màu xanh  lá, Cây cỏ, Sản xuất, rau, nhỏ bé, Thực vật học, chất độc, hẹ, Lá thật,"/>
          <p:cNvSpPr>
            <a:spLocks noChangeAspect="1" noChangeArrowheads="1"/>
          </p:cNvSpPr>
          <p:nvPr/>
        </p:nvSpPr>
        <p:spPr bwMode="auto">
          <a:xfrm>
            <a:off x="323056"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buClr>
                <a:srgbClr val="000000"/>
              </a:buClr>
            </a:pPr>
            <a:endParaRPr lang="en-US" sz="1900" kern="0">
              <a:solidFill>
                <a:srgbClr val="000000"/>
              </a:solidFill>
              <a:latin typeface="Arial"/>
              <a:cs typeface="Arial"/>
              <a:sym typeface="Arial"/>
            </a:endParaRPr>
          </a:p>
        </p:txBody>
      </p:sp>
      <p:pic>
        <p:nvPicPr>
          <p:cNvPr id="3074" name="Picture 2" descr="Mơ thấy quả táo đánh con gì?"/>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1803" y="338139"/>
            <a:ext cx="6269132" cy="473142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632538" y="5353669"/>
            <a:ext cx="6587662" cy="874517"/>
          </a:xfrm>
          <a:prstGeom prst="rect">
            <a:avLst/>
          </a:prstGeom>
        </p:spPr>
        <p:txBody>
          <a:bodyPr vert="horz" lIns="121472" tIns="60736" rIns="121472" bIns="6073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12800">
                <a:solidFill>
                  <a:srgbClr val="422C46"/>
                </a:solidFill>
                <a:latin typeface="Arial-Rounded" pitchFamily="34" charset="0"/>
                <a:ea typeface="Arial-Rounded" pitchFamily="34" charset="0"/>
                <a:cs typeface="Arial-Rounded" pitchFamily="34" charset="0"/>
                <a:sym typeface="Arial"/>
              </a:rPr>
              <a:t>cái kẹo</a:t>
            </a:r>
          </a:p>
        </p:txBody>
      </p:sp>
      <p:sp>
        <p:nvSpPr>
          <p:cNvPr id="4" name="Title 1"/>
          <p:cNvSpPr txBox="1">
            <a:spLocks/>
          </p:cNvSpPr>
          <p:nvPr/>
        </p:nvSpPr>
        <p:spPr>
          <a:xfrm>
            <a:off x="3570408" y="5353669"/>
            <a:ext cx="2630048" cy="874517"/>
          </a:xfrm>
          <a:prstGeom prst="rect">
            <a:avLst/>
          </a:prstGeom>
        </p:spPr>
        <p:txBody>
          <a:bodyPr vert="horz" lIns="121472" tIns="60736" rIns="121472" bIns="6073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12800">
                <a:solidFill>
                  <a:srgbClr val="FF0000"/>
                </a:solidFill>
                <a:latin typeface="Arial-Rounded" pitchFamily="34" charset="0"/>
                <a:ea typeface="Arial-Rounded" pitchFamily="34" charset="0"/>
                <a:cs typeface="Arial-Rounded" pitchFamily="34" charset="0"/>
                <a:sym typeface="Arial"/>
              </a:rPr>
              <a:t>ai</a:t>
            </a:r>
          </a:p>
        </p:txBody>
      </p:sp>
      <p:pic>
        <p:nvPicPr>
          <p:cNvPr id="5" name="Picture 2" descr="Kẹo Alpenliebe Hương Dâu Kem (Gói 40 Viên) - banhKeoGiaRe.com - Chuyên phân  phối bánh kẹo giá sỉ,giá thùng, giá bán buôn trên toàn quố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2652" y="177801"/>
            <a:ext cx="4847435" cy="48474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616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632538" y="5353669"/>
            <a:ext cx="6587662" cy="874517"/>
          </a:xfrm>
          <a:prstGeom prst="rect">
            <a:avLst/>
          </a:prstGeom>
        </p:spPr>
        <p:txBody>
          <a:bodyPr vert="horz" lIns="121472" tIns="60736" rIns="121472" bIns="6073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12800">
                <a:solidFill>
                  <a:srgbClr val="422C46"/>
                </a:solidFill>
                <a:latin typeface="Arial-Rounded" pitchFamily="34" charset="0"/>
                <a:ea typeface="Arial-Rounded" pitchFamily="34" charset="0"/>
                <a:cs typeface="Arial-Rounded" pitchFamily="34" charset="0"/>
                <a:sym typeface="Arial"/>
              </a:rPr>
              <a:t>ao bèo</a:t>
            </a:r>
          </a:p>
        </p:txBody>
      </p:sp>
      <p:sp>
        <p:nvSpPr>
          <p:cNvPr id="4" name="Title 1"/>
          <p:cNvSpPr txBox="1">
            <a:spLocks/>
          </p:cNvSpPr>
          <p:nvPr/>
        </p:nvSpPr>
        <p:spPr>
          <a:xfrm>
            <a:off x="3116946" y="5353669"/>
            <a:ext cx="2630048" cy="874517"/>
          </a:xfrm>
          <a:prstGeom prst="rect">
            <a:avLst/>
          </a:prstGeom>
        </p:spPr>
        <p:txBody>
          <a:bodyPr vert="horz" lIns="121472" tIns="60736" rIns="121472" bIns="6073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12800">
                <a:solidFill>
                  <a:srgbClr val="FF0000"/>
                </a:solidFill>
                <a:latin typeface="Arial-Rounded" pitchFamily="34" charset="0"/>
                <a:ea typeface="Arial-Rounded" pitchFamily="34" charset="0"/>
                <a:cs typeface="Arial-Rounded" pitchFamily="34" charset="0"/>
                <a:sym typeface="Arial"/>
              </a:rPr>
              <a:t>ao</a:t>
            </a:r>
          </a:p>
        </p:txBody>
      </p:sp>
      <p:pic>
        <p:nvPicPr>
          <p:cNvPr id="2052" name="Picture 4" descr="Ao Bèo Chùa Đồng Kỵ | Xanh quá trời ạh! | Nguyễn Thị Nguyệt | Flick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01322" y="304800"/>
            <a:ext cx="6056218" cy="45421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0723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930"/>
        <p:cNvGrpSpPr/>
        <p:nvPr/>
      </p:nvGrpSpPr>
      <p:grpSpPr>
        <a:xfrm>
          <a:off x="0" y="0"/>
          <a:ext cx="0" cy="0"/>
          <a:chOff x="0" y="0"/>
          <a:chExt cx="0" cy="0"/>
        </a:xfrm>
      </p:grpSpPr>
      <p:sp>
        <p:nvSpPr>
          <p:cNvPr id="14" name="Title 1"/>
          <p:cNvSpPr txBox="1">
            <a:spLocks/>
          </p:cNvSpPr>
          <p:nvPr/>
        </p:nvSpPr>
        <p:spPr>
          <a:xfrm>
            <a:off x="166420" y="4419601"/>
            <a:ext cx="3255818"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6000">
                <a:solidFill>
                  <a:srgbClr val="422C46"/>
                </a:solidFill>
                <a:latin typeface="Arial-Rounded" pitchFamily="34" charset="0"/>
                <a:ea typeface="Arial-Rounded" pitchFamily="34" charset="0"/>
                <a:cs typeface="Arial-Rounded" pitchFamily="34" charset="0"/>
                <a:sym typeface="Arial"/>
              </a:rPr>
              <a:t>ngôi sao</a:t>
            </a:r>
          </a:p>
        </p:txBody>
      </p:sp>
      <p:sp>
        <p:nvSpPr>
          <p:cNvPr id="15" name="Title 1"/>
          <p:cNvSpPr txBox="1">
            <a:spLocks/>
          </p:cNvSpPr>
          <p:nvPr/>
        </p:nvSpPr>
        <p:spPr>
          <a:xfrm>
            <a:off x="3345750" y="4310588"/>
            <a:ext cx="3073194" cy="874517"/>
          </a:xfrm>
          <a:prstGeom prst="rect">
            <a:avLst/>
          </a:prstGeom>
        </p:spPr>
        <p:txBody>
          <a:bodyPr vert="horz" lIns="121472" tIns="60736" rIns="121472" bIns="6073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6000">
                <a:solidFill>
                  <a:srgbClr val="422C46"/>
                </a:solidFill>
                <a:latin typeface="Arial-Rounded" pitchFamily="34" charset="0"/>
                <a:ea typeface="Arial-Rounded" pitchFamily="34" charset="0"/>
                <a:cs typeface="Arial-Rounded" pitchFamily="34" charset="0"/>
                <a:sym typeface="Arial"/>
              </a:rPr>
              <a:t>quả táo</a:t>
            </a:r>
          </a:p>
        </p:txBody>
      </p:sp>
      <p:sp>
        <p:nvSpPr>
          <p:cNvPr id="16" name="Title 1"/>
          <p:cNvSpPr txBox="1">
            <a:spLocks/>
          </p:cNvSpPr>
          <p:nvPr/>
        </p:nvSpPr>
        <p:spPr>
          <a:xfrm>
            <a:off x="6509658" y="4310589"/>
            <a:ext cx="2852620" cy="874517"/>
          </a:xfrm>
          <a:prstGeom prst="rect">
            <a:avLst/>
          </a:prstGeom>
        </p:spPr>
        <p:txBody>
          <a:bodyPr vert="horz" lIns="121472" tIns="60736" rIns="121472" bIns="6073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6000" dirty="0" err="1">
                <a:solidFill>
                  <a:srgbClr val="422C46"/>
                </a:solidFill>
                <a:latin typeface="Arial-Rounded" pitchFamily="34" charset="0"/>
                <a:ea typeface="Arial-Rounded" pitchFamily="34" charset="0"/>
                <a:cs typeface="Arial-Rounded" pitchFamily="34" charset="0"/>
                <a:sym typeface="Arial"/>
              </a:rPr>
              <a:t>cái</a:t>
            </a:r>
            <a:r>
              <a:rPr lang="en-US" sz="6000" dirty="0">
                <a:solidFill>
                  <a:srgbClr val="422C46"/>
                </a:solidFill>
                <a:latin typeface="Arial-Rounded" pitchFamily="34" charset="0"/>
                <a:ea typeface="Arial-Rounded" pitchFamily="34" charset="0"/>
                <a:cs typeface="Arial-Rounded" pitchFamily="34" charset="0"/>
                <a:sym typeface="Arial"/>
              </a:rPr>
              <a:t> </a:t>
            </a:r>
            <a:r>
              <a:rPr lang="en-US" sz="6000" dirty="0" err="1">
                <a:solidFill>
                  <a:srgbClr val="422C46"/>
                </a:solidFill>
                <a:latin typeface="Arial-Rounded" pitchFamily="34" charset="0"/>
                <a:ea typeface="Arial-Rounded" pitchFamily="34" charset="0"/>
                <a:cs typeface="Arial-Rounded" pitchFamily="34" charset="0"/>
                <a:sym typeface="Arial"/>
              </a:rPr>
              <a:t>kẹo</a:t>
            </a:r>
            <a:endParaRPr lang="en-US" sz="6000" dirty="0">
              <a:solidFill>
                <a:srgbClr val="422C46"/>
              </a:solidFill>
              <a:latin typeface="Arial-Rounded" pitchFamily="34" charset="0"/>
              <a:ea typeface="Arial-Rounded" pitchFamily="34" charset="0"/>
              <a:cs typeface="Arial-Rounded" pitchFamily="34" charset="0"/>
              <a:sym typeface="Arial"/>
            </a:endParaRPr>
          </a:p>
        </p:txBody>
      </p:sp>
      <p:sp>
        <p:nvSpPr>
          <p:cNvPr id="17" name="Title 1"/>
          <p:cNvSpPr txBox="1">
            <a:spLocks/>
          </p:cNvSpPr>
          <p:nvPr/>
        </p:nvSpPr>
        <p:spPr>
          <a:xfrm>
            <a:off x="8915400" y="4310589"/>
            <a:ext cx="3073194" cy="874517"/>
          </a:xfrm>
          <a:prstGeom prst="rect">
            <a:avLst/>
          </a:prstGeom>
        </p:spPr>
        <p:txBody>
          <a:bodyPr vert="horz" lIns="121472" tIns="60736" rIns="121472" bIns="6073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6000">
                <a:solidFill>
                  <a:srgbClr val="422C46"/>
                </a:solidFill>
                <a:latin typeface="Arial-Rounded" pitchFamily="34" charset="0"/>
                <a:ea typeface="Arial-Rounded" pitchFamily="34" charset="0"/>
                <a:cs typeface="Arial-Rounded" pitchFamily="34" charset="0"/>
                <a:sym typeface="Arial"/>
              </a:rPr>
              <a:t>ao bèo</a:t>
            </a:r>
          </a:p>
        </p:txBody>
      </p:sp>
      <p:pic>
        <p:nvPicPr>
          <p:cNvPr id="18" name="Picture 2" descr="Kẹo Alpenliebe Hương Dâu Kem (Gói 40 Viên) - banhKeoGiaRe.com - Chuyên phân  phối bánh kẹo giá sỉ,giá thùng, giá bán buôn trên toàn quố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51784" y="1956482"/>
            <a:ext cx="2139466" cy="213946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Mơ thấy quả táo đánh con gì?"/>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5200" y="1956483"/>
            <a:ext cx="2873256" cy="216849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Cartoon Star. Download a Free Preview or High Quality Adobe Illustrator Ai,  EPS, PDF and High Resolution JPEG ver… | Rainbow cartoon, Printable vintage  art, Cartoon"/>
          <p:cNvPicPr>
            <a:picLocks noChangeAspect="1" noChangeArrowheads="1"/>
          </p:cNvPicPr>
          <p:nvPr/>
        </p:nvPicPr>
        <p:blipFill rotWithShape="1">
          <a:blip r:embed="rId5">
            <a:extLst>
              <a:ext uri="{28A0092B-C50C-407E-A947-70E740481C1C}">
                <a14:useLocalDpi xmlns:a14="http://schemas.microsoft.com/office/drawing/2010/main" val="0"/>
              </a:ext>
            </a:extLst>
          </a:blip>
          <a:srcRect b="8973"/>
          <a:stretch/>
        </p:blipFill>
        <p:spPr bwMode="auto">
          <a:xfrm>
            <a:off x="596168" y="1956482"/>
            <a:ext cx="2176256" cy="213946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Ao Bèo Chùa Đồng Kỵ | Xanh quá trời ạh! | Nguyễn Thị Nguyệt | Flick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91606" y="1956482"/>
            <a:ext cx="2852620" cy="213946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078"/>
        <p:cNvGrpSpPr/>
        <p:nvPr/>
      </p:nvGrpSpPr>
      <p:grpSpPr>
        <a:xfrm>
          <a:off x="0" y="0"/>
          <a:ext cx="0" cy="0"/>
          <a:chOff x="0" y="0"/>
          <a:chExt cx="0" cy="0"/>
        </a:xfrm>
      </p:grpSpPr>
      <p:sp>
        <p:nvSpPr>
          <p:cNvPr id="7" name="Title 1"/>
          <p:cNvSpPr txBox="1">
            <a:spLocks/>
          </p:cNvSpPr>
          <p:nvPr/>
        </p:nvSpPr>
        <p:spPr>
          <a:xfrm>
            <a:off x="166420" y="5635295"/>
            <a:ext cx="3255818"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6000">
                <a:solidFill>
                  <a:srgbClr val="422C46"/>
                </a:solidFill>
                <a:latin typeface="Arial-Rounded" pitchFamily="34" charset="0"/>
                <a:ea typeface="Arial-Rounded" pitchFamily="34" charset="0"/>
                <a:cs typeface="Arial-Rounded" pitchFamily="34" charset="0"/>
                <a:sym typeface="Arial"/>
              </a:rPr>
              <a:t>ngôi sao</a:t>
            </a:r>
          </a:p>
        </p:txBody>
      </p:sp>
      <p:sp>
        <p:nvSpPr>
          <p:cNvPr id="13" name="Title 1"/>
          <p:cNvSpPr txBox="1">
            <a:spLocks/>
          </p:cNvSpPr>
          <p:nvPr/>
        </p:nvSpPr>
        <p:spPr>
          <a:xfrm>
            <a:off x="3345750" y="5526284"/>
            <a:ext cx="3073194" cy="874517"/>
          </a:xfrm>
          <a:prstGeom prst="rect">
            <a:avLst/>
          </a:prstGeom>
        </p:spPr>
        <p:txBody>
          <a:bodyPr vert="horz" lIns="121472" tIns="60736" rIns="121472" bIns="6073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6000">
                <a:solidFill>
                  <a:srgbClr val="422C46"/>
                </a:solidFill>
                <a:latin typeface="Arial-Rounded" pitchFamily="34" charset="0"/>
                <a:ea typeface="Arial-Rounded" pitchFamily="34" charset="0"/>
                <a:cs typeface="Arial-Rounded" pitchFamily="34" charset="0"/>
                <a:sym typeface="Arial"/>
              </a:rPr>
              <a:t>quả táo</a:t>
            </a:r>
          </a:p>
        </p:txBody>
      </p:sp>
      <p:sp>
        <p:nvSpPr>
          <p:cNvPr id="14" name="Title 1"/>
          <p:cNvSpPr txBox="1">
            <a:spLocks/>
          </p:cNvSpPr>
          <p:nvPr/>
        </p:nvSpPr>
        <p:spPr>
          <a:xfrm>
            <a:off x="6509658" y="5526284"/>
            <a:ext cx="2761028" cy="874517"/>
          </a:xfrm>
          <a:prstGeom prst="rect">
            <a:avLst/>
          </a:prstGeom>
        </p:spPr>
        <p:txBody>
          <a:bodyPr vert="horz" lIns="121472" tIns="60736" rIns="121472" bIns="6073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6000" dirty="0" err="1">
                <a:solidFill>
                  <a:srgbClr val="422C46"/>
                </a:solidFill>
                <a:latin typeface="Arial-Rounded" pitchFamily="34" charset="0"/>
                <a:ea typeface="Arial-Rounded" pitchFamily="34" charset="0"/>
                <a:cs typeface="Arial-Rounded" pitchFamily="34" charset="0"/>
                <a:sym typeface="Arial"/>
              </a:rPr>
              <a:t>cái</a:t>
            </a:r>
            <a:r>
              <a:rPr lang="en-US" sz="6000" dirty="0">
                <a:solidFill>
                  <a:srgbClr val="422C46"/>
                </a:solidFill>
                <a:latin typeface="Arial-Rounded" pitchFamily="34" charset="0"/>
                <a:ea typeface="Arial-Rounded" pitchFamily="34" charset="0"/>
                <a:cs typeface="Arial-Rounded" pitchFamily="34" charset="0"/>
                <a:sym typeface="Arial"/>
              </a:rPr>
              <a:t> </a:t>
            </a:r>
            <a:r>
              <a:rPr lang="en-US" sz="6000" dirty="0" err="1">
                <a:solidFill>
                  <a:srgbClr val="422C46"/>
                </a:solidFill>
                <a:latin typeface="Arial-Rounded" pitchFamily="34" charset="0"/>
                <a:ea typeface="Arial-Rounded" pitchFamily="34" charset="0"/>
                <a:cs typeface="Arial-Rounded" pitchFamily="34" charset="0"/>
                <a:sym typeface="Arial"/>
              </a:rPr>
              <a:t>kẹo</a:t>
            </a:r>
            <a:endParaRPr lang="en-US" sz="6000" dirty="0">
              <a:solidFill>
                <a:srgbClr val="422C46"/>
              </a:solidFill>
              <a:latin typeface="Arial-Rounded" pitchFamily="34" charset="0"/>
              <a:ea typeface="Arial-Rounded" pitchFamily="34" charset="0"/>
              <a:cs typeface="Arial-Rounded" pitchFamily="34" charset="0"/>
              <a:sym typeface="Arial"/>
            </a:endParaRPr>
          </a:p>
        </p:txBody>
      </p:sp>
      <p:sp>
        <p:nvSpPr>
          <p:cNvPr id="15" name="Title 1"/>
          <p:cNvSpPr txBox="1">
            <a:spLocks/>
          </p:cNvSpPr>
          <p:nvPr/>
        </p:nvSpPr>
        <p:spPr>
          <a:xfrm>
            <a:off x="8915400" y="5526284"/>
            <a:ext cx="3073194" cy="874517"/>
          </a:xfrm>
          <a:prstGeom prst="rect">
            <a:avLst/>
          </a:prstGeom>
        </p:spPr>
        <p:txBody>
          <a:bodyPr vert="horz" lIns="121472" tIns="60736" rIns="121472" bIns="6073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6000">
                <a:solidFill>
                  <a:srgbClr val="422C46"/>
                </a:solidFill>
                <a:latin typeface="Arial-Rounded" pitchFamily="34" charset="0"/>
                <a:ea typeface="Arial-Rounded" pitchFamily="34" charset="0"/>
                <a:cs typeface="Arial-Rounded" pitchFamily="34" charset="0"/>
                <a:sym typeface="Arial"/>
              </a:rPr>
              <a:t>ao bèo</a:t>
            </a:r>
          </a:p>
        </p:txBody>
      </p:sp>
      <p:pic>
        <p:nvPicPr>
          <p:cNvPr id="1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94014" y="-381000"/>
            <a:ext cx="4507259" cy="48686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4008" y="3757729"/>
            <a:ext cx="11024597" cy="176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BBCC0"/>
        </a:solidFill>
        <a:effectLst/>
      </p:bgPr>
    </p:bg>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79E211EE-A62B-4D25-8775-0D260B769A72}"/>
              </a:ext>
            </a:extLst>
          </p:cNvPr>
          <p:cNvPicPr>
            <a:picLocks noChangeAspect="1"/>
          </p:cNvPicPr>
          <p:nvPr/>
        </p:nvPicPr>
        <p:blipFill rotWithShape="1">
          <a:blip r:embed="rId5">
            <a:duotone>
              <a:schemeClr val="bg2">
                <a:shade val="45000"/>
                <a:satMod val="135000"/>
              </a:schemeClr>
              <a:prstClr val="white"/>
            </a:duotone>
            <a:extLst>
              <a:ext uri="{28A0092B-C50C-407E-A947-70E740481C1C}">
                <a14:useLocalDpi xmlns:a14="http://schemas.microsoft.com/office/drawing/2010/main" val="0"/>
              </a:ext>
            </a:extLst>
          </a:blip>
          <a:srcRect l="6027" t="45612" r="46939" b="16614"/>
          <a:stretch/>
        </p:blipFill>
        <p:spPr>
          <a:xfrm>
            <a:off x="383835" y="772768"/>
            <a:ext cx="11709691" cy="5426981"/>
          </a:xfrm>
          <a:prstGeom prst="rect">
            <a:avLst/>
          </a:prstGeom>
          <a:effectLst>
            <a:outerShdw blurRad="50800" dist="63500" dir="5400000" sx="102000" sy="102000" algn="ctr" rotWithShape="0">
              <a:srgbClr val="000000">
                <a:alpha val="43137"/>
              </a:srgbClr>
            </a:outerShdw>
          </a:effectLst>
        </p:spPr>
      </p:pic>
      <p:pic>
        <p:nvPicPr>
          <p:cNvPr id="5" name="图片 4">
            <a:extLst>
              <a:ext uri="{FF2B5EF4-FFF2-40B4-BE49-F238E27FC236}">
                <a16:creationId xmlns:a16="http://schemas.microsoft.com/office/drawing/2014/main" id="{BE493324-4800-4DA9-B522-05EC7174509A}"/>
              </a:ext>
            </a:extLst>
          </p:cNvPr>
          <p:cNvPicPr>
            <a:picLocks noChangeAspect="1"/>
          </p:cNvPicPr>
          <p:nvPr/>
        </p:nvPicPr>
        <p:blipFill rotWithShape="1">
          <a:blip r:embed="rId6">
            <a:extLst>
              <a:ext uri="{28A0092B-C50C-407E-A947-70E740481C1C}">
                <a14:useLocalDpi xmlns:a14="http://schemas.microsoft.com/office/drawing/2010/main" val="0"/>
              </a:ext>
            </a:extLst>
          </a:blip>
          <a:srcRect r="7136"/>
          <a:stretch/>
        </p:blipFill>
        <p:spPr>
          <a:xfrm>
            <a:off x="6150769" y="1181686"/>
            <a:ext cx="6041231" cy="5676314"/>
          </a:xfrm>
          <a:prstGeom prst="rect">
            <a:avLst/>
          </a:prstGeom>
        </p:spPr>
      </p:pic>
      <p:pic>
        <p:nvPicPr>
          <p:cNvPr id="7" name="图片 6">
            <a:extLst>
              <a:ext uri="{FF2B5EF4-FFF2-40B4-BE49-F238E27FC236}">
                <a16:creationId xmlns:a16="http://schemas.microsoft.com/office/drawing/2014/main" id="{A7EF9BFA-8543-46D5-B23F-F5DDE8B92E6B}"/>
              </a:ext>
            </a:extLst>
          </p:cNvPr>
          <p:cNvPicPr>
            <a:picLocks noChangeAspect="1"/>
          </p:cNvPicPr>
          <p:nvPr/>
        </p:nvPicPr>
        <p:blipFill rotWithShape="1">
          <a:blip r:embed="rId7">
            <a:extLst>
              <a:ext uri="{28A0092B-C50C-407E-A947-70E740481C1C}">
                <a14:useLocalDpi xmlns:a14="http://schemas.microsoft.com/office/drawing/2010/main" val="0"/>
              </a:ext>
            </a:extLst>
          </a:blip>
          <a:srcRect l="27294" t="7312" r="32213" b="28914"/>
          <a:stretch/>
        </p:blipFill>
        <p:spPr>
          <a:xfrm>
            <a:off x="285361" y="0"/>
            <a:ext cx="3080825" cy="4575269"/>
          </a:xfrm>
          <a:prstGeom prst="rect">
            <a:avLst/>
          </a:prstGeom>
        </p:spPr>
      </p:pic>
      <p:pic>
        <p:nvPicPr>
          <p:cNvPr id="3" name="Cute_Avalanch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09600" y="-1241425"/>
            <a:ext cx="609600" cy="609600"/>
          </a:xfrm>
          <a:prstGeom prst="rect">
            <a:avLst/>
          </a:prstGeom>
        </p:spPr>
      </p:pic>
      <p:sp>
        <p:nvSpPr>
          <p:cNvPr id="14" name="TextBox 13"/>
          <p:cNvSpPr txBox="1"/>
          <p:nvPr/>
        </p:nvSpPr>
        <p:spPr>
          <a:xfrm>
            <a:off x="1598239" y="2762983"/>
            <a:ext cx="7227577"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Viết</a:t>
            </a:r>
            <a:r>
              <a:rPr kumimoji="0" lang="en-US" sz="8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8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bảng</a:t>
            </a:r>
            <a:endParaRPr kumimoji="0" lang="en-US" sz="8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68833783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5466" fill="hold"/>
                                        <p:tgtEl>
                                          <p:spTgt spid="3"/>
                                        </p:tgtEl>
                                      </p:cBhvr>
                                    </p:cmd>
                                  </p:childTnLst>
                                </p:cTn>
                              </p:par>
                              <p:par>
                                <p:cTn id="7" presetID="47"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750"/>
                                        <p:tgtEl>
                                          <p:spTgt spid="6"/>
                                        </p:tgtEl>
                                      </p:cBhvr>
                                    </p:animEffect>
                                    <p:anim calcmode="lin" valueType="num">
                                      <p:cBhvr>
                                        <p:cTn id="10" dur="750" fill="hold"/>
                                        <p:tgtEl>
                                          <p:spTgt spid="6"/>
                                        </p:tgtEl>
                                        <p:attrNameLst>
                                          <p:attrName>ppt_x</p:attrName>
                                        </p:attrNameLst>
                                      </p:cBhvr>
                                      <p:tavLst>
                                        <p:tav tm="0">
                                          <p:val>
                                            <p:strVal val="#ppt_x"/>
                                          </p:val>
                                        </p:tav>
                                        <p:tav tm="100000">
                                          <p:val>
                                            <p:strVal val="#ppt_x"/>
                                          </p:val>
                                        </p:tav>
                                      </p:tavLst>
                                    </p:anim>
                                    <p:anim calcmode="lin" valueType="num">
                                      <p:cBhvr>
                                        <p:cTn id="11" dur="75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inVertical)">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3"/>
                </p:tgtEl>
              </p:cMediaNode>
            </p:audio>
          </p:childTnLst>
        </p:cTn>
      </p:par>
    </p:tnLst>
    <p:bldLst>
      <p:bldP spid="1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81273" y="5145658"/>
            <a:ext cx="2709556" cy="1712343"/>
          </a:xfrm>
          <a:prstGeom prst="rect">
            <a:avLst/>
          </a:prstGeom>
        </p:spPr>
      </p:pic>
      <p:pic>
        <p:nvPicPr>
          <p:cNvPr id="3" name="EO.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57090" y="105064"/>
            <a:ext cx="11676232" cy="4390737"/>
          </a:xfrm>
        </p:spPr>
      </p:pic>
    </p:spTree>
    <p:extLst>
      <p:ext uri="{BB962C8B-B14F-4D97-AF65-F5344CB8AC3E}">
        <p14:creationId xmlns:p14="http://schemas.microsoft.com/office/powerpoint/2010/main" val="1479002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000"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3"/>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81273" y="5145658"/>
            <a:ext cx="2709556" cy="1712343"/>
          </a:xfrm>
          <a:prstGeom prst="rect">
            <a:avLst/>
          </a:prstGeom>
        </p:spPr>
      </p:pic>
      <p:pic>
        <p:nvPicPr>
          <p:cNvPr id="4" name="AO.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69117" y="44595"/>
            <a:ext cx="11724830" cy="4390737"/>
          </a:xfrm>
        </p:spPr>
      </p:pic>
    </p:spTree>
    <p:extLst>
      <p:ext uri="{BB962C8B-B14F-4D97-AF65-F5344CB8AC3E}">
        <p14:creationId xmlns:p14="http://schemas.microsoft.com/office/powerpoint/2010/main" val="100319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700"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4"/>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553"/>
        <p:cNvGrpSpPr/>
        <p:nvPr/>
      </p:nvGrpSpPr>
      <p:grpSpPr>
        <a:xfrm>
          <a:off x="0" y="0"/>
          <a:ext cx="0" cy="0"/>
          <a:chOff x="0" y="0"/>
          <a:chExt cx="0" cy="0"/>
        </a:xfrm>
      </p:grpSpPr>
      <p:sp>
        <p:nvSpPr>
          <p:cNvPr id="2555" name="Google Shape;2555;p62"/>
          <p:cNvSpPr/>
          <p:nvPr/>
        </p:nvSpPr>
        <p:spPr>
          <a:xfrm>
            <a:off x="-103261" y="2788368"/>
            <a:ext cx="14393318" cy="2318549"/>
          </a:xfrm>
          <a:custGeom>
            <a:avLst/>
            <a:gdLst/>
            <a:ahLst/>
            <a:cxnLst/>
            <a:rect l="l" t="t" r="r" b="b"/>
            <a:pathLst>
              <a:path w="285751" h="54341" extrusionOk="0">
                <a:moveTo>
                  <a:pt x="1" y="1"/>
                </a:moveTo>
                <a:lnTo>
                  <a:pt x="1" y="10145"/>
                </a:lnTo>
                <a:lnTo>
                  <a:pt x="167855" y="10145"/>
                </a:lnTo>
                <a:lnTo>
                  <a:pt x="167855" y="22111"/>
                </a:lnTo>
                <a:lnTo>
                  <a:pt x="112824" y="22111"/>
                </a:lnTo>
                <a:cubicBezTo>
                  <a:pt x="110014" y="22111"/>
                  <a:pt x="107752" y="24361"/>
                  <a:pt x="107752" y="27159"/>
                </a:cubicBezTo>
                <a:lnTo>
                  <a:pt x="107752" y="49269"/>
                </a:lnTo>
                <a:cubicBezTo>
                  <a:pt x="107752" y="52067"/>
                  <a:pt x="110014" y="54341"/>
                  <a:pt x="112824" y="54341"/>
                </a:cubicBezTo>
                <a:lnTo>
                  <a:pt x="285751" y="54341"/>
                </a:lnTo>
                <a:lnTo>
                  <a:pt x="285751" y="44197"/>
                </a:lnTo>
                <a:lnTo>
                  <a:pt x="117884" y="44197"/>
                </a:lnTo>
                <a:lnTo>
                  <a:pt x="117884" y="32231"/>
                </a:lnTo>
                <a:lnTo>
                  <a:pt x="172927" y="32231"/>
                </a:lnTo>
                <a:cubicBezTo>
                  <a:pt x="175713" y="32231"/>
                  <a:pt x="177999" y="29969"/>
                  <a:pt x="177999" y="27159"/>
                </a:cubicBezTo>
                <a:lnTo>
                  <a:pt x="177999" y="5073"/>
                </a:lnTo>
                <a:cubicBezTo>
                  <a:pt x="177999" y="2275"/>
                  <a:pt x="175713" y="1"/>
                  <a:pt x="172927" y="1"/>
                </a:cubicBezTo>
                <a:close/>
              </a:path>
            </a:pathLst>
          </a:custGeom>
          <a:solidFill>
            <a:schemeClr val="accent5"/>
          </a:solidFill>
          <a:ln w="19050" cap="flat" cmpd="sng">
            <a:solidFill>
              <a:srgbClr val="FFFFFF"/>
            </a:solidFill>
            <a:prstDash val="solid"/>
            <a:round/>
            <a:headEnd type="none" w="sm" len="sm"/>
            <a:tailEnd type="none" w="sm" len="sm"/>
          </a:ln>
        </p:spPr>
        <p:txBody>
          <a:bodyPr spcFirstLastPara="1" wrap="square" lIns="121705" tIns="121705" rIns="121705" bIns="12170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556" name="Google Shape;2556;p62"/>
          <p:cNvSpPr/>
          <p:nvPr/>
        </p:nvSpPr>
        <p:spPr>
          <a:xfrm>
            <a:off x="-204609" y="3012689"/>
            <a:ext cx="14494667" cy="1892300"/>
          </a:xfrm>
          <a:custGeom>
            <a:avLst/>
            <a:gdLst/>
            <a:ahLst/>
            <a:cxnLst/>
            <a:rect l="l" t="t" r="r" b="b"/>
            <a:pathLst>
              <a:path w="376809" h="56769" extrusionOk="0">
                <a:moveTo>
                  <a:pt x="0" y="0"/>
                </a:moveTo>
                <a:lnTo>
                  <a:pt x="227838" y="0"/>
                </a:lnTo>
                <a:lnTo>
                  <a:pt x="227838" y="28575"/>
                </a:lnTo>
                <a:lnTo>
                  <a:pt x="150114" y="28575"/>
                </a:lnTo>
                <a:lnTo>
                  <a:pt x="149733" y="56388"/>
                </a:lnTo>
                <a:lnTo>
                  <a:pt x="376809" y="56769"/>
                </a:lnTo>
              </a:path>
            </a:pathLst>
          </a:custGeom>
          <a:noFill/>
          <a:ln w="19050" cap="flat" cmpd="sng">
            <a:solidFill>
              <a:srgbClr val="FFFFFF"/>
            </a:solidFill>
            <a:prstDash val="solid"/>
            <a:round/>
            <a:headEnd type="none" w="med" len="med"/>
            <a:tailEnd type="none" w="med" len="med"/>
          </a:ln>
        </p:spPr>
        <p:txBody>
          <a:bodyPr/>
          <a:lstStyle/>
          <a:p>
            <a:endParaRPr lang="en-US"/>
          </a:p>
        </p:txBody>
      </p:sp>
      <p:grpSp>
        <p:nvGrpSpPr>
          <p:cNvPr id="6" name="Group 5"/>
          <p:cNvGrpSpPr/>
          <p:nvPr/>
        </p:nvGrpSpPr>
        <p:grpSpPr>
          <a:xfrm>
            <a:off x="2352389" y="2522389"/>
            <a:ext cx="931123" cy="933432"/>
            <a:chOff x="1779630" y="1289626"/>
            <a:chExt cx="700074" cy="700074"/>
          </a:xfrm>
        </p:grpSpPr>
        <p:grpSp>
          <p:nvGrpSpPr>
            <p:cNvPr id="2557" name="Google Shape;2557;p62"/>
            <p:cNvGrpSpPr/>
            <p:nvPr/>
          </p:nvGrpSpPr>
          <p:grpSpPr>
            <a:xfrm>
              <a:off x="1779630" y="1289626"/>
              <a:ext cx="700074" cy="700074"/>
              <a:chOff x="1803781" y="1600197"/>
              <a:chExt cx="828588" cy="828588"/>
            </a:xfrm>
          </p:grpSpPr>
          <p:sp>
            <p:nvSpPr>
              <p:cNvPr id="2558" name="Google Shape;2558;p62"/>
              <p:cNvSpPr/>
              <p:nvPr/>
            </p:nvSpPr>
            <p:spPr>
              <a:xfrm rot="2700000">
                <a:off x="1803781" y="1600197"/>
                <a:ext cx="828588" cy="828588"/>
              </a:xfrm>
              <a:prstGeom prst="roundRect">
                <a:avLst>
                  <a:gd name="adj" fmla="val 8047"/>
                </a:avLst>
              </a:pr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559" name="Google Shape;2559;p62"/>
              <p:cNvSpPr/>
              <p:nvPr/>
            </p:nvSpPr>
            <p:spPr>
              <a:xfrm rot="2700000">
                <a:off x="1834965" y="1631381"/>
                <a:ext cx="766221" cy="766221"/>
              </a:xfrm>
              <a:prstGeom prst="roundRect">
                <a:avLst>
                  <a:gd name="adj" fmla="val 8047"/>
                </a:avLst>
              </a:prstGeom>
              <a:solidFill>
                <a:schemeClr val="accent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grpSp>
        <p:sp>
          <p:nvSpPr>
            <p:cNvPr id="2" name="Rectangle 1"/>
            <p:cNvSpPr/>
            <p:nvPr/>
          </p:nvSpPr>
          <p:spPr>
            <a:xfrm>
              <a:off x="1922549" y="1367207"/>
              <a:ext cx="337707" cy="496290"/>
            </a:xfrm>
            <a:prstGeom prst="rect">
              <a:avLst/>
            </a:prstGeom>
          </p:spPr>
          <p:txBody>
            <a:bodyPr wrap="none">
              <a:spAutoFit/>
            </a:bodyPr>
            <a:lstStyle/>
            <a:p>
              <a:pPr fontAlgn="auto">
                <a:spcBef>
                  <a:spcPts val="0"/>
                </a:spcBef>
                <a:spcAft>
                  <a:spcPts val="0"/>
                </a:spcAft>
                <a:buClr>
                  <a:srgbClr val="000000"/>
                </a:buClr>
              </a:pPr>
              <a:r>
                <a:rPr lang="en" sz="3700" kern="0" dirty="0">
                  <a:solidFill>
                    <a:srgbClr val="000000"/>
                  </a:solidFill>
                  <a:latin typeface="Arial"/>
                  <a:cs typeface="Arial"/>
                  <a:sym typeface="Arial"/>
                </a:rPr>
                <a:t>1</a:t>
              </a:r>
              <a:endParaRPr lang="en-US" sz="7200" kern="0" dirty="0">
                <a:solidFill>
                  <a:srgbClr val="000000"/>
                </a:solidFill>
                <a:latin typeface="Arial"/>
                <a:cs typeface="Arial"/>
                <a:sym typeface="Arial"/>
              </a:endParaRPr>
            </a:p>
          </p:txBody>
        </p:sp>
      </p:grpSp>
      <p:grpSp>
        <p:nvGrpSpPr>
          <p:cNvPr id="5" name="Group 4"/>
          <p:cNvGrpSpPr/>
          <p:nvPr/>
        </p:nvGrpSpPr>
        <p:grpSpPr>
          <a:xfrm>
            <a:off x="5180665" y="2296947"/>
            <a:ext cx="1316806" cy="1320072"/>
            <a:chOff x="3298041" y="1165926"/>
            <a:chExt cx="990054" cy="990054"/>
          </a:xfrm>
        </p:grpSpPr>
        <p:grpSp>
          <p:nvGrpSpPr>
            <p:cNvPr id="2560" name="Google Shape;2560;p62"/>
            <p:cNvGrpSpPr/>
            <p:nvPr/>
          </p:nvGrpSpPr>
          <p:grpSpPr>
            <a:xfrm>
              <a:off x="3298041" y="1165926"/>
              <a:ext cx="990054" cy="990054"/>
              <a:chOff x="1632175" y="1428591"/>
              <a:chExt cx="1171800" cy="1171800"/>
            </a:xfrm>
          </p:grpSpPr>
          <p:sp>
            <p:nvSpPr>
              <p:cNvPr id="2561" name="Google Shape;2561;p62"/>
              <p:cNvSpPr/>
              <p:nvPr/>
            </p:nvSpPr>
            <p:spPr>
              <a:xfrm rot="2700000">
                <a:off x="1803781" y="1600197"/>
                <a:ext cx="828588" cy="828588"/>
              </a:xfrm>
              <a:prstGeom prst="roundRect">
                <a:avLst>
                  <a:gd name="adj" fmla="val 8047"/>
                </a:avLst>
              </a:pr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562" name="Google Shape;2562;p62"/>
              <p:cNvSpPr/>
              <p:nvPr/>
            </p:nvSpPr>
            <p:spPr>
              <a:xfrm rot="2700000">
                <a:off x="1834965" y="1631381"/>
                <a:ext cx="766221" cy="766221"/>
              </a:xfrm>
              <a:prstGeom prst="roundRect">
                <a:avLst>
                  <a:gd name="adj" fmla="val 8047"/>
                </a:avLst>
              </a:prstGeom>
              <a:solidFill>
                <a:schemeClr val="accent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grpSp>
        <p:sp>
          <p:nvSpPr>
            <p:cNvPr id="60" name="Rectangle 59"/>
            <p:cNvSpPr/>
            <p:nvPr/>
          </p:nvSpPr>
          <p:spPr>
            <a:xfrm>
              <a:off x="3600547" y="1388035"/>
              <a:ext cx="337707" cy="496290"/>
            </a:xfrm>
            <a:prstGeom prst="rect">
              <a:avLst/>
            </a:prstGeom>
          </p:spPr>
          <p:txBody>
            <a:bodyPr wrap="none">
              <a:spAutoFit/>
            </a:bodyPr>
            <a:lstStyle/>
            <a:p>
              <a:pPr fontAlgn="auto">
                <a:spcBef>
                  <a:spcPts val="0"/>
                </a:spcBef>
                <a:spcAft>
                  <a:spcPts val="0"/>
                </a:spcAft>
                <a:buClr>
                  <a:srgbClr val="000000"/>
                </a:buClr>
              </a:pPr>
              <a:r>
                <a:rPr lang="en" sz="3700" kern="0" dirty="0">
                  <a:solidFill>
                    <a:srgbClr val="000000"/>
                  </a:solidFill>
                  <a:latin typeface="Arial"/>
                  <a:cs typeface="Arial"/>
                  <a:sym typeface="Arial"/>
                </a:rPr>
                <a:t>2</a:t>
              </a:r>
              <a:endParaRPr lang="en-US" sz="7200" kern="0" dirty="0">
                <a:solidFill>
                  <a:srgbClr val="000000"/>
                </a:solidFill>
                <a:latin typeface="Arial"/>
                <a:cs typeface="Arial"/>
                <a:sym typeface="Arial"/>
              </a:endParaRPr>
            </a:p>
          </p:txBody>
        </p:sp>
      </p:grpSp>
      <p:grpSp>
        <p:nvGrpSpPr>
          <p:cNvPr id="3" name="Group 2"/>
          <p:cNvGrpSpPr/>
          <p:nvPr/>
        </p:nvGrpSpPr>
        <p:grpSpPr>
          <a:xfrm>
            <a:off x="6684196" y="3328129"/>
            <a:ext cx="1316806" cy="1320072"/>
            <a:chOff x="5093048" y="2606377"/>
            <a:chExt cx="990054" cy="990054"/>
          </a:xfrm>
        </p:grpSpPr>
        <p:grpSp>
          <p:nvGrpSpPr>
            <p:cNvPr id="2563" name="Google Shape;2563;p62"/>
            <p:cNvGrpSpPr/>
            <p:nvPr/>
          </p:nvGrpSpPr>
          <p:grpSpPr>
            <a:xfrm>
              <a:off x="5093048" y="2606377"/>
              <a:ext cx="990054" cy="990054"/>
              <a:chOff x="1632175" y="1428591"/>
              <a:chExt cx="1171800" cy="1171800"/>
            </a:xfrm>
          </p:grpSpPr>
          <p:sp>
            <p:nvSpPr>
              <p:cNvPr id="2564" name="Google Shape;2564;p62"/>
              <p:cNvSpPr/>
              <p:nvPr/>
            </p:nvSpPr>
            <p:spPr>
              <a:xfrm rot="2700000">
                <a:off x="1803781" y="1600197"/>
                <a:ext cx="828588" cy="828588"/>
              </a:xfrm>
              <a:prstGeom prst="roundRect">
                <a:avLst>
                  <a:gd name="adj" fmla="val 8047"/>
                </a:avLst>
              </a:pr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565" name="Google Shape;2565;p62"/>
              <p:cNvSpPr/>
              <p:nvPr/>
            </p:nvSpPr>
            <p:spPr>
              <a:xfrm rot="2700000">
                <a:off x="1834965" y="1631381"/>
                <a:ext cx="766221" cy="766221"/>
              </a:xfrm>
              <a:prstGeom prst="roundRect">
                <a:avLst>
                  <a:gd name="adj" fmla="val 8047"/>
                </a:avLst>
              </a:prstGeom>
              <a:solidFill>
                <a:schemeClr val="lt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grpSp>
        <p:sp>
          <p:nvSpPr>
            <p:cNvPr id="61" name="Rectangle 60"/>
            <p:cNvSpPr/>
            <p:nvPr/>
          </p:nvSpPr>
          <p:spPr>
            <a:xfrm>
              <a:off x="5395554" y="2847402"/>
              <a:ext cx="337707" cy="496290"/>
            </a:xfrm>
            <a:prstGeom prst="rect">
              <a:avLst/>
            </a:prstGeom>
          </p:spPr>
          <p:txBody>
            <a:bodyPr wrap="none">
              <a:spAutoFit/>
            </a:bodyPr>
            <a:lstStyle/>
            <a:p>
              <a:pPr fontAlgn="auto">
                <a:spcBef>
                  <a:spcPts val="0"/>
                </a:spcBef>
                <a:spcAft>
                  <a:spcPts val="0"/>
                </a:spcAft>
                <a:buClr>
                  <a:srgbClr val="000000"/>
                </a:buClr>
              </a:pPr>
              <a:r>
                <a:rPr lang="en" sz="3700" kern="0" dirty="0">
                  <a:solidFill>
                    <a:srgbClr val="000000"/>
                  </a:solidFill>
                  <a:latin typeface="Arial"/>
                  <a:cs typeface="Arial"/>
                  <a:sym typeface="Arial"/>
                </a:rPr>
                <a:t>3</a:t>
              </a:r>
              <a:endParaRPr lang="en-US" sz="7200" kern="0" dirty="0">
                <a:solidFill>
                  <a:srgbClr val="000000"/>
                </a:solidFill>
                <a:latin typeface="Arial"/>
                <a:cs typeface="Arial"/>
                <a:sym typeface="Arial"/>
              </a:endParaRPr>
            </a:p>
          </p:txBody>
        </p:sp>
      </p:grpSp>
      <p:grpSp>
        <p:nvGrpSpPr>
          <p:cNvPr id="4" name="Group 3"/>
          <p:cNvGrpSpPr/>
          <p:nvPr/>
        </p:nvGrpSpPr>
        <p:grpSpPr>
          <a:xfrm>
            <a:off x="6039832" y="4432485"/>
            <a:ext cx="931123" cy="933432"/>
            <a:chOff x="7272763" y="2737505"/>
            <a:chExt cx="700074" cy="700074"/>
          </a:xfrm>
        </p:grpSpPr>
        <p:grpSp>
          <p:nvGrpSpPr>
            <p:cNvPr id="2566" name="Google Shape;2566;p62"/>
            <p:cNvGrpSpPr/>
            <p:nvPr/>
          </p:nvGrpSpPr>
          <p:grpSpPr>
            <a:xfrm>
              <a:off x="7272763" y="2737505"/>
              <a:ext cx="700074" cy="700074"/>
              <a:chOff x="1803781" y="1600197"/>
              <a:chExt cx="828588" cy="828588"/>
            </a:xfrm>
          </p:grpSpPr>
          <p:sp>
            <p:nvSpPr>
              <p:cNvPr id="2567" name="Google Shape;2567;p62"/>
              <p:cNvSpPr/>
              <p:nvPr/>
            </p:nvSpPr>
            <p:spPr>
              <a:xfrm rot="2700000">
                <a:off x="1803781" y="1600197"/>
                <a:ext cx="828588" cy="828588"/>
              </a:xfrm>
              <a:prstGeom prst="roundRect">
                <a:avLst>
                  <a:gd name="adj" fmla="val 8047"/>
                </a:avLst>
              </a:pr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568" name="Google Shape;2568;p62"/>
              <p:cNvSpPr/>
              <p:nvPr/>
            </p:nvSpPr>
            <p:spPr>
              <a:xfrm rot="2700000">
                <a:off x="1834965" y="1631381"/>
                <a:ext cx="766221" cy="766221"/>
              </a:xfrm>
              <a:prstGeom prst="roundRect">
                <a:avLst>
                  <a:gd name="adj" fmla="val 8047"/>
                </a:avLst>
              </a:prstGeom>
              <a:solidFill>
                <a:schemeClr val="dk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grpSp>
        <p:sp>
          <p:nvSpPr>
            <p:cNvPr id="62" name="Rectangle 61"/>
            <p:cNvSpPr/>
            <p:nvPr/>
          </p:nvSpPr>
          <p:spPr>
            <a:xfrm>
              <a:off x="7430279" y="2814965"/>
              <a:ext cx="337707" cy="496290"/>
            </a:xfrm>
            <a:prstGeom prst="rect">
              <a:avLst/>
            </a:prstGeom>
          </p:spPr>
          <p:txBody>
            <a:bodyPr wrap="none">
              <a:spAutoFit/>
            </a:bodyPr>
            <a:lstStyle/>
            <a:p>
              <a:pPr fontAlgn="auto">
                <a:spcBef>
                  <a:spcPts val="0"/>
                </a:spcBef>
                <a:spcAft>
                  <a:spcPts val="0"/>
                </a:spcAft>
                <a:buClr>
                  <a:srgbClr val="000000"/>
                </a:buClr>
              </a:pPr>
              <a:r>
                <a:rPr lang="en" sz="3700" kern="0" dirty="0">
                  <a:solidFill>
                    <a:srgbClr val="000000"/>
                  </a:solidFill>
                  <a:latin typeface="Arial"/>
                  <a:cs typeface="Arial"/>
                  <a:sym typeface="Arial"/>
                </a:rPr>
                <a:t>4</a:t>
              </a:r>
              <a:endParaRPr lang="en-US" sz="7200" kern="0" dirty="0">
                <a:solidFill>
                  <a:srgbClr val="000000"/>
                </a:solidFill>
                <a:latin typeface="Arial"/>
                <a:cs typeface="Arial"/>
                <a:sym typeface="Arial"/>
              </a:endParaRPr>
            </a:p>
          </p:txBody>
        </p:sp>
      </p:grpSp>
      <p:grpSp>
        <p:nvGrpSpPr>
          <p:cNvPr id="65" name="Group 64"/>
          <p:cNvGrpSpPr/>
          <p:nvPr/>
        </p:nvGrpSpPr>
        <p:grpSpPr>
          <a:xfrm>
            <a:off x="9979624" y="4432485"/>
            <a:ext cx="931123" cy="933432"/>
            <a:chOff x="7272763" y="2737505"/>
            <a:chExt cx="700074" cy="700074"/>
          </a:xfrm>
        </p:grpSpPr>
        <p:grpSp>
          <p:nvGrpSpPr>
            <p:cNvPr id="66" name="Google Shape;2566;p62"/>
            <p:cNvGrpSpPr/>
            <p:nvPr/>
          </p:nvGrpSpPr>
          <p:grpSpPr>
            <a:xfrm>
              <a:off x="7272763" y="2737505"/>
              <a:ext cx="700074" cy="700074"/>
              <a:chOff x="1803781" y="1600197"/>
              <a:chExt cx="828588" cy="828588"/>
            </a:xfrm>
          </p:grpSpPr>
          <p:sp>
            <p:nvSpPr>
              <p:cNvPr id="68" name="Google Shape;2567;p62"/>
              <p:cNvSpPr/>
              <p:nvPr/>
            </p:nvSpPr>
            <p:spPr>
              <a:xfrm rot="2700000">
                <a:off x="1803781" y="1600197"/>
                <a:ext cx="828588" cy="828588"/>
              </a:xfrm>
              <a:prstGeom prst="roundRect">
                <a:avLst>
                  <a:gd name="adj" fmla="val 8047"/>
                </a:avLst>
              </a:pr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69" name="Google Shape;2568;p62"/>
              <p:cNvSpPr/>
              <p:nvPr/>
            </p:nvSpPr>
            <p:spPr>
              <a:xfrm rot="2700000">
                <a:off x="1834965" y="1631381"/>
                <a:ext cx="766221" cy="766221"/>
              </a:xfrm>
              <a:prstGeom prst="roundRect">
                <a:avLst>
                  <a:gd name="adj" fmla="val 8047"/>
                </a:avLst>
              </a:prstGeom>
              <a:solidFill>
                <a:srgbClr val="FFC00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grpSp>
        <p:sp>
          <p:nvSpPr>
            <p:cNvPr id="67" name="Rectangle 66"/>
            <p:cNvSpPr/>
            <p:nvPr/>
          </p:nvSpPr>
          <p:spPr>
            <a:xfrm>
              <a:off x="7430279" y="2814965"/>
              <a:ext cx="337707" cy="496290"/>
            </a:xfrm>
            <a:prstGeom prst="rect">
              <a:avLst/>
            </a:prstGeom>
          </p:spPr>
          <p:txBody>
            <a:bodyPr wrap="none">
              <a:spAutoFit/>
            </a:bodyPr>
            <a:lstStyle/>
            <a:p>
              <a:pPr fontAlgn="auto">
                <a:spcBef>
                  <a:spcPts val="0"/>
                </a:spcBef>
                <a:spcAft>
                  <a:spcPts val="0"/>
                </a:spcAft>
                <a:buClr>
                  <a:srgbClr val="000000"/>
                </a:buClr>
              </a:pPr>
              <a:r>
                <a:rPr lang="en" sz="3700" kern="0" dirty="0">
                  <a:solidFill>
                    <a:srgbClr val="000000"/>
                  </a:solidFill>
                  <a:latin typeface="Arial"/>
                  <a:cs typeface="Arial"/>
                  <a:sym typeface="Arial"/>
                </a:rPr>
                <a:t>5</a:t>
              </a:r>
              <a:endParaRPr lang="en-US" sz="7200" kern="0" dirty="0">
                <a:solidFill>
                  <a:srgbClr val="000000"/>
                </a:solidFill>
                <a:latin typeface="Arial"/>
                <a:cs typeface="Arial"/>
                <a:sym typeface="Arial"/>
              </a:endParaRPr>
            </a:p>
          </p:txBody>
        </p:sp>
      </p:grpSp>
      <p:grpSp>
        <p:nvGrpSpPr>
          <p:cNvPr id="7" name="Group 6"/>
          <p:cNvGrpSpPr/>
          <p:nvPr/>
        </p:nvGrpSpPr>
        <p:grpSpPr>
          <a:xfrm>
            <a:off x="-1467320" y="2523241"/>
            <a:ext cx="1298304" cy="696360"/>
            <a:chOff x="-1080918" y="1319293"/>
            <a:chExt cx="976143" cy="522270"/>
          </a:xfrm>
        </p:grpSpPr>
        <p:grpSp>
          <p:nvGrpSpPr>
            <p:cNvPr id="2582" name="Google Shape;2582;p62"/>
            <p:cNvGrpSpPr/>
            <p:nvPr/>
          </p:nvGrpSpPr>
          <p:grpSpPr>
            <a:xfrm>
              <a:off x="-1080918" y="1319293"/>
              <a:ext cx="976143" cy="522270"/>
              <a:chOff x="404850" y="2182975"/>
              <a:chExt cx="2230850" cy="1111475"/>
            </a:xfrm>
          </p:grpSpPr>
          <p:sp>
            <p:nvSpPr>
              <p:cNvPr id="2583" name="Google Shape;2583;p62"/>
              <p:cNvSpPr/>
              <p:nvPr/>
            </p:nvSpPr>
            <p:spPr>
              <a:xfrm>
                <a:off x="433900" y="2658925"/>
                <a:ext cx="69650" cy="69650"/>
              </a:xfrm>
              <a:custGeom>
                <a:avLst/>
                <a:gdLst/>
                <a:ahLst/>
                <a:cxnLst/>
                <a:rect l="l" t="t" r="r" b="b"/>
                <a:pathLst>
                  <a:path w="2786" h="2786" extrusionOk="0">
                    <a:moveTo>
                      <a:pt x="1401" y="0"/>
                    </a:moveTo>
                    <a:cubicBezTo>
                      <a:pt x="621" y="0"/>
                      <a:pt x="0" y="621"/>
                      <a:pt x="0" y="1385"/>
                    </a:cubicBezTo>
                    <a:cubicBezTo>
                      <a:pt x="0" y="2165"/>
                      <a:pt x="621" y="2786"/>
                      <a:pt x="1401" y="2786"/>
                    </a:cubicBezTo>
                    <a:cubicBezTo>
                      <a:pt x="2165" y="2786"/>
                      <a:pt x="2786" y="2165"/>
                      <a:pt x="2786" y="1385"/>
                    </a:cubicBezTo>
                    <a:cubicBezTo>
                      <a:pt x="2786" y="621"/>
                      <a:pt x="2165" y="0"/>
                      <a:pt x="1401" y="0"/>
                    </a:cubicBezTo>
                    <a:close/>
                  </a:path>
                </a:pathLst>
              </a:custGeom>
              <a:solidFill>
                <a:srgbClr val="E1556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584" name="Google Shape;2584;p62"/>
              <p:cNvSpPr/>
              <p:nvPr/>
            </p:nvSpPr>
            <p:spPr>
              <a:xfrm>
                <a:off x="709675" y="2182975"/>
                <a:ext cx="70050" cy="69675"/>
              </a:xfrm>
              <a:custGeom>
                <a:avLst/>
                <a:gdLst/>
                <a:ahLst/>
                <a:cxnLst/>
                <a:rect l="l" t="t" r="r" b="b"/>
                <a:pathLst>
                  <a:path w="2802" h="2787" extrusionOk="0">
                    <a:moveTo>
                      <a:pt x="1401" y="1"/>
                    </a:moveTo>
                    <a:cubicBezTo>
                      <a:pt x="637" y="1"/>
                      <a:pt x="0" y="622"/>
                      <a:pt x="0" y="1386"/>
                    </a:cubicBezTo>
                    <a:cubicBezTo>
                      <a:pt x="0" y="2166"/>
                      <a:pt x="637" y="2787"/>
                      <a:pt x="1401" y="2787"/>
                    </a:cubicBezTo>
                    <a:cubicBezTo>
                      <a:pt x="2181" y="2787"/>
                      <a:pt x="2802" y="2166"/>
                      <a:pt x="2802" y="1386"/>
                    </a:cubicBezTo>
                    <a:cubicBezTo>
                      <a:pt x="2802" y="622"/>
                      <a:pt x="2181" y="1"/>
                      <a:pt x="1401" y="1"/>
                    </a:cubicBezTo>
                    <a:close/>
                  </a:path>
                </a:pathLst>
              </a:custGeom>
              <a:solidFill>
                <a:srgbClr val="E1556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585" name="Google Shape;2585;p62"/>
              <p:cNvSpPr/>
              <p:nvPr/>
            </p:nvSpPr>
            <p:spPr>
              <a:xfrm>
                <a:off x="480450" y="2217600"/>
                <a:ext cx="1753325" cy="854800"/>
              </a:xfrm>
              <a:custGeom>
                <a:avLst/>
                <a:gdLst/>
                <a:ahLst/>
                <a:cxnLst/>
                <a:rect l="l" t="t" r="r" b="b"/>
                <a:pathLst>
                  <a:path w="70133" h="34192" extrusionOk="0">
                    <a:moveTo>
                      <a:pt x="7148" y="1"/>
                    </a:moveTo>
                    <a:cubicBezTo>
                      <a:pt x="3200" y="1"/>
                      <a:pt x="1" y="3200"/>
                      <a:pt x="1" y="7148"/>
                    </a:cubicBezTo>
                    <a:lnTo>
                      <a:pt x="1" y="27044"/>
                    </a:lnTo>
                    <a:cubicBezTo>
                      <a:pt x="1" y="30992"/>
                      <a:pt x="3200" y="34191"/>
                      <a:pt x="7148" y="34191"/>
                    </a:cubicBezTo>
                    <a:lnTo>
                      <a:pt x="62986" y="34191"/>
                    </a:lnTo>
                    <a:cubicBezTo>
                      <a:pt x="66934" y="34191"/>
                      <a:pt x="70133" y="30992"/>
                      <a:pt x="70133" y="30658"/>
                    </a:cubicBezTo>
                    <a:lnTo>
                      <a:pt x="70133" y="10761"/>
                    </a:lnTo>
                    <a:cubicBezTo>
                      <a:pt x="70133" y="3200"/>
                      <a:pt x="66934" y="1"/>
                      <a:pt x="62986" y="1"/>
                    </a:cubicBezTo>
                    <a:close/>
                  </a:path>
                </a:pathLst>
              </a:custGeom>
              <a:solidFill>
                <a:srgbClr val="F08B0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586" name="Google Shape;2586;p62"/>
              <p:cNvSpPr/>
              <p:nvPr/>
            </p:nvSpPr>
            <p:spPr>
              <a:xfrm>
                <a:off x="480450" y="2218000"/>
                <a:ext cx="2102325" cy="854400"/>
              </a:xfrm>
              <a:custGeom>
                <a:avLst/>
                <a:gdLst/>
                <a:ahLst/>
                <a:cxnLst/>
                <a:rect l="l" t="t" r="r" b="b"/>
                <a:pathLst>
                  <a:path w="84093" h="34176" extrusionOk="0">
                    <a:moveTo>
                      <a:pt x="7148" y="1"/>
                    </a:moveTo>
                    <a:cubicBezTo>
                      <a:pt x="3200" y="1"/>
                      <a:pt x="1" y="3184"/>
                      <a:pt x="1" y="7132"/>
                    </a:cubicBezTo>
                    <a:lnTo>
                      <a:pt x="1" y="27028"/>
                    </a:lnTo>
                    <a:cubicBezTo>
                      <a:pt x="1" y="30976"/>
                      <a:pt x="3200" y="34175"/>
                      <a:pt x="7148" y="34175"/>
                    </a:cubicBezTo>
                    <a:lnTo>
                      <a:pt x="79254" y="34175"/>
                    </a:lnTo>
                    <a:cubicBezTo>
                      <a:pt x="81928" y="34175"/>
                      <a:pt x="84093" y="32011"/>
                      <a:pt x="84093" y="29337"/>
                    </a:cubicBezTo>
                    <a:lnTo>
                      <a:pt x="84093" y="21776"/>
                    </a:lnTo>
                    <a:cubicBezTo>
                      <a:pt x="84093" y="19102"/>
                      <a:pt x="81928" y="16937"/>
                      <a:pt x="79254" y="16937"/>
                    </a:cubicBezTo>
                    <a:lnTo>
                      <a:pt x="70133" y="16937"/>
                    </a:lnTo>
                    <a:lnTo>
                      <a:pt x="70133" y="7132"/>
                    </a:lnTo>
                    <a:cubicBezTo>
                      <a:pt x="70133" y="3184"/>
                      <a:pt x="66934" y="1"/>
                      <a:pt x="62986" y="1"/>
                    </a:cubicBezTo>
                    <a:close/>
                  </a:path>
                </a:pathLst>
              </a:custGeom>
              <a:solidFill>
                <a:srgbClr val="F0B01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587" name="Google Shape;2587;p62"/>
              <p:cNvSpPr/>
              <p:nvPr/>
            </p:nvSpPr>
            <p:spPr>
              <a:xfrm>
                <a:off x="404850" y="2860275"/>
                <a:ext cx="296075" cy="212125"/>
              </a:xfrm>
              <a:custGeom>
                <a:avLst/>
                <a:gdLst/>
                <a:ahLst/>
                <a:cxnLst/>
                <a:rect l="l" t="t" r="r" b="b"/>
                <a:pathLst>
                  <a:path w="11843" h="8485" extrusionOk="0">
                    <a:moveTo>
                      <a:pt x="4234" y="0"/>
                    </a:moveTo>
                    <a:cubicBezTo>
                      <a:pt x="1895" y="0"/>
                      <a:pt x="0" y="1895"/>
                      <a:pt x="0" y="4234"/>
                    </a:cubicBezTo>
                    <a:cubicBezTo>
                      <a:pt x="0" y="6574"/>
                      <a:pt x="1895" y="8484"/>
                      <a:pt x="4234" y="8484"/>
                    </a:cubicBezTo>
                    <a:lnTo>
                      <a:pt x="7593" y="8484"/>
                    </a:lnTo>
                    <a:cubicBezTo>
                      <a:pt x="9933" y="8484"/>
                      <a:pt x="11843" y="6574"/>
                      <a:pt x="11843" y="4234"/>
                    </a:cubicBezTo>
                    <a:cubicBezTo>
                      <a:pt x="11843" y="1895"/>
                      <a:pt x="9933" y="0"/>
                      <a:pt x="7593" y="0"/>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588" name="Google Shape;2588;p62"/>
              <p:cNvSpPr/>
              <p:nvPr/>
            </p:nvSpPr>
            <p:spPr>
              <a:xfrm>
                <a:off x="2356725" y="2860275"/>
                <a:ext cx="278975" cy="212125"/>
              </a:xfrm>
              <a:custGeom>
                <a:avLst/>
                <a:gdLst/>
                <a:ahLst/>
                <a:cxnLst/>
                <a:rect l="l" t="t" r="r" b="b"/>
                <a:pathLst>
                  <a:path w="11159" h="8485" extrusionOk="0">
                    <a:moveTo>
                      <a:pt x="4235" y="0"/>
                    </a:moveTo>
                    <a:cubicBezTo>
                      <a:pt x="1895" y="0"/>
                      <a:pt x="0" y="1895"/>
                      <a:pt x="0" y="4234"/>
                    </a:cubicBezTo>
                    <a:cubicBezTo>
                      <a:pt x="0" y="6574"/>
                      <a:pt x="1895" y="8484"/>
                      <a:pt x="4235" y="8484"/>
                    </a:cubicBezTo>
                    <a:lnTo>
                      <a:pt x="6925" y="8484"/>
                    </a:lnTo>
                    <a:cubicBezTo>
                      <a:pt x="9264" y="8484"/>
                      <a:pt x="11159" y="6574"/>
                      <a:pt x="11159" y="4234"/>
                    </a:cubicBezTo>
                    <a:cubicBezTo>
                      <a:pt x="11159" y="1895"/>
                      <a:pt x="9264" y="0"/>
                      <a:pt x="6925" y="0"/>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589" name="Google Shape;2589;p62"/>
              <p:cNvSpPr/>
              <p:nvPr/>
            </p:nvSpPr>
            <p:spPr>
              <a:xfrm>
                <a:off x="701300" y="2778300"/>
                <a:ext cx="566300" cy="294100"/>
              </a:xfrm>
              <a:custGeom>
                <a:avLst/>
                <a:gdLst/>
                <a:ahLst/>
                <a:cxnLst/>
                <a:rect l="l" t="t" r="r" b="b"/>
                <a:pathLst>
                  <a:path w="22652" h="11764" extrusionOk="0">
                    <a:moveTo>
                      <a:pt x="11334" y="0"/>
                    </a:moveTo>
                    <a:cubicBezTo>
                      <a:pt x="5079" y="0"/>
                      <a:pt x="1" y="5062"/>
                      <a:pt x="1" y="11318"/>
                    </a:cubicBezTo>
                    <a:cubicBezTo>
                      <a:pt x="1" y="11477"/>
                      <a:pt x="1" y="11620"/>
                      <a:pt x="17" y="11763"/>
                    </a:cubicBezTo>
                    <a:lnTo>
                      <a:pt x="22651" y="11763"/>
                    </a:lnTo>
                    <a:cubicBezTo>
                      <a:pt x="22651" y="11620"/>
                      <a:pt x="22651" y="11477"/>
                      <a:pt x="22651" y="11318"/>
                    </a:cubicBezTo>
                    <a:cubicBezTo>
                      <a:pt x="22651" y="5062"/>
                      <a:pt x="17590" y="0"/>
                      <a:pt x="11334" y="0"/>
                    </a:cubicBezTo>
                    <a:close/>
                  </a:path>
                </a:pathLst>
              </a:custGeom>
              <a:solidFill>
                <a:schemeClr val="accent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590" name="Google Shape;2590;p62"/>
              <p:cNvSpPr/>
              <p:nvPr/>
            </p:nvSpPr>
            <p:spPr>
              <a:xfrm>
                <a:off x="751450" y="2828050"/>
                <a:ext cx="466400" cy="466400"/>
              </a:xfrm>
              <a:custGeom>
                <a:avLst/>
                <a:gdLst/>
                <a:ahLst/>
                <a:cxnLst/>
                <a:rect l="l" t="t" r="r" b="b"/>
                <a:pathLst>
                  <a:path w="18656" h="18656" extrusionOk="0">
                    <a:moveTo>
                      <a:pt x="9328" y="0"/>
                    </a:moveTo>
                    <a:cubicBezTo>
                      <a:pt x="4171" y="0"/>
                      <a:pt x="1" y="4186"/>
                      <a:pt x="1" y="9328"/>
                    </a:cubicBezTo>
                    <a:cubicBezTo>
                      <a:pt x="1" y="14485"/>
                      <a:pt x="4171" y="18655"/>
                      <a:pt x="9328" y="18655"/>
                    </a:cubicBezTo>
                    <a:cubicBezTo>
                      <a:pt x="14485" y="18655"/>
                      <a:pt x="18656" y="14485"/>
                      <a:pt x="18656" y="9328"/>
                    </a:cubicBezTo>
                    <a:cubicBezTo>
                      <a:pt x="18656" y="4186"/>
                      <a:pt x="14485" y="0"/>
                      <a:pt x="9328" y="0"/>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591" name="Google Shape;2591;p62"/>
              <p:cNvSpPr/>
              <p:nvPr/>
            </p:nvSpPr>
            <p:spPr>
              <a:xfrm>
                <a:off x="845750" y="2922350"/>
                <a:ext cx="277800" cy="278175"/>
              </a:xfrm>
              <a:custGeom>
                <a:avLst/>
                <a:gdLst/>
                <a:ahLst/>
                <a:cxnLst/>
                <a:rect l="l" t="t" r="r" b="b"/>
                <a:pathLst>
                  <a:path w="11112" h="11127" extrusionOk="0">
                    <a:moveTo>
                      <a:pt x="5556" y="1"/>
                    </a:moveTo>
                    <a:cubicBezTo>
                      <a:pt x="2484" y="1"/>
                      <a:pt x="1" y="2484"/>
                      <a:pt x="1" y="5556"/>
                    </a:cubicBezTo>
                    <a:cubicBezTo>
                      <a:pt x="1" y="8628"/>
                      <a:pt x="2484" y="11127"/>
                      <a:pt x="5556" y="11127"/>
                    </a:cubicBezTo>
                    <a:cubicBezTo>
                      <a:pt x="8628" y="11127"/>
                      <a:pt x="11111" y="8628"/>
                      <a:pt x="11111" y="5556"/>
                    </a:cubicBezTo>
                    <a:cubicBezTo>
                      <a:pt x="11111" y="2484"/>
                      <a:pt x="8628" y="1"/>
                      <a:pt x="5556" y="1"/>
                    </a:cubicBezTo>
                    <a:close/>
                  </a:path>
                </a:pathLst>
              </a:custGeom>
              <a:solidFill>
                <a:schemeClr val="accent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592" name="Google Shape;2592;p62"/>
              <p:cNvSpPr/>
              <p:nvPr/>
            </p:nvSpPr>
            <p:spPr>
              <a:xfrm>
                <a:off x="1934525" y="2321875"/>
                <a:ext cx="312400" cy="253500"/>
              </a:xfrm>
              <a:custGeom>
                <a:avLst/>
                <a:gdLst/>
                <a:ahLst/>
                <a:cxnLst/>
                <a:rect l="l" t="t" r="r" b="b"/>
                <a:pathLst>
                  <a:path w="12496" h="10140" extrusionOk="0">
                    <a:moveTo>
                      <a:pt x="3184" y="0"/>
                    </a:moveTo>
                    <a:cubicBezTo>
                      <a:pt x="1417" y="0"/>
                      <a:pt x="0" y="1417"/>
                      <a:pt x="0" y="3184"/>
                    </a:cubicBezTo>
                    <a:lnTo>
                      <a:pt x="0" y="6956"/>
                    </a:lnTo>
                    <a:cubicBezTo>
                      <a:pt x="0" y="8707"/>
                      <a:pt x="1417" y="10140"/>
                      <a:pt x="3184" y="10140"/>
                    </a:cubicBezTo>
                    <a:lnTo>
                      <a:pt x="12288" y="10140"/>
                    </a:lnTo>
                    <a:cubicBezTo>
                      <a:pt x="12352" y="10108"/>
                      <a:pt x="12416" y="10108"/>
                      <a:pt x="12495" y="10108"/>
                    </a:cubicBezTo>
                    <a:lnTo>
                      <a:pt x="12495" y="2977"/>
                    </a:lnTo>
                    <a:cubicBezTo>
                      <a:pt x="12495" y="1958"/>
                      <a:pt x="12272" y="939"/>
                      <a:pt x="11843" y="0"/>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593" name="Google Shape;2593;p62"/>
              <p:cNvSpPr/>
              <p:nvPr/>
            </p:nvSpPr>
            <p:spPr>
              <a:xfrm>
                <a:off x="1960775" y="2348125"/>
                <a:ext cx="286550" cy="200600"/>
              </a:xfrm>
              <a:custGeom>
                <a:avLst/>
                <a:gdLst/>
                <a:ahLst/>
                <a:cxnLst/>
                <a:rect l="l" t="t" r="r" b="b"/>
                <a:pathLst>
                  <a:path w="11462" h="8024" extrusionOk="0">
                    <a:moveTo>
                      <a:pt x="2134" y="1"/>
                    </a:moveTo>
                    <a:cubicBezTo>
                      <a:pt x="956" y="1"/>
                      <a:pt x="1" y="940"/>
                      <a:pt x="1" y="2118"/>
                    </a:cubicBezTo>
                    <a:lnTo>
                      <a:pt x="1" y="5890"/>
                    </a:lnTo>
                    <a:cubicBezTo>
                      <a:pt x="1" y="7068"/>
                      <a:pt x="956" y="8023"/>
                      <a:pt x="2134" y="8023"/>
                    </a:cubicBezTo>
                    <a:lnTo>
                      <a:pt x="11445" y="8023"/>
                    </a:lnTo>
                    <a:lnTo>
                      <a:pt x="11445" y="1927"/>
                    </a:lnTo>
                    <a:cubicBezTo>
                      <a:pt x="11461" y="1274"/>
                      <a:pt x="11366" y="621"/>
                      <a:pt x="11175" y="1"/>
                    </a:cubicBezTo>
                    <a:close/>
                  </a:path>
                </a:pathLst>
              </a:custGeom>
              <a:solidFill>
                <a:srgbClr val="9EDADA"/>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594" name="Google Shape;2594;p62"/>
              <p:cNvSpPr/>
              <p:nvPr/>
            </p:nvSpPr>
            <p:spPr>
              <a:xfrm>
                <a:off x="1971525" y="2349725"/>
                <a:ext cx="276200" cy="199000"/>
              </a:xfrm>
              <a:custGeom>
                <a:avLst/>
                <a:gdLst/>
                <a:ahLst/>
                <a:cxnLst/>
                <a:rect l="l" t="t" r="r" b="b"/>
                <a:pathLst>
                  <a:path w="11048" h="7960" extrusionOk="0">
                    <a:moveTo>
                      <a:pt x="10761" y="0"/>
                    </a:moveTo>
                    <a:lnTo>
                      <a:pt x="0" y="7100"/>
                    </a:lnTo>
                    <a:cubicBezTo>
                      <a:pt x="398" y="7641"/>
                      <a:pt x="1035" y="7959"/>
                      <a:pt x="1704" y="7959"/>
                    </a:cubicBezTo>
                    <a:lnTo>
                      <a:pt x="11015" y="7959"/>
                    </a:lnTo>
                    <a:lnTo>
                      <a:pt x="11047" y="1895"/>
                    </a:lnTo>
                    <a:cubicBezTo>
                      <a:pt x="11047" y="1242"/>
                      <a:pt x="10952" y="605"/>
                      <a:pt x="10761" y="0"/>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595" name="Google Shape;2595;p62"/>
              <p:cNvSpPr/>
              <p:nvPr/>
            </p:nvSpPr>
            <p:spPr>
              <a:xfrm>
                <a:off x="1362275" y="2289225"/>
                <a:ext cx="443325" cy="728250"/>
              </a:xfrm>
              <a:custGeom>
                <a:avLst/>
                <a:gdLst/>
                <a:ahLst/>
                <a:cxnLst/>
                <a:rect l="l" t="t" r="r" b="b"/>
                <a:pathLst>
                  <a:path w="17733" h="29130" fill="none" extrusionOk="0">
                    <a:moveTo>
                      <a:pt x="17733" y="25135"/>
                    </a:moveTo>
                    <a:cubicBezTo>
                      <a:pt x="17733" y="27347"/>
                      <a:pt x="16109" y="29130"/>
                      <a:pt x="14088" y="29130"/>
                    </a:cubicBezTo>
                    <a:lnTo>
                      <a:pt x="3646" y="29130"/>
                    </a:lnTo>
                    <a:cubicBezTo>
                      <a:pt x="1640" y="29130"/>
                      <a:pt x="1" y="27347"/>
                      <a:pt x="1" y="25135"/>
                    </a:cubicBezTo>
                    <a:lnTo>
                      <a:pt x="1" y="3996"/>
                    </a:lnTo>
                    <a:cubicBezTo>
                      <a:pt x="1" y="1784"/>
                      <a:pt x="1640" y="1"/>
                      <a:pt x="3646" y="1"/>
                    </a:cubicBezTo>
                    <a:lnTo>
                      <a:pt x="14088" y="1"/>
                    </a:lnTo>
                    <a:cubicBezTo>
                      <a:pt x="16109" y="1"/>
                      <a:pt x="17733" y="1784"/>
                      <a:pt x="17733" y="3996"/>
                    </a:cubicBezTo>
                    <a:close/>
                  </a:path>
                </a:pathLst>
              </a:custGeom>
              <a:noFill/>
              <a:ln w="5175" cap="flat" cmpd="sng">
                <a:solidFill>
                  <a:srgbClr val="273E4A"/>
                </a:solidFill>
                <a:prstDash val="solid"/>
                <a:miter lim="15917"/>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596" name="Google Shape;2596;p62"/>
              <p:cNvSpPr/>
              <p:nvPr/>
            </p:nvSpPr>
            <p:spPr>
              <a:xfrm>
                <a:off x="1790450" y="2778300"/>
                <a:ext cx="566300" cy="294100"/>
              </a:xfrm>
              <a:custGeom>
                <a:avLst/>
                <a:gdLst/>
                <a:ahLst/>
                <a:cxnLst/>
                <a:rect l="l" t="t" r="r" b="b"/>
                <a:pathLst>
                  <a:path w="22652" h="11764" extrusionOk="0">
                    <a:moveTo>
                      <a:pt x="11334" y="0"/>
                    </a:moveTo>
                    <a:cubicBezTo>
                      <a:pt x="5079" y="0"/>
                      <a:pt x="1" y="5062"/>
                      <a:pt x="1" y="11318"/>
                    </a:cubicBezTo>
                    <a:cubicBezTo>
                      <a:pt x="1" y="11477"/>
                      <a:pt x="1" y="11620"/>
                      <a:pt x="17" y="11763"/>
                    </a:cubicBezTo>
                    <a:lnTo>
                      <a:pt x="22636" y="11763"/>
                    </a:lnTo>
                    <a:cubicBezTo>
                      <a:pt x="22636" y="11620"/>
                      <a:pt x="22651" y="11477"/>
                      <a:pt x="22651" y="11318"/>
                    </a:cubicBezTo>
                    <a:cubicBezTo>
                      <a:pt x="22651" y="5062"/>
                      <a:pt x="17574" y="0"/>
                      <a:pt x="11334" y="0"/>
                    </a:cubicBezTo>
                    <a:close/>
                  </a:path>
                </a:pathLst>
              </a:custGeom>
              <a:solidFill>
                <a:schemeClr val="accent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597" name="Google Shape;2597;p62"/>
              <p:cNvSpPr/>
              <p:nvPr/>
            </p:nvSpPr>
            <p:spPr>
              <a:xfrm>
                <a:off x="1840200" y="2828050"/>
                <a:ext cx="466800" cy="466400"/>
              </a:xfrm>
              <a:custGeom>
                <a:avLst/>
                <a:gdLst/>
                <a:ahLst/>
                <a:cxnLst/>
                <a:rect l="l" t="t" r="r" b="b"/>
                <a:pathLst>
                  <a:path w="18672" h="18656" extrusionOk="0">
                    <a:moveTo>
                      <a:pt x="9344" y="0"/>
                    </a:moveTo>
                    <a:cubicBezTo>
                      <a:pt x="4187" y="0"/>
                      <a:pt x="1" y="4186"/>
                      <a:pt x="1" y="9328"/>
                    </a:cubicBezTo>
                    <a:cubicBezTo>
                      <a:pt x="1" y="14485"/>
                      <a:pt x="4187" y="18655"/>
                      <a:pt x="9344" y="18655"/>
                    </a:cubicBezTo>
                    <a:cubicBezTo>
                      <a:pt x="14486" y="18655"/>
                      <a:pt x="18672" y="14485"/>
                      <a:pt x="18672" y="9328"/>
                    </a:cubicBezTo>
                    <a:cubicBezTo>
                      <a:pt x="18672" y="4186"/>
                      <a:pt x="14486" y="0"/>
                      <a:pt x="9344" y="0"/>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598" name="Google Shape;2598;p62"/>
              <p:cNvSpPr/>
              <p:nvPr/>
            </p:nvSpPr>
            <p:spPr>
              <a:xfrm>
                <a:off x="1934525" y="2922350"/>
                <a:ext cx="278175" cy="278175"/>
              </a:xfrm>
              <a:custGeom>
                <a:avLst/>
                <a:gdLst/>
                <a:ahLst/>
                <a:cxnLst/>
                <a:rect l="l" t="t" r="r" b="b"/>
                <a:pathLst>
                  <a:path w="11127" h="11127" extrusionOk="0">
                    <a:moveTo>
                      <a:pt x="5571" y="1"/>
                    </a:moveTo>
                    <a:cubicBezTo>
                      <a:pt x="2499" y="1"/>
                      <a:pt x="0" y="2484"/>
                      <a:pt x="0" y="5556"/>
                    </a:cubicBezTo>
                    <a:cubicBezTo>
                      <a:pt x="0" y="8628"/>
                      <a:pt x="2499" y="11127"/>
                      <a:pt x="5571" y="11127"/>
                    </a:cubicBezTo>
                    <a:cubicBezTo>
                      <a:pt x="8627" y="11127"/>
                      <a:pt x="11126" y="8628"/>
                      <a:pt x="11126" y="5556"/>
                    </a:cubicBezTo>
                    <a:cubicBezTo>
                      <a:pt x="11126" y="2484"/>
                      <a:pt x="8627" y="1"/>
                      <a:pt x="5571" y="1"/>
                    </a:cubicBezTo>
                    <a:close/>
                  </a:path>
                </a:pathLst>
              </a:custGeom>
              <a:solidFill>
                <a:schemeClr val="accent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599" name="Google Shape;2599;p62"/>
              <p:cNvSpPr/>
              <p:nvPr/>
            </p:nvSpPr>
            <p:spPr>
              <a:xfrm>
                <a:off x="529000" y="2595250"/>
                <a:ext cx="1717925" cy="8775"/>
              </a:xfrm>
              <a:custGeom>
                <a:avLst/>
                <a:gdLst/>
                <a:ahLst/>
                <a:cxnLst/>
                <a:rect l="l" t="t" r="r" b="b"/>
                <a:pathLst>
                  <a:path w="68717" h="351" extrusionOk="0">
                    <a:moveTo>
                      <a:pt x="1" y="0"/>
                    </a:moveTo>
                    <a:lnTo>
                      <a:pt x="1" y="351"/>
                    </a:lnTo>
                    <a:lnTo>
                      <a:pt x="68716" y="351"/>
                    </a:lnTo>
                    <a:lnTo>
                      <a:pt x="68716" y="0"/>
                    </a:lnTo>
                    <a:close/>
                  </a:path>
                </a:pathLst>
              </a:custGeom>
              <a:solidFill>
                <a:srgbClr val="273E4A"/>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600" name="Google Shape;2600;p62"/>
              <p:cNvSpPr/>
              <p:nvPr/>
            </p:nvSpPr>
            <p:spPr>
              <a:xfrm>
                <a:off x="529000" y="2769550"/>
                <a:ext cx="2054175" cy="8775"/>
              </a:xfrm>
              <a:custGeom>
                <a:avLst/>
                <a:gdLst/>
                <a:ahLst/>
                <a:cxnLst/>
                <a:rect l="l" t="t" r="r" b="b"/>
                <a:pathLst>
                  <a:path w="82167" h="351" extrusionOk="0">
                    <a:moveTo>
                      <a:pt x="1" y="0"/>
                    </a:moveTo>
                    <a:lnTo>
                      <a:pt x="1" y="350"/>
                    </a:lnTo>
                    <a:lnTo>
                      <a:pt x="82167" y="350"/>
                    </a:lnTo>
                    <a:lnTo>
                      <a:pt x="82167" y="0"/>
                    </a:lnTo>
                    <a:close/>
                  </a:path>
                </a:pathLst>
              </a:custGeom>
              <a:solidFill>
                <a:srgbClr val="273E4A"/>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601" name="Google Shape;2601;p62"/>
              <p:cNvSpPr/>
              <p:nvPr/>
            </p:nvSpPr>
            <p:spPr>
              <a:xfrm>
                <a:off x="2252875" y="2658925"/>
                <a:ext cx="69650" cy="69650"/>
              </a:xfrm>
              <a:custGeom>
                <a:avLst/>
                <a:gdLst/>
                <a:ahLst/>
                <a:cxnLst/>
                <a:rect l="l" t="t" r="r" b="b"/>
                <a:pathLst>
                  <a:path w="2786" h="2786" extrusionOk="0">
                    <a:moveTo>
                      <a:pt x="1401" y="0"/>
                    </a:moveTo>
                    <a:cubicBezTo>
                      <a:pt x="621" y="0"/>
                      <a:pt x="0" y="621"/>
                      <a:pt x="0" y="1385"/>
                    </a:cubicBezTo>
                    <a:cubicBezTo>
                      <a:pt x="0" y="2165"/>
                      <a:pt x="621" y="2786"/>
                      <a:pt x="1401" y="2786"/>
                    </a:cubicBezTo>
                    <a:cubicBezTo>
                      <a:pt x="2165" y="2786"/>
                      <a:pt x="2786" y="2165"/>
                      <a:pt x="2786" y="1385"/>
                    </a:cubicBezTo>
                    <a:cubicBezTo>
                      <a:pt x="2786" y="621"/>
                      <a:pt x="2165" y="0"/>
                      <a:pt x="1401" y="0"/>
                    </a:cubicBezTo>
                    <a:close/>
                  </a:path>
                </a:pathLst>
              </a:custGeom>
              <a:solidFill>
                <a:srgbClr val="E1556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602" name="Google Shape;2602;p62"/>
              <p:cNvSpPr/>
              <p:nvPr/>
            </p:nvSpPr>
            <p:spPr>
              <a:xfrm>
                <a:off x="526625" y="2321875"/>
                <a:ext cx="386400" cy="252700"/>
              </a:xfrm>
              <a:custGeom>
                <a:avLst/>
                <a:gdLst/>
                <a:ahLst/>
                <a:cxnLst/>
                <a:rect l="l" t="t" r="r" b="b"/>
                <a:pathLst>
                  <a:path w="15456" h="10108" extrusionOk="0">
                    <a:moveTo>
                      <a:pt x="3168" y="0"/>
                    </a:moveTo>
                    <a:cubicBezTo>
                      <a:pt x="1417" y="0"/>
                      <a:pt x="0" y="1417"/>
                      <a:pt x="0" y="3168"/>
                    </a:cubicBezTo>
                    <a:lnTo>
                      <a:pt x="0" y="6940"/>
                    </a:lnTo>
                    <a:cubicBezTo>
                      <a:pt x="0" y="8691"/>
                      <a:pt x="1417" y="10108"/>
                      <a:pt x="3168" y="10108"/>
                    </a:cubicBezTo>
                    <a:lnTo>
                      <a:pt x="12288" y="10108"/>
                    </a:lnTo>
                    <a:cubicBezTo>
                      <a:pt x="14039" y="10108"/>
                      <a:pt x="15456" y="8691"/>
                      <a:pt x="15456" y="6940"/>
                    </a:cubicBezTo>
                    <a:lnTo>
                      <a:pt x="15456" y="3168"/>
                    </a:lnTo>
                    <a:cubicBezTo>
                      <a:pt x="15456" y="1417"/>
                      <a:pt x="14039" y="0"/>
                      <a:pt x="12288" y="0"/>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603" name="Google Shape;2603;p62"/>
              <p:cNvSpPr/>
              <p:nvPr/>
            </p:nvSpPr>
            <p:spPr>
              <a:xfrm>
                <a:off x="552875" y="2347725"/>
                <a:ext cx="333900" cy="201000"/>
              </a:xfrm>
              <a:custGeom>
                <a:avLst/>
                <a:gdLst/>
                <a:ahLst/>
                <a:cxnLst/>
                <a:rect l="l" t="t" r="r" b="b"/>
                <a:pathLst>
                  <a:path w="13356" h="8040" extrusionOk="0">
                    <a:moveTo>
                      <a:pt x="2118" y="1"/>
                    </a:moveTo>
                    <a:cubicBezTo>
                      <a:pt x="940" y="1"/>
                      <a:pt x="1" y="956"/>
                      <a:pt x="1" y="2134"/>
                    </a:cubicBezTo>
                    <a:lnTo>
                      <a:pt x="1" y="5906"/>
                    </a:lnTo>
                    <a:cubicBezTo>
                      <a:pt x="1" y="7084"/>
                      <a:pt x="940" y="8039"/>
                      <a:pt x="2118" y="8039"/>
                    </a:cubicBezTo>
                    <a:lnTo>
                      <a:pt x="11238" y="8039"/>
                    </a:lnTo>
                    <a:cubicBezTo>
                      <a:pt x="12416" y="8039"/>
                      <a:pt x="13355" y="7084"/>
                      <a:pt x="13355" y="5906"/>
                    </a:cubicBezTo>
                    <a:lnTo>
                      <a:pt x="13355" y="2134"/>
                    </a:lnTo>
                    <a:cubicBezTo>
                      <a:pt x="13355" y="956"/>
                      <a:pt x="12416" y="1"/>
                      <a:pt x="11238" y="1"/>
                    </a:cubicBezTo>
                    <a:close/>
                  </a:path>
                </a:pathLst>
              </a:custGeom>
              <a:solidFill>
                <a:srgbClr val="9EDADA"/>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604" name="Google Shape;2604;p62"/>
              <p:cNvSpPr/>
              <p:nvPr/>
            </p:nvSpPr>
            <p:spPr>
              <a:xfrm>
                <a:off x="572375" y="2360875"/>
                <a:ext cx="314400" cy="187850"/>
              </a:xfrm>
              <a:custGeom>
                <a:avLst/>
                <a:gdLst/>
                <a:ahLst/>
                <a:cxnLst/>
                <a:rect l="l" t="t" r="r" b="b"/>
                <a:pathLst>
                  <a:path w="12576" h="7514" extrusionOk="0">
                    <a:moveTo>
                      <a:pt x="11843" y="0"/>
                    </a:moveTo>
                    <a:lnTo>
                      <a:pt x="1" y="7036"/>
                    </a:lnTo>
                    <a:cubicBezTo>
                      <a:pt x="383" y="7338"/>
                      <a:pt x="860" y="7513"/>
                      <a:pt x="1338" y="7513"/>
                    </a:cubicBezTo>
                    <a:lnTo>
                      <a:pt x="10458" y="7513"/>
                    </a:lnTo>
                    <a:cubicBezTo>
                      <a:pt x="11620" y="7513"/>
                      <a:pt x="12575" y="6558"/>
                      <a:pt x="12575" y="5380"/>
                    </a:cubicBezTo>
                    <a:lnTo>
                      <a:pt x="12575" y="1608"/>
                    </a:lnTo>
                    <a:cubicBezTo>
                      <a:pt x="12575" y="987"/>
                      <a:pt x="12305" y="414"/>
                      <a:pt x="11843" y="0"/>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605" name="Google Shape;2605;p62"/>
              <p:cNvSpPr/>
              <p:nvPr/>
            </p:nvSpPr>
            <p:spPr>
              <a:xfrm>
                <a:off x="953200" y="2321875"/>
                <a:ext cx="386425" cy="252700"/>
              </a:xfrm>
              <a:custGeom>
                <a:avLst/>
                <a:gdLst/>
                <a:ahLst/>
                <a:cxnLst/>
                <a:rect l="l" t="t" r="r" b="b"/>
                <a:pathLst>
                  <a:path w="15457" h="10108" extrusionOk="0">
                    <a:moveTo>
                      <a:pt x="3168" y="0"/>
                    </a:moveTo>
                    <a:cubicBezTo>
                      <a:pt x="1417" y="0"/>
                      <a:pt x="1" y="1417"/>
                      <a:pt x="1" y="3168"/>
                    </a:cubicBezTo>
                    <a:lnTo>
                      <a:pt x="1" y="6940"/>
                    </a:lnTo>
                    <a:cubicBezTo>
                      <a:pt x="1" y="8691"/>
                      <a:pt x="1417" y="10108"/>
                      <a:pt x="3168" y="10108"/>
                    </a:cubicBezTo>
                    <a:lnTo>
                      <a:pt x="12289" y="10108"/>
                    </a:lnTo>
                    <a:cubicBezTo>
                      <a:pt x="14040" y="10108"/>
                      <a:pt x="15456" y="8691"/>
                      <a:pt x="15456" y="6940"/>
                    </a:cubicBezTo>
                    <a:lnTo>
                      <a:pt x="15456" y="3168"/>
                    </a:lnTo>
                    <a:cubicBezTo>
                      <a:pt x="15456" y="1417"/>
                      <a:pt x="14040" y="0"/>
                      <a:pt x="12289" y="0"/>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606" name="Google Shape;2606;p62"/>
              <p:cNvSpPr/>
              <p:nvPr/>
            </p:nvSpPr>
            <p:spPr>
              <a:xfrm>
                <a:off x="979475" y="2347725"/>
                <a:ext cx="333875" cy="201000"/>
              </a:xfrm>
              <a:custGeom>
                <a:avLst/>
                <a:gdLst/>
                <a:ahLst/>
                <a:cxnLst/>
                <a:rect l="l" t="t" r="r" b="b"/>
                <a:pathLst>
                  <a:path w="13355" h="8040" extrusionOk="0">
                    <a:moveTo>
                      <a:pt x="2117" y="1"/>
                    </a:moveTo>
                    <a:cubicBezTo>
                      <a:pt x="939" y="1"/>
                      <a:pt x="0" y="956"/>
                      <a:pt x="0" y="2134"/>
                    </a:cubicBezTo>
                    <a:lnTo>
                      <a:pt x="0" y="5906"/>
                    </a:lnTo>
                    <a:cubicBezTo>
                      <a:pt x="0" y="7084"/>
                      <a:pt x="939" y="8039"/>
                      <a:pt x="2117" y="8039"/>
                    </a:cubicBezTo>
                    <a:lnTo>
                      <a:pt x="11238" y="8039"/>
                    </a:lnTo>
                    <a:cubicBezTo>
                      <a:pt x="12416" y="8039"/>
                      <a:pt x="13355" y="7084"/>
                      <a:pt x="13355" y="5906"/>
                    </a:cubicBezTo>
                    <a:lnTo>
                      <a:pt x="13355" y="2134"/>
                    </a:lnTo>
                    <a:cubicBezTo>
                      <a:pt x="13355" y="956"/>
                      <a:pt x="12416" y="1"/>
                      <a:pt x="11238" y="1"/>
                    </a:cubicBezTo>
                    <a:close/>
                  </a:path>
                </a:pathLst>
              </a:custGeom>
              <a:solidFill>
                <a:srgbClr val="9EDADA"/>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607" name="Google Shape;2607;p62"/>
              <p:cNvSpPr/>
              <p:nvPr/>
            </p:nvSpPr>
            <p:spPr>
              <a:xfrm>
                <a:off x="999375" y="2360875"/>
                <a:ext cx="313975" cy="187850"/>
              </a:xfrm>
              <a:custGeom>
                <a:avLst/>
                <a:gdLst/>
                <a:ahLst/>
                <a:cxnLst/>
                <a:rect l="l" t="t" r="r" b="b"/>
                <a:pathLst>
                  <a:path w="12559" h="7514" extrusionOk="0">
                    <a:moveTo>
                      <a:pt x="11827" y="0"/>
                    </a:moveTo>
                    <a:lnTo>
                      <a:pt x="0" y="7036"/>
                    </a:lnTo>
                    <a:cubicBezTo>
                      <a:pt x="366" y="7338"/>
                      <a:pt x="844" y="7513"/>
                      <a:pt x="1321" y="7513"/>
                    </a:cubicBezTo>
                    <a:lnTo>
                      <a:pt x="10442" y="7513"/>
                    </a:lnTo>
                    <a:cubicBezTo>
                      <a:pt x="11604" y="7513"/>
                      <a:pt x="12559" y="6558"/>
                      <a:pt x="12559" y="5380"/>
                    </a:cubicBezTo>
                    <a:lnTo>
                      <a:pt x="12559" y="1608"/>
                    </a:lnTo>
                    <a:cubicBezTo>
                      <a:pt x="12559" y="1003"/>
                      <a:pt x="12288" y="414"/>
                      <a:pt x="11827" y="0"/>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608" name="Google Shape;2608;p62"/>
              <p:cNvSpPr/>
              <p:nvPr/>
            </p:nvSpPr>
            <p:spPr>
              <a:xfrm>
                <a:off x="1387750" y="2321875"/>
                <a:ext cx="386425" cy="252700"/>
              </a:xfrm>
              <a:custGeom>
                <a:avLst/>
                <a:gdLst/>
                <a:ahLst/>
                <a:cxnLst/>
                <a:rect l="l" t="t" r="r" b="b"/>
                <a:pathLst>
                  <a:path w="15457" h="10108" extrusionOk="0">
                    <a:moveTo>
                      <a:pt x="3184" y="0"/>
                    </a:moveTo>
                    <a:cubicBezTo>
                      <a:pt x="1417" y="0"/>
                      <a:pt x="1" y="1417"/>
                      <a:pt x="1" y="3168"/>
                    </a:cubicBezTo>
                    <a:lnTo>
                      <a:pt x="1" y="6940"/>
                    </a:lnTo>
                    <a:cubicBezTo>
                      <a:pt x="1" y="8691"/>
                      <a:pt x="1417" y="10108"/>
                      <a:pt x="3184" y="10108"/>
                    </a:cubicBezTo>
                    <a:lnTo>
                      <a:pt x="12289" y="10108"/>
                    </a:lnTo>
                    <a:cubicBezTo>
                      <a:pt x="14040" y="10108"/>
                      <a:pt x="15456" y="8691"/>
                      <a:pt x="15456" y="6940"/>
                    </a:cubicBezTo>
                    <a:lnTo>
                      <a:pt x="15456" y="3168"/>
                    </a:lnTo>
                    <a:cubicBezTo>
                      <a:pt x="15456" y="1417"/>
                      <a:pt x="14040" y="0"/>
                      <a:pt x="12289" y="0"/>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609" name="Google Shape;2609;p62"/>
              <p:cNvSpPr/>
              <p:nvPr/>
            </p:nvSpPr>
            <p:spPr>
              <a:xfrm>
                <a:off x="1414025" y="2347725"/>
                <a:ext cx="334275" cy="201000"/>
              </a:xfrm>
              <a:custGeom>
                <a:avLst/>
                <a:gdLst/>
                <a:ahLst/>
                <a:cxnLst/>
                <a:rect l="l" t="t" r="r" b="b"/>
                <a:pathLst>
                  <a:path w="13371" h="8040" extrusionOk="0">
                    <a:moveTo>
                      <a:pt x="2133" y="1"/>
                    </a:moveTo>
                    <a:cubicBezTo>
                      <a:pt x="955" y="1"/>
                      <a:pt x="0" y="956"/>
                      <a:pt x="0" y="2134"/>
                    </a:cubicBezTo>
                    <a:lnTo>
                      <a:pt x="0" y="5906"/>
                    </a:lnTo>
                    <a:cubicBezTo>
                      <a:pt x="0" y="7084"/>
                      <a:pt x="955" y="8039"/>
                      <a:pt x="2133" y="8039"/>
                    </a:cubicBezTo>
                    <a:lnTo>
                      <a:pt x="11238" y="8039"/>
                    </a:lnTo>
                    <a:cubicBezTo>
                      <a:pt x="12416" y="8039"/>
                      <a:pt x="13371" y="7084"/>
                      <a:pt x="13371" y="5906"/>
                    </a:cubicBezTo>
                    <a:lnTo>
                      <a:pt x="13371" y="2134"/>
                    </a:lnTo>
                    <a:cubicBezTo>
                      <a:pt x="13371" y="956"/>
                      <a:pt x="12416" y="1"/>
                      <a:pt x="11238" y="1"/>
                    </a:cubicBezTo>
                    <a:close/>
                  </a:path>
                </a:pathLst>
              </a:custGeom>
              <a:solidFill>
                <a:srgbClr val="9EDADA"/>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610" name="Google Shape;2610;p62"/>
              <p:cNvSpPr/>
              <p:nvPr/>
            </p:nvSpPr>
            <p:spPr>
              <a:xfrm>
                <a:off x="1433900" y="2360875"/>
                <a:ext cx="314400" cy="187850"/>
              </a:xfrm>
              <a:custGeom>
                <a:avLst/>
                <a:gdLst/>
                <a:ahLst/>
                <a:cxnLst/>
                <a:rect l="l" t="t" r="r" b="b"/>
                <a:pathLst>
                  <a:path w="12576" h="7514" extrusionOk="0">
                    <a:moveTo>
                      <a:pt x="11828" y="0"/>
                    </a:moveTo>
                    <a:lnTo>
                      <a:pt x="1" y="7036"/>
                    </a:lnTo>
                    <a:cubicBezTo>
                      <a:pt x="367" y="7338"/>
                      <a:pt x="845" y="7513"/>
                      <a:pt x="1338" y="7513"/>
                    </a:cubicBezTo>
                    <a:lnTo>
                      <a:pt x="10443" y="7513"/>
                    </a:lnTo>
                    <a:cubicBezTo>
                      <a:pt x="11621" y="7513"/>
                      <a:pt x="12576" y="6558"/>
                      <a:pt x="12576" y="5380"/>
                    </a:cubicBezTo>
                    <a:lnTo>
                      <a:pt x="12576" y="1608"/>
                    </a:lnTo>
                    <a:cubicBezTo>
                      <a:pt x="12576" y="987"/>
                      <a:pt x="12305" y="414"/>
                      <a:pt x="11828" y="0"/>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grpSp>
        <p:pic>
          <p:nvPicPr>
            <p:cNvPr id="72" name="Picture 7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6186" y="1470705"/>
              <a:ext cx="430743" cy="246482"/>
            </a:xfrm>
            <a:prstGeom prst="rect">
              <a:avLst/>
            </a:prstGeom>
          </p:spPr>
        </p:pic>
      </p:grpSp>
    </p:spTree>
    <p:extLst>
      <p:ext uri="{BB962C8B-B14F-4D97-AF65-F5344CB8AC3E}">
        <p14:creationId xmlns:p14="http://schemas.microsoft.com/office/powerpoint/2010/main" val="1876955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2.5E-6 1.48148E-6 L 0.19097 0.00185 " pathEditMode="relative" rAng="0" ptsTypes="AA">
                                      <p:cBhvr>
                                        <p:cTn id="6" dur="2000" fill="hold"/>
                                        <p:tgtEl>
                                          <p:spTgt spid="7"/>
                                        </p:tgtEl>
                                        <p:attrNameLst>
                                          <p:attrName>ppt_x</p:attrName>
                                          <p:attrName>ppt_y</p:attrName>
                                        </p:attrNameLst>
                                      </p:cBhvr>
                                      <p:rCtr x="9549" y="9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ngôi sao">
            <a:hlinkClick r:id="" action="ppaction://media"/>
            <a:extLst>
              <a:ext uri="{FF2B5EF4-FFF2-40B4-BE49-F238E27FC236}">
                <a16:creationId xmlns:a16="http://schemas.microsoft.com/office/drawing/2014/main" id="{19FE55CD-5EA0-7663-5488-DF4A03A1EC8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09600" y="381000"/>
            <a:ext cx="10696832" cy="6184106"/>
          </a:xfrm>
          <a:prstGeom prst="rect">
            <a:avLst/>
          </a:prstGeom>
        </p:spPr>
      </p:pic>
    </p:spTree>
    <p:extLst>
      <p:ext uri="{BB962C8B-B14F-4D97-AF65-F5344CB8AC3E}">
        <p14:creationId xmlns:p14="http://schemas.microsoft.com/office/powerpoint/2010/main" val="3421269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86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y2mate.com - Mô Phỏng Viết Chữ  ao bèo_360p">
            <a:hlinkClick r:id="" action="ppaction://media"/>
            <a:extLst>
              <a:ext uri="{FF2B5EF4-FFF2-40B4-BE49-F238E27FC236}">
                <a16:creationId xmlns:a16="http://schemas.microsoft.com/office/drawing/2014/main" id="{4EB20D42-9755-3C64-C941-9A1A6C9D0EC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62000" y="304800"/>
            <a:ext cx="10820400" cy="6414951"/>
          </a:xfrm>
          <a:prstGeom prst="rect">
            <a:avLst/>
          </a:prstGeom>
        </p:spPr>
      </p:pic>
    </p:spTree>
    <p:extLst>
      <p:ext uri="{BB962C8B-B14F-4D97-AF65-F5344CB8AC3E}">
        <p14:creationId xmlns:p14="http://schemas.microsoft.com/office/powerpoint/2010/main" val="3879011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03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nvGraphicFramePr>
        <p:xfrm>
          <a:off x="230477" y="1242446"/>
          <a:ext cx="11887200" cy="5486400"/>
        </p:xfrm>
        <a:graphic>
          <a:graphicData uri="http://schemas.openxmlformats.org/drawingml/2006/table">
            <a:tbl>
              <a:tblPr firstRow="1" bandRow="1">
                <a:tableStyleId>{5C22544A-7EE6-4342-B048-85BDC9FD1C3A}</a:tableStyleId>
              </a:tblPr>
              <a:tblGrid>
                <a:gridCol w="457200">
                  <a:extLst>
                    <a:ext uri="{9D8B030D-6E8A-4147-A177-3AD203B41FA5}">
                      <a16:colId xmlns:a16="http://schemas.microsoft.com/office/drawing/2014/main" val="20000"/>
                    </a:ext>
                  </a:extLst>
                </a:gridCol>
                <a:gridCol w="457200">
                  <a:extLst>
                    <a:ext uri="{9D8B030D-6E8A-4147-A177-3AD203B41FA5}">
                      <a16:colId xmlns:a16="http://schemas.microsoft.com/office/drawing/2014/main" val="20001"/>
                    </a:ext>
                  </a:extLst>
                </a:gridCol>
                <a:gridCol w="457200">
                  <a:extLst>
                    <a:ext uri="{9D8B030D-6E8A-4147-A177-3AD203B41FA5}">
                      <a16:colId xmlns:a16="http://schemas.microsoft.com/office/drawing/2014/main" val="20002"/>
                    </a:ext>
                  </a:extLst>
                </a:gridCol>
                <a:gridCol w="457200">
                  <a:extLst>
                    <a:ext uri="{9D8B030D-6E8A-4147-A177-3AD203B41FA5}">
                      <a16:colId xmlns:a16="http://schemas.microsoft.com/office/drawing/2014/main" val="20003"/>
                    </a:ext>
                  </a:extLst>
                </a:gridCol>
                <a:gridCol w="457200">
                  <a:extLst>
                    <a:ext uri="{9D8B030D-6E8A-4147-A177-3AD203B41FA5}">
                      <a16:colId xmlns:a16="http://schemas.microsoft.com/office/drawing/2014/main" val="20004"/>
                    </a:ext>
                  </a:extLst>
                </a:gridCol>
                <a:gridCol w="457200">
                  <a:extLst>
                    <a:ext uri="{9D8B030D-6E8A-4147-A177-3AD203B41FA5}">
                      <a16:colId xmlns:a16="http://schemas.microsoft.com/office/drawing/2014/main" val="20005"/>
                    </a:ext>
                  </a:extLst>
                </a:gridCol>
                <a:gridCol w="457200">
                  <a:extLst>
                    <a:ext uri="{9D8B030D-6E8A-4147-A177-3AD203B41FA5}">
                      <a16:colId xmlns:a16="http://schemas.microsoft.com/office/drawing/2014/main" val="20006"/>
                    </a:ext>
                  </a:extLst>
                </a:gridCol>
                <a:gridCol w="457200">
                  <a:extLst>
                    <a:ext uri="{9D8B030D-6E8A-4147-A177-3AD203B41FA5}">
                      <a16:colId xmlns:a16="http://schemas.microsoft.com/office/drawing/2014/main" val="20007"/>
                    </a:ext>
                  </a:extLst>
                </a:gridCol>
                <a:gridCol w="457200">
                  <a:extLst>
                    <a:ext uri="{9D8B030D-6E8A-4147-A177-3AD203B41FA5}">
                      <a16:colId xmlns:a16="http://schemas.microsoft.com/office/drawing/2014/main" val="20008"/>
                    </a:ext>
                  </a:extLst>
                </a:gridCol>
                <a:gridCol w="457200">
                  <a:extLst>
                    <a:ext uri="{9D8B030D-6E8A-4147-A177-3AD203B41FA5}">
                      <a16:colId xmlns:a16="http://schemas.microsoft.com/office/drawing/2014/main" val="20009"/>
                    </a:ext>
                  </a:extLst>
                </a:gridCol>
                <a:gridCol w="457200">
                  <a:extLst>
                    <a:ext uri="{9D8B030D-6E8A-4147-A177-3AD203B41FA5}">
                      <a16:colId xmlns:a16="http://schemas.microsoft.com/office/drawing/2014/main" val="20010"/>
                    </a:ext>
                  </a:extLst>
                </a:gridCol>
                <a:gridCol w="457200">
                  <a:extLst>
                    <a:ext uri="{9D8B030D-6E8A-4147-A177-3AD203B41FA5}">
                      <a16:colId xmlns:a16="http://schemas.microsoft.com/office/drawing/2014/main" val="20011"/>
                    </a:ext>
                  </a:extLst>
                </a:gridCol>
                <a:gridCol w="457200">
                  <a:extLst>
                    <a:ext uri="{9D8B030D-6E8A-4147-A177-3AD203B41FA5}">
                      <a16:colId xmlns:a16="http://schemas.microsoft.com/office/drawing/2014/main" val="20012"/>
                    </a:ext>
                  </a:extLst>
                </a:gridCol>
                <a:gridCol w="457200">
                  <a:extLst>
                    <a:ext uri="{9D8B030D-6E8A-4147-A177-3AD203B41FA5}">
                      <a16:colId xmlns:a16="http://schemas.microsoft.com/office/drawing/2014/main" val="20013"/>
                    </a:ext>
                  </a:extLst>
                </a:gridCol>
                <a:gridCol w="457200">
                  <a:extLst>
                    <a:ext uri="{9D8B030D-6E8A-4147-A177-3AD203B41FA5}">
                      <a16:colId xmlns:a16="http://schemas.microsoft.com/office/drawing/2014/main" val="20014"/>
                    </a:ext>
                  </a:extLst>
                </a:gridCol>
                <a:gridCol w="457200">
                  <a:extLst>
                    <a:ext uri="{9D8B030D-6E8A-4147-A177-3AD203B41FA5}">
                      <a16:colId xmlns:a16="http://schemas.microsoft.com/office/drawing/2014/main" val="20015"/>
                    </a:ext>
                  </a:extLst>
                </a:gridCol>
                <a:gridCol w="457200">
                  <a:extLst>
                    <a:ext uri="{9D8B030D-6E8A-4147-A177-3AD203B41FA5}">
                      <a16:colId xmlns:a16="http://schemas.microsoft.com/office/drawing/2014/main" val="20016"/>
                    </a:ext>
                  </a:extLst>
                </a:gridCol>
                <a:gridCol w="457200">
                  <a:extLst>
                    <a:ext uri="{9D8B030D-6E8A-4147-A177-3AD203B41FA5}">
                      <a16:colId xmlns:a16="http://schemas.microsoft.com/office/drawing/2014/main" val="20017"/>
                    </a:ext>
                  </a:extLst>
                </a:gridCol>
                <a:gridCol w="457200">
                  <a:extLst>
                    <a:ext uri="{9D8B030D-6E8A-4147-A177-3AD203B41FA5}">
                      <a16:colId xmlns:a16="http://schemas.microsoft.com/office/drawing/2014/main" val="20018"/>
                    </a:ext>
                  </a:extLst>
                </a:gridCol>
                <a:gridCol w="457200">
                  <a:extLst>
                    <a:ext uri="{9D8B030D-6E8A-4147-A177-3AD203B41FA5}">
                      <a16:colId xmlns:a16="http://schemas.microsoft.com/office/drawing/2014/main" val="20019"/>
                    </a:ext>
                  </a:extLst>
                </a:gridCol>
                <a:gridCol w="457200">
                  <a:extLst>
                    <a:ext uri="{9D8B030D-6E8A-4147-A177-3AD203B41FA5}">
                      <a16:colId xmlns:a16="http://schemas.microsoft.com/office/drawing/2014/main" val="20020"/>
                    </a:ext>
                  </a:extLst>
                </a:gridCol>
                <a:gridCol w="457200">
                  <a:extLst>
                    <a:ext uri="{9D8B030D-6E8A-4147-A177-3AD203B41FA5}">
                      <a16:colId xmlns:a16="http://schemas.microsoft.com/office/drawing/2014/main" val="20021"/>
                    </a:ext>
                  </a:extLst>
                </a:gridCol>
                <a:gridCol w="457200">
                  <a:extLst>
                    <a:ext uri="{9D8B030D-6E8A-4147-A177-3AD203B41FA5}">
                      <a16:colId xmlns:a16="http://schemas.microsoft.com/office/drawing/2014/main" val="20022"/>
                    </a:ext>
                  </a:extLst>
                </a:gridCol>
                <a:gridCol w="457200">
                  <a:extLst>
                    <a:ext uri="{9D8B030D-6E8A-4147-A177-3AD203B41FA5}">
                      <a16:colId xmlns:a16="http://schemas.microsoft.com/office/drawing/2014/main" val="20023"/>
                    </a:ext>
                  </a:extLst>
                </a:gridCol>
                <a:gridCol w="457200">
                  <a:extLst>
                    <a:ext uri="{9D8B030D-6E8A-4147-A177-3AD203B41FA5}">
                      <a16:colId xmlns:a16="http://schemas.microsoft.com/office/drawing/2014/main" val="20024"/>
                    </a:ext>
                  </a:extLst>
                </a:gridCol>
                <a:gridCol w="457200">
                  <a:extLst>
                    <a:ext uri="{9D8B030D-6E8A-4147-A177-3AD203B41FA5}">
                      <a16:colId xmlns:a16="http://schemas.microsoft.com/office/drawing/2014/main" val="20025"/>
                    </a:ext>
                  </a:extLst>
                </a:gridCol>
              </a:tblGrid>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bl>
          </a:graphicData>
        </a:graphic>
      </p:graphicFrame>
      <p:grpSp>
        <p:nvGrpSpPr>
          <p:cNvPr id="12" name="Group 11"/>
          <p:cNvGrpSpPr/>
          <p:nvPr/>
        </p:nvGrpSpPr>
        <p:grpSpPr>
          <a:xfrm>
            <a:off x="230478" y="203423"/>
            <a:ext cx="3382243" cy="941185"/>
            <a:chOff x="63500" y="1429216"/>
            <a:chExt cx="2542972" cy="705889"/>
          </a:xfrm>
        </p:grpSpPr>
        <p:sp>
          <p:nvSpPr>
            <p:cNvPr id="13" name="Rounded Rectangle 12"/>
            <p:cNvSpPr/>
            <p:nvPr/>
          </p:nvSpPr>
          <p:spPr>
            <a:xfrm>
              <a:off x="384357" y="1429216"/>
              <a:ext cx="2222115" cy="705889"/>
            </a:xfrm>
            <a:prstGeom prst="roundRect">
              <a:avLst/>
            </a:prstGeom>
            <a:solidFill>
              <a:srgbClr val="BD1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buClr>
                  <a:srgbClr val="000000"/>
                </a:buClr>
              </a:pPr>
              <a:r>
                <a:rPr lang="en-US" sz="4800" kern="0" dirty="0" err="1">
                  <a:solidFill>
                    <a:srgbClr val="FFF6E5"/>
                  </a:solidFill>
                  <a:latin typeface="Arial-Rounded" pitchFamily="34" charset="0"/>
                  <a:ea typeface="Arial-Rounded" pitchFamily="34" charset="0"/>
                  <a:cs typeface="Arial-Rounded" pitchFamily="34" charset="0"/>
                  <a:sym typeface="Arial"/>
                </a:rPr>
                <a:t>Viết</a:t>
              </a:r>
              <a:r>
                <a:rPr lang="en-US" sz="4800" kern="0" dirty="0">
                  <a:solidFill>
                    <a:srgbClr val="FFF6E5"/>
                  </a:solidFill>
                  <a:latin typeface="Arial-Rounded" pitchFamily="34" charset="0"/>
                  <a:ea typeface="Arial-Rounded" pitchFamily="34" charset="0"/>
                  <a:cs typeface="Arial-Rounded" pitchFamily="34" charset="0"/>
                  <a:sym typeface="Arial"/>
                </a:rPr>
                <a:t> </a:t>
              </a:r>
              <a:r>
                <a:rPr lang="en-US" sz="4800" kern="0" dirty="0" err="1">
                  <a:solidFill>
                    <a:srgbClr val="FFF6E5"/>
                  </a:solidFill>
                  <a:latin typeface="Arial-Rounded" pitchFamily="34" charset="0"/>
                  <a:ea typeface="Arial-Rounded" pitchFamily="34" charset="0"/>
                  <a:cs typeface="Arial-Rounded" pitchFamily="34" charset="0"/>
                  <a:sym typeface="Arial"/>
                </a:rPr>
                <a:t>vở</a:t>
              </a:r>
              <a:endParaRPr lang="en-US" sz="4800" kern="0" dirty="0">
                <a:solidFill>
                  <a:srgbClr val="FFF6E5"/>
                </a:solidFill>
                <a:latin typeface="Arial-Rounded" pitchFamily="34" charset="0"/>
                <a:ea typeface="Arial-Rounded" pitchFamily="34" charset="0"/>
                <a:cs typeface="Arial-Rounded" pitchFamily="34" charset="0"/>
                <a:sym typeface="Arial"/>
              </a:endParaRPr>
            </a:p>
          </p:txBody>
        </p:sp>
        <p:sp>
          <p:nvSpPr>
            <p:cNvPr id="14" name="Oval 13"/>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buClr>
                  <a:srgbClr val="000000"/>
                </a:buClr>
              </a:pPr>
              <a:r>
                <a:rPr lang="en-US" sz="4800" kern="0" dirty="0">
                  <a:solidFill>
                    <a:srgbClr val="422C46"/>
                  </a:solidFill>
                  <a:latin typeface="Arial Rounded MT Bold" pitchFamily="34" charset="0"/>
                  <a:ea typeface="Arial-Rounded" pitchFamily="34" charset="0"/>
                  <a:cs typeface="Arial-Rounded" pitchFamily="34" charset="0"/>
                  <a:sym typeface="Arial"/>
                </a:rPr>
                <a:t>3</a:t>
              </a:r>
            </a:p>
          </p:txBody>
        </p:sp>
      </p:grpSp>
      <p:sp>
        <p:nvSpPr>
          <p:cNvPr id="10" name="TextBox 9"/>
          <p:cNvSpPr txBox="1"/>
          <p:nvPr/>
        </p:nvSpPr>
        <p:spPr>
          <a:xfrm>
            <a:off x="836006" y="3124199"/>
            <a:ext cx="6526366" cy="2892902"/>
          </a:xfrm>
          <a:prstGeom prst="rect">
            <a:avLst/>
          </a:prstGeom>
          <a:noFill/>
        </p:spPr>
        <p:txBody>
          <a:bodyPr wrap="square" lIns="121725" tIns="60862" rIns="121725" bIns="60862" rtlCol="0">
            <a:spAutoFit/>
          </a:bodyPr>
          <a:lstStyle/>
          <a:p>
            <a:pPr fontAlgn="auto">
              <a:spcBef>
                <a:spcPts val="0"/>
              </a:spcBef>
              <a:spcAft>
                <a:spcPts val="0"/>
              </a:spcAft>
              <a:buClr>
                <a:srgbClr val="000000"/>
              </a:buClr>
            </a:pPr>
            <a:r>
              <a:rPr lang="en-US" sz="18000" kern="0" dirty="0" err="1">
                <a:solidFill>
                  <a:srgbClr val="FF0000"/>
                </a:solidFill>
                <a:latin typeface="HP001 4 hàng" pitchFamily="34" charset="0"/>
                <a:cs typeface="Arial"/>
                <a:sym typeface="Arial"/>
              </a:rPr>
              <a:t>ao</a:t>
            </a:r>
            <a:r>
              <a:rPr lang="en-US" sz="18000" kern="0" dirty="0">
                <a:solidFill>
                  <a:srgbClr val="FF0000"/>
                </a:solidFill>
                <a:latin typeface="HP001 4 hàng" pitchFamily="34" charset="0"/>
                <a:cs typeface="Arial"/>
                <a:sym typeface="Arial"/>
              </a:rPr>
              <a:t> </a:t>
            </a:r>
            <a:r>
              <a:rPr lang="en-US" sz="9000" kern="0" dirty="0" err="1">
                <a:solidFill>
                  <a:srgbClr val="FF0000"/>
                </a:solidFill>
                <a:latin typeface="HP001 4 hàng" pitchFamily="34" charset="0"/>
                <a:cs typeface="Arial"/>
                <a:sym typeface="Arial"/>
              </a:rPr>
              <a:t>ao</a:t>
            </a:r>
            <a:endParaRPr lang="en-US" sz="9000" kern="0" dirty="0">
              <a:solidFill>
                <a:srgbClr val="FF0000"/>
              </a:solidFill>
              <a:latin typeface="HP001 4 hàng" pitchFamily="34" charset="0"/>
              <a:cs typeface="Arial"/>
              <a:sym typeface="Arial"/>
            </a:endParaRPr>
          </a:p>
        </p:txBody>
      </p:sp>
      <p:sp>
        <p:nvSpPr>
          <p:cNvPr id="9" name="TextBox 8"/>
          <p:cNvSpPr txBox="1"/>
          <p:nvPr/>
        </p:nvSpPr>
        <p:spPr>
          <a:xfrm>
            <a:off x="7239000" y="3124200"/>
            <a:ext cx="5715000" cy="2892902"/>
          </a:xfrm>
          <a:prstGeom prst="rect">
            <a:avLst/>
          </a:prstGeom>
          <a:noFill/>
        </p:spPr>
        <p:txBody>
          <a:bodyPr wrap="square" lIns="121725" tIns="60862" rIns="121725" bIns="60862" rtlCol="0">
            <a:spAutoFit/>
          </a:bodyPr>
          <a:lstStyle/>
          <a:p>
            <a:pPr fontAlgn="auto">
              <a:spcBef>
                <a:spcPts val="0"/>
              </a:spcBef>
              <a:spcAft>
                <a:spcPts val="0"/>
              </a:spcAft>
              <a:buClr>
                <a:srgbClr val="000000"/>
              </a:buClr>
            </a:pPr>
            <a:r>
              <a:rPr lang="en-US" sz="18000" kern="0">
                <a:solidFill>
                  <a:srgbClr val="FF0000"/>
                </a:solidFill>
                <a:latin typeface="HP001 4 hàng" pitchFamily="34" charset="0"/>
                <a:cs typeface="Arial"/>
                <a:sym typeface="Arial"/>
              </a:rPr>
              <a:t>eo </a:t>
            </a:r>
            <a:r>
              <a:rPr lang="en-US" sz="9000" kern="0">
                <a:solidFill>
                  <a:srgbClr val="FF0000"/>
                </a:solidFill>
                <a:latin typeface="HP001 4 hàng" pitchFamily="34" charset="0"/>
                <a:cs typeface="Arial"/>
                <a:sym typeface="Arial"/>
              </a:rPr>
              <a:t>eo</a:t>
            </a:r>
            <a:r>
              <a:rPr lang="en-US" sz="18000" kern="0">
                <a:solidFill>
                  <a:srgbClr val="FF0000"/>
                </a:solidFill>
                <a:latin typeface="HP001 4 hàng" pitchFamily="34" charset="0"/>
                <a:cs typeface="Arial"/>
                <a:sym typeface="Arial"/>
              </a:rPr>
              <a:t> </a:t>
            </a:r>
          </a:p>
        </p:txBody>
      </p:sp>
    </p:spTree>
    <p:extLst>
      <p:ext uri="{BB962C8B-B14F-4D97-AF65-F5344CB8AC3E}">
        <p14:creationId xmlns:p14="http://schemas.microsoft.com/office/powerpoint/2010/main" val="24557669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nvGraphicFramePr>
        <p:xfrm>
          <a:off x="230477" y="1242446"/>
          <a:ext cx="11887200" cy="5486400"/>
        </p:xfrm>
        <a:graphic>
          <a:graphicData uri="http://schemas.openxmlformats.org/drawingml/2006/table">
            <a:tbl>
              <a:tblPr firstRow="1" bandRow="1">
                <a:tableStyleId>{5C22544A-7EE6-4342-B048-85BDC9FD1C3A}</a:tableStyleId>
              </a:tblPr>
              <a:tblGrid>
                <a:gridCol w="457200">
                  <a:extLst>
                    <a:ext uri="{9D8B030D-6E8A-4147-A177-3AD203B41FA5}">
                      <a16:colId xmlns:a16="http://schemas.microsoft.com/office/drawing/2014/main" val="20000"/>
                    </a:ext>
                  </a:extLst>
                </a:gridCol>
                <a:gridCol w="457200">
                  <a:extLst>
                    <a:ext uri="{9D8B030D-6E8A-4147-A177-3AD203B41FA5}">
                      <a16:colId xmlns:a16="http://schemas.microsoft.com/office/drawing/2014/main" val="20001"/>
                    </a:ext>
                  </a:extLst>
                </a:gridCol>
                <a:gridCol w="457200">
                  <a:extLst>
                    <a:ext uri="{9D8B030D-6E8A-4147-A177-3AD203B41FA5}">
                      <a16:colId xmlns:a16="http://schemas.microsoft.com/office/drawing/2014/main" val="20002"/>
                    </a:ext>
                  </a:extLst>
                </a:gridCol>
                <a:gridCol w="457200">
                  <a:extLst>
                    <a:ext uri="{9D8B030D-6E8A-4147-A177-3AD203B41FA5}">
                      <a16:colId xmlns:a16="http://schemas.microsoft.com/office/drawing/2014/main" val="20003"/>
                    </a:ext>
                  </a:extLst>
                </a:gridCol>
                <a:gridCol w="457200">
                  <a:extLst>
                    <a:ext uri="{9D8B030D-6E8A-4147-A177-3AD203B41FA5}">
                      <a16:colId xmlns:a16="http://schemas.microsoft.com/office/drawing/2014/main" val="20004"/>
                    </a:ext>
                  </a:extLst>
                </a:gridCol>
                <a:gridCol w="457200">
                  <a:extLst>
                    <a:ext uri="{9D8B030D-6E8A-4147-A177-3AD203B41FA5}">
                      <a16:colId xmlns:a16="http://schemas.microsoft.com/office/drawing/2014/main" val="20005"/>
                    </a:ext>
                  </a:extLst>
                </a:gridCol>
                <a:gridCol w="457200">
                  <a:extLst>
                    <a:ext uri="{9D8B030D-6E8A-4147-A177-3AD203B41FA5}">
                      <a16:colId xmlns:a16="http://schemas.microsoft.com/office/drawing/2014/main" val="20006"/>
                    </a:ext>
                  </a:extLst>
                </a:gridCol>
                <a:gridCol w="457200">
                  <a:extLst>
                    <a:ext uri="{9D8B030D-6E8A-4147-A177-3AD203B41FA5}">
                      <a16:colId xmlns:a16="http://schemas.microsoft.com/office/drawing/2014/main" val="20007"/>
                    </a:ext>
                  </a:extLst>
                </a:gridCol>
                <a:gridCol w="457200">
                  <a:extLst>
                    <a:ext uri="{9D8B030D-6E8A-4147-A177-3AD203B41FA5}">
                      <a16:colId xmlns:a16="http://schemas.microsoft.com/office/drawing/2014/main" val="20008"/>
                    </a:ext>
                  </a:extLst>
                </a:gridCol>
                <a:gridCol w="457200">
                  <a:extLst>
                    <a:ext uri="{9D8B030D-6E8A-4147-A177-3AD203B41FA5}">
                      <a16:colId xmlns:a16="http://schemas.microsoft.com/office/drawing/2014/main" val="20009"/>
                    </a:ext>
                  </a:extLst>
                </a:gridCol>
                <a:gridCol w="457200">
                  <a:extLst>
                    <a:ext uri="{9D8B030D-6E8A-4147-A177-3AD203B41FA5}">
                      <a16:colId xmlns:a16="http://schemas.microsoft.com/office/drawing/2014/main" val="20010"/>
                    </a:ext>
                  </a:extLst>
                </a:gridCol>
                <a:gridCol w="457200">
                  <a:extLst>
                    <a:ext uri="{9D8B030D-6E8A-4147-A177-3AD203B41FA5}">
                      <a16:colId xmlns:a16="http://schemas.microsoft.com/office/drawing/2014/main" val="20011"/>
                    </a:ext>
                  </a:extLst>
                </a:gridCol>
                <a:gridCol w="457200">
                  <a:extLst>
                    <a:ext uri="{9D8B030D-6E8A-4147-A177-3AD203B41FA5}">
                      <a16:colId xmlns:a16="http://schemas.microsoft.com/office/drawing/2014/main" val="20012"/>
                    </a:ext>
                  </a:extLst>
                </a:gridCol>
                <a:gridCol w="457200">
                  <a:extLst>
                    <a:ext uri="{9D8B030D-6E8A-4147-A177-3AD203B41FA5}">
                      <a16:colId xmlns:a16="http://schemas.microsoft.com/office/drawing/2014/main" val="20013"/>
                    </a:ext>
                  </a:extLst>
                </a:gridCol>
                <a:gridCol w="457200">
                  <a:extLst>
                    <a:ext uri="{9D8B030D-6E8A-4147-A177-3AD203B41FA5}">
                      <a16:colId xmlns:a16="http://schemas.microsoft.com/office/drawing/2014/main" val="20014"/>
                    </a:ext>
                  </a:extLst>
                </a:gridCol>
                <a:gridCol w="457200">
                  <a:extLst>
                    <a:ext uri="{9D8B030D-6E8A-4147-A177-3AD203B41FA5}">
                      <a16:colId xmlns:a16="http://schemas.microsoft.com/office/drawing/2014/main" val="20015"/>
                    </a:ext>
                  </a:extLst>
                </a:gridCol>
                <a:gridCol w="457200">
                  <a:extLst>
                    <a:ext uri="{9D8B030D-6E8A-4147-A177-3AD203B41FA5}">
                      <a16:colId xmlns:a16="http://schemas.microsoft.com/office/drawing/2014/main" val="20016"/>
                    </a:ext>
                  </a:extLst>
                </a:gridCol>
                <a:gridCol w="457200">
                  <a:extLst>
                    <a:ext uri="{9D8B030D-6E8A-4147-A177-3AD203B41FA5}">
                      <a16:colId xmlns:a16="http://schemas.microsoft.com/office/drawing/2014/main" val="20017"/>
                    </a:ext>
                  </a:extLst>
                </a:gridCol>
                <a:gridCol w="457200">
                  <a:extLst>
                    <a:ext uri="{9D8B030D-6E8A-4147-A177-3AD203B41FA5}">
                      <a16:colId xmlns:a16="http://schemas.microsoft.com/office/drawing/2014/main" val="20018"/>
                    </a:ext>
                  </a:extLst>
                </a:gridCol>
                <a:gridCol w="457200">
                  <a:extLst>
                    <a:ext uri="{9D8B030D-6E8A-4147-A177-3AD203B41FA5}">
                      <a16:colId xmlns:a16="http://schemas.microsoft.com/office/drawing/2014/main" val="20019"/>
                    </a:ext>
                  </a:extLst>
                </a:gridCol>
                <a:gridCol w="457200">
                  <a:extLst>
                    <a:ext uri="{9D8B030D-6E8A-4147-A177-3AD203B41FA5}">
                      <a16:colId xmlns:a16="http://schemas.microsoft.com/office/drawing/2014/main" val="20020"/>
                    </a:ext>
                  </a:extLst>
                </a:gridCol>
                <a:gridCol w="457200">
                  <a:extLst>
                    <a:ext uri="{9D8B030D-6E8A-4147-A177-3AD203B41FA5}">
                      <a16:colId xmlns:a16="http://schemas.microsoft.com/office/drawing/2014/main" val="20021"/>
                    </a:ext>
                  </a:extLst>
                </a:gridCol>
                <a:gridCol w="457200">
                  <a:extLst>
                    <a:ext uri="{9D8B030D-6E8A-4147-A177-3AD203B41FA5}">
                      <a16:colId xmlns:a16="http://schemas.microsoft.com/office/drawing/2014/main" val="20022"/>
                    </a:ext>
                  </a:extLst>
                </a:gridCol>
                <a:gridCol w="457200">
                  <a:extLst>
                    <a:ext uri="{9D8B030D-6E8A-4147-A177-3AD203B41FA5}">
                      <a16:colId xmlns:a16="http://schemas.microsoft.com/office/drawing/2014/main" val="20023"/>
                    </a:ext>
                  </a:extLst>
                </a:gridCol>
                <a:gridCol w="457200">
                  <a:extLst>
                    <a:ext uri="{9D8B030D-6E8A-4147-A177-3AD203B41FA5}">
                      <a16:colId xmlns:a16="http://schemas.microsoft.com/office/drawing/2014/main" val="20024"/>
                    </a:ext>
                  </a:extLst>
                </a:gridCol>
                <a:gridCol w="457200">
                  <a:extLst>
                    <a:ext uri="{9D8B030D-6E8A-4147-A177-3AD203B41FA5}">
                      <a16:colId xmlns:a16="http://schemas.microsoft.com/office/drawing/2014/main" val="20025"/>
                    </a:ext>
                  </a:extLst>
                </a:gridCol>
              </a:tblGrid>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bl>
          </a:graphicData>
        </a:graphic>
      </p:graphicFrame>
      <p:sp>
        <p:nvSpPr>
          <p:cNvPr id="9" name="TextBox 8"/>
          <p:cNvSpPr txBox="1"/>
          <p:nvPr/>
        </p:nvSpPr>
        <p:spPr>
          <a:xfrm>
            <a:off x="31679" y="3124200"/>
            <a:ext cx="11277600" cy="2892902"/>
          </a:xfrm>
          <a:prstGeom prst="rect">
            <a:avLst/>
          </a:prstGeom>
          <a:noFill/>
        </p:spPr>
        <p:txBody>
          <a:bodyPr wrap="square" lIns="121725" tIns="60862" rIns="121725" bIns="60862" rtlCol="0">
            <a:spAutoFit/>
          </a:bodyPr>
          <a:lstStyle/>
          <a:p>
            <a:pPr fontAlgn="auto">
              <a:spcBef>
                <a:spcPts val="0"/>
              </a:spcBef>
              <a:spcAft>
                <a:spcPts val="0"/>
              </a:spcAft>
              <a:buClr>
                <a:srgbClr val="000000"/>
              </a:buClr>
            </a:pPr>
            <a:r>
              <a:rPr lang="vi-VN" sz="18000" kern="0" dirty="0">
                <a:solidFill>
                  <a:srgbClr val="FF0000"/>
                </a:solidFill>
                <a:latin typeface="HP001 4 hàng" panose="020B0603050302020204" pitchFamily="34" charset="0"/>
                <a:ea typeface="HP001 4H"/>
                <a:cs typeface="Arial"/>
                <a:sym typeface="Arial"/>
              </a:rPr>
              <a:t> </a:t>
            </a:r>
            <a:r>
              <a:rPr lang="en-US" sz="18000" kern="0" dirty="0" err="1">
                <a:solidFill>
                  <a:srgbClr val="FF0000"/>
                </a:solidFill>
                <a:latin typeface="HP001 4 hàng" panose="020B0603050302020204" pitchFamily="34" charset="0"/>
                <a:ea typeface="HP001 4H"/>
                <a:cs typeface="Arial"/>
                <a:sym typeface="Arial"/>
              </a:rPr>
              <a:t>ǻn</a:t>
            </a:r>
            <a:r>
              <a:rPr lang="vi-VN" sz="18000" kern="0" dirty="0">
                <a:solidFill>
                  <a:srgbClr val="FF0000"/>
                </a:solidFill>
                <a:latin typeface="HP001 4 hàng" panose="020B0603050302020204" pitchFamily="34" charset="0"/>
                <a:ea typeface="HP001 4H"/>
                <a:cs typeface="Arial"/>
                <a:sym typeface="Arial"/>
              </a:rPr>
              <a:t>gċ </a:t>
            </a:r>
            <a:r>
              <a:rPr lang="en-US" sz="18000" kern="0" dirty="0" err="1">
                <a:solidFill>
                  <a:srgbClr val="FF0000"/>
                </a:solidFill>
                <a:latin typeface="HP001 4 hàng" panose="020B0603050302020204" pitchFamily="34" charset="0"/>
                <a:cs typeface="Arial"/>
                <a:sym typeface="Arial"/>
              </a:rPr>
              <a:t>sao</a:t>
            </a:r>
            <a:endParaRPr lang="en-US" sz="18000" kern="0" dirty="0">
              <a:solidFill>
                <a:srgbClr val="FF0000"/>
              </a:solidFill>
              <a:latin typeface="HP001 4 hàng" panose="020B0603050302020204" pitchFamily="34" charset="0"/>
              <a:cs typeface="Arial"/>
              <a:sym typeface="Arial"/>
            </a:endParaRPr>
          </a:p>
        </p:txBody>
      </p:sp>
    </p:spTree>
    <p:extLst>
      <p:ext uri="{BB962C8B-B14F-4D97-AF65-F5344CB8AC3E}">
        <p14:creationId xmlns:p14="http://schemas.microsoft.com/office/powerpoint/2010/main" val="11206523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nvGraphicFramePr>
        <p:xfrm>
          <a:off x="230477" y="1242446"/>
          <a:ext cx="11887200" cy="5486400"/>
        </p:xfrm>
        <a:graphic>
          <a:graphicData uri="http://schemas.openxmlformats.org/drawingml/2006/table">
            <a:tbl>
              <a:tblPr firstRow="1" bandRow="1">
                <a:tableStyleId>{5C22544A-7EE6-4342-B048-85BDC9FD1C3A}</a:tableStyleId>
              </a:tblPr>
              <a:tblGrid>
                <a:gridCol w="457200">
                  <a:extLst>
                    <a:ext uri="{9D8B030D-6E8A-4147-A177-3AD203B41FA5}">
                      <a16:colId xmlns:a16="http://schemas.microsoft.com/office/drawing/2014/main" val="20000"/>
                    </a:ext>
                  </a:extLst>
                </a:gridCol>
                <a:gridCol w="457200">
                  <a:extLst>
                    <a:ext uri="{9D8B030D-6E8A-4147-A177-3AD203B41FA5}">
                      <a16:colId xmlns:a16="http://schemas.microsoft.com/office/drawing/2014/main" val="20001"/>
                    </a:ext>
                  </a:extLst>
                </a:gridCol>
                <a:gridCol w="457200">
                  <a:extLst>
                    <a:ext uri="{9D8B030D-6E8A-4147-A177-3AD203B41FA5}">
                      <a16:colId xmlns:a16="http://schemas.microsoft.com/office/drawing/2014/main" val="20002"/>
                    </a:ext>
                  </a:extLst>
                </a:gridCol>
                <a:gridCol w="457200">
                  <a:extLst>
                    <a:ext uri="{9D8B030D-6E8A-4147-A177-3AD203B41FA5}">
                      <a16:colId xmlns:a16="http://schemas.microsoft.com/office/drawing/2014/main" val="20003"/>
                    </a:ext>
                  </a:extLst>
                </a:gridCol>
                <a:gridCol w="457200">
                  <a:extLst>
                    <a:ext uri="{9D8B030D-6E8A-4147-A177-3AD203B41FA5}">
                      <a16:colId xmlns:a16="http://schemas.microsoft.com/office/drawing/2014/main" val="20004"/>
                    </a:ext>
                  </a:extLst>
                </a:gridCol>
                <a:gridCol w="457200">
                  <a:extLst>
                    <a:ext uri="{9D8B030D-6E8A-4147-A177-3AD203B41FA5}">
                      <a16:colId xmlns:a16="http://schemas.microsoft.com/office/drawing/2014/main" val="20005"/>
                    </a:ext>
                  </a:extLst>
                </a:gridCol>
                <a:gridCol w="457200">
                  <a:extLst>
                    <a:ext uri="{9D8B030D-6E8A-4147-A177-3AD203B41FA5}">
                      <a16:colId xmlns:a16="http://schemas.microsoft.com/office/drawing/2014/main" val="20006"/>
                    </a:ext>
                  </a:extLst>
                </a:gridCol>
                <a:gridCol w="457200">
                  <a:extLst>
                    <a:ext uri="{9D8B030D-6E8A-4147-A177-3AD203B41FA5}">
                      <a16:colId xmlns:a16="http://schemas.microsoft.com/office/drawing/2014/main" val="20007"/>
                    </a:ext>
                  </a:extLst>
                </a:gridCol>
                <a:gridCol w="457200">
                  <a:extLst>
                    <a:ext uri="{9D8B030D-6E8A-4147-A177-3AD203B41FA5}">
                      <a16:colId xmlns:a16="http://schemas.microsoft.com/office/drawing/2014/main" val="20008"/>
                    </a:ext>
                  </a:extLst>
                </a:gridCol>
                <a:gridCol w="457200">
                  <a:extLst>
                    <a:ext uri="{9D8B030D-6E8A-4147-A177-3AD203B41FA5}">
                      <a16:colId xmlns:a16="http://schemas.microsoft.com/office/drawing/2014/main" val="20009"/>
                    </a:ext>
                  </a:extLst>
                </a:gridCol>
                <a:gridCol w="457200">
                  <a:extLst>
                    <a:ext uri="{9D8B030D-6E8A-4147-A177-3AD203B41FA5}">
                      <a16:colId xmlns:a16="http://schemas.microsoft.com/office/drawing/2014/main" val="20010"/>
                    </a:ext>
                  </a:extLst>
                </a:gridCol>
                <a:gridCol w="457200">
                  <a:extLst>
                    <a:ext uri="{9D8B030D-6E8A-4147-A177-3AD203B41FA5}">
                      <a16:colId xmlns:a16="http://schemas.microsoft.com/office/drawing/2014/main" val="20011"/>
                    </a:ext>
                  </a:extLst>
                </a:gridCol>
                <a:gridCol w="457200">
                  <a:extLst>
                    <a:ext uri="{9D8B030D-6E8A-4147-A177-3AD203B41FA5}">
                      <a16:colId xmlns:a16="http://schemas.microsoft.com/office/drawing/2014/main" val="20012"/>
                    </a:ext>
                  </a:extLst>
                </a:gridCol>
                <a:gridCol w="457200">
                  <a:extLst>
                    <a:ext uri="{9D8B030D-6E8A-4147-A177-3AD203B41FA5}">
                      <a16:colId xmlns:a16="http://schemas.microsoft.com/office/drawing/2014/main" val="20013"/>
                    </a:ext>
                  </a:extLst>
                </a:gridCol>
                <a:gridCol w="457200">
                  <a:extLst>
                    <a:ext uri="{9D8B030D-6E8A-4147-A177-3AD203B41FA5}">
                      <a16:colId xmlns:a16="http://schemas.microsoft.com/office/drawing/2014/main" val="20014"/>
                    </a:ext>
                  </a:extLst>
                </a:gridCol>
                <a:gridCol w="457200">
                  <a:extLst>
                    <a:ext uri="{9D8B030D-6E8A-4147-A177-3AD203B41FA5}">
                      <a16:colId xmlns:a16="http://schemas.microsoft.com/office/drawing/2014/main" val="20015"/>
                    </a:ext>
                  </a:extLst>
                </a:gridCol>
                <a:gridCol w="457200">
                  <a:extLst>
                    <a:ext uri="{9D8B030D-6E8A-4147-A177-3AD203B41FA5}">
                      <a16:colId xmlns:a16="http://schemas.microsoft.com/office/drawing/2014/main" val="20016"/>
                    </a:ext>
                  </a:extLst>
                </a:gridCol>
                <a:gridCol w="457200">
                  <a:extLst>
                    <a:ext uri="{9D8B030D-6E8A-4147-A177-3AD203B41FA5}">
                      <a16:colId xmlns:a16="http://schemas.microsoft.com/office/drawing/2014/main" val="20017"/>
                    </a:ext>
                  </a:extLst>
                </a:gridCol>
                <a:gridCol w="457200">
                  <a:extLst>
                    <a:ext uri="{9D8B030D-6E8A-4147-A177-3AD203B41FA5}">
                      <a16:colId xmlns:a16="http://schemas.microsoft.com/office/drawing/2014/main" val="20018"/>
                    </a:ext>
                  </a:extLst>
                </a:gridCol>
                <a:gridCol w="457200">
                  <a:extLst>
                    <a:ext uri="{9D8B030D-6E8A-4147-A177-3AD203B41FA5}">
                      <a16:colId xmlns:a16="http://schemas.microsoft.com/office/drawing/2014/main" val="20019"/>
                    </a:ext>
                  </a:extLst>
                </a:gridCol>
                <a:gridCol w="457200">
                  <a:extLst>
                    <a:ext uri="{9D8B030D-6E8A-4147-A177-3AD203B41FA5}">
                      <a16:colId xmlns:a16="http://schemas.microsoft.com/office/drawing/2014/main" val="20020"/>
                    </a:ext>
                  </a:extLst>
                </a:gridCol>
                <a:gridCol w="457200">
                  <a:extLst>
                    <a:ext uri="{9D8B030D-6E8A-4147-A177-3AD203B41FA5}">
                      <a16:colId xmlns:a16="http://schemas.microsoft.com/office/drawing/2014/main" val="20021"/>
                    </a:ext>
                  </a:extLst>
                </a:gridCol>
                <a:gridCol w="457200">
                  <a:extLst>
                    <a:ext uri="{9D8B030D-6E8A-4147-A177-3AD203B41FA5}">
                      <a16:colId xmlns:a16="http://schemas.microsoft.com/office/drawing/2014/main" val="20022"/>
                    </a:ext>
                  </a:extLst>
                </a:gridCol>
                <a:gridCol w="457200">
                  <a:extLst>
                    <a:ext uri="{9D8B030D-6E8A-4147-A177-3AD203B41FA5}">
                      <a16:colId xmlns:a16="http://schemas.microsoft.com/office/drawing/2014/main" val="20023"/>
                    </a:ext>
                  </a:extLst>
                </a:gridCol>
                <a:gridCol w="457200">
                  <a:extLst>
                    <a:ext uri="{9D8B030D-6E8A-4147-A177-3AD203B41FA5}">
                      <a16:colId xmlns:a16="http://schemas.microsoft.com/office/drawing/2014/main" val="20024"/>
                    </a:ext>
                  </a:extLst>
                </a:gridCol>
                <a:gridCol w="457200">
                  <a:extLst>
                    <a:ext uri="{9D8B030D-6E8A-4147-A177-3AD203B41FA5}">
                      <a16:colId xmlns:a16="http://schemas.microsoft.com/office/drawing/2014/main" val="20025"/>
                    </a:ext>
                  </a:extLst>
                </a:gridCol>
              </a:tblGrid>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bl>
          </a:graphicData>
        </a:graphic>
      </p:graphicFrame>
      <p:sp>
        <p:nvSpPr>
          <p:cNvPr id="9" name="TextBox 8"/>
          <p:cNvSpPr txBox="1"/>
          <p:nvPr/>
        </p:nvSpPr>
        <p:spPr>
          <a:xfrm>
            <a:off x="442452" y="3974864"/>
            <a:ext cx="11277600" cy="1507907"/>
          </a:xfrm>
          <a:prstGeom prst="rect">
            <a:avLst/>
          </a:prstGeom>
          <a:noFill/>
        </p:spPr>
        <p:txBody>
          <a:bodyPr wrap="square" lIns="121725" tIns="60862" rIns="121725" bIns="60862" rtlCol="0">
            <a:spAutoFit/>
          </a:bodyPr>
          <a:lstStyle/>
          <a:p>
            <a:pPr algn="ctr" fontAlgn="auto">
              <a:spcBef>
                <a:spcPts val="0"/>
              </a:spcBef>
              <a:spcAft>
                <a:spcPts val="0"/>
              </a:spcAft>
              <a:buClr>
                <a:srgbClr val="000000"/>
              </a:buClr>
            </a:pPr>
            <a:r>
              <a:rPr lang="en-US" sz="9000" kern="0" dirty="0">
                <a:solidFill>
                  <a:srgbClr val="FF0000"/>
                </a:solidFill>
                <a:latin typeface="HP001 4 hàng" panose="020B0603050302020204" pitchFamily="34" charset="0"/>
                <a:ea typeface="HP001 4H"/>
                <a:cs typeface="Arial"/>
                <a:sym typeface="Arial"/>
              </a:rPr>
              <a:t>n</a:t>
            </a:r>
            <a:r>
              <a:rPr lang="vi-VN" sz="9000" kern="0" dirty="0">
                <a:solidFill>
                  <a:srgbClr val="FF0000"/>
                </a:solidFill>
                <a:latin typeface="HP001 4 hàng" panose="020B0603050302020204" pitchFamily="34" charset="0"/>
                <a:ea typeface="HP001 4H"/>
                <a:cs typeface="Arial"/>
                <a:sym typeface="Arial"/>
              </a:rPr>
              <a:t>gċ </a:t>
            </a:r>
            <a:r>
              <a:rPr lang="en-US" sz="9000" kern="0" dirty="0" err="1">
                <a:solidFill>
                  <a:srgbClr val="FF0000"/>
                </a:solidFill>
                <a:latin typeface="HP001 4 hàng" panose="020B0603050302020204" pitchFamily="34" charset="0"/>
                <a:cs typeface="Arial"/>
                <a:sym typeface="Arial"/>
              </a:rPr>
              <a:t>sao</a:t>
            </a:r>
            <a:endParaRPr lang="en-US" sz="9000" kern="0" dirty="0">
              <a:solidFill>
                <a:srgbClr val="FF0000"/>
              </a:solidFill>
              <a:latin typeface="HP001 4 hàng" panose="020B0603050302020204" pitchFamily="34" charset="0"/>
              <a:cs typeface="Arial"/>
              <a:sym typeface="Arial"/>
            </a:endParaRPr>
          </a:p>
        </p:txBody>
      </p:sp>
    </p:spTree>
    <p:extLst>
      <p:ext uri="{BB962C8B-B14F-4D97-AF65-F5344CB8AC3E}">
        <p14:creationId xmlns:p14="http://schemas.microsoft.com/office/powerpoint/2010/main" val="10376217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nvGraphicFramePr>
        <p:xfrm>
          <a:off x="230477" y="1242446"/>
          <a:ext cx="11887200" cy="5486400"/>
        </p:xfrm>
        <a:graphic>
          <a:graphicData uri="http://schemas.openxmlformats.org/drawingml/2006/table">
            <a:tbl>
              <a:tblPr firstRow="1" bandRow="1">
                <a:tableStyleId>{5C22544A-7EE6-4342-B048-85BDC9FD1C3A}</a:tableStyleId>
              </a:tblPr>
              <a:tblGrid>
                <a:gridCol w="457200">
                  <a:extLst>
                    <a:ext uri="{9D8B030D-6E8A-4147-A177-3AD203B41FA5}">
                      <a16:colId xmlns:a16="http://schemas.microsoft.com/office/drawing/2014/main" val="20000"/>
                    </a:ext>
                  </a:extLst>
                </a:gridCol>
                <a:gridCol w="457200">
                  <a:extLst>
                    <a:ext uri="{9D8B030D-6E8A-4147-A177-3AD203B41FA5}">
                      <a16:colId xmlns:a16="http://schemas.microsoft.com/office/drawing/2014/main" val="20001"/>
                    </a:ext>
                  </a:extLst>
                </a:gridCol>
                <a:gridCol w="457200">
                  <a:extLst>
                    <a:ext uri="{9D8B030D-6E8A-4147-A177-3AD203B41FA5}">
                      <a16:colId xmlns:a16="http://schemas.microsoft.com/office/drawing/2014/main" val="20002"/>
                    </a:ext>
                  </a:extLst>
                </a:gridCol>
                <a:gridCol w="457200">
                  <a:extLst>
                    <a:ext uri="{9D8B030D-6E8A-4147-A177-3AD203B41FA5}">
                      <a16:colId xmlns:a16="http://schemas.microsoft.com/office/drawing/2014/main" val="20003"/>
                    </a:ext>
                  </a:extLst>
                </a:gridCol>
                <a:gridCol w="457200">
                  <a:extLst>
                    <a:ext uri="{9D8B030D-6E8A-4147-A177-3AD203B41FA5}">
                      <a16:colId xmlns:a16="http://schemas.microsoft.com/office/drawing/2014/main" val="20004"/>
                    </a:ext>
                  </a:extLst>
                </a:gridCol>
                <a:gridCol w="457200">
                  <a:extLst>
                    <a:ext uri="{9D8B030D-6E8A-4147-A177-3AD203B41FA5}">
                      <a16:colId xmlns:a16="http://schemas.microsoft.com/office/drawing/2014/main" val="20005"/>
                    </a:ext>
                  </a:extLst>
                </a:gridCol>
                <a:gridCol w="457200">
                  <a:extLst>
                    <a:ext uri="{9D8B030D-6E8A-4147-A177-3AD203B41FA5}">
                      <a16:colId xmlns:a16="http://schemas.microsoft.com/office/drawing/2014/main" val="20006"/>
                    </a:ext>
                  </a:extLst>
                </a:gridCol>
                <a:gridCol w="457200">
                  <a:extLst>
                    <a:ext uri="{9D8B030D-6E8A-4147-A177-3AD203B41FA5}">
                      <a16:colId xmlns:a16="http://schemas.microsoft.com/office/drawing/2014/main" val="20007"/>
                    </a:ext>
                  </a:extLst>
                </a:gridCol>
                <a:gridCol w="457200">
                  <a:extLst>
                    <a:ext uri="{9D8B030D-6E8A-4147-A177-3AD203B41FA5}">
                      <a16:colId xmlns:a16="http://schemas.microsoft.com/office/drawing/2014/main" val="20008"/>
                    </a:ext>
                  </a:extLst>
                </a:gridCol>
                <a:gridCol w="457200">
                  <a:extLst>
                    <a:ext uri="{9D8B030D-6E8A-4147-A177-3AD203B41FA5}">
                      <a16:colId xmlns:a16="http://schemas.microsoft.com/office/drawing/2014/main" val="20009"/>
                    </a:ext>
                  </a:extLst>
                </a:gridCol>
                <a:gridCol w="457200">
                  <a:extLst>
                    <a:ext uri="{9D8B030D-6E8A-4147-A177-3AD203B41FA5}">
                      <a16:colId xmlns:a16="http://schemas.microsoft.com/office/drawing/2014/main" val="20010"/>
                    </a:ext>
                  </a:extLst>
                </a:gridCol>
                <a:gridCol w="457200">
                  <a:extLst>
                    <a:ext uri="{9D8B030D-6E8A-4147-A177-3AD203B41FA5}">
                      <a16:colId xmlns:a16="http://schemas.microsoft.com/office/drawing/2014/main" val="20011"/>
                    </a:ext>
                  </a:extLst>
                </a:gridCol>
                <a:gridCol w="457200">
                  <a:extLst>
                    <a:ext uri="{9D8B030D-6E8A-4147-A177-3AD203B41FA5}">
                      <a16:colId xmlns:a16="http://schemas.microsoft.com/office/drawing/2014/main" val="20012"/>
                    </a:ext>
                  </a:extLst>
                </a:gridCol>
                <a:gridCol w="457200">
                  <a:extLst>
                    <a:ext uri="{9D8B030D-6E8A-4147-A177-3AD203B41FA5}">
                      <a16:colId xmlns:a16="http://schemas.microsoft.com/office/drawing/2014/main" val="20013"/>
                    </a:ext>
                  </a:extLst>
                </a:gridCol>
                <a:gridCol w="457200">
                  <a:extLst>
                    <a:ext uri="{9D8B030D-6E8A-4147-A177-3AD203B41FA5}">
                      <a16:colId xmlns:a16="http://schemas.microsoft.com/office/drawing/2014/main" val="20014"/>
                    </a:ext>
                  </a:extLst>
                </a:gridCol>
                <a:gridCol w="457200">
                  <a:extLst>
                    <a:ext uri="{9D8B030D-6E8A-4147-A177-3AD203B41FA5}">
                      <a16:colId xmlns:a16="http://schemas.microsoft.com/office/drawing/2014/main" val="20015"/>
                    </a:ext>
                  </a:extLst>
                </a:gridCol>
                <a:gridCol w="457200">
                  <a:extLst>
                    <a:ext uri="{9D8B030D-6E8A-4147-A177-3AD203B41FA5}">
                      <a16:colId xmlns:a16="http://schemas.microsoft.com/office/drawing/2014/main" val="20016"/>
                    </a:ext>
                  </a:extLst>
                </a:gridCol>
                <a:gridCol w="457200">
                  <a:extLst>
                    <a:ext uri="{9D8B030D-6E8A-4147-A177-3AD203B41FA5}">
                      <a16:colId xmlns:a16="http://schemas.microsoft.com/office/drawing/2014/main" val="20017"/>
                    </a:ext>
                  </a:extLst>
                </a:gridCol>
                <a:gridCol w="457200">
                  <a:extLst>
                    <a:ext uri="{9D8B030D-6E8A-4147-A177-3AD203B41FA5}">
                      <a16:colId xmlns:a16="http://schemas.microsoft.com/office/drawing/2014/main" val="20018"/>
                    </a:ext>
                  </a:extLst>
                </a:gridCol>
                <a:gridCol w="457200">
                  <a:extLst>
                    <a:ext uri="{9D8B030D-6E8A-4147-A177-3AD203B41FA5}">
                      <a16:colId xmlns:a16="http://schemas.microsoft.com/office/drawing/2014/main" val="20019"/>
                    </a:ext>
                  </a:extLst>
                </a:gridCol>
                <a:gridCol w="457200">
                  <a:extLst>
                    <a:ext uri="{9D8B030D-6E8A-4147-A177-3AD203B41FA5}">
                      <a16:colId xmlns:a16="http://schemas.microsoft.com/office/drawing/2014/main" val="20020"/>
                    </a:ext>
                  </a:extLst>
                </a:gridCol>
                <a:gridCol w="457200">
                  <a:extLst>
                    <a:ext uri="{9D8B030D-6E8A-4147-A177-3AD203B41FA5}">
                      <a16:colId xmlns:a16="http://schemas.microsoft.com/office/drawing/2014/main" val="20021"/>
                    </a:ext>
                  </a:extLst>
                </a:gridCol>
                <a:gridCol w="457200">
                  <a:extLst>
                    <a:ext uri="{9D8B030D-6E8A-4147-A177-3AD203B41FA5}">
                      <a16:colId xmlns:a16="http://schemas.microsoft.com/office/drawing/2014/main" val="20022"/>
                    </a:ext>
                  </a:extLst>
                </a:gridCol>
                <a:gridCol w="457200">
                  <a:extLst>
                    <a:ext uri="{9D8B030D-6E8A-4147-A177-3AD203B41FA5}">
                      <a16:colId xmlns:a16="http://schemas.microsoft.com/office/drawing/2014/main" val="20023"/>
                    </a:ext>
                  </a:extLst>
                </a:gridCol>
                <a:gridCol w="457200">
                  <a:extLst>
                    <a:ext uri="{9D8B030D-6E8A-4147-A177-3AD203B41FA5}">
                      <a16:colId xmlns:a16="http://schemas.microsoft.com/office/drawing/2014/main" val="20024"/>
                    </a:ext>
                  </a:extLst>
                </a:gridCol>
                <a:gridCol w="457200">
                  <a:extLst>
                    <a:ext uri="{9D8B030D-6E8A-4147-A177-3AD203B41FA5}">
                      <a16:colId xmlns:a16="http://schemas.microsoft.com/office/drawing/2014/main" val="20025"/>
                    </a:ext>
                  </a:extLst>
                </a:gridCol>
              </a:tblGrid>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bl>
          </a:graphicData>
        </a:graphic>
      </p:graphicFrame>
      <p:sp>
        <p:nvSpPr>
          <p:cNvPr id="9" name="TextBox 8"/>
          <p:cNvSpPr txBox="1"/>
          <p:nvPr/>
        </p:nvSpPr>
        <p:spPr>
          <a:xfrm>
            <a:off x="-638496" y="3126898"/>
            <a:ext cx="11338719" cy="2892902"/>
          </a:xfrm>
          <a:prstGeom prst="rect">
            <a:avLst/>
          </a:prstGeom>
          <a:noFill/>
        </p:spPr>
        <p:txBody>
          <a:bodyPr wrap="square" lIns="121725" tIns="60862" rIns="121725" bIns="60862" rtlCol="0">
            <a:spAutoFit/>
          </a:bodyPr>
          <a:lstStyle/>
          <a:p>
            <a:pPr algn="ctr" fontAlgn="auto">
              <a:spcBef>
                <a:spcPts val="0"/>
              </a:spcBef>
              <a:spcAft>
                <a:spcPts val="0"/>
              </a:spcAft>
              <a:buClr>
                <a:srgbClr val="000000"/>
              </a:buClr>
            </a:pPr>
            <a:r>
              <a:rPr lang="vi-VN" sz="18000" kern="0" dirty="0">
                <a:solidFill>
                  <a:srgbClr val="FF0000"/>
                </a:solidFill>
                <a:latin typeface="HP001 4 hàng" pitchFamily="34" charset="0"/>
                <a:cs typeface="Arial"/>
                <a:sym typeface="Arial"/>
              </a:rPr>
              <a:t> ao </a:t>
            </a:r>
            <a:r>
              <a:rPr lang="el-GR" sz="18000" kern="0" dirty="0">
                <a:solidFill>
                  <a:srgbClr val="FF0000"/>
                </a:solidFill>
                <a:latin typeface="HP001 4 hàng" pitchFamily="34" charset="0"/>
                <a:cs typeface="Arial"/>
                <a:sym typeface="Arial"/>
              </a:rPr>
              <a:t>χ</a:t>
            </a:r>
            <a:r>
              <a:rPr lang="vi-VN" sz="18000" kern="0" dirty="0">
                <a:solidFill>
                  <a:srgbClr val="FF0000"/>
                </a:solidFill>
                <a:latin typeface="HP001 4 hàng" pitchFamily="34" charset="0"/>
                <a:cs typeface="Arial"/>
                <a:sym typeface="Arial"/>
              </a:rPr>
              <a:t>Ęo </a:t>
            </a:r>
            <a:endParaRPr lang="en-US" sz="18000" kern="0" dirty="0">
              <a:solidFill>
                <a:srgbClr val="FF0000"/>
              </a:solidFill>
              <a:latin typeface="HP001 4 hàng" pitchFamily="34" charset="0"/>
              <a:cs typeface="Arial"/>
              <a:sym typeface="Arial"/>
            </a:endParaRPr>
          </a:p>
        </p:txBody>
      </p:sp>
    </p:spTree>
    <p:extLst>
      <p:ext uri="{BB962C8B-B14F-4D97-AF65-F5344CB8AC3E}">
        <p14:creationId xmlns:p14="http://schemas.microsoft.com/office/powerpoint/2010/main" val="8680792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nvGraphicFramePr>
        <p:xfrm>
          <a:off x="230477" y="1242446"/>
          <a:ext cx="11887200" cy="5486400"/>
        </p:xfrm>
        <a:graphic>
          <a:graphicData uri="http://schemas.openxmlformats.org/drawingml/2006/table">
            <a:tbl>
              <a:tblPr firstRow="1" bandRow="1">
                <a:tableStyleId>{5C22544A-7EE6-4342-B048-85BDC9FD1C3A}</a:tableStyleId>
              </a:tblPr>
              <a:tblGrid>
                <a:gridCol w="457200">
                  <a:extLst>
                    <a:ext uri="{9D8B030D-6E8A-4147-A177-3AD203B41FA5}">
                      <a16:colId xmlns:a16="http://schemas.microsoft.com/office/drawing/2014/main" val="20000"/>
                    </a:ext>
                  </a:extLst>
                </a:gridCol>
                <a:gridCol w="457200">
                  <a:extLst>
                    <a:ext uri="{9D8B030D-6E8A-4147-A177-3AD203B41FA5}">
                      <a16:colId xmlns:a16="http://schemas.microsoft.com/office/drawing/2014/main" val="20001"/>
                    </a:ext>
                  </a:extLst>
                </a:gridCol>
                <a:gridCol w="457200">
                  <a:extLst>
                    <a:ext uri="{9D8B030D-6E8A-4147-A177-3AD203B41FA5}">
                      <a16:colId xmlns:a16="http://schemas.microsoft.com/office/drawing/2014/main" val="20002"/>
                    </a:ext>
                  </a:extLst>
                </a:gridCol>
                <a:gridCol w="457200">
                  <a:extLst>
                    <a:ext uri="{9D8B030D-6E8A-4147-A177-3AD203B41FA5}">
                      <a16:colId xmlns:a16="http://schemas.microsoft.com/office/drawing/2014/main" val="20003"/>
                    </a:ext>
                  </a:extLst>
                </a:gridCol>
                <a:gridCol w="457200">
                  <a:extLst>
                    <a:ext uri="{9D8B030D-6E8A-4147-A177-3AD203B41FA5}">
                      <a16:colId xmlns:a16="http://schemas.microsoft.com/office/drawing/2014/main" val="20004"/>
                    </a:ext>
                  </a:extLst>
                </a:gridCol>
                <a:gridCol w="457200">
                  <a:extLst>
                    <a:ext uri="{9D8B030D-6E8A-4147-A177-3AD203B41FA5}">
                      <a16:colId xmlns:a16="http://schemas.microsoft.com/office/drawing/2014/main" val="20005"/>
                    </a:ext>
                  </a:extLst>
                </a:gridCol>
                <a:gridCol w="457200">
                  <a:extLst>
                    <a:ext uri="{9D8B030D-6E8A-4147-A177-3AD203B41FA5}">
                      <a16:colId xmlns:a16="http://schemas.microsoft.com/office/drawing/2014/main" val="20006"/>
                    </a:ext>
                  </a:extLst>
                </a:gridCol>
                <a:gridCol w="457200">
                  <a:extLst>
                    <a:ext uri="{9D8B030D-6E8A-4147-A177-3AD203B41FA5}">
                      <a16:colId xmlns:a16="http://schemas.microsoft.com/office/drawing/2014/main" val="20007"/>
                    </a:ext>
                  </a:extLst>
                </a:gridCol>
                <a:gridCol w="457200">
                  <a:extLst>
                    <a:ext uri="{9D8B030D-6E8A-4147-A177-3AD203B41FA5}">
                      <a16:colId xmlns:a16="http://schemas.microsoft.com/office/drawing/2014/main" val="20008"/>
                    </a:ext>
                  </a:extLst>
                </a:gridCol>
                <a:gridCol w="457200">
                  <a:extLst>
                    <a:ext uri="{9D8B030D-6E8A-4147-A177-3AD203B41FA5}">
                      <a16:colId xmlns:a16="http://schemas.microsoft.com/office/drawing/2014/main" val="20009"/>
                    </a:ext>
                  </a:extLst>
                </a:gridCol>
                <a:gridCol w="457200">
                  <a:extLst>
                    <a:ext uri="{9D8B030D-6E8A-4147-A177-3AD203B41FA5}">
                      <a16:colId xmlns:a16="http://schemas.microsoft.com/office/drawing/2014/main" val="20010"/>
                    </a:ext>
                  </a:extLst>
                </a:gridCol>
                <a:gridCol w="457200">
                  <a:extLst>
                    <a:ext uri="{9D8B030D-6E8A-4147-A177-3AD203B41FA5}">
                      <a16:colId xmlns:a16="http://schemas.microsoft.com/office/drawing/2014/main" val="20011"/>
                    </a:ext>
                  </a:extLst>
                </a:gridCol>
                <a:gridCol w="457200">
                  <a:extLst>
                    <a:ext uri="{9D8B030D-6E8A-4147-A177-3AD203B41FA5}">
                      <a16:colId xmlns:a16="http://schemas.microsoft.com/office/drawing/2014/main" val="20012"/>
                    </a:ext>
                  </a:extLst>
                </a:gridCol>
                <a:gridCol w="457200">
                  <a:extLst>
                    <a:ext uri="{9D8B030D-6E8A-4147-A177-3AD203B41FA5}">
                      <a16:colId xmlns:a16="http://schemas.microsoft.com/office/drawing/2014/main" val="20013"/>
                    </a:ext>
                  </a:extLst>
                </a:gridCol>
                <a:gridCol w="457200">
                  <a:extLst>
                    <a:ext uri="{9D8B030D-6E8A-4147-A177-3AD203B41FA5}">
                      <a16:colId xmlns:a16="http://schemas.microsoft.com/office/drawing/2014/main" val="20014"/>
                    </a:ext>
                  </a:extLst>
                </a:gridCol>
                <a:gridCol w="457200">
                  <a:extLst>
                    <a:ext uri="{9D8B030D-6E8A-4147-A177-3AD203B41FA5}">
                      <a16:colId xmlns:a16="http://schemas.microsoft.com/office/drawing/2014/main" val="20015"/>
                    </a:ext>
                  </a:extLst>
                </a:gridCol>
                <a:gridCol w="457200">
                  <a:extLst>
                    <a:ext uri="{9D8B030D-6E8A-4147-A177-3AD203B41FA5}">
                      <a16:colId xmlns:a16="http://schemas.microsoft.com/office/drawing/2014/main" val="20016"/>
                    </a:ext>
                  </a:extLst>
                </a:gridCol>
                <a:gridCol w="457200">
                  <a:extLst>
                    <a:ext uri="{9D8B030D-6E8A-4147-A177-3AD203B41FA5}">
                      <a16:colId xmlns:a16="http://schemas.microsoft.com/office/drawing/2014/main" val="20017"/>
                    </a:ext>
                  </a:extLst>
                </a:gridCol>
                <a:gridCol w="457200">
                  <a:extLst>
                    <a:ext uri="{9D8B030D-6E8A-4147-A177-3AD203B41FA5}">
                      <a16:colId xmlns:a16="http://schemas.microsoft.com/office/drawing/2014/main" val="20018"/>
                    </a:ext>
                  </a:extLst>
                </a:gridCol>
                <a:gridCol w="457200">
                  <a:extLst>
                    <a:ext uri="{9D8B030D-6E8A-4147-A177-3AD203B41FA5}">
                      <a16:colId xmlns:a16="http://schemas.microsoft.com/office/drawing/2014/main" val="20019"/>
                    </a:ext>
                  </a:extLst>
                </a:gridCol>
                <a:gridCol w="457200">
                  <a:extLst>
                    <a:ext uri="{9D8B030D-6E8A-4147-A177-3AD203B41FA5}">
                      <a16:colId xmlns:a16="http://schemas.microsoft.com/office/drawing/2014/main" val="20020"/>
                    </a:ext>
                  </a:extLst>
                </a:gridCol>
                <a:gridCol w="457200">
                  <a:extLst>
                    <a:ext uri="{9D8B030D-6E8A-4147-A177-3AD203B41FA5}">
                      <a16:colId xmlns:a16="http://schemas.microsoft.com/office/drawing/2014/main" val="20021"/>
                    </a:ext>
                  </a:extLst>
                </a:gridCol>
                <a:gridCol w="457200">
                  <a:extLst>
                    <a:ext uri="{9D8B030D-6E8A-4147-A177-3AD203B41FA5}">
                      <a16:colId xmlns:a16="http://schemas.microsoft.com/office/drawing/2014/main" val="20022"/>
                    </a:ext>
                  </a:extLst>
                </a:gridCol>
                <a:gridCol w="457200">
                  <a:extLst>
                    <a:ext uri="{9D8B030D-6E8A-4147-A177-3AD203B41FA5}">
                      <a16:colId xmlns:a16="http://schemas.microsoft.com/office/drawing/2014/main" val="20023"/>
                    </a:ext>
                  </a:extLst>
                </a:gridCol>
                <a:gridCol w="457200">
                  <a:extLst>
                    <a:ext uri="{9D8B030D-6E8A-4147-A177-3AD203B41FA5}">
                      <a16:colId xmlns:a16="http://schemas.microsoft.com/office/drawing/2014/main" val="20024"/>
                    </a:ext>
                  </a:extLst>
                </a:gridCol>
                <a:gridCol w="457200">
                  <a:extLst>
                    <a:ext uri="{9D8B030D-6E8A-4147-A177-3AD203B41FA5}">
                      <a16:colId xmlns:a16="http://schemas.microsoft.com/office/drawing/2014/main" val="20025"/>
                    </a:ext>
                  </a:extLst>
                </a:gridCol>
              </a:tblGrid>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bl>
          </a:graphicData>
        </a:graphic>
      </p:graphicFrame>
      <p:sp>
        <p:nvSpPr>
          <p:cNvPr id="9" name="TextBox 8"/>
          <p:cNvSpPr txBox="1"/>
          <p:nvPr/>
        </p:nvSpPr>
        <p:spPr>
          <a:xfrm>
            <a:off x="231403" y="3978494"/>
            <a:ext cx="11338719" cy="1507907"/>
          </a:xfrm>
          <a:prstGeom prst="rect">
            <a:avLst/>
          </a:prstGeom>
          <a:noFill/>
        </p:spPr>
        <p:txBody>
          <a:bodyPr wrap="square" lIns="121725" tIns="60862" rIns="121725" bIns="60862" rtlCol="0">
            <a:spAutoFit/>
          </a:bodyPr>
          <a:lstStyle/>
          <a:p>
            <a:pPr algn="ctr" fontAlgn="auto">
              <a:spcBef>
                <a:spcPts val="0"/>
              </a:spcBef>
              <a:spcAft>
                <a:spcPts val="0"/>
              </a:spcAft>
              <a:buClr>
                <a:srgbClr val="000000"/>
              </a:buClr>
            </a:pPr>
            <a:r>
              <a:rPr lang="vi-VN" sz="9000" kern="0">
                <a:solidFill>
                  <a:srgbClr val="FF0000"/>
                </a:solidFill>
                <a:latin typeface="HP001 4 hàng" pitchFamily="34" charset="0"/>
                <a:cs typeface="Arial"/>
                <a:sym typeface="Arial"/>
              </a:rPr>
              <a:t>ao </a:t>
            </a:r>
            <a:r>
              <a:rPr lang="el-GR" sz="9000" kern="0" dirty="0">
                <a:solidFill>
                  <a:srgbClr val="FF0000"/>
                </a:solidFill>
                <a:latin typeface="HP001 4 hàng" pitchFamily="34" charset="0"/>
                <a:cs typeface="Arial"/>
                <a:sym typeface="Arial"/>
              </a:rPr>
              <a:t>χ</a:t>
            </a:r>
            <a:r>
              <a:rPr lang="vi-VN" sz="9000" kern="0" dirty="0">
                <a:solidFill>
                  <a:srgbClr val="FF0000"/>
                </a:solidFill>
                <a:latin typeface="HP001 4 hàng" pitchFamily="34" charset="0"/>
                <a:cs typeface="Arial"/>
                <a:sym typeface="Arial"/>
              </a:rPr>
              <a:t>Ęo</a:t>
            </a:r>
            <a:endParaRPr lang="en-US" sz="9000" kern="0" dirty="0">
              <a:solidFill>
                <a:srgbClr val="FF0000"/>
              </a:solidFill>
              <a:latin typeface="HP001 4 hàng" pitchFamily="34" charset="0"/>
              <a:cs typeface="Arial"/>
              <a:sym typeface="Arial"/>
            </a:endParaRPr>
          </a:p>
        </p:txBody>
      </p:sp>
    </p:spTree>
    <p:extLst>
      <p:ext uri="{BB962C8B-B14F-4D97-AF65-F5344CB8AC3E}">
        <p14:creationId xmlns:p14="http://schemas.microsoft.com/office/powerpoint/2010/main" val="27354165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5417" t="33333" r="29136" b="25000"/>
          <a:stretch/>
        </p:blipFill>
        <p:spPr bwMode="auto">
          <a:xfrm>
            <a:off x="1295400" y="777240"/>
            <a:ext cx="9874910" cy="5090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859491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4055" b="64108"/>
          <a:stretch/>
        </p:blipFill>
        <p:spPr>
          <a:xfrm>
            <a:off x="1422786" y="-438982"/>
            <a:ext cx="8976067" cy="4837861"/>
          </a:xfrm>
          <a:prstGeom prst="rect">
            <a:avLst/>
          </a:prstGeom>
        </p:spPr>
      </p:pic>
      <p:grpSp>
        <p:nvGrpSpPr>
          <p:cNvPr id="7" name="Group 6"/>
          <p:cNvGrpSpPr/>
          <p:nvPr/>
        </p:nvGrpSpPr>
        <p:grpSpPr>
          <a:xfrm>
            <a:off x="230477" y="203423"/>
            <a:ext cx="2621250" cy="941185"/>
            <a:chOff x="63500" y="1429216"/>
            <a:chExt cx="1970813" cy="705889"/>
          </a:xfrm>
        </p:grpSpPr>
        <p:sp>
          <p:nvSpPr>
            <p:cNvPr id="8" name="Rounded Rectangle 7"/>
            <p:cNvSpPr/>
            <p:nvPr/>
          </p:nvSpPr>
          <p:spPr>
            <a:xfrm>
              <a:off x="384358" y="1429216"/>
              <a:ext cx="1649955" cy="705889"/>
            </a:xfrm>
            <a:prstGeom prst="roundRect">
              <a:avLst/>
            </a:prstGeom>
            <a:solidFill>
              <a:srgbClr val="BD1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buClr>
                  <a:srgbClr val="000000"/>
                </a:buClr>
              </a:pPr>
              <a:r>
                <a:rPr lang="en-US" sz="4400" kern="0">
                  <a:solidFill>
                    <a:srgbClr val="FFF6E5"/>
                  </a:solidFill>
                  <a:latin typeface="Arial-Rounded" pitchFamily="34" charset="0"/>
                  <a:ea typeface="Arial-Rounded" pitchFamily="34" charset="0"/>
                  <a:cs typeface="Arial-Rounded" pitchFamily="34" charset="0"/>
                  <a:sym typeface="Arial"/>
                </a:rPr>
                <a:t>Đọc</a:t>
              </a:r>
            </a:p>
          </p:txBody>
        </p:sp>
        <p:sp>
          <p:nvSpPr>
            <p:cNvPr id="10" name="Oval 9"/>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buClr>
                  <a:srgbClr val="000000"/>
                </a:buClr>
              </a:pPr>
              <a:r>
                <a:rPr lang="en-US" sz="4400" kern="0">
                  <a:solidFill>
                    <a:srgbClr val="422C46"/>
                  </a:solidFill>
                  <a:latin typeface="Arial Rounded MT Bold" pitchFamily="34" charset="0"/>
                  <a:ea typeface="Arial-Rounded" pitchFamily="34" charset="0"/>
                  <a:cs typeface="Arial-Rounded" pitchFamily="34" charset="0"/>
                  <a:sym typeface="Arial"/>
                </a:rPr>
                <a:t>4</a:t>
              </a:r>
              <a:endParaRPr lang="en-US" sz="4400" kern="0" dirty="0">
                <a:solidFill>
                  <a:srgbClr val="422C46"/>
                </a:solidFill>
                <a:latin typeface="Arial Rounded MT Bold" pitchFamily="34" charset="0"/>
                <a:ea typeface="Arial-Rounded" pitchFamily="34" charset="0"/>
                <a:cs typeface="Arial-Rounded" pitchFamily="34" charset="0"/>
                <a:sym typeface="Arial"/>
              </a:endParaRPr>
            </a:p>
          </p:txBody>
        </p:sp>
      </p:grpSp>
      <p:sp>
        <p:nvSpPr>
          <p:cNvPr id="25" name="Title 1"/>
          <p:cNvSpPr txBox="1">
            <a:spLocks/>
          </p:cNvSpPr>
          <p:nvPr/>
        </p:nvSpPr>
        <p:spPr>
          <a:xfrm>
            <a:off x="228198" y="4436897"/>
            <a:ext cx="116435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fontAlgn="auto">
              <a:spcAft>
                <a:spcPts val="0"/>
              </a:spcAft>
              <a:buClr>
                <a:srgbClr val="000000"/>
              </a:buClr>
            </a:pPr>
            <a:r>
              <a:rPr lang="en-US">
                <a:solidFill>
                  <a:srgbClr val="422C46"/>
                </a:solidFill>
                <a:latin typeface="Arial-Rounded" pitchFamily="34" charset="0"/>
                <a:ea typeface="Arial-Rounded" pitchFamily="34" charset="0"/>
                <a:cs typeface="Arial-Rounded" pitchFamily="34" charset="0"/>
                <a:sym typeface="Arial"/>
              </a:rPr>
              <a:t>	Trên cây cao, đàn chào mào bay đi, bay lại. Mấy chú sáo đen vui ca véo von. Còn chim ri vẫn chăm chỉ. Chú tha rơm khô về khéo léo làm tổ.</a:t>
            </a:r>
          </a:p>
        </p:txBody>
      </p:sp>
      <p:cxnSp>
        <p:nvCxnSpPr>
          <p:cNvPr id="32" name="Straight Connector 31"/>
          <p:cNvCxnSpPr/>
          <p:nvPr/>
        </p:nvCxnSpPr>
        <p:spPr>
          <a:xfrm>
            <a:off x="3429000" y="5212388"/>
            <a:ext cx="8382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8001000" y="5212388"/>
            <a:ext cx="96948" cy="55662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Oval 11"/>
          <p:cNvSpPr/>
          <p:nvPr/>
        </p:nvSpPr>
        <p:spPr>
          <a:xfrm>
            <a:off x="1162557" y="4247640"/>
            <a:ext cx="520456" cy="37851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buClr>
                <a:srgbClr val="000000"/>
              </a:buClr>
            </a:pPr>
            <a:r>
              <a:rPr lang="en-US" sz="2800" b="1" kern="0">
                <a:solidFill>
                  <a:srgbClr val="422C46"/>
                </a:solidFill>
                <a:latin typeface="Arial" pitchFamily="34" charset="0"/>
                <a:ea typeface="Arial-Rounded" pitchFamily="34" charset="0"/>
                <a:cs typeface="Arial" pitchFamily="34" charset="0"/>
                <a:sym typeface="Arial"/>
              </a:rPr>
              <a:t>1</a:t>
            </a:r>
          </a:p>
        </p:txBody>
      </p:sp>
      <p:sp>
        <p:nvSpPr>
          <p:cNvPr id="13" name="Oval 12"/>
          <p:cNvSpPr/>
          <p:nvPr/>
        </p:nvSpPr>
        <p:spPr>
          <a:xfrm>
            <a:off x="207545" y="4833874"/>
            <a:ext cx="520456" cy="37851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buClr>
                <a:srgbClr val="000000"/>
              </a:buClr>
            </a:pPr>
            <a:r>
              <a:rPr lang="en-US" sz="2800" b="1" kern="0">
                <a:solidFill>
                  <a:srgbClr val="422C46"/>
                </a:solidFill>
                <a:latin typeface="Arial" pitchFamily="34" charset="0"/>
                <a:ea typeface="Arial-Rounded" pitchFamily="34" charset="0"/>
                <a:cs typeface="Arial" pitchFamily="34" charset="0"/>
                <a:sym typeface="Arial"/>
              </a:rPr>
              <a:t>2</a:t>
            </a:r>
          </a:p>
        </p:txBody>
      </p:sp>
      <p:cxnSp>
        <p:nvCxnSpPr>
          <p:cNvPr id="14" name="Straight Connector 13"/>
          <p:cNvCxnSpPr/>
          <p:nvPr/>
        </p:nvCxnSpPr>
        <p:spPr>
          <a:xfrm flipH="1">
            <a:off x="11871717" y="4603351"/>
            <a:ext cx="106643" cy="55662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2577244" y="5839708"/>
            <a:ext cx="88135" cy="61229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Oval 15"/>
          <p:cNvSpPr/>
          <p:nvPr/>
        </p:nvSpPr>
        <p:spPr>
          <a:xfrm>
            <a:off x="7971171" y="5023131"/>
            <a:ext cx="520456" cy="37851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buClr>
                <a:srgbClr val="000000"/>
              </a:buClr>
            </a:pPr>
            <a:r>
              <a:rPr lang="en-US" sz="2800" b="1" kern="0">
                <a:solidFill>
                  <a:srgbClr val="422C46"/>
                </a:solidFill>
                <a:latin typeface="Arial" pitchFamily="34" charset="0"/>
                <a:ea typeface="Arial-Rounded" pitchFamily="34" charset="0"/>
                <a:cs typeface="Arial" pitchFamily="34" charset="0"/>
                <a:sym typeface="Arial"/>
              </a:rPr>
              <a:t>3</a:t>
            </a:r>
          </a:p>
        </p:txBody>
      </p:sp>
      <p:cxnSp>
        <p:nvCxnSpPr>
          <p:cNvPr id="19" name="Straight Connector 18"/>
          <p:cNvCxnSpPr/>
          <p:nvPr/>
        </p:nvCxnSpPr>
        <p:spPr>
          <a:xfrm flipH="1">
            <a:off x="11125200" y="5796575"/>
            <a:ext cx="141942" cy="61229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Oval 19"/>
          <p:cNvSpPr/>
          <p:nvPr/>
        </p:nvSpPr>
        <p:spPr>
          <a:xfrm>
            <a:off x="2711354" y="6300303"/>
            <a:ext cx="520456" cy="37851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buClr>
                <a:srgbClr val="000000"/>
              </a:buClr>
            </a:pPr>
            <a:r>
              <a:rPr lang="en-US" sz="2800" b="1" kern="0">
                <a:solidFill>
                  <a:srgbClr val="422C46"/>
                </a:solidFill>
                <a:latin typeface="Arial" pitchFamily="34" charset="0"/>
                <a:ea typeface="Arial-Rounded" pitchFamily="34" charset="0"/>
                <a:cs typeface="Arial" pitchFamily="34" charset="0"/>
                <a:sym typeface="Arial"/>
              </a:rPr>
              <a:t>4</a:t>
            </a:r>
          </a:p>
        </p:txBody>
      </p:sp>
      <p:cxnSp>
        <p:nvCxnSpPr>
          <p:cNvPr id="18" name="Straight Connector 17"/>
          <p:cNvCxnSpPr>
            <a:endCxn id="16" idx="2"/>
          </p:cNvCxnSpPr>
          <p:nvPr/>
        </p:nvCxnSpPr>
        <p:spPr>
          <a:xfrm>
            <a:off x="5676901" y="5212388"/>
            <a:ext cx="229427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2432627" y="5763452"/>
            <a:ext cx="8382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5985835" y="5769016"/>
            <a:ext cx="8382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7347156" y="6441690"/>
            <a:ext cx="201215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2247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500"/>
                                        <p:tgtEl>
                                          <p:spTgt spid="2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2"/>
                                        </p:tgtEl>
                                        <p:attrNameLst>
                                          <p:attrName>style.visibility</p:attrName>
                                        </p:attrNameLst>
                                      </p:cBhvr>
                                      <p:to>
                                        <p:strVal val="visible"/>
                                      </p:to>
                                    </p:set>
                                    <p:animEffect transition="in" filter="fade">
                                      <p:cBhvr>
                                        <p:cTn id="47" dur="500"/>
                                        <p:tgtEl>
                                          <p:spTgt spid="3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fade">
                                      <p:cBhvr>
                                        <p:cTn id="52" dur="500"/>
                                        <p:tgtEl>
                                          <p:spTgt spid="18"/>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fade">
                                      <p:cBhvr>
                                        <p:cTn id="57" dur="500"/>
                                        <p:tgtEl>
                                          <p:spTgt spid="21"/>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22"/>
                                        </p:tgtEl>
                                        <p:attrNameLst>
                                          <p:attrName>style.visibility</p:attrName>
                                        </p:attrNameLst>
                                      </p:cBhvr>
                                      <p:to>
                                        <p:strVal val="visible"/>
                                      </p:to>
                                    </p:set>
                                    <p:animEffect transition="in" filter="fade">
                                      <p:cBhvr>
                                        <p:cTn id="62" dur="500"/>
                                        <p:tgtEl>
                                          <p:spTgt spid="22"/>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23"/>
                                        </p:tgtEl>
                                        <p:attrNameLst>
                                          <p:attrName>style.visibility</p:attrName>
                                        </p:attrNameLst>
                                      </p:cBhvr>
                                      <p:to>
                                        <p:strVal val="visible"/>
                                      </p:to>
                                    </p:set>
                                    <p:animEffect transition="in" filter="fade">
                                      <p:cBhvr>
                                        <p:cTn id="6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6" grpId="0" animBg="1"/>
      <p:bldP spid="20"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24912" y="1492044"/>
            <a:ext cx="2347784" cy="1209938"/>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9600">
                <a:solidFill>
                  <a:srgbClr val="FFF6E5"/>
                </a:solidFill>
                <a:latin typeface="Arial-Rounded" pitchFamily="34" charset="0"/>
                <a:ea typeface="Arial-Rounded" pitchFamily="34" charset="0"/>
                <a:cs typeface="Arial-Rounded" pitchFamily="34" charset="0"/>
                <a:sym typeface="Arial"/>
              </a:rPr>
              <a:t>cao</a:t>
            </a:r>
          </a:p>
        </p:txBody>
      </p:sp>
      <p:sp>
        <p:nvSpPr>
          <p:cNvPr id="3" name="Title 1"/>
          <p:cNvSpPr txBox="1">
            <a:spLocks/>
          </p:cNvSpPr>
          <p:nvPr/>
        </p:nvSpPr>
        <p:spPr>
          <a:xfrm>
            <a:off x="152400" y="3429000"/>
            <a:ext cx="5668296" cy="1406582"/>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9600" dirty="0" err="1">
                <a:solidFill>
                  <a:srgbClr val="FFF6E5"/>
                </a:solidFill>
                <a:latin typeface="Arial-Rounded" pitchFamily="34" charset="0"/>
                <a:ea typeface="Arial-Rounded" pitchFamily="34" charset="0"/>
                <a:cs typeface="Arial-Rounded" pitchFamily="34" charset="0"/>
                <a:sym typeface="Arial"/>
              </a:rPr>
              <a:t>chào</a:t>
            </a:r>
            <a:r>
              <a:rPr lang="en-US" sz="9600" dirty="0">
                <a:solidFill>
                  <a:srgbClr val="FFF6E5"/>
                </a:solidFill>
                <a:latin typeface="Arial-Rounded" pitchFamily="34" charset="0"/>
                <a:ea typeface="Arial-Rounded" pitchFamily="34" charset="0"/>
                <a:cs typeface="Arial-Rounded" pitchFamily="34" charset="0"/>
                <a:sym typeface="Arial"/>
              </a:rPr>
              <a:t> </a:t>
            </a:r>
            <a:r>
              <a:rPr lang="en-US" sz="9600" dirty="0" err="1">
                <a:solidFill>
                  <a:srgbClr val="FFF6E5"/>
                </a:solidFill>
                <a:latin typeface="Arial-Rounded" pitchFamily="34" charset="0"/>
                <a:ea typeface="Arial-Rounded" pitchFamily="34" charset="0"/>
                <a:cs typeface="Arial-Rounded" pitchFamily="34" charset="0"/>
                <a:sym typeface="Arial"/>
              </a:rPr>
              <a:t>mào</a:t>
            </a:r>
            <a:endParaRPr lang="en-US" sz="9600" dirty="0">
              <a:solidFill>
                <a:srgbClr val="FFF6E5"/>
              </a:solidFill>
              <a:latin typeface="Arial-Rounded" pitchFamily="34" charset="0"/>
              <a:ea typeface="Arial-Rounded" pitchFamily="34" charset="0"/>
              <a:cs typeface="Arial-Rounded" pitchFamily="34" charset="0"/>
              <a:sym typeface="Arial"/>
            </a:endParaRPr>
          </a:p>
        </p:txBody>
      </p:sp>
      <p:sp>
        <p:nvSpPr>
          <p:cNvPr id="5" name="Title 1"/>
          <p:cNvSpPr txBox="1">
            <a:spLocks/>
          </p:cNvSpPr>
          <p:nvPr/>
        </p:nvSpPr>
        <p:spPr>
          <a:xfrm>
            <a:off x="3498000" y="1524569"/>
            <a:ext cx="2322697" cy="1209938"/>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9600">
                <a:solidFill>
                  <a:srgbClr val="FFF6E5"/>
                </a:solidFill>
                <a:latin typeface="Arial-Rounded" pitchFamily="34" charset="0"/>
                <a:ea typeface="Arial-Rounded" pitchFamily="34" charset="0"/>
                <a:cs typeface="Arial-Rounded" pitchFamily="34" charset="0"/>
                <a:sym typeface="Arial"/>
              </a:rPr>
              <a:t>sáo</a:t>
            </a:r>
          </a:p>
        </p:txBody>
      </p:sp>
      <p:sp>
        <p:nvSpPr>
          <p:cNvPr id="6" name="Title 1"/>
          <p:cNvSpPr txBox="1">
            <a:spLocks/>
          </p:cNvSpPr>
          <p:nvPr/>
        </p:nvSpPr>
        <p:spPr>
          <a:xfrm>
            <a:off x="6354096" y="3609008"/>
            <a:ext cx="5410200" cy="1209938"/>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9600">
                <a:solidFill>
                  <a:srgbClr val="FFF6E5"/>
                </a:solidFill>
                <a:latin typeface="Arial-Rounded" pitchFamily="34" charset="0"/>
                <a:ea typeface="Arial-Rounded" pitchFamily="34" charset="0"/>
                <a:cs typeface="Arial-Rounded" pitchFamily="34" charset="0"/>
                <a:sym typeface="Arial"/>
              </a:rPr>
              <a:t>khéo léo</a:t>
            </a:r>
          </a:p>
        </p:txBody>
      </p:sp>
      <p:sp>
        <p:nvSpPr>
          <p:cNvPr id="7" name="Title 1"/>
          <p:cNvSpPr txBox="1">
            <a:spLocks/>
          </p:cNvSpPr>
          <p:nvPr/>
        </p:nvSpPr>
        <p:spPr>
          <a:xfrm>
            <a:off x="6354096" y="1525139"/>
            <a:ext cx="5410200" cy="1209938"/>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9600">
                <a:solidFill>
                  <a:srgbClr val="FFF6E5"/>
                </a:solidFill>
                <a:latin typeface="Arial-Rounded" pitchFamily="34" charset="0"/>
                <a:ea typeface="Arial-Rounded" pitchFamily="34" charset="0"/>
                <a:cs typeface="Arial-Rounded" pitchFamily="34" charset="0"/>
                <a:sym typeface="Arial"/>
              </a:rPr>
              <a:t>véo von</a:t>
            </a:r>
          </a:p>
        </p:txBody>
      </p:sp>
    </p:spTree>
    <p:extLst>
      <p:ext uri="{BB962C8B-B14F-4D97-AF65-F5344CB8AC3E}">
        <p14:creationId xmlns:p14="http://schemas.microsoft.com/office/powerpoint/2010/main" val="3310542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animBg="1"/>
      <p:bldP spid="5" grpId="0" animBg="1"/>
      <p:bldP spid="6" grpId="0" animBg="1"/>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98"/>
        <p:cNvGrpSpPr/>
        <p:nvPr/>
      </p:nvGrpSpPr>
      <p:grpSpPr>
        <a:xfrm>
          <a:off x="0" y="0"/>
          <a:ext cx="0" cy="0"/>
          <a:chOff x="0" y="0"/>
          <a:chExt cx="0" cy="0"/>
        </a:xfrm>
      </p:grpSpPr>
      <p:grpSp>
        <p:nvGrpSpPr>
          <p:cNvPr id="1499" name="Google Shape;1499;p47"/>
          <p:cNvGrpSpPr/>
          <p:nvPr/>
        </p:nvGrpSpPr>
        <p:grpSpPr>
          <a:xfrm>
            <a:off x="-517003" y="114167"/>
            <a:ext cx="13571501" cy="2166516"/>
            <a:chOff x="-400053" y="85625"/>
            <a:chExt cx="10203869" cy="1624887"/>
          </a:xfrm>
        </p:grpSpPr>
        <p:sp>
          <p:nvSpPr>
            <p:cNvPr id="1500" name="Google Shape;1500;p47"/>
            <p:cNvSpPr/>
            <p:nvPr/>
          </p:nvSpPr>
          <p:spPr>
            <a:xfrm>
              <a:off x="8130102" y="85625"/>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01" name="Google Shape;1501;p47"/>
            <p:cNvSpPr/>
            <p:nvPr/>
          </p:nvSpPr>
          <p:spPr>
            <a:xfrm>
              <a:off x="-400053" y="1155572"/>
              <a:ext cx="1164380" cy="554939"/>
            </a:xfrm>
            <a:custGeom>
              <a:avLst/>
              <a:gdLst/>
              <a:ahLst/>
              <a:cxnLst/>
              <a:rect l="l" t="t" r="r" b="b"/>
              <a:pathLst>
                <a:path w="35175" h="16763" extrusionOk="0">
                  <a:moveTo>
                    <a:pt x="16645" y="0"/>
                  </a:moveTo>
                  <a:cubicBezTo>
                    <a:pt x="10796" y="0"/>
                    <a:pt x="6046" y="2866"/>
                    <a:pt x="6046" y="6399"/>
                  </a:cubicBezTo>
                  <a:cubicBezTo>
                    <a:pt x="6046" y="7341"/>
                    <a:pt x="6360" y="8205"/>
                    <a:pt x="6910" y="8951"/>
                  </a:cubicBezTo>
                  <a:cubicBezTo>
                    <a:pt x="2984" y="9304"/>
                    <a:pt x="0" y="10913"/>
                    <a:pt x="40" y="12837"/>
                  </a:cubicBezTo>
                  <a:cubicBezTo>
                    <a:pt x="40" y="14996"/>
                    <a:pt x="3887" y="16763"/>
                    <a:pt x="8676" y="16763"/>
                  </a:cubicBezTo>
                  <a:cubicBezTo>
                    <a:pt x="11660" y="16763"/>
                    <a:pt x="14329" y="16056"/>
                    <a:pt x="15860" y="14996"/>
                  </a:cubicBezTo>
                  <a:cubicBezTo>
                    <a:pt x="18321" y="16018"/>
                    <a:pt x="20964" y="16529"/>
                    <a:pt x="23648" y="16529"/>
                  </a:cubicBezTo>
                  <a:cubicBezTo>
                    <a:pt x="23748" y="16529"/>
                    <a:pt x="23847" y="16528"/>
                    <a:pt x="23947" y="16527"/>
                  </a:cubicBezTo>
                  <a:cubicBezTo>
                    <a:pt x="30149" y="16527"/>
                    <a:pt x="35174" y="14289"/>
                    <a:pt x="35174" y="11502"/>
                  </a:cubicBezTo>
                  <a:cubicBezTo>
                    <a:pt x="35174" y="9225"/>
                    <a:pt x="31837" y="7341"/>
                    <a:pt x="27244" y="6713"/>
                  </a:cubicBezTo>
                  <a:lnTo>
                    <a:pt x="27244" y="6399"/>
                  </a:lnTo>
                  <a:cubicBezTo>
                    <a:pt x="27244" y="2866"/>
                    <a:pt x="22534" y="0"/>
                    <a:pt x="16645" y="0"/>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02" name="Google Shape;1502;p47"/>
            <p:cNvSpPr/>
            <p:nvPr/>
          </p:nvSpPr>
          <p:spPr>
            <a:xfrm>
              <a:off x="7846224" y="1104899"/>
              <a:ext cx="970448" cy="419657"/>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grpSp>
      <p:sp>
        <p:nvSpPr>
          <p:cNvPr id="1508" name="Google Shape;1508;p47"/>
          <p:cNvSpPr/>
          <p:nvPr/>
        </p:nvSpPr>
        <p:spPr>
          <a:xfrm>
            <a:off x="-2116526" y="6683547"/>
            <a:ext cx="59857" cy="9028"/>
          </a:xfrm>
          <a:custGeom>
            <a:avLst/>
            <a:gdLst/>
            <a:ahLst/>
            <a:cxnLst/>
            <a:rect l="l" t="t" r="r" b="b"/>
            <a:pathLst>
              <a:path w="2592" h="390" extrusionOk="0">
                <a:moveTo>
                  <a:pt x="2591" y="195"/>
                </a:moveTo>
                <a:cubicBezTo>
                  <a:pt x="2591" y="292"/>
                  <a:pt x="2009" y="389"/>
                  <a:pt x="1296" y="389"/>
                </a:cubicBezTo>
                <a:cubicBezTo>
                  <a:pt x="584" y="389"/>
                  <a:pt x="1" y="292"/>
                  <a:pt x="1" y="195"/>
                </a:cubicBezTo>
                <a:cubicBezTo>
                  <a:pt x="1" y="66"/>
                  <a:pt x="584" y="1"/>
                  <a:pt x="1296" y="1"/>
                </a:cubicBezTo>
                <a:cubicBezTo>
                  <a:pt x="2009" y="1"/>
                  <a:pt x="2591" y="66"/>
                  <a:pt x="2591" y="195"/>
                </a:cubicBezTo>
                <a:close/>
              </a:path>
            </a:pathLst>
          </a:custGeom>
          <a:solidFill>
            <a:srgbClr val="C1C1C1"/>
          </a:solidFill>
          <a:ln>
            <a:noFill/>
          </a:ln>
        </p:spPr>
        <p:txBody>
          <a:bodyPr spcFirstLastPara="1" wrap="square" lIns="121705" tIns="121705" rIns="121705" bIns="12170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09" name="Google Shape;1509;p47"/>
          <p:cNvSpPr/>
          <p:nvPr/>
        </p:nvSpPr>
        <p:spPr>
          <a:xfrm>
            <a:off x="-1536228" y="6679797"/>
            <a:ext cx="51636" cy="7524"/>
          </a:xfrm>
          <a:custGeom>
            <a:avLst/>
            <a:gdLst/>
            <a:ahLst/>
            <a:cxnLst/>
            <a:rect l="l" t="t" r="r" b="b"/>
            <a:pathLst>
              <a:path w="2236" h="325" extrusionOk="0">
                <a:moveTo>
                  <a:pt x="2235" y="163"/>
                </a:moveTo>
                <a:cubicBezTo>
                  <a:pt x="2235" y="228"/>
                  <a:pt x="1750" y="325"/>
                  <a:pt x="1134" y="325"/>
                </a:cubicBezTo>
                <a:cubicBezTo>
                  <a:pt x="519" y="325"/>
                  <a:pt x="1" y="228"/>
                  <a:pt x="1" y="163"/>
                </a:cubicBezTo>
                <a:cubicBezTo>
                  <a:pt x="1" y="66"/>
                  <a:pt x="519" y="1"/>
                  <a:pt x="1134" y="1"/>
                </a:cubicBezTo>
                <a:cubicBezTo>
                  <a:pt x="1750" y="1"/>
                  <a:pt x="2235" y="66"/>
                  <a:pt x="2235" y="163"/>
                </a:cubicBezTo>
                <a:close/>
              </a:path>
            </a:pathLst>
          </a:custGeom>
          <a:solidFill>
            <a:srgbClr val="C1C1C1"/>
          </a:solidFill>
          <a:ln>
            <a:noFill/>
          </a:ln>
        </p:spPr>
        <p:txBody>
          <a:bodyPr spcFirstLastPara="1" wrap="square" lIns="121705" tIns="121705" rIns="121705" bIns="12170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grpSp>
        <p:nvGrpSpPr>
          <p:cNvPr id="3" name="Group 2"/>
          <p:cNvGrpSpPr/>
          <p:nvPr/>
        </p:nvGrpSpPr>
        <p:grpSpPr>
          <a:xfrm>
            <a:off x="33666" y="3193419"/>
            <a:ext cx="4892911" cy="3656977"/>
            <a:chOff x="78142" y="2112347"/>
            <a:chExt cx="4079978" cy="3136717"/>
          </a:xfrm>
        </p:grpSpPr>
        <p:sp>
          <p:nvSpPr>
            <p:cNvPr id="1511" name="Google Shape;1511;p47"/>
            <p:cNvSpPr/>
            <p:nvPr/>
          </p:nvSpPr>
          <p:spPr>
            <a:xfrm>
              <a:off x="2032585" y="3796957"/>
              <a:ext cx="2125535" cy="1452107"/>
            </a:xfrm>
            <a:prstGeom prst="trapezoid">
              <a:avLst>
                <a:gd name="adj" fmla="val 34293"/>
              </a:avLst>
            </a:prstGeom>
            <a:solidFill>
              <a:schemeClr val="accent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23" name="Google Shape;1523;p47"/>
            <p:cNvSpPr/>
            <p:nvPr/>
          </p:nvSpPr>
          <p:spPr>
            <a:xfrm>
              <a:off x="778765" y="3092383"/>
              <a:ext cx="840091" cy="253224"/>
            </a:xfrm>
            <a:custGeom>
              <a:avLst/>
              <a:gdLst/>
              <a:ahLst/>
              <a:cxnLst/>
              <a:rect l="l" t="t" r="r" b="b"/>
              <a:pathLst>
                <a:path w="47604" h="14349" extrusionOk="0">
                  <a:moveTo>
                    <a:pt x="25306" y="1"/>
                  </a:moveTo>
                  <a:cubicBezTo>
                    <a:pt x="23377" y="1"/>
                    <a:pt x="21385" y="1632"/>
                    <a:pt x="21082" y="4407"/>
                  </a:cubicBezTo>
                  <a:lnTo>
                    <a:pt x="19981" y="3663"/>
                  </a:lnTo>
                  <a:cubicBezTo>
                    <a:pt x="19819" y="4181"/>
                    <a:pt x="19754" y="4764"/>
                    <a:pt x="19819" y="5347"/>
                  </a:cubicBezTo>
                  <a:cubicBezTo>
                    <a:pt x="19134" y="4325"/>
                    <a:pt x="18188" y="3842"/>
                    <a:pt x="17275" y="3842"/>
                  </a:cubicBezTo>
                  <a:cubicBezTo>
                    <a:pt x="16075" y="3842"/>
                    <a:pt x="14931" y="4676"/>
                    <a:pt x="14508" y="6221"/>
                  </a:cubicBezTo>
                  <a:cubicBezTo>
                    <a:pt x="14347" y="6196"/>
                    <a:pt x="14197" y="6183"/>
                    <a:pt x="14058" y="6183"/>
                  </a:cubicBezTo>
                  <a:cubicBezTo>
                    <a:pt x="12937" y="6183"/>
                    <a:pt x="12504" y="6986"/>
                    <a:pt x="12533" y="8455"/>
                  </a:cubicBezTo>
                  <a:cubicBezTo>
                    <a:pt x="11833" y="7703"/>
                    <a:pt x="11080" y="7354"/>
                    <a:pt x="10411" y="7354"/>
                  </a:cubicBezTo>
                  <a:cubicBezTo>
                    <a:pt x="9439" y="7354"/>
                    <a:pt x="8645" y="8090"/>
                    <a:pt x="8453" y="9394"/>
                  </a:cubicBezTo>
                  <a:cubicBezTo>
                    <a:pt x="7635" y="8817"/>
                    <a:pt x="6695" y="8561"/>
                    <a:pt x="5744" y="8561"/>
                  </a:cubicBezTo>
                  <a:cubicBezTo>
                    <a:pt x="3230" y="8561"/>
                    <a:pt x="635" y="10348"/>
                    <a:pt x="1" y="12697"/>
                  </a:cubicBezTo>
                  <a:lnTo>
                    <a:pt x="15448" y="14349"/>
                  </a:lnTo>
                  <a:cubicBezTo>
                    <a:pt x="25778" y="12600"/>
                    <a:pt x="37857" y="12665"/>
                    <a:pt x="47604" y="8909"/>
                  </a:cubicBezTo>
                  <a:cubicBezTo>
                    <a:pt x="47208" y="7452"/>
                    <a:pt x="45851" y="6063"/>
                    <a:pt x="44630" y="6063"/>
                  </a:cubicBezTo>
                  <a:cubicBezTo>
                    <a:pt x="43950" y="6063"/>
                    <a:pt x="43313" y="6493"/>
                    <a:pt x="42908" y="7581"/>
                  </a:cubicBezTo>
                  <a:cubicBezTo>
                    <a:pt x="42653" y="6095"/>
                    <a:pt x="41682" y="4011"/>
                    <a:pt x="40556" y="4011"/>
                  </a:cubicBezTo>
                  <a:cubicBezTo>
                    <a:pt x="40112" y="4011"/>
                    <a:pt x="39643" y="4336"/>
                    <a:pt x="39184" y="5152"/>
                  </a:cubicBezTo>
                  <a:cubicBezTo>
                    <a:pt x="38850" y="3981"/>
                    <a:pt x="37981" y="3365"/>
                    <a:pt x="37045" y="3365"/>
                  </a:cubicBezTo>
                  <a:cubicBezTo>
                    <a:pt x="36351" y="3365"/>
                    <a:pt x="35619" y="3704"/>
                    <a:pt x="35039" y="4407"/>
                  </a:cubicBezTo>
                  <a:cubicBezTo>
                    <a:pt x="34358" y="3065"/>
                    <a:pt x="32598" y="1722"/>
                    <a:pt x="31102" y="1722"/>
                  </a:cubicBezTo>
                  <a:cubicBezTo>
                    <a:pt x="30180" y="1722"/>
                    <a:pt x="29359" y="2232"/>
                    <a:pt x="28951" y="3565"/>
                  </a:cubicBezTo>
                  <a:cubicBezTo>
                    <a:pt x="28426" y="1099"/>
                    <a:pt x="26888" y="1"/>
                    <a:pt x="25306" y="1"/>
                  </a:cubicBezTo>
                  <a:close/>
                </a:path>
              </a:pathLst>
            </a:custGeom>
            <a:solidFill>
              <a:srgbClr val="88AD4D"/>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24" name="Google Shape;1524;p47"/>
            <p:cNvSpPr/>
            <p:nvPr/>
          </p:nvSpPr>
          <p:spPr>
            <a:xfrm>
              <a:off x="78142" y="3078614"/>
              <a:ext cx="3571748" cy="1355557"/>
            </a:xfrm>
            <a:custGeom>
              <a:avLst/>
              <a:gdLst/>
              <a:ahLst/>
              <a:cxnLst/>
              <a:rect l="l" t="t" r="r" b="b"/>
              <a:pathLst>
                <a:path w="202394" h="76813" extrusionOk="0">
                  <a:moveTo>
                    <a:pt x="0" y="76813"/>
                  </a:moveTo>
                  <a:cubicBezTo>
                    <a:pt x="12144" y="73574"/>
                    <a:pt x="202394" y="76230"/>
                    <a:pt x="202394" y="75776"/>
                  </a:cubicBezTo>
                  <a:lnTo>
                    <a:pt x="202394" y="13892"/>
                  </a:lnTo>
                  <a:cubicBezTo>
                    <a:pt x="170464" y="3400"/>
                    <a:pt x="137466" y="0"/>
                    <a:pt x="104338" y="1295"/>
                  </a:cubicBezTo>
                  <a:cubicBezTo>
                    <a:pt x="74740" y="2332"/>
                    <a:pt x="45434" y="7383"/>
                    <a:pt x="17196" y="16256"/>
                  </a:cubicBezTo>
                  <a:cubicBezTo>
                    <a:pt x="10428" y="18426"/>
                    <a:pt x="8582" y="18620"/>
                    <a:pt x="0" y="21988"/>
                  </a:cubicBezTo>
                  <a:close/>
                </a:path>
              </a:pathLst>
            </a:custGeom>
            <a:solidFill>
              <a:schemeClr val="accent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25" name="Google Shape;1525;p47"/>
            <p:cNvSpPr/>
            <p:nvPr/>
          </p:nvSpPr>
          <p:spPr>
            <a:xfrm>
              <a:off x="78142" y="3199100"/>
              <a:ext cx="3572330" cy="1505296"/>
            </a:xfrm>
            <a:custGeom>
              <a:avLst/>
              <a:gdLst/>
              <a:ahLst/>
              <a:cxnLst/>
              <a:rect l="l" t="t" r="r" b="b"/>
              <a:pathLst>
                <a:path w="202427" h="85298" extrusionOk="0">
                  <a:moveTo>
                    <a:pt x="0" y="195"/>
                  </a:moveTo>
                  <a:lnTo>
                    <a:pt x="0" y="85298"/>
                  </a:lnTo>
                  <a:lnTo>
                    <a:pt x="202394" y="85298"/>
                  </a:lnTo>
                  <a:cubicBezTo>
                    <a:pt x="202394" y="85298"/>
                    <a:pt x="202426" y="36205"/>
                    <a:pt x="202394" y="36205"/>
                  </a:cubicBezTo>
                  <a:cubicBezTo>
                    <a:pt x="177815" y="36205"/>
                    <a:pt x="129111" y="29599"/>
                    <a:pt x="125873" y="29016"/>
                  </a:cubicBezTo>
                  <a:cubicBezTo>
                    <a:pt x="89604" y="22313"/>
                    <a:pt x="75291" y="18783"/>
                    <a:pt x="39216" y="9489"/>
                  </a:cubicBezTo>
                  <a:cubicBezTo>
                    <a:pt x="29048" y="6866"/>
                    <a:pt x="24320" y="6186"/>
                    <a:pt x="14152" y="3628"/>
                  </a:cubicBezTo>
                  <a:cubicBezTo>
                    <a:pt x="11237" y="2915"/>
                    <a:pt x="2980" y="1"/>
                    <a:pt x="0" y="195"/>
                  </a:cubicBezTo>
                  <a:close/>
                </a:path>
              </a:pathLst>
            </a:custGeom>
            <a:solidFill>
              <a:schemeClr val="lt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26" name="Google Shape;1526;p47"/>
            <p:cNvSpPr/>
            <p:nvPr/>
          </p:nvSpPr>
          <p:spPr>
            <a:xfrm>
              <a:off x="78142" y="3829060"/>
              <a:ext cx="3571748" cy="1417870"/>
            </a:xfrm>
            <a:custGeom>
              <a:avLst/>
              <a:gdLst/>
              <a:ahLst/>
              <a:cxnLst/>
              <a:rect l="l" t="t" r="r" b="b"/>
              <a:pathLst>
                <a:path w="202394" h="80344" extrusionOk="0">
                  <a:moveTo>
                    <a:pt x="0" y="1"/>
                  </a:moveTo>
                  <a:lnTo>
                    <a:pt x="202394" y="1"/>
                  </a:lnTo>
                  <a:lnTo>
                    <a:pt x="202394" y="80343"/>
                  </a:lnTo>
                  <a:lnTo>
                    <a:pt x="0" y="80343"/>
                  </a:lnTo>
                  <a:close/>
                </a:path>
              </a:pathLst>
            </a:custGeom>
            <a:solidFill>
              <a:schemeClr val="accent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27" name="Google Shape;1527;p47"/>
            <p:cNvSpPr/>
            <p:nvPr/>
          </p:nvSpPr>
          <p:spPr>
            <a:xfrm>
              <a:off x="825055" y="3829060"/>
              <a:ext cx="2824835" cy="1417870"/>
            </a:xfrm>
            <a:custGeom>
              <a:avLst/>
              <a:gdLst/>
              <a:ahLst/>
              <a:cxnLst/>
              <a:rect l="l" t="t" r="r" b="b"/>
              <a:pathLst>
                <a:path w="160070" h="80344" extrusionOk="0">
                  <a:moveTo>
                    <a:pt x="160070" y="80343"/>
                  </a:moveTo>
                  <a:lnTo>
                    <a:pt x="160070" y="1"/>
                  </a:lnTo>
                  <a:lnTo>
                    <a:pt x="69041" y="1"/>
                  </a:lnTo>
                  <a:cubicBezTo>
                    <a:pt x="69041" y="1"/>
                    <a:pt x="1296" y="78497"/>
                    <a:pt x="1" y="80181"/>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28" name="Google Shape;1528;p47"/>
            <p:cNvSpPr/>
            <p:nvPr/>
          </p:nvSpPr>
          <p:spPr>
            <a:xfrm>
              <a:off x="902774" y="3829060"/>
              <a:ext cx="2747115" cy="1417870"/>
            </a:xfrm>
            <a:custGeom>
              <a:avLst/>
              <a:gdLst/>
              <a:ahLst/>
              <a:cxnLst/>
              <a:rect l="l" t="t" r="r" b="b"/>
              <a:pathLst>
                <a:path w="155666" h="80344" extrusionOk="0">
                  <a:moveTo>
                    <a:pt x="155666" y="80343"/>
                  </a:moveTo>
                  <a:lnTo>
                    <a:pt x="155666" y="1"/>
                  </a:lnTo>
                  <a:lnTo>
                    <a:pt x="67131" y="1"/>
                  </a:lnTo>
                  <a:cubicBezTo>
                    <a:pt x="67131" y="1"/>
                    <a:pt x="1264" y="78497"/>
                    <a:pt x="1" y="80181"/>
                  </a:cubicBezTo>
                  <a:close/>
                </a:path>
              </a:pathLst>
            </a:custGeom>
            <a:solidFill>
              <a:schemeClr val="accent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29" name="Google Shape;1529;p47"/>
            <p:cNvSpPr/>
            <p:nvPr/>
          </p:nvSpPr>
          <p:spPr>
            <a:xfrm>
              <a:off x="2618358" y="3830790"/>
              <a:ext cx="266901" cy="1416141"/>
            </a:xfrm>
            <a:custGeom>
              <a:avLst/>
              <a:gdLst/>
              <a:ahLst/>
              <a:cxnLst/>
              <a:rect l="l" t="t" r="r" b="b"/>
              <a:pathLst>
                <a:path w="15124" h="80246" extrusionOk="0">
                  <a:moveTo>
                    <a:pt x="10687" y="0"/>
                  </a:moveTo>
                  <a:lnTo>
                    <a:pt x="1" y="80245"/>
                  </a:lnTo>
                  <a:lnTo>
                    <a:pt x="5344" y="80245"/>
                  </a:lnTo>
                  <a:lnTo>
                    <a:pt x="15123" y="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31" name="Google Shape;1531;p47"/>
            <p:cNvSpPr/>
            <p:nvPr/>
          </p:nvSpPr>
          <p:spPr>
            <a:xfrm>
              <a:off x="2831522" y="5079456"/>
              <a:ext cx="34871" cy="16589"/>
            </a:xfrm>
            <a:custGeom>
              <a:avLst/>
              <a:gdLst/>
              <a:ahLst/>
              <a:cxnLst/>
              <a:rect l="l" t="t" r="r" b="b"/>
              <a:pathLst>
                <a:path w="1976" h="940" extrusionOk="0">
                  <a:moveTo>
                    <a:pt x="1976" y="454"/>
                  </a:moveTo>
                  <a:cubicBezTo>
                    <a:pt x="1976" y="713"/>
                    <a:pt x="1522" y="940"/>
                    <a:pt x="1004" y="940"/>
                  </a:cubicBezTo>
                  <a:cubicBezTo>
                    <a:pt x="454" y="940"/>
                    <a:pt x="0" y="713"/>
                    <a:pt x="0" y="454"/>
                  </a:cubicBezTo>
                  <a:cubicBezTo>
                    <a:pt x="0" y="228"/>
                    <a:pt x="454" y="1"/>
                    <a:pt x="1004" y="1"/>
                  </a:cubicBezTo>
                  <a:cubicBezTo>
                    <a:pt x="1522" y="1"/>
                    <a:pt x="1976" y="228"/>
                    <a:pt x="1976" y="454"/>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32" name="Google Shape;1532;p47"/>
            <p:cNvSpPr/>
            <p:nvPr/>
          </p:nvSpPr>
          <p:spPr>
            <a:xfrm>
              <a:off x="3458997" y="4957159"/>
              <a:ext cx="71455" cy="17736"/>
            </a:xfrm>
            <a:custGeom>
              <a:avLst/>
              <a:gdLst/>
              <a:ahLst/>
              <a:cxnLst/>
              <a:rect l="l" t="t" r="r" b="b"/>
              <a:pathLst>
                <a:path w="4049" h="1005" extrusionOk="0">
                  <a:moveTo>
                    <a:pt x="4049" y="487"/>
                  </a:moveTo>
                  <a:cubicBezTo>
                    <a:pt x="4049" y="778"/>
                    <a:pt x="3142" y="1005"/>
                    <a:pt x="2041" y="1005"/>
                  </a:cubicBezTo>
                  <a:cubicBezTo>
                    <a:pt x="908" y="1005"/>
                    <a:pt x="1" y="778"/>
                    <a:pt x="1" y="487"/>
                  </a:cubicBezTo>
                  <a:cubicBezTo>
                    <a:pt x="1" y="195"/>
                    <a:pt x="908" y="1"/>
                    <a:pt x="2041" y="1"/>
                  </a:cubicBezTo>
                  <a:cubicBezTo>
                    <a:pt x="3142" y="1"/>
                    <a:pt x="4049" y="195"/>
                    <a:pt x="4049" y="487"/>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45" name="Google Shape;1545;p47"/>
            <p:cNvSpPr/>
            <p:nvPr/>
          </p:nvSpPr>
          <p:spPr>
            <a:xfrm>
              <a:off x="2029161" y="4961165"/>
              <a:ext cx="26877" cy="9741"/>
            </a:xfrm>
            <a:custGeom>
              <a:avLst/>
              <a:gdLst/>
              <a:ahLst/>
              <a:cxnLst/>
              <a:rect l="l" t="t" r="r" b="b"/>
              <a:pathLst>
                <a:path w="1523" h="552" extrusionOk="0">
                  <a:moveTo>
                    <a:pt x="1523" y="260"/>
                  </a:moveTo>
                  <a:cubicBezTo>
                    <a:pt x="1523" y="422"/>
                    <a:pt x="1167" y="551"/>
                    <a:pt x="746" y="551"/>
                  </a:cubicBezTo>
                  <a:cubicBezTo>
                    <a:pt x="357" y="551"/>
                    <a:pt x="1" y="422"/>
                    <a:pt x="1" y="260"/>
                  </a:cubicBezTo>
                  <a:cubicBezTo>
                    <a:pt x="1" y="98"/>
                    <a:pt x="357" y="1"/>
                    <a:pt x="746" y="1"/>
                  </a:cubicBezTo>
                  <a:cubicBezTo>
                    <a:pt x="1167" y="1"/>
                    <a:pt x="1523" y="98"/>
                    <a:pt x="1523" y="260"/>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49" name="Google Shape;1549;p47"/>
            <p:cNvSpPr/>
            <p:nvPr/>
          </p:nvSpPr>
          <p:spPr>
            <a:xfrm>
              <a:off x="2444054" y="4981742"/>
              <a:ext cx="46307" cy="20595"/>
            </a:xfrm>
            <a:custGeom>
              <a:avLst/>
              <a:gdLst/>
              <a:ahLst/>
              <a:cxnLst/>
              <a:rect l="l" t="t" r="r" b="b"/>
              <a:pathLst>
                <a:path w="2624" h="1167" extrusionOk="0">
                  <a:moveTo>
                    <a:pt x="2624" y="583"/>
                  </a:moveTo>
                  <a:cubicBezTo>
                    <a:pt x="2624" y="907"/>
                    <a:pt x="2041" y="1166"/>
                    <a:pt x="1296" y="1166"/>
                  </a:cubicBezTo>
                  <a:cubicBezTo>
                    <a:pt x="584" y="1166"/>
                    <a:pt x="1" y="907"/>
                    <a:pt x="1" y="583"/>
                  </a:cubicBezTo>
                  <a:cubicBezTo>
                    <a:pt x="1" y="259"/>
                    <a:pt x="584" y="0"/>
                    <a:pt x="1296" y="0"/>
                  </a:cubicBezTo>
                  <a:cubicBezTo>
                    <a:pt x="2041" y="0"/>
                    <a:pt x="2624" y="259"/>
                    <a:pt x="2624" y="583"/>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50" name="Google Shape;1550;p47"/>
            <p:cNvSpPr/>
            <p:nvPr/>
          </p:nvSpPr>
          <p:spPr>
            <a:xfrm>
              <a:off x="3312699" y="5088033"/>
              <a:ext cx="33177" cy="9741"/>
            </a:xfrm>
            <a:custGeom>
              <a:avLst/>
              <a:gdLst/>
              <a:ahLst/>
              <a:cxnLst/>
              <a:rect l="l" t="t" r="r" b="b"/>
              <a:pathLst>
                <a:path w="1880" h="552" extrusionOk="0">
                  <a:moveTo>
                    <a:pt x="1879" y="260"/>
                  </a:moveTo>
                  <a:cubicBezTo>
                    <a:pt x="1879" y="422"/>
                    <a:pt x="1458" y="551"/>
                    <a:pt x="940" y="551"/>
                  </a:cubicBezTo>
                  <a:cubicBezTo>
                    <a:pt x="422" y="551"/>
                    <a:pt x="1" y="422"/>
                    <a:pt x="1" y="260"/>
                  </a:cubicBezTo>
                  <a:cubicBezTo>
                    <a:pt x="1" y="98"/>
                    <a:pt x="422" y="1"/>
                    <a:pt x="940" y="1"/>
                  </a:cubicBezTo>
                  <a:cubicBezTo>
                    <a:pt x="1458" y="1"/>
                    <a:pt x="1879" y="98"/>
                    <a:pt x="1879" y="260"/>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51" name="Google Shape;1551;p47"/>
            <p:cNvSpPr/>
            <p:nvPr/>
          </p:nvSpPr>
          <p:spPr>
            <a:xfrm>
              <a:off x="3225273" y="5097174"/>
              <a:ext cx="62296" cy="26312"/>
            </a:xfrm>
            <a:custGeom>
              <a:avLst/>
              <a:gdLst/>
              <a:ahLst/>
              <a:cxnLst/>
              <a:rect l="l" t="t" r="r" b="b"/>
              <a:pathLst>
                <a:path w="3530" h="1491" extrusionOk="0">
                  <a:moveTo>
                    <a:pt x="3530" y="746"/>
                  </a:moveTo>
                  <a:cubicBezTo>
                    <a:pt x="3530" y="1166"/>
                    <a:pt x="2720" y="1490"/>
                    <a:pt x="1781" y="1490"/>
                  </a:cubicBezTo>
                  <a:cubicBezTo>
                    <a:pt x="810" y="1490"/>
                    <a:pt x="0" y="1166"/>
                    <a:pt x="0" y="746"/>
                  </a:cubicBezTo>
                  <a:cubicBezTo>
                    <a:pt x="0" y="357"/>
                    <a:pt x="810" y="1"/>
                    <a:pt x="1781" y="1"/>
                  </a:cubicBezTo>
                  <a:cubicBezTo>
                    <a:pt x="2720" y="1"/>
                    <a:pt x="3530" y="357"/>
                    <a:pt x="3530" y="746"/>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52" name="Google Shape;1552;p47"/>
            <p:cNvSpPr/>
            <p:nvPr/>
          </p:nvSpPr>
          <p:spPr>
            <a:xfrm>
              <a:off x="3300699" y="5136034"/>
              <a:ext cx="22306" cy="6883"/>
            </a:xfrm>
            <a:custGeom>
              <a:avLst/>
              <a:gdLst/>
              <a:ahLst/>
              <a:cxnLst/>
              <a:rect l="l" t="t" r="r" b="b"/>
              <a:pathLst>
                <a:path w="1264" h="390" extrusionOk="0">
                  <a:moveTo>
                    <a:pt x="1264" y="195"/>
                  </a:moveTo>
                  <a:cubicBezTo>
                    <a:pt x="1264" y="292"/>
                    <a:pt x="972" y="389"/>
                    <a:pt x="616" y="389"/>
                  </a:cubicBezTo>
                  <a:cubicBezTo>
                    <a:pt x="292" y="389"/>
                    <a:pt x="1" y="292"/>
                    <a:pt x="1" y="195"/>
                  </a:cubicBezTo>
                  <a:cubicBezTo>
                    <a:pt x="1" y="98"/>
                    <a:pt x="292" y="1"/>
                    <a:pt x="616" y="1"/>
                  </a:cubicBezTo>
                  <a:cubicBezTo>
                    <a:pt x="972" y="1"/>
                    <a:pt x="1264" y="98"/>
                    <a:pt x="1264" y="195"/>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53" name="Google Shape;1553;p47"/>
            <p:cNvSpPr/>
            <p:nvPr/>
          </p:nvSpPr>
          <p:spPr>
            <a:xfrm>
              <a:off x="3117253" y="5088033"/>
              <a:ext cx="26312" cy="9741"/>
            </a:xfrm>
            <a:custGeom>
              <a:avLst/>
              <a:gdLst/>
              <a:ahLst/>
              <a:cxnLst/>
              <a:rect l="l" t="t" r="r" b="b"/>
              <a:pathLst>
                <a:path w="1491" h="552" extrusionOk="0">
                  <a:moveTo>
                    <a:pt x="1490" y="260"/>
                  </a:moveTo>
                  <a:cubicBezTo>
                    <a:pt x="1490" y="422"/>
                    <a:pt x="1167" y="551"/>
                    <a:pt x="746" y="551"/>
                  </a:cubicBezTo>
                  <a:cubicBezTo>
                    <a:pt x="325" y="551"/>
                    <a:pt x="1" y="422"/>
                    <a:pt x="1" y="260"/>
                  </a:cubicBezTo>
                  <a:cubicBezTo>
                    <a:pt x="1" y="98"/>
                    <a:pt x="325" y="1"/>
                    <a:pt x="746" y="1"/>
                  </a:cubicBezTo>
                  <a:cubicBezTo>
                    <a:pt x="1167" y="1"/>
                    <a:pt x="1490" y="98"/>
                    <a:pt x="1490" y="260"/>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58" name="Google Shape;1558;p47"/>
            <p:cNvSpPr/>
            <p:nvPr/>
          </p:nvSpPr>
          <p:spPr>
            <a:xfrm>
              <a:off x="1235959" y="5173182"/>
              <a:ext cx="29154" cy="4588"/>
            </a:xfrm>
            <a:custGeom>
              <a:avLst/>
              <a:gdLst/>
              <a:ahLst/>
              <a:cxnLst/>
              <a:rect l="l" t="t" r="r" b="b"/>
              <a:pathLst>
                <a:path w="1652" h="260" extrusionOk="0">
                  <a:moveTo>
                    <a:pt x="1652" y="130"/>
                  </a:moveTo>
                  <a:cubicBezTo>
                    <a:pt x="1652" y="195"/>
                    <a:pt x="1296" y="260"/>
                    <a:pt x="842" y="260"/>
                  </a:cubicBezTo>
                  <a:cubicBezTo>
                    <a:pt x="389" y="260"/>
                    <a:pt x="0" y="195"/>
                    <a:pt x="0" y="130"/>
                  </a:cubicBezTo>
                  <a:cubicBezTo>
                    <a:pt x="0" y="65"/>
                    <a:pt x="389" y="1"/>
                    <a:pt x="842" y="1"/>
                  </a:cubicBezTo>
                  <a:cubicBezTo>
                    <a:pt x="1296" y="1"/>
                    <a:pt x="1652" y="65"/>
                    <a:pt x="1652" y="130"/>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74" name="Google Shape;1574;p47"/>
            <p:cNvSpPr/>
            <p:nvPr/>
          </p:nvSpPr>
          <p:spPr>
            <a:xfrm>
              <a:off x="513612" y="2443802"/>
              <a:ext cx="332620" cy="129744"/>
            </a:xfrm>
            <a:custGeom>
              <a:avLst/>
              <a:gdLst/>
              <a:ahLst/>
              <a:cxnLst/>
              <a:rect l="l" t="t" r="r" b="b"/>
              <a:pathLst>
                <a:path w="18848" h="7352" extrusionOk="0">
                  <a:moveTo>
                    <a:pt x="18782" y="7352"/>
                  </a:moveTo>
                  <a:cubicBezTo>
                    <a:pt x="18847" y="6186"/>
                    <a:pt x="17584" y="5959"/>
                    <a:pt x="16677" y="5927"/>
                  </a:cubicBezTo>
                  <a:lnTo>
                    <a:pt x="16677" y="5927"/>
                  </a:lnTo>
                  <a:cubicBezTo>
                    <a:pt x="16807" y="4988"/>
                    <a:pt x="16969" y="4210"/>
                    <a:pt x="16645" y="3239"/>
                  </a:cubicBezTo>
                  <a:cubicBezTo>
                    <a:pt x="16256" y="1911"/>
                    <a:pt x="15253" y="843"/>
                    <a:pt x="13925" y="389"/>
                  </a:cubicBezTo>
                  <a:cubicBezTo>
                    <a:pt x="12759" y="1"/>
                    <a:pt x="11496" y="195"/>
                    <a:pt x="10460" y="843"/>
                  </a:cubicBezTo>
                  <a:cubicBezTo>
                    <a:pt x="9229" y="1717"/>
                    <a:pt x="9326" y="2883"/>
                    <a:pt x="8906" y="4113"/>
                  </a:cubicBezTo>
                  <a:cubicBezTo>
                    <a:pt x="8873" y="3304"/>
                    <a:pt x="7643" y="3174"/>
                    <a:pt x="7027" y="3466"/>
                  </a:cubicBezTo>
                  <a:cubicBezTo>
                    <a:pt x="6153" y="3854"/>
                    <a:pt x="5862" y="4534"/>
                    <a:pt x="5764" y="5344"/>
                  </a:cubicBezTo>
                  <a:cubicBezTo>
                    <a:pt x="5117" y="4858"/>
                    <a:pt x="4501" y="5312"/>
                    <a:pt x="4404" y="6056"/>
                  </a:cubicBezTo>
                  <a:cubicBezTo>
                    <a:pt x="3659" y="5538"/>
                    <a:pt x="2720" y="5409"/>
                    <a:pt x="1846" y="5700"/>
                  </a:cubicBezTo>
                  <a:cubicBezTo>
                    <a:pt x="1134" y="5959"/>
                    <a:pt x="421" y="7093"/>
                    <a:pt x="0" y="7222"/>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82" name="Google Shape;1582;p47"/>
            <p:cNvSpPr/>
            <p:nvPr/>
          </p:nvSpPr>
          <p:spPr>
            <a:xfrm>
              <a:off x="171285" y="5172035"/>
              <a:ext cx="45742" cy="6883"/>
            </a:xfrm>
            <a:custGeom>
              <a:avLst/>
              <a:gdLst/>
              <a:ahLst/>
              <a:cxnLst/>
              <a:rect l="l" t="t" r="r" b="b"/>
              <a:pathLst>
                <a:path w="2592" h="390" extrusionOk="0">
                  <a:moveTo>
                    <a:pt x="2591" y="195"/>
                  </a:moveTo>
                  <a:cubicBezTo>
                    <a:pt x="2591" y="292"/>
                    <a:pt x="2009" y="389"/>
                    <a:pt x="1296" y="389"/>
                  </a:cubicBezTo>
                  <a:cubicBezTo>
                    <a:pt x="584" y="389"/>
                    <a:pt x="1" y="292"/>
                    <a:pt x="1" y="195"/>
                  </a:cubicBezTo>
                  <a:cubicBezTo>
                    <a:pt x="1" y="66"/>
                    <a:pt x="584" y="1"/>
                    <a:pt x="1296" y="1"/>
                  </a:cubicBezTo>
                  <a:cubicBezTo>
                    <a:pt x="2009" y="1"/>
                    <a:pt x="2591" y="66"/>
                    <a:pt x="2591" y="195"/>
                  </a:cubicBezTo>
                  <a:close/>
                </a:path>
              </a:pathLst>
            </a:custGeom>
            <a:solidFill>
              <a:srgbClr val="C1C1C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84" name="Google Shape;1584;p47"/>
            <p:cNvSpPr/>
            <p:nvPr/>
          </p:nvSpPr>
          <p:spPr>
            <a:xfrm>
              <a:off x="614749" y="5169176"/>
              <a:ext cx="39460" cy="5735"/>
            </a:xfrm>
            <a:custGeom>
              <a:avLst/>
              <a:gdLst/>
              <a:ahLst/>
              <a:cxnLst/>
              <a:rect l="l" t="t" r="r" b="b"/>
              <a:pathLst>
                <a:path w="2236" h="325" extrusionOk="0">
                  <a:moveTo>
                    <a:pt x="2235" y="163"/>
                  </a:moveTo>
                  <a:cubicBezTo>
                    <a:pt x="2235" y="228"/>
                    <a:pt x="1750" y="325"/>
                    <a:pt x="1134" y="325"/>
                  </a:cubicBezTo>
                  <a:cubicBezTo>
                    <a:pt x="519" y="325"/>
                    <a:pt x="1" y="228"/>
                    <a:pt x="1" y="163"/>
                  </a:cubicBezTo>
                  <a:cubicBezTo>
                    <a:pt x="1" y="66"/>
                    <a:pt x="519" y="1"/>
                    <a:pt x="1134" y="1"/>
                  </a:cubicBezTo>
                  <a:cubicBezTo>
                    <a:pt x="1750" y="1"/>
                    <a:pt x="2235" y="66"/>
                    <a:pt x="2235" y="163"/>
                  </a:cubicBezTo>
                  <a:close/>
                </a:path>
              </a:pathLst>
            </a:custGeom>
            <a:solidFill>
              <a:srgbClr val="C1C1C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85" name="Google Shape;1585;p47"/>
            <p:cNvSpPr/>
            <p:nvPr/>
          </p:nvSpPr>
          <p:spPr>
            <a:xfrm>
              <a:off x="1102226" y="2306081"/>
              <a:ext cx="50878" cy="1974473"/>
            </a:xfrm>
            <a:custGeom>
              <a:avLst/>
              <a:gdLst/>
              <a:ahLst/>
              <a:cxnLst/>
              <a:rect l="l" t="t" r="r" b="b"/>
              <a:pathLst>
                <a:path w="2883" h="111884" extrusionOk="0">
                  <a:moveTo>
                    <a:pt x="1" y="0"/>
                  </a:moveTo>
                  <a:lnTo>
                    <a:pt x="1" y="111171"/>
                  </a:lnTo>
                  <a:cubicBezTo>
                    <a:pt x="1" y="111560"/>
                    <a:pt x="648" y="111883"/>
                    <a:pt x="1425" y="111883"/>
                  </a:cubicBezTo>
                  <a:cubicBezTo>
                    <a:pt x="2235" y="111883"/>
                    <a:pt x="2883" y="111560"/>
                    <a:pt x="2883" y="111171"/>
                  </a:cubicBezTo>
                  <a:lnTo>
                    <a:pt x="2883" y="0"/>
                  </a:ln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86" name="Google Shape;1586;p47"/>
            <p:cNvSpPr/>
            <p:nvPr/>
          </p:nvSpPr>
          <p:spPr>
            <a:xfrm>
              <a:off x="921075" y="2112347"/>
              <a:ext cx="435487" cy="437199"/>
            </a:xfrm>
            <a:custGeom>
              <a:avLst/>
              <a:gdLst/>
              <a:ahLst/>
              <a:cxnLst/>
              <a:rect l="l" t="t" r="r" b="b"/>
              <a:pathLst>
                <a:path w="24677" h="24774" extrusionOk="0">
                  <a:moveTo>
                    <a:pt x="1684" y="1"/>
                  </a:moveTo>
                  <a:lnTo>
                    <a:pt x="22960" y="1"/>
                  </a:lnTo>
                  <a:cubicBezTo>
                    <a:pt x="23931" y="1"/>
                    <a:pt x="24676" y="778"/>
                    <a:pt x="24676" y="1717"/>
                  </a:cubicBezTo>
                  <a:lnTo>
                    <a:pt x="24676" y="23057"/>
                  </a:lnTo>
                  <a:cubicBezTo>
                    <a:pt x="24676" y="23996"/>
                    <a:pt x="23931" y="24774"/>
                    <a:pt x="22960" y="24774"/>
                  </a:cubicBezTo>
                  <a:lnTo>
                    <a:pt x="1684" y="24774"/>
                  </a:lnTo>
                  <a:cubicBezTo>
                    <a:pt x="745" y="24774"/>
                    <a:pt x="0" y="23996"/>
                    <a:pt x="0" y="23057"/>
                  </a:cubicBezTo>
                  <a:lnTo>
                    <a:pt x="0" y="1717"/>
                  </a:lnTo>
                  <a:cubicBezTo>
                    <a:pt x="0" y="778"/>
                    <a:pt x="745" y="1"/>
                    <a:pt x="1684" y="1"/>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87" name="Google Shape;1587;p47"/>
            <p:cNvSpPr/>
            <p:nvPr/>
          </p:nvSpPr>
          <p:spPr>
            <a:xfrm>
              <a:off x="941652" y="2132924"/>
              <a:ext cx="394333" cy="395480"/>
            </a:xfrm>
            <a:custGeom>
              <a:avLst/>
              <a:gdLst/>
              <a:ahLst/>
              <a:cxnLst/>
              <a:rect l="l" t="t" r="r" b="b"/>
              <a:pathLst>
                <a:path w="22345" h="22410" extrusionOk="0">
                  <a:moveTo>
                    <a:pt x="1522" y="0"/>
                  </a:moveTo>
                  <a:lnTo>
                    <a:pt x="20790" y="0"/>
                  </a:lnTo>
                  <a:cubicBezTo>
                    <a:pt x="21664" y="0"/>
                    <a:pt x="22344" y="713"/>
                    <a:pt x="22344" y="1555"/>
                  </a:cubicBezTo>
                  <a:lnTo>
                    <a:pt x="22344" y="20887"/>
                  </a:lnTo>
                  <a:cubicBezTo>
                    <a:pt x="22344" y="21729"/>
                    <a:pt x="21664" y="22409"/>
                    <a:pt x="20790" y="22409"/>
                  </a:cubicBezTo>
                  <a:lnTo>
                    <a:pt x="1522" y="22409"/>
                  </a:lnTo>
                  <a:cubicBezTo>
                    <a:pt x="680" y="22409"/>
                    <a:pt x="0" y="21729"/>
                    <a:pt x="0" y="20887"/>
                  </a:cubicBezTo>
                  <a:lnTo>
                    <a:pt x="0" y="1555"/>
                  </a:lnTo>
                  <a:cubicBezTo>
                    <a:pt x="0" y="713"/>
                    <a:pt x="680" y="0"/>
                    <a:pt x="1522" y="0"/>
                  </a:cubicBezTo>
                  <a:close/>
                </a:path>
              </a:pathLst>
            </a:custGeom>
            <a:solidFill>
              <a:schemeClr val="lt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88" name="Google Shape;1588;p47"/>
            <p:cNvSpPr/>
            <p:nvPr/>
          </p:nvSpPr>
          <p:spPr>
            <a:xfrm>
              <a:off x="1016512" y="2176919"/>
              <a:ext cx="245177" cy="308619"/>
            </a:xfrm>
            <a:custGeom>
              <a:avLst/>
              <a:gdLst/>
              <a:ahLst/>
              <a:cxnLst/>
              <a:rect l="l" t="t" r="r" b="b"/>
              <a:pathLst>
                <a:path w="13893" h="17488" extrusionOk="0">
                  <a:moveTo>
                    <a:pt x="2526" y="130"/>
                  </a:moveTo>
                  <a:cubicBezTo>
                    <a:pt x="2817" y="66"/>
                    <a:pt x="3141" y="1"/>
                    <a:pt x="3465" y="1"/>
                  </a:cubicBezTo>
                  <a:lnTo>
                    <a:pt x="10427" y="1"/>
                  </a:lnTo>
                  <a:cubicBezTo>
                    <a:pt x="10751" y="1"/>
                    <a:pt x="11075" y="66"/>
                    <a:pt x="11367" y="130"/>
                  </a:cubicBezTo>
                  <a:cubicBezTo>
                    <a:pt x="11561" y="195"/>
                    <a:pt x="11723" y="260"/>
                    <a:pt x="11885" y="325"/>
                  </a:cubicBezTo>
                  <a:cubicBezTo>
                    <a:pt x="12403" y="584"/>
                    <a:pt x="12856" y="940"/>
                    <a:pt x="13212" y="1393"/>
                  </a:cubicBezTo>
                  <a:lnTo>
                    <a:pt x="13374" y="1620"/>
                  </a:lnTo>
                  <a:lnTo>
                    <a:pt x="13374" y="1652"/>
                  </a:lnTo>
                  <a:cubicBezTo>
                    <a:pt x="13439" y="1750"/>
                    <a:pt x="13504" y="1879"/>
                    <a:pt x="13569" y="2009"/>
                  </a:cubicBezTo>
                  <a:cubicBezTo>
                    <a:pt x="13633" y="2106"/>
                    <a:pt x="13666" y="2235"/>
                    <a:pt x="13731" y="2365"/>
                  </a:cubicBezTo>
                  <a:cubicBezTo>
                    <a:pt x="13763" y="2527"/>
                    <a:pt x="13828" y="2721"/>
                    <a:pt x="13860" y="2915"/>
                  </a:cubicBezTo>
                  <a:cubicBezTo>
                    <a:pt x="13892" y="3110"/>
                    <a:pt x="13892" y="3304"/>
                    <a:pt x="13892" y="3498"/>
                  </a:cubicBezTo>
                  <a:lnTo>
                    <a:pt x="13892" y="13084"/>
                  </a:lnTo>
                  <a:lnTo>
                    <a:pt x="13892" y="14185"/>
                  </a:lnTo>
                  <a:lnTo>
                    <a:pt x="13892" y="14185"/>
                  </a:lnTo>
                  <a:lnTo>
                    <a:pt x="13860" y="14282"/>
                  </a:lnTo>
                  <a:cubicBezTo>
                    <a:pt x="13860" y="14379"/>
                    <a:pt x="13795" y="14476"/>
                    <a:pt x="13763" y="14541"/>
                  </a:cubicBezTo>
                  <a:cubicBezTo>
                    <a:pt x="13633" y="14767"/>
                    <a:pt x="13439" y="14929"/>
                    <a:pt x="13212" y="15027"/>
                  </a:cubicBezTo>
                  <a:cubicBezTo>
                    <a:pt x="13083" y="15091"/>
                    <a:pt x="12921" y="15124"/>
                    <a:pt x="12759" y="15124"/>
                  </a:cubicBezTo>
                  <a:lnTo>
                    <a:pt x="12759" y="16387"/>
                  </a:lnTo>
                  <a:cubicBezTo>
                    <a:pt x="12727" y="16678"/>
                    <a:pt x="12597" y="16937"/>
                    <a:pt x="12370" y="17164"/>
                  </a:cubicBezTo>
                  <a:cubicBezTo>
                    <a:pt x="12306" y="17229"/>
                    <a:pt x="12209" y="17261"/>
                    <a:pt x="12144" y="17326"/>
                  </a:cubicBezTo>
                  <a:cubicBezTo>
                    <a:pt x="11885" y="17423"/>
                    <a:pt x="11626" y="17455"/>
                    <a:pt x="11367" y="17455"/>
                  </a:cubicBezTo>
                  <a:lnTo>
                    <a:pt x="10266" y="17455"/>
                  </a:lnTo>
                  <a:cubicBezTo>
                    <a:pt x="10007" y="17391"/>
                    <a:pt x="9812" y="17293"/>
                    <a:pt x="9618" y="17131"/>
                  </a:cubicBezTo>
                  <a:cubicBezTo>
                    <a:pt x="9586" y="17099"/>
                    <a:pt x="9553" y="17034"/>
                    <a:pt x="9521" y="17002"/>
                  </a:cubicBezTo>
                  <a:lnTo>
                    <a:pt x="9456" y="16905"/>
                  </a:lnTo>
                  <a:cubicBezTo>
                    <a:pt x="9391" y="16808"/>
                    <a:pt x="9359" y="16710"/>
                    <a:pt x="9326" y="16581"/>
                  </a:cubicBezTo>
                  <a:cubicBezTo>
                    <a:pt x="9326" y="16484"/>
                    <a:pt x="9262" y="16387"/>
                    <a:pt x="9294" y="16257"/>
                  </a:cubicBezTo>
                  <a:lnTo>
                    <a:pt x="9294" y="15124"/>
                  </a:lnTo>
                  <a:lnTo>
                    <a:pt x="4599" y="15124"/>
                  </a:lnTo>
                  <a:lnTo>
                    <a:pt x="4599" y="16451"/>
                  </a:lnTo>
                  <a:lnTo>
                    <a:pt x="4599" y="16451"/>
                  </a:lnTo>
                  <a:cubicBezTo>
                    <a:pt x="4599" y="16516"/>
                    <a:pt x="4599" y="16581"/>
                    <a:pt x="4566" y="16646"/>
                  </a:cubicBezTo>
                  <a:cubicBezTo>
                    <a:pt x="4534" y="16808"/>
                    <a:pt x="4404" y="17002"/>
                    <a:pt x="4275" y="17131"/>
                  </a:cubicBezTo>
                  <a:cubicBezTo>
                    <a:pt x="4178" y="17229"/>
                    <a:pt x="4048" y="17326"/>
                    <a:pt x="3919" y="17391"/>
                  </a:cubicBezTo>
                  <a:cubicBezTo>
                    <a:pt x="3692" y="17455"/>
                    <a:pt x="3465" y="17488"/>
                    <a:pt x="3206" y="17455"/>
                  </a:cubicBezTo>
                  <a:lnTo>
                    <a:pt x="2202" y="17455"/>
                  </a:lnTo>
                  <a:cubicBezTo>
                    <a:pt x="1716" y="17423"/>
                    <a:pt x="1295" y="17099"/>
                    <a:pt x="1198" y="16646"/>
                  </a:cubicBezTo>
                  <a:cubicBezTo>
                    <a:pt x="1198" y="16613"/>
                    <a:pt x="1198" y="16581"/>
                    <a:pt x="1166" y="16549"/>
                  </a:cubicBezTo>
                  <a:cubicBezTo>
                    <a:pt x="1166" y="16484"/>
                    <a:pt x="1166" y="16419"/>
                    <a:pt x="1166" y="16354"/>
                  </a:cubicBezTo>
                  <a:lnTo>
                    <a:pt x="1166" y="15156"/>
                  </a:lnTo>
                  <a:cubicBezTo>
                    <a:pt x="745" y="15156"/>
                    <a:pt x="389" y="14962"/>
                    <a:pt x="162" y="14606"/>
                  </a:cubicBezTo>
                  <a:cubicBezTo>
                    <a:pt x="130" y="14508"/>
                    <a:pt x="65" y="14411"/>
                    <a:pt x="33" y="14314"/>
                  </a:cubicBezTo>
                  <a:lnTo>
                    <a:pt x="33" y="14217"/>
                  </a:lnTo>
                  <a:cubicBezTo>
                    <a:pt x="0" y="14120"/>
                    <a:pt x="0" y="14023"/>
                    <a:pt x="0" y="13926"/>
                  </a:cubicBezTo>
                  <a:lnTo>
                    <a:pt x="0" y="4761"/>
                  </a:lnTo>
                  <a:lnTo>
                    <a:pt x="0" y="3174"/>
                  </a:lnTo>
                  <a:cubicBezTo>
                    <a:pt x="33" y="2915"/>
                    <a:pt x="97" y="2624"/>
                    <a:pt x="162" y="2365"/>
                  </a:cubicBezTo>
                  <a:cubicBezTo>
                    <a:pt x="227" y="2268"/>
                    <a:pt x="259" y="2171"/>
                    <a:pt x="292" y="2073"/>
                  </a:cubicBezTo>
                  <a:cubicBezTo>
                    <a:pt x="356" y="1911"/>
                    <a:pt x="454" y="1782"/>
                    <a:pt x="551" y="1620"/>
                  </a:cubicBezTo>
                  <a:cubicBezTo>
                    <a:pt x="777" y="1231"/>
                    <a:pt x="1101" y="908"/>
                    <a:pt x="1457" y="649"/>
                  </a:cubicBezTo>
                  <a:cubicBezTo>
                    <a:pt x="1555" y="584"/>
                    <a:pt x="1684" y="551"/>
                    <a:pt x="1749" y="454"/>
                  </a:cubicBezTo>
                  <a:cubicBezTo>
                    <a:pt x="1846" y="389"/>
                    <a:pt x="1943" y="357"/>
                    <a:pt x="2040" y="325"/>
                  </a:cubicBezTo>
                  <a:cubicBezTo>
                    <a:pt x="2170" y="260"/>
                    <a:pt x="2299" y="195"/>
                    <a:pt x="2429" y="163"/>
                  </a:cubicBezTo>
                  <a:cubicBezTo>
                    <a:pt x="2494" y="163"/>
                    <a:pt x="2526" y="130"/>
                    <a:pt x="2558" y="130"/>
                  </a:cubicBezTo>
                  <a:close/>
                  <a:moveTo>
                    <a:pt x="4599" y="1167"/>
                  </a:moveTo>
                  <a:lnTo>
                    <a:pt x="4599" y="2332"/>
                  </a:lnTo>
                  <a:lnTo>
                    <a:pt x="9262" y="2332"/>
                  </a:lnTo>
                  <a:lnTo>
                    <a:pt x="9262" y="1167"/>
                  </a:lnTo>
                  <a:close/>
                  <a:moveTo>
                    <a:pt x="1101" y="3498"/>
                  </a:moveTo>
                  <a:lnTo>
                    <a:pt x="1101" y="10493"/>
                  </a:lnTo>
                  <a:lnTo>
                    <a:pt x="12759" y="10493"/>
                  </a:lnTo>
                  <a:lnTo>
                    <a:pt x="12759" y="3498"/>
                  </a:lnTo>
                  <a:close/>
                  <a:moveTo>
                    <a:pt x="2235" y="11626"/>
                  </a:moveTo>
                  <a:cubicBezTo>
                    <a:pt x="2040" y="11659"/>
                    <a:pt x="1878" y="11691"/>
                    <a:pt x="1716" y="11788"/>
                  </a:cubicBezTo>
                  <a:cubicBezTo>
                    <a:pt x="1425" y="11918"/>
                    <a:pt x="1231" y="12209"/>
                    <a:pt x="1166" y="12501"/>
                  </a:cubicBezTo>
                  <a:lnTo>
                    <a:pt x="1134" y="12598"/>
                  </a:lnTo>
                  <a:cubicBezTo>
                    <a:pt x="1101" y="12695"/>
                    <a:pt x="1101" y="12825"/>
                    <a:pt x="1134" y="12922"/>
                  </a:cubicBezTo>
                  <a:cubicBezTo>
                    <a:pt x="1134" y="12986"/>
                    <a:pt x="1166" y="13051"/>
                    <a:pt x="1166" y="13116"/>
                  </a:cubicBezTo>
                  <a:cubicBezTo>
                    <a:pt x="1263" y="13472"/>
                    <a:pt x="1522" y="13731"/>
                    <a:pt x="1846" y="13893"/>
                  </a:cubicBezTo>
                  <a:cubicBezTo>
                    <a:pt x="2137" y="13990"/>
                    <a:pt x="2494" y="13990"/>
                    <a:pt x="2785" y="13861"/>
                  </a:cubicBezTo>
                  <a:cubicBezTo>
                    <a:pt x="3077" y="13699"/>
                    <a:pt x="3303" y="13440"/>
                    <a:pt x="3400" y="13116"/>
                  </a:cubicBezTo>
                  <a:lnTo>
                    <a:pt x="3433" y="13019"/>
                  </a:lnTo>
                  <a:cubicBezTo>
                    <a:pt x="3465" y="12889"/>
                    <a:pt x="3465" y="12760"/>
                    <a:pt x="3433" y="12630"/>
                  </a:cubicBezTo>
                  <a:lnTo>
                    <a:pt x="3400" y="12533"/>
                  </a:lnTo>
                  <a:cubicBezTo>
                    <a:pt x="3303" y="12144"/>
                    <a:pt x="3012" y="11853"/>
                    <a:pt x="2656" y="11723"/>
                  </a:cubicBezTo>
                  <a:cubicBezTo>
                    <a:pt x="2526" y="11659"/>
                    <a:pt x="2364" y="11659"/>
                    <a:pt x="2235" y="11626"/>
                  </a:cubicBezTo>
                  <a:close/>
                  <a:moveTo>
                    <a:pt x="11010" y="11788"/>
                  </a:moveTo>
                  <a:cubicBezTo>
                    <a:pt x="10751" y="11950"/>
                    <a:pt x="10525" y="12209"/>
                    <a:pt x="10460" y="12501"/>
                  </a:cubicBezTo>
                  <a:lnTo>
                    <a:pt x="10427" y="12598"/>
                  </a:lnTo>
                  <a:cubicBezTo>
                    <a:pt x="10427" y="12727"/>
                    <a:pt x="10427" y="12857"/>
                    <a:pt x="10427" y="12986"/>
                  </a:cubicBezTo>
                  <a:cubicBezTo>
                    <a:pt x="10460" y="13181"/>
                    <a:pt x="10557" y="13343"/>
                    <a:pt x="10654" y="13472"/>
                  </a:cubicBezTo>
                  <a:cubicBezTo>
                    <a:pt x="10784" y="13634"/>
                    <a:pt x="10946" y="13764"/>
                    <a:pt x="11108" y="13861"/>
                  </a:cubicBezTo>
                  <a:lnTo>
                    <a:pt x="11237" y="13893"/>
                  </a:lnTo>
                  <a:cubicBezTo>
                    <a:pt x="11496" y="13990"/>
                    <a:pt x="11820" y="13958"/>
                    <a:pt x="12079" y="13828"/>
                  </a:cubicBezTo>
                  <a:cubicBezTo>
                    <a:pt x="12176" y="13796"/>
                    <a:pt x="12273" y="13731"/>
                    <a:pt x="12338" y="13666"/>
                  </a:cubicBezTo>
                  <a:cubicBezTo>
                    <a:pt x="12532" y="13505"/>
                    <a:pt x="12630" y="13310"/>
                    <a:pt x="12694" y="13084"/>
                  </a:cubicBezTo>
                  <a:cubicBezTo>
                    <a:pt x="12694" y="13019"/>
                    <a:pt x="12727" y="12986"/>
                    <a:pt x="12727" y="12922"/>
                  </a:cubicBezTo>
                  <a:cubicBezTo>
                    <a:pt x="12759" y="12792"/>
                    <a:pt x="12759" y="12695"/>
                    <a:pt x="12727" y="12565"/>
                  </a:cubicBezTo>
                  <a:lnTo>
                    <a:pt x="12727" y="12468"/>
                  </a:lnTo>
                  <a:cubicBezTo>
                    <a:pt x="12630" y="12112"/>
                    <a:pt x="12338" y="11821"/>
                    <a:pt x="11982" y="11659"/>
                  </a:cubicBezTo>
                  <a:cubicBezTo>
                    <a:pt x="11852" y="11626"/>
                    <a:pt x="11690" y="11594"/>
                    <a:pt x="11561" y="11594"/>
                  </a:cubicBezTo>
                  <a:cubicBezTo>
                    <a:pt x="11367" y="11626"/>
                    <a:pt x="11172" y="11691"/>
                    <a:pt x="11043" y="11788"/>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89" name="Google Shape;1589;p47"/>
            <p:cNvSpPr/>
            <p:nvPr/>
          </p:nvSpPr>
          <p:spPr>
            <a:xfrm>
              <a:off x="974794" y="2259227"/>
              <a:ext cx="20595" cy="61731"/>
            </a:xfrm>
            <a:custGeom>
              <a:avLst/>
              <a:gdLst/>
              <a:ahLst/>
              <a:cxnLst/>
              <a:rect l="l" t="t" r="r" b="b"/>
              <a:pathLst>
                <a:path w="1167" h="3498" extrusionOk="0">
                  <a:moveTo>
                    <a:pt x="0" y="486"/>
                  </a:moveTo>
                  <a:cubicBezTo>
                    <a:pt x="33" y="227"/>
                    <a:pt x="259" y="0"/>
                    <a:pt x="551" y="0"/>
                  </a:cubicBezTo>
                  <a:lnTo>
                    <a:pt x="1166" y="0"/>
                  </a:lnTo>
                  <a:lnTo>
                    <a:pt x="1166" y="3497"/>
                  </a:lnTo>
                  <a:lnTo>
                    <a:pt x="486" y="3497"/>
                  </a:lnTo>
                  <a:cubicBezTo>
                    <a:pt x="195" y="3465"/>
                    <a:pt x="0" y="3206"/>
                    <a:pt x="0" y="2914"/>
                  </a:cubicBezTo>
                  <a:lnTo>
                    <a:pt x="0" y="389"/>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grpSp>
      <p:grpSp>
        <p:nvGrpSpPr>
          <p:cNvPr id="2" name="Group 1"/>
          <p:cNvGrpSpPr/>
          <p:nvPr/>
        </p:nvGrpSpPr>
        <p:grpSpPr>
          <a:xfrm>
            <a:off x="1492172" y="4013621"/>
            <a:ext cx="2719469" cy="2688645"/>
            <a:chOff x="1257665" y="1932325"/>
            <a:chExt cx="2780840" cy="3010575"/>
          </a:xfrm>
        </p:grpSpPr>
        <p:sp>
          <p:nvSpPr>
            <p:cNvPr id="1512" name="Google Shape;1512;p47"/>
            <p:cNvSpPr/>
            <p:nvPr/>
          </p:nvSpPr>
          <p:spPr>
            <a:xfrm>
              <a:off x="1510836" y="2785264"/>
              <a:ext cx="204040" cy="428340"/>
            </a:xfrm>
            <a:custGeom>
              <a:avLst/>
              <a:gdLst/>
              <a:ahLst/>
              <a:cxnLst/>
              <a:rect l="l" t="t" r="r" b="b"/>
              <a:pathLst>
                <a:path w="11562" h="24272" extrusionOk="0">
                  <a:moveTo>
                    <a:pt x="6289" y="1"/>
                  </a:moveTo>
                  <a:cubicBezTo>
                    <a:pt x="5312" y="1"/>
                    <a:pt x="4811" y="2336"/>
                    <a:pt x="4696" y="3028"/>
                  </a:cubicBezTo>
                  <a:cubicBezTo>
                    <a:pt x="4566" y="3676"/>
                    <a:pt x="4502" y="4388"/>
                    <a:pt x="4372" y="5036"/>
                  </a:cubicBezTo>
                  <a:cubicBezTo>
                    <a:pt x="4243" y="5748"/>
                    <a:pt x="3984" y="5975"/>
                    <a:pt x="3530" y="6461"/>
                  </a:cubicBezTo>
                  <a:cubicBezTo>
                    <a:pt x="2915" y="7206"/>
                    <a:pt x="2721" y="8210"/>
                    <a:pt x="3044" y="9116"/>
                  </a:cubicBezTo>
                  <a:cubicBezTo>
                    <a:pt x="3077" y="9375"/>
                    <a:pt x="3303" y="9732"/>
                    <a:pt x="3271" y="9991"/>
                  </a:cubicBezTo>
                  <a:cubicBezTo>
                    <a:pt x="3174" y="10347"/>
                    <a:pt x="2494" y="10800"/>
                    <a:pt x="2332" y="11156"/>
                  </a:cubicBezTo>
                  <a:cubicBezTo>
                    <a:pt x="1620" y="12225"/>
                    <a:pt x="1814" y="13650"/>
                    <a:pt x="2785" y="14524"/>
                  </a:cubicBezTo>
                  <a:cubicBezTo>
                    <a:pt x="1814" y="14783"/>
                    <a:pt x="1037" y="15463"/>
                    <a:pt x="680" y="16338"/>
                  </a:cubicBezTo>
                  <a:cubicBezTo>
                    <a:pt x="195" y="17503"/>
                    <a:pt x="680" y="18378"/>
                    <a:pt x="1393" y="19220"/>
                  </a:cubicBezTo>
                  <a:cubicBezTo>
                    <a:pt x="0" y="20191"/>
                    <a:pt x="0" y="22264"/>
                    <a:pt x="1393" y="23235"/>
                  </a:cubicBezTo>
                  <a:cubicBezTo>
                    <a:pt x="2429" y="24077"/>
                    <a:pt x="4081" y="24174"/>
                    <a:pt x="5279" y="24207"/>
                  </a:cubicBezTo>
                  <a:lnTo>
                    <a:pt x="6088" y="24272"/>
                  </a:lnTo>
                  <a:cubicBezTo>
                    <a:pt x="6240" y="24265"/>
                    <a:pt x="6394" y="24263"/>
                    <a:pt x="6550" y="24263"/>
                  </a:cubicBezTo>
                  <a:cubicBezTo>
                    <a:pt x="6839" y="24263"/>
                    <a:pt x="7134" y="24270"/>
                    <a:pt x="7431" y="24270"/>
                  </a:cubicBezTo>
                  <a:cubicBezTo>
                    <a:pt x="8517" y="24270"/>
                    <a:pt x="9617" y="24170"/>
                    <a:pt x="10460" y="23235"/>
                  </a:cubicBezTo>
                  <a:cubicBezTo>
                    <a:pt x="11561" y="22005"/>
                    <a:pt x="11302" y="20191"/>
                    <a:pt x="10233" y="19025"/>
                  </a:cubicBezTo>
                  <a:cubicBezTo>
                    <a:pt x="10849" y="18507"/>
                    <a:pt x="10913" y="17730"/>
                    <a:pt x="10849" y="16985"/>
                  </a:cubicBezTo>
                  <a:cubicBezTo>
                    <a:pt x="10784" y="16435"/>
                    <a:pt x="10622" y="15949"/>
                    <a:pt x="10363" y="15496"/>
                  </a:cubicBezTo>
                  <a:cubicBezTo>
                    <a:pt x="10201" y="15269"/>
                    <a:pt x="9651" y="15010"/>
                    <a:pt x="9618" y="14783"/>
                  </a:cubicBezTo>
                  <a:cubicBezTo>
                    <a:pt x="9489" y="14362"/>
                    <a:pt x="10007" y="13358"/>
                    <a:pt x="10007" y="12808"/>
                  </a:cubicBezTo>
                  <a:cubicBezTo>
                    <a:pt x="9910" y="11966"/>
                    <a:pt x="9521" y="11156"/>
                    <a:pt x="8906" y="10574"/>
                  </a:cubicBezTo>
                  <a:cubicBezTo>
                    <a:pt x="10007" y="9343"/>
                    <a:pt x="9068" y="7627"/>
                    <a:pt x="8031" y="6623"/>
                  </a:cubicBezTo>
                  <a:cubicBezTo>
                    <a:pt x="8485" y="5910"/>
                    <a:pt x="8193" y="4550"/>
                    <a:pt x="8031" y="3773"/>
                  </a:cubicBezTo>
                  <a:cubicBezTo>
                    <a:pt x="7869" y="2931"/>
                    <a:pt x="7448" y="600"/>
                    <a:pt x="6671" y="114"/>
                  </a:cubicBezTo>
                  <a:cubicBezTo>
                    <a:pt x="6537" y="36"/>
                    <a:pt x="6409" y="1"/>
                    <a:pt x="6289" y="1"/>
                  </a:cubicBezTo>
                  <a:close/>
                </a:path>
              </a:pathLst>
            </a:custGeom>
            <a:solidFill>
              <a:srgbClr val="88AD4D"/>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13" name="Google Shape;1513;p47"/>
            <p:cNvSpPr/>
            <p:nvPr/>
          </p:nvSpPr>
          <p:spPr>
            <a:xfrm>
              <a:off x="1537696" y="3159303"/>
              <a:ext cx="36583" cy="29736"/>
            </a:xfrm>
            <a:custGeom>
              <a:avLst/>
              <a:gdLst/>
              <a:ahLst/>
              <a:cxnLst/>
              <a:rect l="l" t="t" r="r" b="b"/>
              <a:pathLst>
                <a:path w="2073" h="1685" extrusionOk="0">
                  <a:moveTo>
                    <a:pt x="421" y="0"/>
                  </a:moveTo>
                  <a:lnTo>
                    <a:pt x="292" y="65"/>
                  </a:lnTo>
                  <a:cubicBezTo>
                    <a:pt x="259" y="65"/>
                    <a:pt x="227" y="97"/>
                    <a:pt x="227" y="130"/>
                  </a:cubicBezTo>
                  <a:cubicBezTo>
                    <a:pt x="195" y="162"/>
                    <a:pt x="162" y="194"/>
                    <a:pt x="130" y="227"/>
                  </a:cubicBezTo>
                  <a:cubicBezTo>
                    <a:pt x="98" y="259"/>
                    <a:pt x="65" y="292"/>
                    <a:pt x="65" y="324"/>
                  </a:cubicBezTo>
                  <a:cubicBezTo>
                    <a:pt x="33" y="389"/>
                    <a:pt x="33" y="421"/>
                    <a:pt x="0" y="454"/>
                  </a:cubicBezTo>
                  <a:cubicBezTo>
                    <a:pt x="0" y="518"/>
                    <a:pt x="0" y="551"/>
                    <a:pt x="0" y="583"/>
                  </a:cubicBezTo>
                  <a:cubicBezTo>
                    <a:pt x="0" y="648"/>
                    <a:pt x="0" y="680"/>
                    <a:pt x="0" y="745"/>
                  </a:cubicBezTo>
                  <a:cubicBezTo>
                    <a:pt x="33" y="777"/>
                    <a:pt x="33" y="842"/>
                    <a:pt x="65" y="874"/>
                  </a:cubicBezTo>
                  <a:cubicBezTo>
                    <a:pt x="65" y="907"/>
                    <a:pt x="98" y="972"/>
                    <a:pt x="130" y="1004"/>
                  </a:cubicBezTo>
                  <a:cubicBezTo>
                    <a:pt x="162" y="1036"/>
                    <a:pt x="195" y="1069"/>
                    <a:pt x="227" y="1101"/>
                  </a:cubicBezTo>
                  <a:cubicBezTo>
                    <a:pt x="259" y="1134"/>
                    <a:pt x="292" y="1166"/>
                    <a:pt x="324" y="1166"/>
                  </a:cubicBezTo>
                  <a:cubicBezTo>
                    <a:pt x="389" y="1198"/>
                    <a:pt x="421" y="1231"/>
                    <a:pt x="486" y="1231"/>
                  </a:cubicBezTo>
                  <a:lnTo>
                    <a:pt x="736" y="1231"/>
                  </a:lnTo>
                  <a:cubicBezTo>
                    <a:pt x="713" y="1323"/>
                    <a:pt x="716" y="1435"/>
                    <a:pt x="745" y="1522"/>
                  </a:cubicBezTo>
                  <a:cubicBezTo>
                    <a:pt x="778" y="1587"/>
                    <a:pt x="810" y="1619"/>
                    <a:pt x="875" y="1652"/>
                  </a:cubicBezTo>
                  <a:cubicBezTo>
                    <a:pt x="940" y="1684"/>
                    <a:pt x="972" y="1684"/>
                    <a:pt x="1037" y="1684"/>
                  </a:cubicBezTo>
                  <a:cubicBezTo>
                    <a:pt x="1134" y="1684"/>
                    <a:pt x="1199" y="1684"/>
                    <a:pt x="1296" y="1652"/>
                  </a:cubicBezTo>
                  <a:cubicBezTo>
                    <a:pt x="1458" y="1619"/>
                    <a:pt x="1620" y="1555"/>
                    <a:pt x="1749" y="1425"/>
                  </a:cubicBezTo>
                  <a:cubicBezTo>
                    <a:pt x="1879" y="1360"/>
                    <a:pt x="1976" y="1231"/>
                    <a:pt x="2073" y="1101"/>
                  </a:cubicBezTo>
                  <a:lnTo>
                    <a:pt x="2073" y="1101"/>
                  </a:lnTo>
                  <a:cubicBezTo>
                    <a:pt x="1943" y="1198"/>
                    <a:pt x="1781" y="1295"/>
                    <a:pt x="1652" y="1360"/>
                  </a:cubicBezTo>
                  <a:cubicBezTo>
                    <a:pt x="1522" y="1425"/>
                    <a:pt x="1361" y="1457"/>
                    <a:pt x="1231" y="1490"/>
                  </a:cubicBezTo>
                  <a:lnTo>
                    <a:pt x="1037" y="1490"/>
                  </a:lnTo>
                  <a:cubicBezTo>
                    <a:pt x="1004" y="1490"/>
                    <a:pt x="972" y="1490"/>
                    <a:pt x="972" y="1457"/>
                  </a:cubicBezTo>
                  <a:cubicBezTo>
                    <a:pt x="940" y="1457"/>
                    <a:pt x="940" y="1457"/>
                    <a:pt x="940" y="1425"/>
                  </a:cubicBezTo>
                  <a:cubicBezTo>
                    <a:pt x="940" y="1393"/>
                    <a:pt x="940" y="1328"/>
                    <a:pt x="972" y="1295"/>
                  </a:cubicBezTo>
                  <a:cubicBezTo>
                    <a:pt x="972" y="1231"/>
                    <a:pt x="1004" y="1166"/>
                    <a:pt x="1037" y="1101"/>
                  </a:cubicBezTo>
                  <a:cubicBezTo>
                    <a:pt x="1069" y="1069"/>
                    <a:pt x="1069" y="1036"/>
                    <a:pt x="1037" y="972"/>
                  </a:cubicBezTo>
                  <a:cubicBezTo>
                    <a:pt x="1037" y="949"/>
                    <a:pt x="1004" y="926"/>
                    <a:pt x="962" y="926"/>
                  </a:cubicBezTo>
                  <a:cubicBezTo>
                    <a:pt x="945" y="926"/>
                    <a:pt x="926" y="930"/>
                    <a:pt x="907" y="939"/>
                  </a:cubicBezTo>
                  <a:lnTo>
                    <a:pt x="810" y="972"/>
                  </a:lnTo>
                  <a:cubicBezTo>
                    <a:pt x="778" y="972"/>
                    <a:pt x="745" y="1004"/>
                    <a:pt x="713" y="1004"/>
                  </a:cubicBezTo>
                  <a:lnTo>
                    <a:pt x="616" y="1004"/>
                  </a:lnTo>
                  <a:cubicBezTo>
                    <a:pt x="551" y="1004"/>
                    <a:pt x="486" y="1004"/>
                    <a:pt x="421" y="972"/>
                  </a:cubicBezTo>
                  <a:cubicBezTo>
                    <a:pt x="389" y="972"/>
                    <a:pt x="357" y="939"/>
                    <a:pt x="324" y="939"/>
                  </a:cubicBezTo>
                  <a:cubicBezTo>
                    <a:pt x="292" y="907"/>
                    <a:pt x="227" y="842"/>
                    <a:pt x="195" y="777"/>
                  </a:cubicBezTo>
                  <a:cubicBezTo>
                    <a:pt x="195" y="745"/>
                    <a:pt x="162" y="713"/>
                    <a:pt x="162" y="680"/>
                  </a:cubicBezTo>
                  <a:cubicBezTo>
                    <a:pt x="162" y="648"/>
                    <a:pt x="162" y="615"/>
                    <a:pt x="162" y="583"/>
                  </a:cubicBezTo>
                  <a:cubicBezTo>
                    <a:pt x="162" y="518"/>
                    <a:pt x="162" y="454"/>
                    <a:pt x="162" y="389"/>
                  </a:cubicBezTo>
                  <a:cubicBezTo>
                    <a:pt x="162" y="324"/>
                    <a:pt x="195" y="292"/>
                    <a:pt x="195" y="259"/>
                  </a:cubicBezTo>
                  <a:cubicBezTo>
                    <a:pt x="227" y="227"/>
                    <a:pt x="227" y="194"/>
                    <a:pt x="259" y="162"/>
                  </a:cubicBezTo>
                  <a:cubicBezTo>
                    <a:pt x="292" y="130"/>
                    <a:pt x="292" y="97"/>
                    <a:pt x="324" y="65"/>
                  </a:cubicBezTo>
                  <a:lnTo>
                    <a:pt x="421" y="0"/>
                  </a:lnTo>
                  <a:close/>
                </a:path>
              </a:pathLst>
            </a:custGeom>
            <a:solidFill>
              <a:srgbClr val="709449"/>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14" name="Google Shape;1514;p47"/>
            <p:cNvSpPr/>
            <p:nvPr/>
          </p:nvSpPr>
          <p:spPr>
            <a:xfrm>
              <a:off x="1559985" y="3061341"/>
              <a:ext cx="17736" cy="13959"/>
            </a:xfrm>
            <a:custGeom>
              <a:avLst/>
              <a:gdLst/>
              <a:ahLst/>
              <a:cxnLst/>
              <a:rect l="l" t="t" r="r" b="b"/>
              <a:pathLst>
                <a:path w="1005" h="791" extrusionOk="0">
                  <a:moveTo>
                    <a:pt x="440" y="1"/>
                  </a:moveTo>
                  <a:cubicBezTo>
                    <a:pt x="369" y="1"/>
                    <a:pt x="298" y="31"/>
                    <a:pt x="227" y="78"/>
                  </a:cubicBezTo>
                  <a:cubicBezTo>
                    <a:pt x="162" y="78"/>
                    <a:pt x="130" y="111"/>
                    <a:pt x="98" y="176"/>
                  </a:cubicBezTo>
                  <a:cubicBezTo>
                    <a:pt x="65" y="208"/>
                    <a:pt x="33" y="273"/>
                    <a:pt x="0" y="337"/>
                  </a:cubicBezTo>
                  <a:cubicBezTo>
                    <a:pt x="0" y="370"/>
                    <a:pt x="0" y="435"/>
                    <a:pt x="0" y="467"/>
                  </a:cubicBezTo>
                  <a:cubicBezTo>
                    <a:pt x="33" y="597"/>
                    <a:pt x="98" y="661"/>
                    <a:pt x="162" y="726"/>
                  </a:cubicBezTo>
                  <a:lnTo>
                    <a:pt x="227" y="791"/>
                  </a:lnTo>
                  <a:lnTo>
                    <a:pt x="227" y="726"/>
                  </a:lnTo>
                  <a:lnTo>
                    <a:pt x="227" y="661"/>
                  </a:lnTo>
                  <a:lnTo>
                    <a:pt x="227" y="564"/>
                  </a:lnTo>
                  <a:cubicBezTo>
                    <a:pt x="227" y="532"/>
                    <a:pt x="227" y="499"/>
                    <a:pt x="227" y="467"/>
                  </a:cubicBezTo>
                  <a:cubicBezTo>
                    <a:pt x="227" y="435"/>
                    <a:pt x="227" y="402"/>
                    <a:pt x="227" y="402"/>
                  </a:cubicBezTo>
                  <a:cubicBezTo>
                    <a:pt x="259" y="370"/>
                    <a:pt x="259" y="337"/>
                    <a:pt x="292" y="337"/>
                  </a:cubicBezTo>
                  <a:cubicBezTo>
                    <a:pt x="324" y="305"/>
                    <a:pt x="357" y="273"/>
                    <a:pt x="357" y="273"/>
                  </a:cubicBezTo>
                  <a:cubicBezTo>
                    <a:pt x="389" y="240"/>
                    <a:pt x="421" y="240"/>
                    <a:pt x="454" y="240"/>
                  </a:cubicBezTo>
                  <a:lnTo>
                    <a:pt x="583" y="208"/>
                  </a:lnTo>
                  <a:cubicBezTo>
                    <a:pt x="648" y="176"/>
                    <a:pt x="713" y="176"/>
                    <a:pt x="778" y="176"/>
                  </a:cubicBezTo>
                  <a:lnTo>
                    <a:pt x="1004" y="176"/>
                  </a:lnTo>
                  <a:lnTo>
                    <a:pt x="939" y="143"/>
                  </a:lnTo>
                  <a:cubicBezTo>
                    <a:pt x="875" y="111"/>
                    <a:pt x="842" y="78"/>
                    <a:pt x="778" y="46"/>
                  </a:cubicBezTo>
                  <a:cubicBezTo>
                    <a:pt x="713" y="14"/>
                    <a:pt x="616" y="14"/>
                    <a:pt x="518" y="14"/>
                  </a:cubicBezTo>
                  <a:cubicBezTo>
                    <a:pt x="492" y="5"/>
                    <a:pt x="466" y="1"/>
                    <a:pt x="440" y="1"/>
                  </a:cubicBezTo>
                  <a:close/>
                </a:path>
              </a:pathLst>
            </a:custGeom>
            <a:solidFill>
              <a:srgbClr val="709449"/>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15" name="Google Shape;1515;p47"/>
            <p:cNvSpPr/>
            <p:nvPr/>
          </p:nvSpPr>
          <p:spPr>
            <a:xfrm>
              <a:off x="1594839" y="2986710"/>
              <a:ext cx="39460" cy="27301"/>
            </a:xfrm>
            <a:custGeom>
              <a:avLst/>
              <a:gdLst/>
              <a:ahLst/>
              <a:cxnLst/>
              <a:rect l="l" t="t" r="r" b="b"/>
              <a:pathLst>
                <a:path w="2236" h="1547" extrusionOk="0">
                  <a:moveTo>
                    <a:pt x="519" y="1"/>
                  </a:moveTo>
                  <a:cubicBezTo>
                    <a:pt x="422" y="1"/>
                    <a:pt x="357" y="33"/>
                    <a:pt x="292" y="33"/>
                  </a:cubicBezTo>
                  <a:cubicBezTo>
                    <a:pt x="260" y="65"/>
                    <a:pt x="227" y="65"/>
                    <a:pt x="227" y="98"/>
                  </a:cubicBezTo>
                  <a:cubicBezTo>
                    <a:pt x="195" y="98"/>
                    <a:pt x="163" y="130"/>
                    <a:pt x="130" y="162"/>
                  </a:cubicBezTo>
                  <a:cubicBezTo>
                    <a:pt x="65" y="227"/>
                    <a:pt x="33" y="292"/>
                    <a:pt x="33" y="357"/>
                  </a:cubicBezTo>
                  <a:cubicBezTo>
                    <a:pt x="1" y="389"/>
                    <a:pt x="1" y="454"/>
                    <a:pt x="33" y="486"/>
                  </a:cubicBezTo>
                  <a:cubicBezTo>
                    <a:pt x="33" y="519"/>
                    <a:pt x="33" y="551"/>
                    <a:pt x="33" y="583"/>
                  </a:cubicBezTo>
                  <a:cubicBezTo>
                    <a:pt x="65" y="648"/>
                    <a:pt x="65" y="681"/>
                    <a:pt x="98" y="713"/>
                  </a:cubicBezTo>
                  <a:cubicBezTo>
                    <a:pt x="98" y="745"/>
                    <a:pt x="130" y="778"/>
                    <a:pt x="163" y="810"/>
                  </a:cubicBezTo>
                  <a:cubicBezTo>
                    <a:pt x="195" y="842"/>
                    <a:pt x="227" y="842"/>
                    <a:pt x="260" y="875"/>
                  </a:cubicBezTo>
                  <a:cubicBezTo>
                    <a:pt x="292" y="907"/>
                    <a:pt x="325" y="907"/>
                    <a:pt x="357" y="940"/>
                  </a:cubicBezTo>
                  <a:cubicBezTo>
                    <a:pt x="389" y="940"/>
                    <a:pt x="422" y="972"/>
                    <a:pt x="454" y="972"/>
                  </a:cubicBezTo>
                  <a:lnTo>
                    <a:pt x="681" y="972"/>
                  </a:lnTo>
                  <a:cubicBezTo>
                    <a:pt x="681" y="994"/>
                    <a:pt x="681" y="1015"/>
                    <a:pt x="681" y="1037"/>
                  </a:cubicBezTo>
                  <a:cubicBezTo>
                    <a:pt x="681" y="1134"/>
                    <a:pt x="713" y="1199"/>
                    <a:pt x="746" y="1263"/>
                  </a:cubicBezTo>
                  <a:cubicBezTo>
                    <a:pt x="778" y="1296"/>
                    <a:pt x="810" y="1296"/>
                    <a:pt x="843" y="1328"/>
                  </a:cubicBezTo>
                  <a:cubicBezTo>
                    <a:pt x="843" y="1361"/>
                    <a:pt x="875" y="1393"/>
                    <a:pt x="907" y="1425"/>
                  </a:cubicBezTo>
                  <a:cubicBezTo>
                    <a:pt x="972" y="1458"/>
                    <a:pt x="1037" y="1490"/>
                    <a:pt x="1102" y="1490"/>
                  </a:cubicBezTo>
                  <a:cubicBezTo>
                    <a:pt x="1145" y="1499"/>
                    <a:pt x="1186" y="1503"/>
                    <a:pt x="1226" y="1503"/>
                  </a:cubicBezTo>
                  <a:cubicBezTo>
                    <a:pt x="1333" y="1503"/>
                    <a:pt x="1428" y="1473"/>
                    <a:pt x="1523" y="1425"/>
                  </a:cubicBezTo>
                  <a:cubicBezTo>
                    <a:pt x="1555" y="1393"/>
                    <a:pt x="1587" y="1393"/>
                    <a:pt x="1620" y="1361"/>
                  </a:cubicBezTo>
                  <a:cubicBezTo>
                    <a:pt x="1620" y="1336"/>
                    <a:pt x="1639" y="1330"/>
                    <a:pt x="1662" y="1314"/>
                  </a:cubicBezTo>
                  <a:lnTo>
                    <a:pt x="1662" y="1314"/>
                  </a:lnTo>
                  <a:cubicBezTo>
                    <a:pt x="1691" y="1367"/>
                    <a:pt x="1723" y="1399"/>
                    <a:pt x="1782" y="1458"/>
                  </a:cubicBezTo>
                  <a:cubicBezTo>
                    <a:pt x="1782" y="1490"/>
                    <a:pt x="1847" y="1522"/>
                    <a:pt x="1879" y="1522"/>
                  </a:cubicBezTo>
                  <a:cubicBezTo>
                    <a:pt x="1895" y="1539"/>
                    <a:pt x="1919" y="1547"/>
                    <a:pt x="1944" y="1547"/>
                  </a:cubicBezTo>
                  <a:cubicBezTo>
                    <a:pt x="1968" y="1547"/>
                    <a:pt x="1992" y="1539"/>
                    <a:pt x="2008" y="1522"/>
                  </a:cubicBezTo>
                  <a:cubicBezTo>
                    <a:pt x="2041" y="1522"/>
                    <a:pt x="2073" y="1490"/>
                    <a:pt x="2106" y="1458"/>
                  </a:cubicBezTo>
                  <a:cubicBezTo>
                    <a:pt x="2138" y="1425"/>
                    <a:pt x="2138" y="1393"/>
                    <a:pt x="2170" y="1361"/>
                  </a:cubicBezTo>
                  <a:cubicBezTo>
                    <a:pt x="2203" y="1328"/>
                    <a:pt x="2203" y="1263"/>
                    <a:pt x="2235" y="1199"/>
                  </a:cubicBezTo>
                  <a:cubicBezTo>
                    <a:pt x="2235" y="1134"/>
                    <a:pt x="2235" y="1069"/>
                    <a:pt x="2235" y="1004"/>
                  </a:cubicBezTo>
                  <a:cubicBezTo>
                    <a:pt x="2203" y="875"/>
                    <a:pt x="2170" y="778"/>
                    <a:pt x="2138" y="681"/>
                  </a:cubicBezTo>
                  <a:lnTo>
                    <a:pt x="2106" y="745"/>
                  </a:lnTo>
                  <a:cubicBezTo>
                    <a:pt x="2106" y="778"/>
                    <a:pt x="2106" y="810"/>
                    <a:pt x="2106" y="810"/>
                  </a:cubicBezTo>
                  <a:cubicBezTo>
                    <a:pt x="2106" y="875"/>
                    <a:pt x="2106" y="940"/>
                    <a:pt x="2106" y="972"/>
                  </a:cubicBezTo>
                  <a:cubicBezTo>
                    <a:pt x="2106" y="1037"/>
                    <a:pt x="2106" y="1102"/>
                    <a:pt x="2073" y="1134"/>
                  </a:cubicBezTo>
                  <a:cubicBezTo>
                    <a:pt x="2041" y="1199"/>
                    <a:pt x="2041" y="1231"/>
                    <a:pt x="2008" y="1296"/>
                  </a:cubicBezTo>
                  <a:cubicBezTo>
                    <a:pt x="1976" y="1296"/>
                    <a:pt x="1976" y="1328"/>
                    <a:pt x="1976" y="1328"/>
                  </a:cubicBezTo>
                  <a:cubicBezTo>
                    <a:pt x="1944" y="1361"/>
                    <a:pt x="1944" y="1361"/>
                    <a:pt x="1911" y="1361"/>
                  </a:cubicBezTo>
                  <a:cubicBezTo>
                    <a:pt x="1911" y="1361"/>
                    <a:pt x="1879" y="1328"/>
                    <a:pt x="1879" y="1328"/>
                  </a:cubicBezTo>
                  <a:cubicBezTo>
                    <a:pt x="1847" y="1296"/>
                    <a:pt x="1847" y="1263"/>
                    <a:pt x="1847" y="1231"/>
                  </a:cubicBezTo>
                  <a:cubicBezTo>
                    <a:pt x="1782" y="1166"/>
                    <a:pt x="1782" y="1102"/>
                    <a:pt x="1782" y="1069"/>
                  </a:cubicBezTo>
                  <a:cubicBezTo>
                    <a:pt x="1782" y="1037"/>
                    <a:pt x="1782" y="1004"/>
                    <a:pt x="1749" y="1004"/>
                  </a:cubicBezTo>
                  <a:cubicBezTo>
                    <a:pt x="1736" y="991"/>
                    <a:pt x="1717" y="983"/>
                    <a:pt x="1697" y="983"/>
                  </a:cubicBezTo>
                  <a:cubicBezTo>
                    <a:pt x="1669" y="983"/>
                    <a:pt x="1639" y="999"/>
                    <a:pt x="1620" y="1037"/>
                  </a:cubicBezTo>
                  <a:cubicBezTo>
                    <a:pt x="1587" y="1069"/>
                    <a:pt x="1555" y="1102"/>
                    <a:pt x="1523" y="1134"/>
                  </a:cubicBezTo>
                  <a:cubicBezTo>
                    <a:pt x="1490" y="1166"/>
                    <a:pt x="1490" y="1166"/>
                    <a:pt x="1458" y="1199"/>
                  </a:cubicBezTo>
                  <a:cubicBezTo>
                    <a:pt x="1458" y="1199"/>
                    <a:pt x="1426" y="1199"/>
                    <a:pt x="1393" y="1231"/>
                  </a:cubicBezTo>
                  <a:cubicBezTo>
                    <a:pt x="1361" y="1231"/>
                    <a:pt x="1328" y="1263"/>
                    <a:pt x="1264" y="1263"/>
                  </a:cubicBezTo>
                  <a:lnTo>
                    <a:pt x="1134" y="1263"/>
                  </a:lnTo>
                  <a:cubicBezTo>
                    <a:pt x="1102" y="1263"/>
                    <a:pt x="1069" y="1231"/>
                    <a:pt x="1037" y="1231"/>
                  </a:cubicBezTo>
                  <a:cubicBezTo>
                    <a:pt x="1005" y="1199"/>
                    <a:pt x="1005" y="1199"/>
                    <a:pt x="972" y="1199"/>
                  </a:cubicBezTo>
                  <a:cubicBezTo>
                    <a:pt x="972" y="1166"/>
                    <a:pt x="940" y="1166"/>
                    <a:pt x="940" y="1134"/>
                  </a:cubicBezTo>
                  <a:cubicBezTo>
                    <a:pt x="907" y="1102"/>
                    <a:pt x="907" y="1069"/>
                    <a:pt x="907" y="1004"/>
                  </a:cubicBezTo>
                  <a:cubicBezTo>
                    <a:pt x="907" y="1004"/>
                    <a:pt x="907" y="972"/>
                    <a:pt x="907" y="940"/>
                  </a:cubicBezTo>
                  <a:lnTo>
                    <a:pt x="907" y="875"/>
                  </a:lnTo>
                  <a:cubicBezTo>
                    <a:pt x="875" y="810"/>
                    <a:pt x="810" y="778"/>
                    <a:pt x="778" y="778"/>
                  </a:cubicBezTo>
                  <a:lnTo>
                    <a:pt x="519" y="778"/>
                  </a:lnTo>
                  <a:lnTo>
                    <a:pt x="422" y="745"/>
                  </a:lnTo>
                  <a:cubicBezTo>
                    <a:pt x="357" y="745"/>
                    <a:pt x="325" y="713"/>
                    <a:pt x="292" y="681"/>
                  </a:cubicBezTo>
                  <a:cubicBezTo>
                    <a:pt x="260" y="648"/>
                    <a:pt x="227" y="648"/>
                    <a:pt x="227" y="616"/>
                  </a:cubicBezTo>
                  <a:cubicBezTo>
                    <a:pt x="195" y="583"/>
                    <a:pt x="195" y="583"/>
                    <a:pt x="195" y="551"/>
                  </a:cubicBezTo>
                  <a:cubicBezTo>
                    <a:pt x="163" y="519"/>
                    <a:pt x="163" y="486"/>
                    <a:pt x="163" y="454"/>
                  </a:cubicBezTo>
                  <a:cubicBezTo>
                    <a:pt x="163" y="454"/>
                    <a:pt x="163" y="421"/>
                    <a:pt x="163" y="389"/>
                  </a:cubicBezTo>
                  <a:cubicBezTo>
                    <a:pt x="163" y="357"/>
                    <a:pt x="163" y="324"/>
                    <a:pt x="163" y="292"/>
                  </a:cubicBezTo>
                  <a:cubicBezTo>
                    <a:pt x="163" y="260"/>
                    <a:pt x="163" y="227"/>
                    <a:pt x="195" y="227"/>
                  </a:cubicBezTo>
                  <a:cubicBezTo>
                    <a:pt x="195" y="195"/>
                    <a:pt x="227" y="162"/>
                    <a:pt x="260" y="162"/>
                  </a:cubicBezTo>
                  <a:cubicBezTo>
                    <a:pt x="260" y="130"/>
                    <a:pt x="292" y="98"/>
                    <a:pt x="325" y="98"/>
                  </a:cubicBezTo>
                  <a:cubicBezTo>
                    <a:pt x="389" y="65"/>
                    <a:pt x="454" y="33"/>
                    <a:pt x="519" y="1"/>
                  </a:cubicBezTo>
                  <a:close/>
                </a:path>
              </a:pathLst>
            </a:custGeom>
            <a:solidFill>
              <a:srgbClr val="709449"/>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16" name="Google Shape;1516;p47"/>
            <p:cNvSpPr/>
            <p:nvPr/>
          </p:nvSpPr>
          <p:spPr>
            <a:xfrm>
              <a:off x="1603980" y="2925561"/>
              <a:ext cx="17171" cy="8594"/>
            </a:xfrm>
            <a:custGeom>
              <a:avLst/>
              <a:gdLst/>
              <a:ahLst/>
              <a:cxnLst/>
              <a:rect l="l" t="t" r="r" b="b"/>
              <a:pathLst>
                <a:path w="973" h="487" extrusionOk="0">
                  <a:moveTo>
                    <a:pt x="1" y="1"/>
                  </a:moveTo>
                  <a:cubicBezTo>
                    <a:pt x="1" y="33"/>
                    <a:pt x="1" y="33"/>
                    <a:pt x="1" y="65"/>
                  </a:cubicBezTo>
                  <a:cubicBezTo>
                    <a:pt x="1" y="195"/>
                    <a:pt x="33" y="324"/>
                    <a:pt x="163" y="389"/>
                  </a:cubicBezTo>
                  <a:cubicBezTo>
                    <a:pt x="195" y="422"/>
                    <a:pt x="228" y="454"/>
                    <a:pt x="260" y="454"/>
                  </a:cubicBezTo>
                  <a:cubicBezTo>
                    <a:pt x="325" y="486"/>
                    <a:pt x="357" y="486"/>
                    <a:pt x="422" y="486"/>
                  </a:cubicBezTo>
                  <a:cubicBezTo>
                    <a:pt x="487" y="486"/>
                    <a:pt x="584" y="486"/>
                    <a:pt x="648" y="454"/>
                  </a:cubicBezTo>
                  <a:cubicBezTo>
                    <a:pt x="713" y="422"/>
                    <a:pt x="778" y="389"/>
                    <a:pt x="843" y="324"/>
                  </a:cubicBezTo>
                  <a:cubicBezTo>
                    <a:pt x="908" y="292"/>
                    <a:pt x="940" y="227"/>
                    <a:pt x="972" y="162"/>
                  </a:cubicBezTo>
                  <a:lnTo>
                    <a:pt x="972" y="162"/>
                  </a:lnTo>
                  <a:lnTo>
                    <a:pt x="908" y="195"/>
                  </a:lnTo>
                  <a:lnTo>
                    <a:pt x="778" y="195"/>
                  </a:lnTo>
                  <a:cubicBezTo>
                    <a:pt x="648" y="227"/>
                    <a:pt x="551" y="260"/>
                    <a:pt x="422" y="260"/>
                  </a:cubicBezTo>
                  <a:cubicBezTo>
                    <a:pt x="325" y="260"/>
                    <a:pt x="195" y="227"/>
                    <a:pt x="130" y="130"/>
                  </a:cubicBezTo>
                  <a:lnTo>
                    <a:pt x="33" y="65"/>
                  </a:lnTo>
                  <a:lnTo>
                    <a:pt x="1" y="1"/>
                  </a:lnTo>
                  <a:close/>
                </a:path>
              </a:pathLst>
            </a:custGeom>
            <a:solidFill>
              <a:srgbClr val="709449"/>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17" name="Google Shape;1517;p47"/>
            <p:cNvSpPr/>
            <p:nvPr/>
          </p:nvSpPr>
          <p:spPr>
            <a:xfrm>
              <a:off x="1611410" y="2858130"/>
              <a:ext cx="30883" cy="21724"/>
            </a:xfrm>
            <a:custGeom>
              <a:avLst/>
              <a:gdLst/>
              <a:ahLst/>
              <a:cxnLst/>
              <a:rect l="l" t="t" r="r" b="b"/>
              <a:pathLst>
                <a:path w="1750" h="1231" extrusionOk="0">
                  <a:moveTo>
                    <a:pt x="130" y="0"/>
                  </a:moveTo>
                  <a:lnTo>
                    <a:pt x="66" y="130"/>
                  </a:lnTo>
                  <a:cubicBezTo>
                    <a:pt x="33" y="162"/>
                    <a:pt x="33" y="195"/>
                    <a:pt x="1" y="227"/>
                  </a:cubicBezTo>
                  <a:cubicBezTo>
                    <a:pt x="1" y="259"/>
                    <a:pt x="1" y="324"/>
                    <a:pt x="1" y="357"/>
                  </a:cubicBezTo>
                  <a:cubicBezTo>
                    <a:pt x="1" y="421"/>
                    <a:pt x="33" y="454"/>
                    <a:pt x="33" y="518"/>
                  </a:cubicBezTo>
                  <a:cubicBezTo>
                    <a:pt x="66" y="551"/>
                    <a:pt x="98" y="583"/>
                    <a:pt x="130" y="616"/>
                  </a:cubicBezTo>
                  <a:cubicBezTo>
                    <a:pt x="195" y="648"/>
                    <a:pt x="227" y="680"/>
                    <a:pt x="260" y="680"/>
                  </a:cubicBezTo>
                  <a:cubicBezTo>
                    <a:pt x="325" y="713"/>
                    <a:pt x="357" y="713"/>
                    <a:pt x="422" y="713"/>
                  </a:cubicBezTo>
                  <a:lnTo>
                    <a:pt x="454" y="713"/>
                  </a:lnTo>
                  <a:cubicBezTo>
                    <a:pt x="475" y="759"/>
                    <a:pt x="497" y="809"/>
                    <a:pt x="519" y="875"/>
                  </a:cubicBezTo>
                  <a:cubicBezTo>
                    <a:pt x="519" y="907"/>
                    <a:pt x="551" y="939"/>
                    <a:pt x="584" y="972"/>
                  </a:cubicBezTo>
                  <a:cubicBezTo>
                    <a:pt x="616" y="1004"/>
                    <a:pt x="681" y="1037"/>
                    <a:pt x="713" y="1069"/>
                  </a:cubicBezTo>
                  <a:lnTo>
                    <a:pt x="908" y="1069"/>
                  </a:lnTo>
                  <a:cubicBezTo>
                    <a:pt x="940" y="1037"/>
                    <a:pt x="972" y="1004"/>
                    <a:pt x="1005" y="972"/>
                  </a:cubicBezTo>
                  <a:cubicBezTo>
                    <a:pt x="1006" y="971"/>
                    <a:pt x="1006" y="971"/>
                    <a:pt x="1007" y="971"/>
                  </a:cubicBezTo>
                  <a:lnTo>
                    <a:pt x="1007" y="971"/>
                  </a:lnTo>
                  <a:cubicBezTo>
                    <a:pt x="1015" y="1015"/>
                    <a:pt x="1037" y="1042"/>
                    <a:pt x="1037" y="1069"/>
                  </a:cubicBezTo>
                  <a:cubicBezTo>
                    <a:pt x="1069" y="1101"/>
                    <a:pt x="1102" y="1134"/>
                    <a:pt x="1134" y="1166"/>
                  </a:cubicBezTo>
                  <a:lnTo>
                    <a:pt x="1167" y="1199"/>
                  </a:lnTo>
                  <a:lnTo>
                    <a:pt x="1264" y="1231"/>
                  </a:lnTo>
                  <a:lnTo>
                    <a:pt x="1393" y="1231"/>
                  </a:lnTo>
                  <a:cubicBezTo>
                    <a:pt x="1458" y="1231"/>
                    <a:pt x="1490" y="1199"/>
                    <a:pt x="1523" y="1166"/>
                  </a:cubicBezTo>
                  <a:cubicBezTo>
                    <a:pt x="1555" y="1134"/>
                    <a:pt x="1555" y="1101"/>
                    <a:pt x="1588" y="1069"/>
                  </a:cubicBezTo>
                  <a:cubicBezTo>
                    <a:pt x="1620" y="1004"/>
                    <a:pt x="1652" y="972"/>
                    <a:pt x="1685" y="907"/>
                  </a:cubicBezTo>
                  <a:cubicBezTo>
                    <a:pt x="1717" y="842"/>
                    <a:pt x="1717" y="745"/>
                    <a:pt x="1717" y="680"/>
                  </a:cubicBezTo>
                  <a:cubicBezTo>
                    <a:pt x="1749" y="616"/>
                    <a:pt x="1749" y="551"/>
                    <a:pt x="1717" y="486"/>
                  </a:cubicBezTo>
                  <a:cubicBezTo>
                    <a:pt x="1717" y="454"/>
                    <a:pt x="1717" y="421"/>
                    <a:pt x="1717" y="389"/>
                  </a:cubicBezTo>
                  <a:lnTo>
                    <a:pt x="1685" y="324"/>
                  </a:lnTo>
                  <a:cubicBezTo>
                    <a:pt x="1685" y="357"/>
                    <a:pt x="1685" y="421"/>
                    <a:pt x="1685" y="454"/>
                  </a:cubicBezTo>
                  <a:cubicBezTo>
                    <a:pt x="1652" y="518"/>
                    <a:pt x="1652" y="583"/>
                    <a:pt x="1620" y="648"/>
                  </a:cubicBezTo>
                  <a:cubicBezTo>
                    <a:pt x="1588" y="745"/>
                    <a:pt x="1523" y="842"/>
                    <a:pt x="1458" y="939"/>
                  </a:cubicBezTo>
                  <a:cubicBezTo>
                    <a:pt x="1426" y="939"/>
                    <a:pt x="1426" y="972"/>
                    <a:pt x="1393" y="972"/>
                  </a:cubicBezTo>
                  <a:cubicBezTo>
                    <a:pt x="1393" y="1004"/>
                    <a:pt x="1361" y="1004"/>
                    <a:pt x="1361" y="1004"/>
                  </a:cubicBezTo>
                  <a:lnTo>
                    <a:pt x="1296" y="1004"/>
                  </a:lnTo>
                  <a:cubicBezTo>
                    <a:pt x="1264" y="1004"/>
                    <a:pt x="1264" y="939"/>
                    <a:pt x="1264" y="939"/>
                  </a:cubicBezTo>
                  <a:cubicBezTo>
                    <a:pt x="1264" y="939"/>
                    <a:pt x="1264" y="907"/>
                    <a:pt x="1264" y="875"/>
                  </a:cubicBezTo>
                  <a:cubicBezTo>
                    <a:pt x="1231" y="842"/>
                    <a:pt x="1231" y="778"/>
                    <a:pt x="1231" y="713"/>
                  </a:cubicBezTo>
                  <a:cubicBezTo>
                    <a:pt x="1199" y="680"/>
                    <a:pt x="1199" y="648"/>
                    <a:pt x="1167" y="648"/>
                  </a:cubicBezTo>
                  <a:cubicBezTo>
                    <a:pt x="1140" y="635"/>
                    <a:pt x="1113" y="627"/>
                    <a:pt x="1088" y="627"/>
                  </a:cubicBezTo>
                  <a:cubicBezTo>
                    <a:pt x="1054" y="627"/>
                    <a:pt x="1024" y="642"/>
                    <a:pt x="1005" y="680"/>
                  </a:cubicBezTo>
                  <a:cubicBezTo>
                    <a:pt x="988" y="697"/>
                    <a:pt x="971" y="723"/>
                    <a:pt x="954" y="749"/>
                  </a:cubicBezTo>
                  <a:lnTo>
                    <a:pt x="954" y="749"/>
                  </a:lnTo>
                  <a:lnTo>
                    <a:pt x="940" y="745"/>
                  </a:lnTo>
                  <a:lnTo>
                    <a:pt x="940" y="745"/>
                  </a:lnTo>
                  <a:cubicBezTo>
                    <a:pt x="942" y="750"/>
                    <a:pt x="945" y="755"/>
                    <a:pt x="947" y="759"/>
                  </a:cubicBezTo>
                  <a:lnTo>
                    <a:pt x="947" y="759"/>
                  </a:lnTo>
                  <a:cubicBezTo>
                    <a:pt x="934" y="779"/>
                    <a:pt x="921" y="797"/>
                    <a:pt x="908" y="810"/>
                  </a:cubicBezTo>
                  <a:cubicBezTo>
                    <a:pt x="843" y="842"/>
                    <a:pt x="810" y="842"/>
                    <a:pt x="810" y="842"/>
                  </a:cubicBezTo>
                  <a:cubicBezTo>
                    <a:pt x="778" y="842"/>
                    <a:pt x="746" y="810"/>
                    <a:pt x="746" y="778"/>
                  </a:cubicBezTo>
                  <a:cubicBezTo>
                    <a:pt x="713" y="713"/>
                    <a:pt x="681" y="680"/>
                    <a:pt x="648" y="616"/>
                  </a:cubicBezTo>
                  <a:cubicBezTo>
                    <a:pt x="648" y="568"/>
                    <a:pt x="614" y="538"/>
                    <a:pt x="582" y="538"/>
                  </a:cubicBezTo>
                  <a:cubicBezTo>
                    <a:pt x="571" y="538"/>
                    <a:pt x="560" y="542"/>
                    <a:pt x="551" y="551"/>
                  </a:cubicBezTo>
                  <a:lnTo>
                    <a:pt x="357" y="551"/>
                  </a:lnTo>
                  <a:cubicBezTo>
                    <a:pt x="325" y="551"/>
                    <a:pt x="292" y="518"/>
                    <a:pt x="260" y="518"/>
                  </a:cubicBezTo>
                  <a:cubicBezTo>
                    <a:pt x="227" y="518"/>
                    <a:pt x="227" y="486"/>
                    <a:pt x="227" y="486"/>
                  </a:cubicBezTo>
                  <a:lnTo>
                    <a:pt x="195" y="454"/>
                  </a:lnTo>
                  <a:cubicBezTo>
                    <a:pt x="163" y="421"/>
                    <a:pt x="130" y="421"/>
                    <a:pt x="130" y="389"/>
                  </a:cubicBezTo>
                  <a:cubicBezTo>
                    <a:pt x="130" y="357"/>
                    <a:pt x="130" y="292"/>
                    <a:pt x="130" y="259"/>
                  </a:cubicBezTo>
                  <a:cubicBezTo>
                    <a:pt x="130" y="227"/>
                    <a:pt x="130" y="195"/>
                    <a:pt x="130" y="162"/>
                  </a:cubicBezTo>
                  <a:lnTo>
                    <a:pt x="130" y="0"/>
                  </a:lnTo>
                  <a:close/>
                </a:path>
              </a:pathLst>
            </a:custGeom>
            <a:solidFill>
              <a:srgbClr val="709449"/>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18" name="Google Shape;1518;p47"/>
            <p:cNvSpPr/>
            <p:nvPr/>
          </p:nvSpPr>
          <p:spPr>
            <a:xfrm>
              <a:off x="1633698" y="3111284"/>
              <a:ext cx="27460" cy="24036"/>
            </a:xfrm>
            <a:custGeom>
              <a:avLst/>
              <a:gdLst/>
              <a:ahLst/>
              <a:cxnLst/>
              <a:rect l="l" t="t" r="r" b="b"/>
              <a:pathLst>
                <a:path w="1556" h="1362" extrusionOk="0">
                  <a:moveTo>
                    <a:pt x="1490" y="1"/>
                  </a:moveTo>
                  <a:cubicBezTo>
                    <a:pt x="1490" y="131"/>
                    <a:pt x="1490" y="260"/>
                    <a:pt x="1426" y="390"/>
                  </a:cubicBezTo>
                  <a:cubicBezTo>
                    <a:pt x="1426" y="454"/>
                    <a:pt x="1393" y="519"/>
                    <a:pt x="1361" y="551"/>
                  </a:cubicBezTo>
                  <a:cubicBezTo>
                    <a:pt x="1328" y="616"/>
                    <a:pt x="1296" y="649"/>
                    <a:pt x="1264" y="713"/>
                  </a:cubicBezTo>
                  <a:cubicBezTo>
                    <a:pt x="1231" y="713"/>
                    <a:pt x="1231" y="746"/>
                    <a:pt x="1199" y="746"/>
                  </a:cubicBezTo>
                  <a:cubicBezTo>
                    <a:pt x="1167" y="778"/>
                    <a:pt x="1167" y="778"/>
                    <a:pt x="1134" y="778"/>
                  </a:cubicBezTo>
                  <a:lnTo>
                    <a:pt x="972" y="778"/>
                  </a:lnTo>
                  <a:cubicBezTo>
                    <a:pt x="940" y="746"/>
                    <a:pt x="907" y="746"/>
                    <a:pt x="907" y="713"/>
                  </a:cubicBezTo>
                  <a:cubicBezTo>
                    <a:pt x="875" y="681"/>
                    <a:pt x="843" y="649"/>
                    <a:pt x="810" y="584"/>
                  </a:cubicBezTo>
                  <a:cubicBezTo>
                    <a:pt x="778" y="551"/>
                    <a:pt x="746" y="551"/>
                    <a:pt x="681" y="551"/>
                  </a:cubicBezTo>
                  <a:cubicBezTo>
                    <a:pt x="616" y="551"/>
                    <a:pt x="584" y="616"/>
                    <a:pt x="584" y="681"/>
                  </a:cubicBezTo>
                  <a:cubicBezTo>
                    <a:pt x="590" y="700"/>
                    <a:pt x="595" y="720"/>
                    <a:pt x="599" y="739"/>
                  </a:cubicBezTo>
                  <a:lnTo>
                    <a:pt x="599" y="739"/>
                  </a:lnTo>
                  <a:lnTo>
                    <a:pt x="584" y="746"/>
                  </a:lnTo>
                  <a:cubicBezTo>
                    <a:pt x="590" y="749"/>
                    <a:pt x="596" y="753"/>
                    <a:pt x="602" y="757"/>
                  </a:cubicBezTo>
                  <a:lnTo>
                    <a:pt x="602" y="757"/>
                  </a:lnTo>
                  <a:cubicBezTo>
                    <a:pt x="614" y="829"/>
                    <a:pt x="608" y="900"/>
                    <a:pt x="584" y="972"/>
                  </a:cubicBezTo>
                  <a:cubicBezTo>
                    <a:pt x="584" y="1037"/>
                    <a:pt x="584" y="1070"/>
                    <a:pt x="551" y="1102"/>
                  </a:cubicBezTo>
                  <a:cubicBezTo>
                    <a:pt x="519" y="1134"/>
                    <a:pt x="519" y="1167"/>
                    <a:pt x="486" y="1167"/>
                  </a:cubicBezTo>
                  <a:lnTo>
                    <a:pt x="292" y="1167"/>
                  </a:lnTo>
                  <a:cubicBezTo>
                    <a:pt x="260" y="1134"/>
                    <a:pt x="260" y="1134"/>
                    <a:pt x="227" y="1102"/>
                  </a:cubicBezTo>
                  <a:cubicBezTo>
                    <a:pt x="195" y="1102"/>
                    <a:pt x="195" y="1070"/>
                    <a:pt x="163" y="1070"/>
                  </a:cubicBezTo>
                  <a:cubicBezTo>
                    <a:pt x="163" y="1037"/>
                    <a:pt x="130" y="1037"/>
                    <a:pt x="98" y="1005"/>
                  </a:cubicBezTo>
                  <a:cubicBezTo>
                    <a:pt x="66" y="972"/>
                    <a:pt x="33" y="940"/>
                    <a:pt x="1" y="875"/>
                  </a:cubicBezTo>
                  <a:lnTo>
                    <a:pt x="1" y="875"/>
                  </a:lnTo>
                  <a:cubicBezTo>
                    <a:pt x="1" y="940"/>
                    <a:pt x="33" y="1005"/>
                    <a:pt x="66" y="1037"/>
                  </a:cubicBezTo>
                  <a:cubicBezTo>
                    <a:pt x="66" y="1070"/>
                    <a:pt x="98" y="1102"/>
                    <a:pt x="98" y="1134"/>
                  </a:cubicBezTo>
                  <a:cubicBezTo>
                    <a:pt x="130" y="1134"/>
                    <a:pt x="130" y="1167"/>
                    <a:pt x="163" y="1199"/>
                  </a:cubicBezTo>
                  <a:cubicBezTo>
                    <a:pt x="195" y="1232"/>
                    <a:pt x="260" y="1296"/>
                    <a:pt x="325" y="1329"/>
                  </a:cubicBezTo>
                  <a:cubicBezTo>
                    <a:pt x="357" y="1329"/>
                    <a:pt x="389" y="1329"/>
                    <a:pt x="422" y="1361"/>
                  </a:cubicBezTo>
                  <a:lnTo>
                    <a:pt x="519" y="1361"/>
                  </a:lnTo>
                  <a:cubicBezTo>
                    <a:pt x="616" y="1329"/>
                    <a:pt x="681" y="1296"/>
                    <a:pt x="713" y="1232"/>
                  </a:cubicBezTo>
                  <a:cubicBezTo>
                    <a:pt x="746" y="1167"/>
                    <a:pt x="778" y="1102"/>
                    <a:pt x="810" y="1037"/>
                  </a:cubicBezTo>
                  <a:cubicBezTo>
                    <a:pt x="817" y="1011"/>
                    <a:pt x="822" y="985"/>
                    <a:pt x="826" y="958"/>
                  </a:cubicBezTo>
                  <a:lnTo>
                    <a:pt x="826" y="958"/>
                  </a:lnTo>
                  <a:cubicBezTo>
                    <a:pt x="832" y="962"/>
                    <a:pt x="837" y="967"/>
                    <a:pt x="843" y="972"/>
                  </a:cubicBezTo>
                  <a:cubicBezTo>
                    <a:pt x="875" y="1005"/>
                    <a:pt x="907" y="1005"/>
                    <a:pt x="972" y="1005"/>
                  </a:cubicBezTo>
                  <a:cubicBezTo>
                    <a:pt x="991" y="1014"/>
                    <a:pt x="1013" y="1018"/>
                    <a:pt x="1037" y="1018"/>
                  </a:cubicBezTo>
                  <a:cubicBezTo>
                    <a:pt x="1094" y="1018"/>
                    <a:pt x="1163" y="995"/>
                    <a:pt x="1231" y="972"/>
                  </a:cubicBezTo>
                  <a:cubicBezTo>
                    <a:pt x="1264" y="940"/>
                    <a:pt x="1296" y="940"/>
                    <a:pt x="1328" y="908"/>
                  </a:cubicBezTo>
                  <a:cubicBezTo>
                    <a:pt x="1361" y="875"/>
                    <a:pt x="1361" y="843"/>
                    <a:pt x="1393" y="811"/>
                  </a:cubicBezTo>
                  <a:cubicBezTo>
                    <a:pt x="1490" y="681"/>
                    <a:pt x="1523" y="551"/>
                    <a:pt x="1555" y="422"/>
                  </a:cubicBezTo>
                  <a:cubicBezTo>
                    <a:pt x="1555" y="357"/>
                    <a:pt x="1555" y="260"/>
                    <a:pt x="1555" y="195"/>
                  </a:cubicBezTo>
                  <a:cubicBezTo>
                    <a:pt x="1555" y="131"/>
                    <a:pt x="1523" y="66"/>
                    <a:pt x="1490" y="1"/>
                  </a:cubicBezTo>
                  <a:close/>
                </a:path>
              </a:pathLst>
            </a:custGeom>
            <a:solidFill>
              <a:srgbClr val="709449"/>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30" name="Google Shape;1530;p47"/>
            <p:cNvSpPr/>
            <p:nvPr/>
          </p:nvSpPr>
          <p:spPr>
            <a:xfrm>
              <a:off x="2366334" y="4923452"/>
              <a:ext cx="58890" cy="16006"/>
            </a:xfrm>
            <a:custGeom>
              <a:avLst/>
              <a:gdLst/>
              <a:ahLst/>
              <a:cxnLst/>
              <a:rect l="l" t="t" r="r" b="b"/>
              <a:pathLst>
                <a:path w="3337" h="907" extrusionOk="0">
                  <a:moveTo>
                    <a:pt x="3336" y="454"/>
                  </a:moveTo>
                  <a:cubicBezTo>
                    <a:pt x="3336" y="713"/>
                    <a:pt x="2591" y="907"/>
                    <a:pt x="1685" y="907"/>
                  </a:cubicBezTo>
                  <a:cubicBezTo>
                    <a:pt x="745" y="907"/>
                    <a:pt x="1" y="713"/>
                    <a:pt x="1" y="454"/>
                  </a:cubicBezTo>
                  <a:cubicBezTo>
                    <a:pt x="1" y="195"/>
                    <a:pt x="745" y="0"/>
                    <a:pt x="1685" y="0"/>
                  </a:cubicBezTo>
                  <a:cubicBezTo>
                    <a:pt x="2591" y="0"/>
                    <a:pt x="3336" y="195"/>
                    <a:pt x="3336" y="454"/>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33" name="Google Shape;1533;p47"/>
            <p:cNvSpPr/>
            <p:nvPr/>
          </p:nvSpPr>
          <p:spPr>
            <a:xfrm>
              <a:off x="2366334" y="4618856"/>
              <a:ext cx="58890" cy="16006"/>
            </a:xfrm>
            <a:custGeom>
              <a:avLst/>
              <a:gdLst/>
              <a:ahLst/>
              <a:cxnLst/>
              <a:rect l="l" t="t" r="r" b="b"/>
              <a:pathLst>
                <a:path w="3337" h="907" extrusionOk="0">
                  <a:moveTo>
                    <a:pt x="3336" y="454"/>
                  </a:moveTo>
                  <a:cubicBezTo>
                    <a:pt x="3336" y="713"/>
                    <a:pt x="2591" y="907"/>
                    <a:pt x="1685" y="907"/>
                  </a:cubicBezTo>
                  <a:cubicBezTo>
                    <a:pt x="745" y="907"/>
                    <a:pt x="1" y="713"/>
                    <a:pt x="1" y="454"/>
                  </a:cubicBezTo>
                  <a:cubicBezTo>
                    <a:pt x="1" y="194"/>
                    <a:pt x="745" y="0"/>
                    <a:pt x="1685" y="0"/>
                  </a:cubicBezTo>
                  <a:cubicBezTo>
                    <a:pt x="2591" y="0"/>
                    <a:pt x="3336" y="194"/>
                    <a:pt x="3336" y="454"/>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34" name="Google Shape;1534;p47"/>
            <p:cNvSpPr/>
            <p:nvPr/>
          </p:nvSpPr>
          <p:spPr>
            <a:xfrm>
              <a:off x="2466925" y="4634845"/>
              <a:ext cx="34307" cy="16589"/>
            </a:xfrm>
            <a:custGeom>
              <a:avLst/>
              <a:gdLst/>
              <a:ahLst/>
              <a:cxnLst/>
              <a:rect l="l" t="t" r="r" b="b"/>
              <a:pathLst>
                <a:path w="1944" h="940" extrusionOk="0">
                  <a:moveTo>
                    <a:pt x="1943" y="454"/>
                  </a:moveTo>
                  <a:cubicBezTo>
                    <a:pt x="1943" y="713"/>
                    <a:pt x="1522" y="940"/>
                    <a:pt x="972" y="940"/>
                  </a:cubicBezTo>
                  <a:cubicBezTo>
                    <a:pt x="453" y="940"/>
                    <a:pt x="0" y="713"/>
                    <a:pt x="0" y="454"/>
                  </a:cubicBezTo>
                  <a:cubicBezTo>
                    <a:pt x="0" y="228"/>
                    <a:pt x="453" y="1"/>
                    <a:pt x="972" y="1"/>
                  </a:cubicBezTo>
                  <a:cubicBezTo>
                    <a:pt x="1522" y="1"/>
                    <a:pt x="1943" y="228"/>
                    <a:pt x="1943" y="454"/>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35" name="Google Shape;1535;p47"/>
            <p:cNvSpPr/>
            <p:nvPr/>
          </p:nvSpPr>
          <p:spPr>
            <a:xfrm>
              <a:off x="2324616" y="4702858"/>
              <a:ext cx="71455" cy="18300"/>
            </a:xfrm>
            <a:custGeom>
              <a:avLst/>
              <a:gdLst/>
              <a:ahLst/>
              <a:cxnLst/>
              <a:rect l="l" t="t" r="r" b="b"/>
              <a:pathLst>
                <a:path w="4049" h="1037" extrusionOk="0">
                  <a:moveTo>
                    <a:pt x="4049" y="519"/>
                  </a:moveTo>
                  <a:cubicBezTo>
                    <a:pt x="4049" y="810"/>
                    <a:pt x="3142" y="1037"/>
                    <a:pt x="2008" y="1037"/>
                  </a:cubicBezTo>
                  <a:cubicBezTo>
                    <a:pt x="907" y="1037"/>
                    <a:pt x="1" y="810"/>
                    <a:pt x="1" y="519"/>
                  </a:cubicBezTo>
                  <a:cubicBezTo>
                    <a:pt x="1" y="227"/>
                    <a:pt x="907" y="0"/>
                    <a:pt x="2008" y="0"/>
                  </a:cubicBezTo>
                  <a:cubicBezTo>
                    <a:pt x="3142" y="0"/>
                    <a:pt x="4049" y="227"/>
                    <a:pt x="4049" y="519"/>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36" name="Google Shape;1536;p47"/>
            <p:cNvSpPr/>
            <p:nvPr/>
          </p:nvSpPr>
          <p:spPr>
            <a:xfrm>
              <a:off x="2898389" y="4706864"/>
              <a:ext cx="57160" cy="10306"/>
            </a:xfrm>
            <a:custGeom>
              <a:avLst/>
              <a:gdLst/>
              <a:ahLst/>
              <a:cxnLst/>
              <a:rect l="l" t="t" r="r" b="b"/>
              <a:pathLst>
                <a:path w="3239" h="584" extrusionOk="0">
                  <a:moveTo>
                    <a:pt x="3238" y="292"/>
                  </a:moveTo>
                  <a:cubicBezTo>
                    <a:pt x="3238" y="454"/>
                    <a:pt x="2526" y="583"/>
                    <a:pt x="1619" y="583"/>
                  </a:cubicBezTo>
                  <a:cubicBezTo>
                    <a:pt x="713" y="583"/>
                    <a:pt x="0" y="454"/>
                    <a:pt x="0" y="292"/>
                  </a:cubicBezTo>
                  <a:cubicBezTo>
                    <a:pt x="0" y="130"/>
                    <a:pt x="713" y="0"/>
                    <a:pt x="1619" y="0"/>
                  </a:cubicBezTo>
                  <a:cubicBezTo>
                    <a:pt x="2526" y="0"/>
                    <a:pt x="3238" y="130"/>
                    <a:pt x="3238" y="292"/>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37" name="Google Shape;1537;p47"/>
            <p:cNvSpPr/>
            <p:nvPr/>
          </p:nvSpPr>
          <p:spPr>
            <a:xfrm>
              <a:off x="2832087" y="4736583"/>
              <a:ext cx="33742" cy="16006"/>
            </a:xfrm>
            <a:custGeom>
              <a:avLst/>
              <a:gdLst/>
              <a:ahLst/>
              <a:cxnLst/>
              <a:rect l="l" t="t" r="r" b="b"/>
              <a:pathLst>
                <a:path w="1912" h="907" extrusionOk="0">
                  <a:moveTo>
                    <a:pt x="1911" y="453"/>
                  </a:moveTo>
                  <a:cubicBezTo>
                    <a:pt x="1911" y="712"/>
                    <a:pt x="1490" y="907"/>
                    <a:pt x="972" y="907"/>
                  </a:cubicBezTo>
                  <a:cubicBezTo>
                    <a:pt x="422" y="907"/>
                    <a:pt x="1" y="712"/>
                    <a:pt x="1" y="453"/>
                  </a:cubicBezTo>
                  <a:cubicBezTo>
                    <a:pt x="1" y="194"/>
                    <a:pt x="422" y="0"/>
                    <a:pt x="972" y="0"/>
                  </a:cubicBezTo>
                  <a:cubicBezTo>
                    <a:pt x="1490" y="0"/>
                    <a:pt x="1911" y="194"/>
                    <a:pt x="1911" y="453"/>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38" name="Google Shape;1538;p47"/>
            <p:cNvSpPr/>
            <p:nvPr/>
          </p:nvSpPr>
          <p:spPr>
            <a:xfrm>
              <a:off x="2955531" y="4750295"/>
              <a:ext cx="43448" cy="4588"/>
            </a:xfrm>
            <a:custGeom>
              <a:avLst/>
              <a:gdLst/>
              <a:ahLst/>
              <a:cxnLst/>
              <a:rect l="l" t="t" r="r" b="b"/>
              <a:pathLst>
                <a:path w="2462" h="260" extrusionOk="0">
                  <a:moveTo>
                    <a:pt x="2462" y="130"/>
                  </a:moveTo>
                  <a:cubicBezTo>
                    <a:pt x="2462" y="195"/>
                    <a:pt x="1911" y="259"/>
                    <a:pt x="1231" y="259"/>
                  </a:cubicBezTo>
                  <a:cubicBezTo>
                    <a:pt x="551" y="259"/>
                    <a:pt x="0" y="195"/>
                    <a:pt x="0" y="130"/>
                  </a:cubicBezTo>
                  <a:cubicBezTo>
                    <a:pt x="0" y="65"/>
                    <a:pt x="551" y="0"/>
                    <a:pt x="1231" y="0"/>
                  </a:cubicBezTo>
                  <a:cubicBezTo>
                    <a:pt x="1911" y="0"/>
                    <a:pt x="2462" y="65"/>
                    <a:pt x="2462" y="130"/>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39" name="Google Shape;1539;p47"/>
            <p:cNvSpPr/>
            <p:nvPr/>
          </p:nvSpPr>
          <p:spPr>
            <a:xfrm>
              <a:off x="1602851" y="4553137"/>
              <a:ext cx="58307" cy="16006"/>
            </a:xfrm>
            <a:custGeom>
              <a:avLst/>
              <a:gdLst/>
              <a:ahLst/>
              <a:cxnLst/>
              <a:rect l="l" t="t" r="r" b="b"/>
              <a:pathLst>
                <a:path w="3304" h="907" extrusionOk="0">
                  <a:moveTo>
                    <a:pt x="3303" y="454"/>
                  </a:moveTo>
                  <a:cubicBezTo>
                    <a:pt x="3303" y="713"/>
                    <a:pt x="2558" y="907"/>
                    <a:pt x="1652" y="907"/>
                  </a:cubicBezTo>
                  <a:cubicBezTo>
                    <a:pt x="745" y="907"/>
                    <a:pt x="0" y="713"/>
                    <a:pt x="0" y="454"/>
                  </a:cubicBezTo>
                  <a:cubicBezTo>
                    <a:pt x="0" y="194"/>
                    <a:pt x="745" y="0"/>
                    <a:pt x="1652" y="0"/>
                  </a:cubicBezTo>
                  <a:cubicBezTo>
                    <a:pt x="2558" y="0"/>
                    <a:pt x="3303" y="194"/>
                    <a:pt x="3303" y="454"/>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41" name="Google Shape;1541;p47"/>
            <p:cNvSpPr/>
            <p:nvPr/>
          </p:nvSpPr>
          <p:spPr>
            <a:xfrm>
              <a:off x="1629128" y="4615415"/>
              <a:ext cx="71455" cy="18318"/>
            </a:xfrm>
            <a:custGeom>
              <a:avLst/>
              <a:gdLst/>
              <a:ahLst/>
              <a:cxnLst/>
              <a:rect l="l" t="t" r="r" b="b"/>
              <a:pathLst>
                <a:path w="4049" h="1038" extrusionOk="0">
                  <a:moveTo>
                    <a:pt x="4049" y="519"/>
                  </a:moveTo>
                  <a:cubicBezTo>
                    <a:pt x="4049" y="810"/>
                    <a:pt x="3142" y="1037"/>
                    <a:pt x="2008" y="1037"/>
                  </a:cubicBezTo>
                  <a:cubicBezTo>
                    <a:pt x="907" y="1037"/>
                    <a:pt x="1" y="810"/>
                    <a:pt x="1" y="519"/>
                  </a:cubicBezTo>
                  <a:cubicBezTo>
                    <a:pt x="1" y="228"/>
                    <a:pt x="907" y="1"/>
                    <a:pt x="2008" y="1"/>
                  </a:cubicBezTo>
                  <a:cubicBezTo>
                    <a:pt x="3142" y="1"/>
                    <a:pt x="4049" y="228"/>
                    <a:pt x="4049" y="519"/>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42" name="Google Shape;1542;p47"/>
            <p:cNvSpPr/>
            <p:nvPr/>
          </p:nvSpPr>
          <p:spPr>
            <a:xfrm>
              <a:off x="1781143" y="4888016"/>
              <a:ext cx="33160" cy="9741"/>
            </a:xfrm>
            <a:custGeom>
              <a:avLst/>
              <a:gdLst/>
              <a:ahLst/>
              <a:cxnLst/>
              <a:rect l="l" t="t" r="r" b="b"/>
              <a:pathLst>
                <a:path w="1879" h="552" extrusionOk="0">
                  <a:moveTo>
                    <a:pt x="1879" y="260"/>
                  </a:moveTo>
                  <a:cubicBezTo>
                    <a:pt x="1879" y="422"/>
                    <a:pt x="1458" y="551"/>
                    <a:pt x="940" y="551"/>
                  </a:cubicBezTo>
                  <a:cubicBezTo>
                    <a:pt x="422" y="551"/>
                    <a:pt x="1" y="422"/>
                    <a:pt x="1" y="260"/>
                  </a:cubicBezTo>
                  <a:cubicBezTo>
                    <a:pt x="1" y="98"/>
                    <a:pt x="422" y="1"/>
                    <a:pt x="940" y="1"/>
                  </a:cubicBezTo>
                  <a:cubicBezTo>
                    <a:pt x="1458" y="1"/>
                    <a:pt x="1879" y="98"/>
                    <a:pt x="1879" y="260"/>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43" name="Google Shape;1543;p47"/>
            <p:cNvSpPr/>
            <p:nvPr/>
          </p:nvSpPr>
          <p:spPr>
            <a:xfrm>
              <a:off x="1839998" y="4897157"/>
              <a:ext cx="61749" cy="26312"/>
            </a:xfrm>
            <a:custGeom>
              <a:avLst/>
              <a:gdLst/>
              <a:ahLst/>
              <a:cxnLst/>
              <a:rect l="l" t="t" r="r" b="b"/>
              <a:pathLst>
                <a:path w="3499" h="1491" extrusionOk="0">
                  <a:moveTo>
                    <a:pt x="3498" y="745"/>
                  </a:moveTo>
                  <a:cubicBezTo>
                    <a:pt x="3498" y="1166"/>
                    <a:pt x="2721" y="1490"/>
                    <a:pt x="1750" y="1490"/>
                  </a:cubicBezTo>
                  <a:cubicBezTo>
                    <a:pt x="778" y="1490"/>
                    <a:pt x="1" y="1166"/>
                    <a:pt x="1" y="745"/>
                  </a:cubicBezTo>
                  <a:cubicBezTo>
                    <a:pt x="1" y="357"/>
                    <a:pt x="778" y="1"/>
                    <a:pt x="1750" y="1"/>
                  </a:cubicBezTo>
                  <a:cubicBezTo>
                    <a:pt x="2721" y="1"/>
                    <a:pt x="3498" y="357"/>
                    <a:pt x="3498" y="745"/>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44" name="Google Shape;1544;p47"/>
            <p:cNvSpPr/>
            <p:nvPr/>
          </p:nvSpPr>
          <p:spPr>
            <a:xfrm>
              <a:off x="1804579" y="4936017"/>
              <a:ext cx="21724" cy="6883"/>
            </a:xfrm>
            <a:custGeom>
              <a:avLst/>
              <a:gdLst/>
              <a:ahLst/>
              <a:cxnLst/>
              <a:rect l="l" t="t" r="r" b="b"/>
              <a:pathLst>
                <a:path w="1231" h="390" extrusionOk="0">
                  <a:moveTo>
                    <a:pt x="1231" y="195"/>
                  </a:moveTo>
                  <a:cubicBezTo>
                    <a:pt x="1231" y="292"/>
                    <a:pt x="972" y="389"/>
                    <a:pt x="616" y="389"/>
                  </a:cubicBezTo>
                  <a:cubicBezTo>
                    <a:pt x="259" y="389"/>
                    <a:pt x="0" y="292"/>
                    <a:pt x="0" y="195"/>
                  </a:cubicBezTo>
                  <a:cubicBezTo>
                    <a:pt x="0" y="98"/>
                    <a:pt x="259" y="1"/>
                    <a:pt x="616" y="1"/>
                  </a:cubicBezTo>
                  <a:cubicBezTo>
                    <a:pt x="972" y="1"/>
                    <a:pt x="1231" y="98"/>
                    <a:pt x="1231" y="195"/>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46" name="Google Shape;1546;p47"/>
            <p:cNvSpPr/>
            <p:nvPr/>
          </p:nvSpPr>
          <p:spPr>
            <a:xfrm>
              <a:off x="1394257" y="4718282"/>
              <a:ext cx="57160" cy="10306"/>
            </a:xfrm>
            <a:custGeom>
              <a:avLst/>
              <a:gdLst/>
              <a:ahLst/>
              <a:cxnLst/>
              <a:rect l="l" t="t" r="r" b="b"/>
              <a:pathLst>
                <a:path w="3239" h="584" extrusionOk="0">
                  <a:moveTo>
                    <a:pt x="3239" y="292"/>
                  </a:moveTo>
                  <a:cubicBezTo>
                    <a:pt x="3239" y="454"/>
                    <a:pt x="2526" y="584"/>
                    <a:pt x="1619" y="584"/>
                  </a:cubicBezTo>
                  <a:cubicBezTo>
                    <a:pt x="745" y="584"/>
                    <a:pt x="0" y="454"/>
                    <a:pt x="0" y="292"/>
                  </a:cubicBezTo>
                  <a:cubicBezTo>
                    <a:pt x="0" y="130"/>
                    <a:pt x="745" y="1"/>
                    <a:pt x="1619" y="1"/>
                  </a:cubicBezTo>
                  <a:cubicBezTo>
                    <a:pt x="2526" y="1"/>
                    <a:pt x="3239" y="130"/>
                    <a:pt x="3239" y="292"/>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47" name="Google Shape;1547;p47"/>
            <p:cNvSpPr/>
            <p:nvPr/>
          </p:nvSpPr>
          <p:spPr>
            <a:xfrm>
              <a:off x="1463982" y="4744577"/>
              <a:ext cx="33724" cy="16589"/>
            </a:xfrm>
            <a:custGeom>
              <a:avLst/>
              <a:gdLst/>
              <a:ahLst/>
              <a:cxnLst/>
              <a:rect l="l" t="t" r="r" b="b"/>
              <a:pathLst>
                <a:path w="1911" h="940" extrusionOk="0">
                  <a:moveTo>
                    <a:pt x="1911" y="486"/>
                  </a:moveTo>
                  <a:cubicBezTo>
                    <a:pt x="1911" y="713"/>
                    <a:pt x="1490" y="940"/>
                    <a:pt x="972" y="940"/>
                  </a:cubicBezTo>
                  <a:cubicBezTo>
                    <a:pt x="421" y="940"/>
                    <a:pt x="0" y="713"/>
                    <a:pt x="0" y="486"/>
                  </a:cubicBezTo>
                  <a:cubicBezTo>
                    <a:pt x="0" y="227"/>
                    <a:pt x="421" y="0"/>
                    <a:pt x="972" y="0"/>
                  </a:cubicBezTo>
                  <a:cubicBezTo>
                    <a:pt x="1490" y="0"/>
                    <a:pt x="1911" y="227"/>
                    <a:pt x="1911" y="486"/>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48" name="Google Shape;1548;p47"/>
            <p:cNvSpPr/>
            <p:nvPr/>
          </p:nvSpPr>
          <p:spPr>
            <a:xfrm>
              <a:off x="1394257" y="4867439"/>
              <a:ext cx="43448" cy="5171"/>
            </a:xfrm>
            <a:custGeom>
              <a:avLst/>
              <a:gdLst/>
              <a:ahLst/>
              <a:cxnLst/>
              <a:rect l="l" t="t" r="r" b="b"/>
              <a:pathLst>
                <a:path w="2462" h="293" extrusionOk="0">
                  <a:moveTo>
                    <a:pt x="2461" y="163"/>
                  </a:moveTo>
                  <a:cubicBezTo>
                    <a:pt x="2461" y="227"/>
                    <a:pt x="1911" y="292"/>
                    <a:pt x="1231" y="292"/>
                  </a:cubicBezTo>
                  <a:cubicBezTo>
                    <a:pt x="551" y="292"/>
                    <a:pt x="0" y="227"/>
                    <a:pt x="0" y="163"/>
                  </a:cubicBezTo>
                  <a:cubicBezTo>
                    <a:pt x="0" y="66"/>
                    <a:pt x="551" y="1"/>
                    <a:pt x="1231" y="1"/>
                  </a:cubicBezTo>
                  <a:cubicBezTo>
                    <a:pt x="1911" y="1"/>
                    <a:pt x="2461" y="66"/>
                    <a:pt x="2461" y="163"/>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54" name="Google Shape;1554;p47"/>
            <p:cNvSpPr/>
            <p:nvPr/>
          </p:nvSpPr>
          <p:spPr>
            <a:xfrm>
              <a:off x="3545875" y="4780578"/>
              <a:ext cx="33160" cy="9741"/>
            </a:xfrm>
            <a:custGeom>
              <a:avLst/>
              <a:gdLst/>
              <a:ahLst/>
              <a:cxnLst/>
              <a:rect l="l" t="t" r="r" b="b"/>
              <a:pathLst>
                <a:path w="1879" h="552" extrusionOk="0">
                  <a:moveTo>
                    <a:pt x="1878" y="292"/>
                  </a:moveTo>
                  <a:cubicBezTo>
                    <a:pt x="1878" y="422"/>
                    <a:pt x="1457" y="551"/>
                    <a:pt x="939" y="551"/>
                  </a:cubicBezTo>
                  <a:cubicBezTo>
                    <a:pt x="421" y="551"/>
                    <a:pt x="0" y="422"/>
                    <a:pt x="0" y="292"/>
                  </a:cubicBezTo>
                  <a:cubicBezTo>
                    <a:pt x="0" y="130"/>
                    <a:pt x="421" y="1"/>
                    <a:pt x="939" y="1"/>
                  </a:cubicBezTo>
                  <a:cubicBezTo>
                    <a:pt x="1457" y="1"/>
                    <a:pt x="1878" y="130"/>
                    <a:pt x="1878" y="292"/>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55" name="Google Shape;1555;p47"/>
            <p:cNvSpPr/>
            <p:nvPr/>
          </p:nvSpPr>
          <p:spPr>
            <a:xfrm>
              <a:off x="3458432" y="4790302"/>
              <a:ext cx="62313" cy="25730"/>
            </a:xfrm>
            <a:custGeom>
              <a:avLst/>
              <a:gdLst/>
              <a:ahLst/>
              <a:cxnLst/>
              <a:rect l="l" t="t" r="r" b="b"/>
              <a:pathLst>
                <a:path w="3531" h="1458" extrusionOk="0">
                  <a:moveTo>
                    <a:pt x="3530" y="745"/>
                  </a:moveTo>
                  <a:cubicBezTo>
                    <a:pt x="3530" y="1133"/>
                    <a:pt x="2721" y="1457"/>
                    <a:pt x="1749" y="1457"/>
                  </a:cubicBezTo>
                  <a:cubicBezTo>
                    <a:pt x="810" y="1457"/>
                    <a:pt x="0" y="1133"/>
                    <a:pt x="0" y="745"/>
                  </a:cubicBezTo>
                  <a:cubicBezTo>
                    <a:pt x="0" y="324"/>
                    <a:pt x="810" y="0"/>
                    <a:pt x="1749" y="0"/>
                  </a:cubicBezTo>
                  <a:cubicBezTo>
                    <a:pt x="2721" y="0"/>
                    <a:pt x="3530" y="324"/>
                    <a:pt x="3530" y="745"/>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56" name="Google Shape;1556;p47"/>
            <p:cNvSpPr/>
            <p:nvPr/>
          </p:nvSpPr>
          <p:spPr>
            <a:xfrm>
              <a:off x="3533875" y="4829162"/>
              <a:ext cx="21724" cy="6300"/>
            </a:xfrm>
            <a:custGeom>
              <a:avLst/>
              <a:gdLst/>
              <a:ahLst/>
              <a:cxnLst/>
              <a:rect l="l" t="t" r="r" b="b"/>
              <a:pathLst>
                <a:path w="1231" h="357" extrusionOk="0">
                  <a:moveTo>
                    <a:pt x="1231" y="194"/>
                  </a:moveTo>
                  <a:cubicBezTo>
                    <a:pt x="1231" y="292"/>
                    <a:pt x="972" y="356"/>
                    <a:pt x="615" y="356"/>
                  </a:cubicBezTo>
                  <a:cubicBezTo>
                    <a:pt x="259" y="356"/>
                    <a:pt x="0" y="292"/>
                    <a:pt x="0" y="194"/>
                  </a:cubicBezTo>
                  <a:cubicBezTo>
                    <a:pt x="0" y="97"/>
                    <a:pt x="259" y="0"/>
                    <a:pt x="615" y="0"/>
                  </a:cubicBezTo>
                  <a:cubicBezTo>
                    <a:pt x="972" y="0"/>
                    <a:pt x="1231" y="97"/>
                    <a:pt x="1231" y="194"/>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60" name="Google Shape;1560;p47"/>
            <p:cNvSpPr/>
            <p:nvPr/>
          </p:nvSpPr>
          <p:spPr>
            <a:xfrm>
              <a:off x="1543978" y="3312447"/>
              <a:ext cx="68031" cy="21742"/>
            </a:xfrm>
            <a:custGeom>
              <a:avLst/>
              <a:gdLst/>
              <a:ahLst/>
              <a:cxnLst/>
              <a:rect l="l" t="t" r="r" b="b"/>
              <a:pathLst>
                <a:path w="3855" h="1232" extrusionOk="0">
                  <a:moveTo>
                    <a:pt x="260" y="1231"/>
                  </a:moveTo>
                  <a:lnTo>
                    <a:pt x="130" y="1134"/>
                  </a:lnTo>
                  <a:cubicBezTo>
                    <a:pt x="98" y="1102"/>
                    <a:pt x="65" y="1037"/>
                    <a:pt x="65" y="1005"/>
                  </a:cubicBezTo>
                  <a:cubicBezTo>
                    <a:pt x="33" y="940"/>
                    <a:pt x="1" y="907"/>
                    <a:pt x="1" y="843"/>
                  </a:cubicBezTo>
                  <a:cubicBezTo>
                    <a:pt x="1" y="810"/>
                    <a:pt x="1" y="746"/>
                    <a:pt x="1" y="713"/>
                  </a:cubicBezTo>
                  <a:lnTo>
                    <a:pt x="1" y="616"/>
                  </a:lnTo>
                  <a:lnTo>
                    <a:pt x="65" y="551"/>
                  </a:lnTo>
                  <a:cubicBezTo>
                    <a:pt x="65" y="519"/>
                    <a:pt x="130" y="454"/>
                    <a:pt x="163" y="422"/>
                  </a:cubicBezTo>
                  <a:cubicBezTo>
                    <a:pt x="227" y="389"/>
                    <a:pt x="260" y="357"/>
                    <a:pt x="324" y="325"/>
                  </a:cubicBezTo>
                  <a:cubicBezTo>
                    <a:pt x="389" y="292"/>
                    <a:pt x="454" y="292"/>
                    <a:pt x="519" y="260"/>
                  </a:cubicBezTo>
                  <a:cubicBezTo>
                    <a:pt x="551" y="260"/>
                    <a:pt x="648" y="260"/>
                    <a:pt x="681" y="260"/>
                  </a:cubicBezTo>
                  <a:cubicBezTo>
                    <a:pt x="745" y="260"/>
                    <a:pt x="843" y="260"/>
                    <a:pt x="907" y="260"/>
                  </a:cubicBezTo>
                  <a:cubicBezTo>
                    <a:pt x="972" y="292"/>
                    <a:pt x="1005" y="292"/>
                    <a:pt x="1069" y="325"/>
                  </a:cubicBezTo>
                  <a:lnTo>
                    <a:pt x="1166" y="357"/>
                  </a:lnTo>
                  <a:lnTo>
                    <a:pt x="1264" y="422"/>
                  </a:lnTo>
                  <a:lnTo>
                    <a:pt x="1328" y="454"/>
                  </a:lnTo>
                  <a:lnTo>
                    <a:pt x="1393" y="519"/>
                  </a:lnTo>
                  <a:lnTo>
                    <a:pt x="1458" y="584"/>
                  </a:lnTo>
                  <a:lnTo>
                    <a:pt x="1490" y="648"/>
                  </a:lnTo>
                  <a:cubicBezTo>
                    <a:pt x="1523" y="713"/>
                    <a:pt x="1555" y="746"/>
                    <a:pt x="1555" y="810"/>
                  </a:cubicBezTo>
                  <a:lnTo>
                    <a:pt x="1587" y="972"/>
                  </a:lnTo>
                  <a:lnTo>
                    <a:pt x="1361" y="972"/>
                  </a:lnTo>
                  <a:cubicBezTo>
                    <a:pt x="1361" y="810"/>
                    <a:pt x="1361" y="648"/>
                    <a:pt x="1393" y="519"/>
                  </a:cubicBezTo>
                  <a:cubicBezTo>
                    <a:pt x="1425" y="422"/>
                    <a:pt x="1458" y="357"/>
                    <a:pt x="1490" y="260"/>
                  </a:cubicBezTo>
                  <a:cubicBezTo>
                    <a:pt x="1523" y="227"/>
                    <a:pt x="1555" y="195"/>
                    <a:pt x="1587" y="163"/>
                  </a:cubicBezTo>
                  <a:cubicBezTo>
                    <a:pt x="1652" y="130"/>
                    <a:pt x="1717" y="98"/>
                    <a:pt x="1782" y="66"/>
                  </a:cubicBezTo>
                  <a:lnTo>
                    <a:pt x="1879" y="66"/>
                  </a:lnTo>
                  <a:cubicBezTo>
                    <a:pt x="1911" y="66"/>
                    <a:pt x="1944" y="66"/>
                    <a:pt x="1976" y="66"/>
                  </a:cubicBezTo>
                  <a:cubicBezTo>
                    <a:pt x="2041" y="98"/>
                    <a:pt x="2073" y="98"/>
                    <a:pt x="2138" y="130"/>
                  </a:cubicBezTo>
                  <a:cubicBezTo>
                    <a:pt x="2170" y="163"/>
                    <a:pt x="2203" y="195"/>
                    <a:pt x="2267" y="227"/>
                  </a:cubicBezTo>
                  <a:cubicBezTo>
                    <a:pt x="2300" y="260"/>
                    <a:pt x="2332" y="292"/>
                    <a:pt x="2365" y="325"/>
                  </a:cubicBezTo>
                  <a:cubicBezTo>
                    <a:pt x="2397" y="389"/>
                    <a:pt x="2462" y="454"/>
                    <a:pt x="2494" y="519"/>
                  </a:cubicBezTo>
                  <a:cubicBezTo>
                    <a:pt x="2559" y="584"/>
                    <a:pt x="2591" y="648"/>
                    <a:pt x="2624" y="713"/>
                  </a:cubicBezTo>
                  <a:lnTo>
                    <a:pt x="2429" y="746"/>
                  </a:lnTo>
                  <a:cubicBezTo>
                    <a:pt x="2429" y="648"/>
                    <a:pt x="2462" y="584"/>
                    <a:pt x="2494" y="487"/>
                  </a:cubicBezTo>
                  <a:cubicBezTo>
                    <a:pt x="2494" y="454"/>
                    <a:pt x="2526" y="389"/>
                    <a:pt x="2559" y="357"/>
                  </a:cubicBezTo>
                  <a:cubicBezTo>
                    <a:pt x="2591" y="325"/>
                    <a:pt x="2624" y="292"/>
                    <a:pt x="2656" y="260"/>
                  </a:cubicBezTo>
                  <a:cubicBezTo>
                    <a:pt x="2688" y="195"/>
                    <a:pt x="2721" y="163"/>
                    <a:pt x="2753" y="130"/>
                  </a:cubicBezTo>
                  <a:cubicBezTo>
                    <a:pt x="2818" y="98"/>
                    <a:pt x="2850" y="66"/>
                    <a:pt x="2883" y="66"/>
                  </a:cubicBezTo>
                  <a:cubicBezTo>
                    <a:pt x="2947" y="33"/>
                    <a:pt x="3012" y="1"/>
                    <a:pt x="3045" y="1"/>
                  </a:cubicBezTo>
                  <a:cubicBezTo>
                    <a:pt x="3109" y="1"/>
                    <a:pt x="3174" y="1"/>
                    <a:pt x="3239" y="1"/>
                  </a:cubicBezTo>
                  <a:cubicBezTo>
                    <a:pt x="3304" y="1"/>
                    <a:pt x="3336" y="1"/>
                    <a:pt x="3401" y="33"/>
                  </a:cubicBezTo>
                  <a:lnTo>
                    <a:pt x="3498" y="66"/>
                  </a:lnTo>
                  <a:lnTo>
                    <a:pt x="3563" y="98"/>
                  </a:lnTo>
                  <a:cubicBezTo>
                    <a:pt x="3595" y="130"/>
                    <a:pt x="3628" y="163"/>
                    <a:pt x="3660" y="195"/>
                  </a:cubicBezTo>
                  <a:cubicBezTo>
                    <a:pt x="3692" y="227"/>
                    <a:pt x="3725" y="260"/>
                    <a:pt x="3757" y="325"/>
                  </a:cubicBezTo>
                  <a:cubicBezTo>
                    <a:pt x="3789" y="357"/>
                    <a:pt x="3789" y="389"/>
                    <a:pt x="3822" y="422"/>
                  </a:cubicBezTo>
                  <a:cubicBezTo>
                    <a:pt x="3822" y="487"/>
                    <a:pt x="3854" y="519"/>
                    <a:pt x="3854" y="551"/>
                  </a:cubicBezTo>
                  <a:cubicBezTo>
                    <a:pt x="3854" y="648"/>
                    <a:pt x="3854" y="713"/>
                    <a:pt x="3854" y="810"/>
                  </a:cubicBezTo>
                  <a:cubicBezTo>
                    <a:pt x="3822" y="713"/>
                    <a:pt x="3822" y="648"/>
                    <a:pt x="3789" y="584"/>
                  </a:cubicBezTo>
                  <a:cubicBezTo>
                    <a:pt x="3757" y="519"/>
                    <a:pt x="3757" y="487"/>
                    <a:pt x="3725" y="454"/>
                  </a:cubicBezTo>
                  <a:cubicBezTo>
                    <a:pt x="3725" y="422"/>
                    <a:pt x="3692" y="389"/>
                    <a:pt x="3660" y="357"/>
                  </a:cubicBezTo>
                  <a:cubicBezTo>
                    <a:pt x="3628" y="325"/>
                    <a:pt x="3595" y="292"/>
                    <a:pt x="3563" y="260"/>
                  </a:cubicBezTo>
                  <a:cubicBezTo>
                    <a:pt x="3530" y="227"/>
                    <a:pt x="3498" y="195"/>
                    <a:pt x="3466" y="195"/>
                  </a:cubicBezTo>
                  <a:lnTo>
                    <a:pt x="3401" y="163"/>
                  </a:lnTo>
                  <a:lnTo>
                    <a:pt x="3336" y="163"/>
                  </a:lnTo>
                  <a:cubicBezTo>
                    <a:pt x="3304" y="163"/>
                    <a:pt x="3271" y="163"/>
                    <a:pt x="3207" y="163"/>
                  </a:cubicBezTo>
                  <a:cubicBezTo>
                    <a:pt x="3174" y="163"/>
                    <a:pt x="3142" y="163"/>
                    <a:pt x="3077" y="163"/>
                  </a:cubicBezTo>
                  <a:cubicBezTo>
                    <a:pt x="3045" y="195"/>
                    <a:pt x="3012" y="195"/>
                    <a:pt x="2980" y="227"/>
                  </a:cubicBezTo>
                  <a:cubicBezTo>
                    <a:pt x="2915" y="227"/>
                    <a:pt x="2883" y="260"/>
                    <a:pt x="2850" y="292"/>
                  </a:cubicBezTo>
                  <a:cubicBezTo>
                    <a:pt x="2850" y="325"/>
                    <a:pt x="2818" y="357"/>
                    <a:pt x="2786" y="389"/>
                  </a:cubicBezTo>
                  <a:cubicBezTo>
                    <a:pt x="2753" y="422"/>
                    <a:pt x="2753" y="454"/>
                    <a:pt x="2721" y="487"/>
                  </a:cubicBezTo>
                  <a:cubicBezTo>
                    <a:pt x="2688" y="519"/>
                    <a:pt x="2688" y="551"/>
                    <a:pt x="2656" y="584"/>
                  </a:cubicBezTo>
                  <a:cubicBezTo>
                    <a:pt x="2656" y="681"/>
                    <a:pt x="2624" y="746"/>
                    <a:pt x="2624" y="810"/>
                  </a:cubicBezTo>
                  <a:cubicBezTo>
                    <a:pt x="2591" y="907"/>
                    <a:pt x="2462" y="940"/>
                    <a:pt x="2397" y="843"/>
                  </a:cubicBezTo>
                  <a:cubicBezTo>
                    <a:pt x="2365" y="778"/>
                    <a:pt x="2332" y="713"/>
                    <a:pt x="2267" y="681"/>
                  </a:cubicBezTo>
                  <a:cubicBezTo>
                    <a:pt x="2235" y="616"/>
                    <a:pt x="2170" y="551"/>
                    <a:pt x="2138" y="487"/>
                  </a:cubicBezTo>
                  <a:cubicBezTo>
                    <a:pt x="2106" y="454"/>
                    <a:pt x="2073" y="454"/>
                    <a:pt x="2041" y="422"/>
                  </a:cubicBezTo>
                  <a:cubicBezTo>
                    <a:pt x="2041" y="389"/>
                    <a:pt x="2008" y="389"/>
                    <a:pt x="1976" y="357"/>
                  </a:cubicBezTo>
                  <a:cubicBezTo>
                    <a:pt x="1944" y="357"/>
                    <a:pt x="1911" y="325"/>
                    <a:pt x="1879" y="325"/>
                  </a:cubicBezTo>
                  <a:lnTo>
                    <a:pt x="1846" y="325"/>
                  </a:lnTo>
                  <a:lnTo>
                    <a:pt x="1814" y="325"/>
                  </a:lnTo>
                  <a:cubicBezTo>
                    <a:pt x="1782" y="325"/>
                    <a:pt x="1782" y="357"/>
                    <a:pt x="1749" y="357"/>
                  </a:cubicBezTo>
                  <a:cubicBezTo>
                    <a:pt x="1717" y="357"/>
                    <a:pt x="1717" y="389"/>
                    <a:pt x="1685" y="422"/>
                  </a:cubicBezTo>
                  <a:cubicBezTo>
                    <a:pt x="1652" y="487"/>
                    <a:pt x="1652" y="551"/>
                    <a:pt x="1620" y="616"/>
                  </a:cubicBezTo>
                  <a:cubicBezTo>
                    <a:pt x="1587" y="681"/>
                    <a:pt x="1587" y="746"/>
                    <a:pt x="1587" y="810"/>
                  </a:cubicBezTo>
                  <a:lnTo>
                    <a:pt x="1587" y="1037"/>
                  </a:lnTo>
                  <a:cubicBezTo>
                    <a:pt x="1587" y="1069"/>
                    <a:pt x="1523" y="1134"/>
                    <a:pt x="1458" y="1102"/>
                  </a:cubicBezTo>
                  <a:cubicBezTo>
                    <a:pt x="1425" y="1102"/>
                    <a:pt x="1361" y="1069"/>
                    <a:pt x="1361" y="1037"/>
                  </a:cubicBezTo>
                  <a:lnTo>
                    <a:pt x="1328" y="907"/>
                  </a:lnTo>
                  <a:cubicBezTo>
                    <a:pt x="1328" y="875"/>
                    <a:pt x="1296" y="810"/>
                    <a:pt x="1264" y="778"/>
                  </a:cubicBezTo>
                  <a:lnTo>
                    <a:pt x="1231" y="746"/>
                  </a:lnTo>
                  <a:lnTo>
                    <a:pt x="1199" y="681"/>
                  </a:lnTo>
                  <a:lnTo>
                    <a:pt x="1166" y="616"/>
                  </a:lnTo>
                  <a:lnTo>
                    <a:pt x="1102" y="584"/>
                  </a:lnTo>
                  <a:lnTo>
                    <a:pt x="1037" y="551"/>
                  </a:lnTo>
                  <a:lnTo>
                    <a:pt x="972" y="519"/>
                  </a:lnTo>
                  <a:cubicBezTo>
                    <a:pt x="940" y="487"/>
                    <a:pt x="875" y="487"/>
                    <a:pt x="843" y="454"/>
                  </a:cubicBezTo>
                  <a:cubicBezTo>
                    <a:pt x="778" y="454"/>
                    <a:pt x="745" y="454"/>
                    <a:pt x="681" y="454"/>
                  </a:cubicBezTo>
                  <a:cubicBezTo>
                    <a:pt x="616" y="454"/>
                    <a:pt x="584" y="454"/>
                    <a:pt x="519" y="454"/>
                  </a:cubicBezTo>
                  <a:cubicBezTo>
                    <a:pt x="454" y="454"/>
                    <a:pt x="422" y="487"/>
                    <a:pt x="357" y="487"/>
                  </a:cubicBezTo>
                  <a:cubicBezTo>
                    <a:pt x="324" y="487"/>
                    <a:pt x="292" y="519"/>
                    <a:pt x="227" y="551"/>
                  </a:cubicBezTo>
                  <a:cubicBezTo>
                    <a:pt x="195" y="584"/>
                    <a:pt x="163" y="616"/>
                    <a:pt x="130" y="648"/>
                  </a:cubicBezTo>
                  <a:lnTo>
                    <a:pt x="98" y="713"/>
                  </a:lnTo>
                  <a:lnTo>
                    <a:pt x="65" y="778"/>
                  </a:lnTo>
                  <a:cubicBezTo>
                    <a:pt x="65" y="810"/>
                    <a:pt x="65" y="843"/>
                    <a:pt x="65" y="907"/>
                  </a:cubicBezTo>
                  <a:cubicBezTo>
                    <a:pt x="65" y="940"/>
                    <a:pt x="65" y="1005"/>
                    <a:pt x="98" y="1037"/>
                  </a:cubicBezTo>
                  <a:cubicBezTo>
                    <a:pt x="98" y="1069"/>
                    <a:pt x="130" y="1134"/>
                    <a:pt x="163" y="1167"/>
                  </a:cubicBezTo>
                  <a:close/>
                </a:path>
              </a:pathLst>
            </a:custGeom>
            <a:solidFill>
              <a:srgbClr val="9FBA4A"/>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63" name="Google Shape;1563;p47"/>
            <p:cNvSpPr/>
            <p:nvPr/>
          </p:nvSpPr>
          <p:spPr>
            <a:xfrm>
              <a:off x="1271960" y="3291870"/>
              <a:ext cx="20012" cy="10889"/>
            </a:xfrm>
            <a:custGeom>
              <a:avLst/>
              <a:gdLst/>
              <a:ahLst/>
              <a:cxnLst/>
              <a:rect l="l" t="t" r="r" b="b"/>
              <a:pathLst>
                <a:path w="1134" h="617" extrusionOk="0">
                  <a:moveTo>
                    <a:pt x="162" y="422"/>
                  </a:moveTo>
                  <a:cubicBezTo>
                    <a:pt x="324" y="616"/>
                    <a:pt x="1134" y="552"/>
                    <a:pt x="1101" y="292"/>
                  </a:cubicBezTo>
                  <a:cubicBezTo>
                    <a:pt x="1037" y="1"/>
                    <a:pt x="454" y="1"/>
                    <a:pt x="259" y="66"/>
                  </a:cubicBezTo>
                  <a:cubicBezTo>
                    <a:pt x="65" y="131"/>
                    <a:pt x="0" y="228"/>
                    <a:pt x="162" y="422"/>
                  </a:cubicBezTo>
                  <a:close/>
                </a:path>
              </a:pathLst>
            </a:custGeom>
            <a:solidFill>
              <a:srgbClr val="F0CA3C"/>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64" name="Google Shape;1564;p47"/>
            <p:cNvSpPr/>
            <p:nvPr/>
          </p:nvSpPr>
          <p:spPr>
            <a:xfrm>
              <a:off x="1285672" y="3645632"/>
              <a:ext cx="94308" cy="54866"/>
            </a:xfrm>
            <a:custGeom>
              <a:avLst/>
              <a:gdLst/>
              <a:ahLst/>
              <a:cxnLst/>
              <a:rect l="l" t="t" r="r" b="b"/>
              <a:pathLst>
                <a:path w="5344" h="3109" extrusionOk="0">
                  <a:moveTo>
                    <a:pt x="2364" y="1231"/>
                  </a:moveTo>
                  <a:cubicBezTo>
                    <a:pt x="2235" y="1069"/>
                    <a:pt x="2397" y="259"/>
                    <a:pt x="2850" y="194"/>
                  </a:cubicBezTo>
                  <a:cubicBezTo>
                    <a:pt x="3919" y="0"/>
                    <a:pt x="3142" y="1101"/>
                    <a:pt x="2980" y="1392"/>
                  </a:cubicBezTo>
                  <a:cubicBezTo>
                    <a:pt x="3174" y="1069"/>
                    <a:pt x="3951" y="712"/>
                    <a:pt x="4761" y="939"/>
                  </a:cubicBezTo>
                  <a:cubicBezTo>
                    <a:pt x="5344" y="1295"/>
                    <a:pt x="3725" y="1587"/>
                    <a:pt x="3206" y="1684"/>
                  </a:cubicBezTo>
                  <a:cubicBezTo>
                    <a:pt x="3692" y="1716"/>
                    <a:pt x="4988" y="1684"/>
                    <a:pt x="4664" y="2073"/>
                  </a:cubicBezTo>
                  <a:cubicBezTo>
                    <a:pt x="4243" y="2655"/>
                    <a:pt x="3142" y="2299"/>
                    <a:pt x="2850" y="1975"/>
                  </a:cubicBezTo>
                  <a:cubicBezTo>
                    <a:pt x="2980" y="2267"/>
                    <a:pt x="2526" y="3109"/>
                    <a:pt x="1944" y="2947"/>
                  </a:cubicBezTo>
                  <a:cubicBezTo>
                    <a:pt x="1555" y="2850"/>
                    <a:pt x="1652" y="1975"/>
                    <a:pt x="1879" y="1781"/>
                  </a:cubicBezTo>
                  <a:cubicBezTo>
                    <a:pt x="1684" y="2008"/>
                    <a:pt x="65" y="2591"/>
                    <a:pt x="130" y="1846"/>
                  </a:cubicBezTo>
                  <a:cubicBezTo>
                    <a:pt x="162" y="1587"/>
                    <a:pt x="842" y="1392"/>
                    <a:pt x="1587" y="1392"/>
                  </a:cubicBezTo>
                  <a:lnTo>
                    <a:pt x="1458" y="1328"/>
                  </a:lnTo>
                  <a:cubicBezTo>
                    <a:pt x="1134" y="1198"/>
                    <a:pt x="1" y="1069"/>
                    <a:pt x="519" y="712"/>
                  </a:cubicBezTo>
                  <a:cubicBezTo>
                    <a:pt x="940" y="389"/>
                    <a:pt x="2397" y="842"/>
                    <a:pt x="2364" y="1231"/>
                  </a:cubicBezTo>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65" name="Google Shape;1565;p47"/>
            <p:cNvSpPr/>
            <p:nvPr/>
          </p:nvSpPr>
          <p:spPr>
            <a:xfrm>
              <a:off x="1317102" y="3666192"/>
              <a:ext cx="25165" cy="13730"/>
            </a:xfrm>
            <a:custGeom>
              <a:avLst/>
              <a:gdLst/>
              <a:ahLst/>
              <a:cxnLst/>
              <a:rect l="l" t="t" r="r" b="b"/>
              <a:pathLst>
                <a:path w="1426" h="778" extrusionOk="0">
                  <a:moveTo>
                    <a:pt x="227" y="551"/>
                  </a:moveTo>
                  <a:cubicBezTo>
                    <a:pt x="422" y="778"/>
                    <a:pt x="1425" y="713"/>
                    <a:pt x="1361" y="357"/>
                  </a:cubicBezTo>
                  <a:cubicBezTo>
                    <a:pt x="1328" y="33"/>
                    <a:pt x="551" y="1"/>
                    <a:pt x="324" y="98"/>
                  </a:cubicBezTo>
                  <a:cubicBezTo>
                    <a:pt x="98" y="163"/>
                    <a:pt x="1" y="292"/>
                    <a:pt x="227" y="551"/>
                  </a:cubicBezTo>
                  <a:close/>
                </a:path>
              </a:pathLst>
            </a:custGeom>
            <a:solidFill>
              <a:srgbClr val="F0CA3C"/>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68" name="Google Shape;1568;p47"/>
            <p:cNvSpPr/>
            <p:nvPr/>
          </p:nvSpPr>
          <p:spPr>
            <a:xfrm>
              <a:off x="1389686" y="3392461"/>
              <a:ext cx="79449" cy="45742"/>
            </a:xfrm>
            <a:custGeom>
              <a:avLst/>
              <a:gdLst/>
              <a:ahLst/>
              <a:cxnLst/>
              <a:rect l="l" t="t" r="r" b="b"/>
              <a:pathLst>
                <a:path w="4502" h="2592" extrusionOk="0">
                  <a:moveTo>
                    <a:pt x="1976" y="1037"/>
                  </a:moveTo>
                  <a:cubicBezTo>
                    <a:pt x="1878" y="907"/>
                    <a:pt x="2008" y="227"/>
                    <a:pt x="2397" y="162"/>
                  </a:cubicBezTo>
                  <a:cubicBezTo>
                    <a:pt x="3271" y="0"/>
                    <a:pt x="2656" y="907"/>
                    <a:pt x="2494" y="1166"/>
                  </a:cubicBezTo>
                  <a:cubicBezTo>
                    <a:pt x="2656" y="907"/>
                    <a:pt x="3303" y="616"/>
                    <a:pt x="4016" y="778"/>
                  </a:cubicBezTo>
                  <a:cubicBezTo>
                    <a:pt x="4501" y="1069"/>
                    <a:pt x="3141" y="1296"/>
                    <a:pt x="2688" y="1393"/>
                  </a:cubicBezTo>
                  <a:cubicBezTo>
                    <a:pt x="3109" y="1425"/>
                    <a:pt x="4178" y="1393"/>
                    <a:pt x="3919" y="1749"/>
                  </a:cubicBezTo>
                  <a:cubicBezTo>
                    <a:pt x="3562" y="2235"/>
                    <a:pt x="2623" y="1943"/>
                    <a:pt x="2397" y="1652"/>
                  </a:cubicBezTo>
                  <a:cubicBezTo>
                    <a:pt x="2494" y="1911"/>
                    <a:pt x="2138" y="2591"/>
                    <a:pt x="1652" y="2461"/>
                  </a:cubicBezTo>
                  <a:cubicBezTo>
                    <a:pt x="1296" y="2364"/>
                    <a:pt x="1393" y="1652"/>
                    <a:pt x="1587" y="1490"/>
                  </a:cubicBezTo>
                  <a:cubicBezTo>
                    <a:pt x="1393" y="1652"/>
                    <a:pt x="65" y="2138"/>
                    <a:pt x="130" y="1522"/>
                  </a:cubicBezTo>
                  <a:cubicBezTo>
                    <a:pt x="130" y="1328"/>
                    <a:pt x="713" y="1166"/>
                    <a:pt x="1328" y="1134"/>
                  </a:cubicBezTo>
                  <a:lnTo>
                    <a:pt x="1231" y="1101"/>
                  </a:lnTo>
                  <a:cubicBezTo>
                    <a:pt x="939" y="1004"/>
                    <a:pt x="0" y="907"/>
                    <a:pt x="454" y="583"/>
                  </a:cubicBezTo>
                  <a:cubicBezTo>
                    <a:pt x="810" y="324"/>
                    <a:pt x="2008" y="680"/>
                    <a:pt x="1976" y="1004"/>
                  </a:cubicBezTo>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69" name="Google Shape;1569;p47"/>
            <p:cNvSpPr/>
            <p:nvPr/>
          </p:nvSpPr>
          <p:spPr>
            <a:xfrm>
              <a:off x="1416546" y="3409597"/>
              <a:ext cx="20595" cy="11453"/>
            </a:xfrm>
            <a:custGeom>
              <a:avLst/>
              <a:gdLst/>
              <a:ahLst/>
              <a:cxnLst/>
              <a:rect l="l" t="t" r="r" b="b"/>
              <a:pathLst>
                <a:path w="1167" h="649" extrusionOk="0">
                  <a:moveTo>
                    <a:pt x="162" y="454"/>
                  </a:moveTo>
                  <a:cubicBezTo>
                    <a:pt x="324" y="649"/>
                    <a:pt x="1166" y="584"/>
                    <a:pt x="1134" y="292"/>
                  </a:cubicBezTo>
                  <a:cubicBezTo>
                    <a:pt x="1069" y="1"/>
                    <a:pt x="454" y="1"/>
                    <a:pt x="227" y="98"/>
                  </a:cubicBezTo>
                  <a:cubicBezTo>
                    <a:pt x="33" y="163"/>
                    <a:pt x="0" y="260"/>
                    <a:pt x="162" y="454"/>
                  </a:cubicBezTo>
                  <a:close/>
                </a:path>
              </a:pathLst>
            </a:custGeom>
            <a:solidFill>
              <a:srgbClr val="F0CA3C"/>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71" name="Google Shape;1571;p47"/>
            <p:cNvSpPr/>
            <p:nvPr/>
          </p:nvSpPr>
          <p:spPr>
            <a:xfrm>
              <a:off x="1257665" y="3383885"/>
              <a:ext cx="19448" cy="10306"/>
            </a:xfrm>
            <a:custGeom>
              <a:avLst/>
              <a:gdLst/>
              <a:ahLst/>
              <a:cxnLst/>
              <a:rect l="l" t="t" r="r" b="b"/>
              <a:pathLst>
                <a:path w="1102" h="584" extrusionOk="0">
                  <a:moveTo>
                    <a:pt x="940" y="422"/>
                  </a:moveTo>
                  <a:cubicBezTo>
                    <a:pt x="810" y="584"/>
                    <a:pt x="1" y="519"/>
                    <a:pt x="66" y="260"/>
                  </a:cubicBezTo>
                  <a:cubicBezTo>
                    <a:pt x="98" y="1"/>
                    <a:pt x="681" y="1"/>
                    <a:pt x="875" y="65"/>
                  </a:cubicBezTo>
                  <a:cubicBezTo>
                    <a:pt x="1037" y="130"/>
                    <a:pt x="1102" y="227"/>
                    <a:pt x="940" y="422"/>
                  </a:cubicBezTo>
                  <a:close/>
                </a:path>
              </a:pathLst>
            </a:custGeom>
            <a:solidFill>
              <a:srgbClr val="F2C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72" name="Google Shape;1572;p47"/>
            <p:cNvSpPr/>
            <p:nvPr/>
          </p:nvSpPr>
          <p:spPr>
            <a:xfrm>
              <a:off x="1599992" y="3232451"/>
              <a:ext cx="92596" cy="59437"/>
            </a:xfrm>
            <a:custGeom>
              <a:avLst/>
              <a:gdLst/>
              <a:ahLst/>
              <a:cxnLst/>
              <a:rect l="l" t="t" r="r" b="b"/>
              <a:pathLst>
                <a:path w="5247" h="3368" extrusionOk="0">
                  <a:moveTo>
                    <a:pt x="2105" y="1457"/>
                  </a:moveTo>
                  <a:cubicBezTo>
                    <a:pt x="1684" y="1619"/>
                    <a:pt x="0" y="1036"/>
                    <a:pt x="551" y="648"/>
                  </a:cubicBezTo>
                  <a:cubicBezTo>
                    <a:pt x="1004" y="324"/>
                    <a:pt x="2591" y="1036"/>
                    <a:pt x="2558" y="1457"/>
                  </a:cubicBezTo>
                  <a:cubicBezTo>
                    <a:pt x="2137" y="1360"/>
                    <a:pt x="518" y="1684"/>
                    <a:pt x="486" y="2105"/>
                  </a:cubicBezTo>
                  <a:cubicBezTo>
                    <a:pt x="421" y="2915"/>
                    <a:pt x="2267" y="1976"/>
                    <a:pt x="2494" y="1749"/>
                  </a:cubicBezTo>
                  <a:cubicBezTo>
                    <a:pt x="2235" y="1943"/>
                    <a:pt x="2235" y="3077"/>
                    <a:pt x="2656" y="3206"/>
                  </a:cubicBezTo>
                  <a:cubicBezTo>
                    <a:pt x="3303" y="3368"/>
                    <a:pt x="3044" y="2364"/>
                    <a:pt x="2882" y="2170"/>
                  </a:cubicBezTo>
                  <a:cubicBezTo>
                    <a:pt x="3303" y="2332"/>
                    <a:pt x="5084" y="3077"/>
                    <a:pt x="5181" y="2267"/>
                  </a:cubicBezTo>
                  <a:cubicBezTo>
                    <a:pt x="5246" y="1749"/>
                    <a:pt x="4113" y="1846"/>
                    <a:pt x="3595" y="1814"/>
                  </a:cubicBezTo>
                  <a:cubicBezTo>
                    <a:pt x="4178" y="1716"/>
                    <a:pt x="4955" y="1134"/>
                    <a:pt x="4793" y="648"/>
                  </a:cubicBezTo>
                  <a:cubicBezTo>
                    <a:pt x="4210" y="551"/>
                    <a:pt x="3562" y="1166"/>
                    <a:pt x="3368" y="1522"/>
                  </a:cubicBezTo>
                  <a:cubicBezTo>
                    <a:pt x="3530" y="1198"/>
                    <a:pt x="3886" y="0"/>
                    <a:pt x="2915" y="259"/>
                  </a:cubicBezTo>
                  <a:cubicBezTo>
                    <a:pt x="2396" y="389"/>
                    <a:pt x="2526" y="1166"/>
                    <a:pt x="2688" y="1360"/>
                  </a:cubicBezTo>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73" name="Google Shape;1573;p47"/>
            <p:cNvSpPr/>
            <p:nvPr/>
          </p:nvSpPr>
          <p:spPr>
            <a:xfrm>
              <a:off x="1636557" y="3255305"/>
              <a:ext cx="26877" cy="14312"/>
            </a:xfrm>
            <a:custGeom>
              <a:avLst/>
              <a:gdLst/>
              <a:ahLst/>
              <a:cxnLst/>
              <a:rect l="l" t="t" r="r" b="b"/>
              <a:pathLst>
                <a:path w="1523" h="811" extrusionOk="0">
                  <a:moveTo>
                    <a:pt x="227" y="583"/>
                  </a:moveTo>
                  <a:cubicBezTo>
                    <a:pt x="422" y="810"/>
                    <a:pt x="1523" y="745"/>
                    <a:pt x="1458" y="357"/>
                  </a:cubicBezTo>
                  <a:cubicBezTo>
                    <a:pt x="1393" y="0"/>
                    <a:pt x="616" y="0"/>
                    <a:pt x="324" y="98"/>
                  </a:cubicBezTo>
                  <a:cubicBezTo>
                    <a:pt x="98" y="162"/>
                    <a:pt x="1" y="324"/>
                    <a:pt x="227" y="583"/>
                  </a:cubicBezTo>
                  <a:close/>
                </a:path>
              </a:pathLst>
            </a:custGeom>
            <a:solidFill>
              <a:srgbClr val="F0CA3C"/>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90" name="Google Shape;1590;p47"/>
            <p:cNvSpPr/>
            <p:nvPr/>
          </p:nvSpPr>
          <p:spPr>
            <a:xfrm>
              <a:off x="1282248" y="2259227"/>
              <a:ext cx="20595" cy="61149"/>
            </a:xfrm>
            <a:custGeom>
              <a:avLst/>
              <a:gdLst/>
              <a:ahLst/>
              <a:cxnLst/>
              <a:rect l="l" t="t" r="r" b="b"/>
              <a:pathLst>
                <a:path w="1167" h="3465" extrusionOk="0">
                  <a:moveTo>
                    <a:pt x="0" y="0"/>
                  </a:moveTo>
                  <a:lnTo>
                    <a:pt x="616" y="0"/>
                  </a:lnTo>
                  <a:cubicBezTo>
                    <a:pt x="907" y="0"/>
                    <a:pt x="1166" y="259"/>
                    <a:pt x="1166" y="551"/>
                  </a:cubicBezTo>
                  <a:lnTo>
                    <a:pt x="1166" y="2914"/>
                  </a:lnTo>
                  <a:cubicBezTo>
                    <a:pt x="1166" y="3076"/>
                    <a:pt x="1101" y="3238"/>
                    <a:pt x="972" y="3335"/>
                  </a:cubicBezTo>
                  <a:cubicBezTo>
                    <a:pt x="875" y="3400"/>
                    <a:pt x="713" y="3465"/>
                    <a:pt x="583" y="3465"/>
                  </a:cubicBezTo>
                  <a:lnTo>
                    <a:pt x="0" y="3465"/>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691" name="Google Shape;1691;p47"/>
            <p:cNvSpPr/>
            <p:nvPr/>
          </p:nvSpPr>
          <p:spPr>
            <a:xfrm>
              <a:off x="1326244" y="2595253"/>
              <a:ext cx="314337" cy="546914"/>
            </a:xfrm>
            <a:custGeom>
              <a:avLst/>
              <a:gdLst/>
              <a:ahLst/>
              <a:cxnLst/>
              <a:rect l="l" t="t" r="r" b="b"/>
              <a:pathLst>
                <a:path w="17812" h="30991" extrusionOk="0">
                  <a:moveTo>
                    <a:pt x="7190" y="0"/>
                  </a:moveTo>
                  <a:lnTo>
                    <a:pt x="10590" y="0"/>
                  </a:lnTo>
                  <a:cubicBezTo>
                    <a:pt x="14605" y="0"/>
                    <a:pt x="17811" y="3206"/>
                    <a:pt x="17811" y="7222"/>
                  </a:cubicBezTo>
                  <a:lnTo>
                    <a:pt x="17811" y="23769"/>
                  </a:lnTo>
                  <a:cubicBezTo>
                    <a:pt x="17811" y="27785"/>
                    <a:pt x="14605" y="30991"/>
                    <a:pt x="10590" y="30991"/>
                  </a:cubicBezTo>
                  <a:lnTo>
                    <a:pt x="7190" y="30991"/>
                  </a:lnTo>
                  <a:cubicBezTo>
                    <a:pt x="3207" y="30991"/>
                    <a:pt x="1" y="27785"/>
                    <a:pt x="1" y="23769"/>
                  </a:cubicBezTo>
                  <a:lnTo>
                    <a:pt x="1" y="7222"/>
                  </a:lnTo>
                  <a:cubicBezTo>
                    <a:pt x="1" y="3206"/>
                    <a:pt x="3207" y="0"/>
                    <a:pt x="7190" y="0"/>
                  </a:cubicBezTo>
                  <a:close/>
                </a:path>
              </a:pathLst>
            </a:custGeom>
            <a:solidFill>
              <a:srgbClr val="F0B01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692" name="Google Shape;1692;p47"/>
            <p:cNvSpPr/>
            <p:nvPr/>
          </p:nvSpPr>
          <p:spPr>
            <a:xfrm>
              <a:off x="1414834" y="2809547"/>
              <a:ext cx="341761" cy="42883"/>
            </a:xfrm>
            <a:custGeom>
              <a:avLst/>
              <a:gdLst/>
              <a:ahLst/>
              <a:cxnLst/>
              <a:rect l="l" t="t" r="r" b="b"/>
              <a:pathLst>
                <a:path w="19366" h="2430" extrusionOk="0">
                  <a:moveTo>
                    <a:pt x="19365" y="1199"/>
                  </a:moveTo>
                  <a:cubicBezTo>
                    <a:pt x="19365" y="1879"/>
                    <a:pt x="18847" y="2430"/>
                    <a:pt x="18167" y="2430"/>
                  </a:cubicBezTo>
                  <a:lnTo>
                    <a:pt x="1231" y="2430"/>
                  </a:lnTo>
                  <a:cubicBezTo>
                    <a:pt x="551" y="2430"/>
                    <a:pt x="0" y="1879"/>
                    <a:pt x="0" y="1199"/>
                  </a:cubicBezTo>
                  <a:lnTo>
                    <a:pt x="0" y="1199"/>
                  </a:lnTo>
                  <a:cubicBezTo>
                    <a:pt x="0" y="551"/>
                    <a:pt x="551" y="1"/>
                    <a:pt x="1231" y="1"/>
                  </a:cubicBezTo>
                  <a:lnTo>
                    <a:pt x="18167" y="1"/>
                  </a:lnTo>
                  <a:cubicBezTo>
                    <a:pt x="18847" y="1"/>
                    <a:pt x="19365" y="551"/>
                    <a:pt x="19365" y="1199"/>
                  </a:cubicBezTo>
                  <a:close/>
                </a:path>
              </a:pathLst>
            </a:custGeom>
            <a:solidFill>
              <a:schemeClr val="accent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693" name="Google Shape;1693;p47"/>
            <p:cNvSpPr/>
            <p:nvPr/>
          </p:nvSpPr>
          <p:spPr>
            <a:xfrm>
              <a:off x="1414834" y="2953568"/>
              <a:ext cx="341761" cy="42883"/>
            </a:xfrm>
            <a:custGeom>
              <a:avLst/>
              <a:gdLst/>
              <a:ahLst/>
              <a:cxnLst/>
              <a:rect l="l" t="t" r="r" b="b"/>
              <a:pathLst>
                <a:path w="19366" h="2430" extrusionOk="0">
                  <a:moveTo>
                    <a:pt x="19365" y="1231"/>
                  </a:moveTo>
                  <a:cubicBezTo>
                    <a:pt x="19365" y="1911"/>
                    <a:pt x="18847" y="2429"/>
                    <a:pt x="18167" y="2429"/>
                  </a:cubicBezTo>
                  <a:lnTo>
                    <a:pt x="1231" y="2429"/>
                  </a:lnTo>
                  <a:cubicBezTo>
                    <a:pt x="551" y="2429"/>
                    <a:pt x="0" y="1911"/>
                    <a:pt x="0" y="1231"/>
                  </a:cubicBezTo>
                  <a:lnTo>
                    <a:pt x="0" y="1231"/>
                  </a:lnTo>
                  <a:cubicBezTo>
                    <a:pt x="0" y="551"/>
                    <a:pt x="551" y="0"/>
                    <a:pt x="1231" y="0"/>
                  </a:cubicBezTo>
                  <a:lnTo>
                    <a:pt x="18167" y="0"/>
                  </a:lnTo>
                  <a:cubicBezTo>
                    <a:pt x="18847" y="0"/>
                    <a:pt x="19365" y="551"/>
                    <a:pt x="19365" y="1231"/>
                  </a:cubicBezTo>
                  <a:close/>
                </a:path>
              </a:pathLst>
            </a:custGeom>
            <a:solidFill>
              <a:schemeClr val="accent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694" name="Google Shape;1694;p47"/>
            <p:cNvSpPr/>
            <p:nvPr/>
          </p:nvSpPr>
          <p:spPr>
            <a:xfrm>
              <a:off x="3723603" y="2595253"/>
              <a:ext cx="314902" cy="546914"/>
            </a:xfrm>
            <a:custGeom>
              <a:avLst/>
              <a:gdLst/>
              <a:ahLst/>
              <a:cxnLst/>
              <a:rect l="l" t="t" r="r" b="b"/>
              <a:pathLst>
                <a:path w="17844" h="30991" extrusionOk="0">
                  <a:moveTo>
                    <a:pt x="7222" y="0"/>
                  </a:moveTo>
                  <a:lnTo>
                    <a:pt x="10622" y="0"/>
                  </a:lnTo>
                  <a:cubicBezTo>
                    <a:pt x="14605" y="0"/>
                    <a:pt x="17843" y="3206"/>
                    <a:pt x="17843" y="7222"/>
                  </a:cubicBezTo>
                  <a:lnTo>
                    <a:pt x="17843" y="23769"/>
                  </a:lnTo>
                  <a:cubicBezTo>
                    <a:pt x="17843" y="27785"/>
                    <a:pt x="14605" y="30991"/>
                    <a:pt x="10622" y="30991"/>
                  </a:cubicBezTo>
                  <a:lnTo>
                    <a:pt x="7222" y="30991"/>
                  </a:lnTo>
                  <a:cubicBezTo>
                    <a:pt x="3238" y="30991"/>
                    <a:pt x="0" y="27785"/>
                    <a:pt x="0" y="23769"/>
                  </a:cubicBezTo>
                  <a:lnTo>
                    <a:pt x="0" y="7222"/>
                  </a:lnTo>
                  <a:cubicBezTo>
                    <a:pt x="0" y="3206"/>
                    <a:pt x="3238" y="0"/>
                    <a:pt x="7222" y="0"/>
                  </a:cubicBezTo>
                  <a:close/>
                </a:path>
              </a:pathLst>
            </a:custGeom>
            <a:solidFill>
              <a:srgbClr val="F0B01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695" name="Google Shape;1695;p47"/>
            <p:cNvSpPr/>
            <p:nvPr/>
          </p:nvSpPr>
          <p:spPr>
            <a:xfrm>
              <a:off x="3607589" y="2809547"/>
              <a:ext cx="342326" cy="42883"/>
            </a:xfrm>
            <a:custGeom>
              <a:avLst/>
              <a:gdLst/>
              <a:ahLst/>
              <a:cxnLst/>
              <a:rect l="l" t="t" r="r" b="b"/>
              <a:pathLst>
                <a:path w="19398" h="2430" extrusionOk="0">
                  <a:moveTo>
                    <a:pt x="0" y="1199"/>
                  </a:moveTo>
                  <a:cubicBezTo>
                    <a:pt x="0" y="1879"/>
                    <a:pt x="551" y="2430"/>
                    <a:pt x="1231" y="2430"/>
                  </a:cubicBezTo>
                  <a:lnTo>
                    <a:pt x="18167" y="2430"/>
                  </a:lnTo>
                  <a:cubicBezTo>
                    <a:pt x="18847" y="2430"/>
                    <a:pt x="19398" y="1879"/>
                    <a:pt x="19398" y="1199"/>
                  </a:cubicBezTo>
                  <a:lnTo>
                    <a:pt x="19398" y="1199"/>
                  </a:lnTo>
                  <a:cubicBezTo>
                    <a:pt x="19398" y="551"/>
                    <a:pt x="18847" y="1"/>
                    <a:pt x="18167" y="1"/>
                  </a:cubicBezTo>
                  <a:lnTo>
                    <a:pt x="1199" y="1"/>
                  </a:lnTo>
                  <a:cubicBezTo>
                    <a:pt x="551" y="1"/>
                    <a:pt x="0" y="551"/>
                    <a:pt x="0" y="1199"/>
                  </a:cubicBezTo>
                  <a:close/>
                </a:path>
              </a:pathLst>
            </a:custGeom>
            <a:solidFill>
              <a:schemeClr val="accent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696" name="Google Shape;1696;p47"/>
            <p:cNvSpPr/>
            <p:nvPr/>
          </p:nvSpPr>
          <p:spPr>
            <a:xfrm>
              <a:off x="3607589" y="2953568"/>
              <a:ext cx="342326" cy="42883"/>
            </a:xfrm>
            <a:custGeom>
              <a:avLst/>
              <a:gdLst/>
              <a:ahLst/>
              <a:cxnLst/>
              <a:rect l="l" t="t" r="r" b="b"/>
              <a:pathLst>
                <a:path w="19398" h="2430" extrusionOk="0">
                  <a:moveTo>
                    <a:pt x="0" y="1231"/>
                  </a:moveTo>
                  <a:cubicBezTo>
                    <a:pt x="0" y="1911"/>
                    <a:pt x="551" y="2429"/>
                    <a:pt x="1231" y="2429"/>
                  </a:cubicBezTo>
                  <a:lnTo>
                    <a:pt x="18167" y="2429"/>
                  </a:lnTo>
                  <a:cubicBezTo>
                    <a:pt x="18847" y="2429"/>
                    <a:pt x="19398" y="1911"/>
                    <a:pt x="19398" y="1231"/>
                  </a:cubicBezTo>
                  <a:lnTo>
                    <a:pt x="19398" y="1231"/>
                  </a:lnTo>
                  <a:cubicBezTo>
                    <a:pt x="19398" y="551"/>
                    <a:pt x="18847" y="0"/>
                    <a:pt x="18167" y="0"/>
                  </a:cubicBezTo>
                  <a:lnTo>
                    <a:pt x="1199" y="0"/>
                  </a:lnTo>
                  <a:cubicBezTo>
                    <a:pt x="551" y="0"/>
                    <a:pt x="0" y="551"/>
                    <a:pt x="0" y="1231"/>
                  </a:cubicBezTo>
                  <a:close/>
                </a:path>
              </a:pathLst>
            </a:custGeom>
            <a:solidFill>
              <a:schemeClr val="accent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697" name="Google Shape;1697;p47"/>
            <p:cNvSpPr/>
            <p:nvPr/>
          </p:nvSpPr>
          <p:spPr>
            <a:xfrm>
              <a:off x="1654840" y="2255786"/>
              <a:ext cx="2055051" cy="1080680"/>
            </a:xfrm>
            <a:custGeom>
              <a:avLst/>
              <a:gdLst/>
              <a:ahLst/>
              <a:cxnLst/>
              <a:rect l="l" t="t" r="r" b="b"/>
              <a:pathLst>
                <a:path w="116450" h="61237" extrusionOk="0">
                  <a:moveTo>
                    <a:pt x="114928" y="19690"/>
                  </a:moveTo>
                  <a:cubicBezTo>
                    <a:pt x="114345" y="14379"/>
                    <a:pt x="113471" y="9100"/>
                    <a:pt x="112305" y="3887"/>
                  </a:cubicBezTo>
                  <a:cubicBezTo>
                    <a:pt x="112143" y="3142"/>
                    <a:pt x="111172" y="33"/>
                    <a:pt x="110589" y="1"/>
                  </a:cubicBezTo>
                  <a:lnTo>
                    <a:pt x="5830" y="1"/>
                  </a:lnTo>
                  <a:cubicBezTo>
                    <a:pt x="5247" y="1"/>
                    <a:pt x="4308" y="3142"/>
                    <a:pt x="4114" y="3887"/>
                  </a:cubicBezTo>
                  <a:cubicBezTo>
                    <a:pt x="2948" y="9100"/>
                    <a:pt x="2106" y="14379"/>
                    <a:pt x="1523" y="19690"/>
                  </a:cubicBezTo>
                  <a:cubicBezTo>
                    <a:pt x="422" y="30829"/>
                    <a:pt x="1" y="42066"/>
                    <a:pt x="940" y="53271"/>
                  </a:cubicBezTo>
                  <a:cubicBezTo>
                    <a:pt x="1134" y="55926"/>
                    <a:pt x="1491" y="58614"/>
                    <a:pt x="2073" y="61237"/>
                  </a:cubicBezTo>
                  <a:cubicBezTo>
                    <a:pt x="23640" y="58743"/>
                    <a:pt x="92810" y="58743"/>
                    <a:pt x="114377" y="61237"/>
                  </a:cubicBezTo>
                  <a:cubicBezTo>
                    <a:pt x="114928" y="58614"/>
                    <a:pt x="115317" y="55926"/>
                    <a:pt x="115511" y="53271"/>
                  </a:cubicBezTo>
                  <a:cubicBezTo>
                    <a:pt x="116450" y="42066"/>
                    <a:pt x="115997" y="30829"/>
                    <a:pt x="114928" y="19690"/>
                  </a:cubicBezTo>
                  <a:close/>
                </a:path>
              </a:pathLst>
            </a:custGeom>
            <a:solidFill>
              <a:srgbClr val="F0B01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698" name="Google Shape;1698;p47"/>
            <p:cNvSpPr/>
            <p:nvPr/>
          </p:nvSpPr>
          <p:spPr>
            <a:xfrm>
              <a:off x="1726859" y="2356377"/>
              <a:ext cx="924658" cy="795514"/>
            </a:xfrm>
            <a:custGeom>
              <a:avLst/>
              <a:gdLst/>
              <a:ahLst/>
              <a:cxnLst/>
              <a:rect l="l" t="t" r="r" b="b"/>
              <a:pathLst>
                <a:path w="52396" h="45078" extrusionOk="0">
                  <a:moveTo>
                    <a:pt x="39766" y="32"/>
                  </a:moveTo>
                  <a:cubicBezTo>
                    <a:pt x="30473" y="32"/>
                    <a:pt x="19559" y="227"/>
                    <a:pt x="10104" y="551"/>
                  </a:cubicBezTo>
                  <a:cubicBezTo>
                    <a:pt x="7934" y="680"/>
                    <a:pt x="5667" y="1004"/>
                    <a:pt x="3465" y="972"/>
                  </a:cubicBezTo>
                  <a:cubicBezTo>
                    <a:pt x="2688" y="4890"/>
                    <a:pt x="1846" y="10201"/>
                    <a:pt x="1457" y="13990"/>
                  </a:cubicBezTo>
                  <a:cubicBezTo>
                    <a:pt x="454" y="24320"/>
                    <a:pt x="0" y="34715"/>
                    <a:pt x="713" y="45077"/>
                  </a:cubicBezTo>
                  <a:cubicBezTo>
                    <a:pt x="13666" y="44915"/>
                    <a:pt x="26651" y="43005"/>
                    <a:pt x="39443" y="42875"/>
                  </a:cubicBezTo>
                  <a:cubicBezTo>
                    <a:pt x="43782" y="42810"/>
                    <a:pt x="48089" y="42810"/>
                    <a:pt x="52396" y="42843"/>
                  </a:cubicBezTo>
                  <a:cubicBezTo>
                    <a:pt x="51910" y="27461"/>
                    <a:pt x="52201" y="14767"/>
                    <a:pt x="51942" y="0"/>
                  </a:cubicBezTo>
                  <a:cubicBezTo>
                    <a:pt x="48251" y="32"/>
                    <a:pt x="44268" y="32"/>
                    <a:pt x="39766" y="32"/>
                  </a:cubicBezTo>
                  <a:close/>
                </a:path>
              </a:pathLst>
            </a:custGeom>
            <a:solidFill>
              <a:schemeClr val="dk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699" name="Google Shape;1699;p47"/>
            <p:cNvSpPr/>
            <p:nvPr/>
          </p:nvSpPr>
          <p:spPr>
            <a:xfrm>
              <a:off x="2713796" y="2355794"/>
              <a:ext cx="923529" cy="786372"/>
            </a:xfrm>
            <a:custGeom>
              <a:avLst/>
              <a:gdLst/>
              <a:ahLst/>
              <a:cxnLst/>
              <a:rect l="l" t="t" r="r" b="b"/>
              <a:pathLst>
                <a:path w="52332" h="44560" extrusionOk="0">
                  <a:moveTo>
                    <a:pt x="50874" y="14023"/>
                  </a:moveTo>
                  <a:cubicBezTo>
                    <a:pt x="50518" y="10299"/>
                    <a:pt x="49708" y="5117"/>
                    <a:pt x="48899" y="1167"/>
                  </a:cubicBezTo>
                  <a:cubicBezTo>
                    <a:pt x="25518" y="98"/>
                    <a:pt x="14961" y="1"/>
                    <a:pt x="1" y="33"/>
                  </a:cubicBezTo>
                  <a:cubicBezTo>
                    <a:pt x="227" y="14832"/>
                    <a:pt x="1" y="27494"/>
                    <a:pt x="454" y="42908"/>
                  </a:cubicBezTo>
                  <a:cubicBezTo>
                    <a:pt x="17584" y="43070"/>
                    <a:pt x="34618" y="43750"/>
                    <a:pt x="51684" y="44560"/>
                  </a:cubicBezTo>
                  <a:cubicBezTo>
                    <a:pt x="52331" y="34391"/>
                    <a:pt x="51878" y="24158"/>
                    <a:pt x="50874" y="14023"/>
                  </a:cubicBezTo>
                  <a:close/>
                </a:path>
              </a:pathLst>
            </a:custGeom>
            <a:solidFill>
              <a:schemeClr val="dk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00" name="Google Shape;1700;p47"/>
            <p:cNvSpPr/>
            <p:nvPr/>
          </p:nvSpPr>
          <p:spPr>
            <a:xfrm>
              <a:off x="1753137" y="3124431"/>
              <a:ext cx="18" cy="18"/>
            </a:xfrm>
            <a:custGeom>
              <a:avLst/>
              <a:gdLst/>
              <a:ahLst/>
              <a:cxnLst/>
              <a:rect l="l" t="t" r="r" b="b"/>
              <a:pathLst>
                <a:path w="1" h="1" extrusionOk="0">
                  <a:moveTo>
                    <a:pt x="1" y="1"/>
                  </a:moveTo>
                  <a:close/>
                </a:path>
              </a:pathLst>
            </a:custGeom>
            <a:solidFill>
              <a:srgbClr val="A9E3D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01" name="Google Shape;1701;p47"/>
            <p:cNvSpPr/>
            <p:nvPr/>
          </p:nvSpPr>
          <p:spPr>
            <a:xfrm>
              <a:off x="2642359" y="2356377"/>
              <a:ext cx="78884" cy="756072"/>
            </a:xfrm>
            <a:custGeom>
              <a:avLst/>
              <a:gdLst/>
              <a:ahLst/>
              <a:cxnLst/>
              <a:rect l="l" t="t" r="r" b="b"/>
              <a:pathLst>
                <a:path w="4470" h="42843" extrusionOk="0">
                  <a:moveTo>
                    <a:pt x="1" y="32"/>
                  </a:moveTo>
                  <a:cubicBezTo>
                    <a:pt x="260" y="14799"/>
                    <a:pt x="1" y="27461"/>
                    <a:pt x="486" y="42843"/>
                  </a:cubicBezTo>
                  <a:lnTo>
                    <a:pt x="4469" y="42843"/>
                  </a:lnTo>
                  <a:cubicBezTo>
                    <a:pt x="3984" y="27428"/>
                    <a:pt x="4243" y="14767"/>
                    <a:pt x="3984" y="0"/>
                  </a:cubicBezTo>
                  <a:close/>
                </a:path>
              </a:pathLst>
            </a:custGeom>
            <a:solidFill>
              <a:srgbClr val="E2B73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02" name="Google Shape;1702;p47"/>
            <p:cNvSpPr/>
            <p:nvPr/>
          </p:nvSpPr>
          <p:spPr>
            <a:xfrm>
              <a:off x="1929153" y="1932325"/>
              <a:ext cx="1505861" cy="383480"/>
            </a:xfrm>
            <a:custGeom>
              <a:avLst/>
              <a:gdLst/>
              <a:ahLst/>
              <a:cxnLst/>
              <a:rect l="l" t="t" r="r" b="b"/>
              <a:pathLst>
                <a:path w="85330" h="21730" extrusionOk="0">
                  <a:moveTo>
                    <a:pt x="84747" y="616"/>
                  </a:moveTo>
                  <a:cubicBezTo>
                    <a:pt x="74773" y="325"/>
                    <a:pt x="59262" y="1"/>
                    <a:pt x="41839" y="1"/>
                  </a:cubicBezTo>
                  <a:cubicBezTo>
                    <a:pt x="25033" y="1"/>
                    <a:pt x="10234" y="325"/>
                    <a:pt x="584" y="584"/>
                  </a:cubicBezTo>
                  <a:cubicBezTo>
                    <a:pt x="1" y="7546"/>
                    <a:pt x="130" y="14930"/>
                    <a:pt x="1426" y="21730"/>
                  </a:cubicBezTo>
                  <a:lnTo>
                    <a:pt x="83905" y="21730"/>
                  </a:lnTo>
                  <a:cubicBezTo>
                    <a:pt x="85200" y="14930"/>
                    <a:pt x="85330" y="7546"/>
                    <a:pt x="84747" y="616"/>
                  </a:cubicBezTo>
                  <a:close/>
                </a:path>
              </a:pathLst>
            </a:custGeom>
            <a:solidFill>
              <a:schemeClr val="accent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03" name="Google Shape;1703;p47"/>
            <p:cNvSpPr/>
            <p:nvPr/>
          </p:nvSpPr>
          <p:spPr>
            <a:xfrm>
              <a:off x="1912582" y="1942613"/>
              <a:ext cx="41736" cy="373192"/>
            </a:xfrm>
            <a:custGeom>
              <a:avLst/>
              <a:gdLst/>
              <a:ahLst/>
              <a:cxnLst/>
              <a:rect l="l" t="t" r="r" b="b"/>
              <a:pathLst>
                <a:path w="2365" h="21147" extrusionOk="0">
                  <a:moveTo>
                    <a:pt x="1523" y="1"/>
                  </a:moveTo>
                  <a:lnTo>
                    <a:pt x="551" y="33"/>
                  </a:lnTo>
                  <a:cubicBezTo>
                    <a:pt x="1" y="6996"/>
                    <a:pt x="130" y="14379"/>
                    <a:pt x="1425" y="21147"/>
                  </a:cubicBezTo>
                  <a:lnTo>
                    <a:pt x="2365" y="21147"/>
                  </a:lnTo>
                  <a:cubicBezTo>
                    <a:pt x="1069" y="14347"/>
                    <a:pt x="940" y="6963"/>
                    <a:pt x="1523" y="1"/>
                  </a:cubicBezTo>
                  <a:close/>
                </a:path>
              </a:pathLst>
            </a:custGeom>
            <a:solidFill>
              <a:srgbClr val="60606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04" name="Google Shape;1704;p47"/>
            <p:cNvSpPr/>
            <p:nvPr/>
          </p:nvSpPr>
          <p:spPr>
            <a:xfrm>
              <a:off x="1537696" y="1943196"/>
              <a:ext cx="400051" cy="372609"/>
            </a:xfrm>
            <a:custGeom>
              <a:avLst/>
              <a:gdLst/>
              <a:ahLst/>
              <a:cxnLst/>
              <a:rect l="l" t="t" r="r" b="b"/>
              <a:pathLst>
                <a:path w="22669" h="21114" extrusionOk="0">
                  <a:moveTo>
                    <a:pt x="21794" y="0"/>
                  </a:moveTo>
                  <a:cubicBezTo>
                    <a:pt x="15058" y="195"/>
                    <a:pt x="11075" y="356"/>
                    <a:pt x="11075" y="356"/>
                  </a:cubicBezTo>
                  <a:cubicBezTo>
                    <a:pt x="2818" y="356"/>
                    <a:pt x="0" y="11464"/>
                    <a:pt x="4016" y="17390"/>
                  </a:cubicBezTo>
                  <a:cubicBezTo>
                    <a:pt x="5635" y="19689"/>
                    <a:pt x="8258" y="21082"/>
                    <a:pt x="11075" y="21114"/>
                  </a:cubicBezTo>
                  <a:lnTo>
                    <a:pt x="22668" y="21114"/>
                  </a:lnTo>
                  <a:cubicBezTo>
                    <a:pt x="21373" y="14346"/>
                    <a:pt x="21244" y="6963"/>
                    <a:pt x="21794" y="0"/>
                  </a:cubicBezTo>
                  <a:close/>
                </a:path>
              </a:pathLst>
            </a:custGeom>
            <a:solidFill>
              <a:srgbClr val="F0B01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05" name="Google Shape;1705;p47"/>
            <p:cNvSpPr/>
            <p:nvPr/>
          </p:nvSpPr>
          <p:spPr>
            <a:xfrm>
              <a:off x="3409848" y="1943196"/>
              <a:ext cx="42319" cy="372609"/>
            </a:xfrm>
            <a:custGeom>
              <a:avLst/>
              <a:gdLst/>
              <a:ahLst/>
              <a:cxnLst/>
              <a:rect l="l" t="t" r="r" b="b"/>
              <a:pathLst>
                <a:path w="2398" h="21114" extrusionOk="0">
                  <a:moveTo>
                    <a:pt x="1814" y="33"/>
                  </a:moveTo>
                  <a:lnTo>
                    <a:pt x="843" y="0"/>
                  </a:lnTo>
                  <a:cubicBezTo>
                    <a:pt x="1426" y="6930"/>
                    <a:pt x="1296" y="14314"/>
                    <a:pt x="1" y="21114"/>
                  </a:cubicBezTo>
                  <a:lnTo>
                    <a:pt x="972" y="21114"/>
                  </a:lnTo>
                  <a:cubicBezTo>
                    <a:pt x="2268" y="14346"/>
                    <a:pt x="2397" y="6963"/>
                    <a:pt x="1814" y="33"/>
                  </a:cubicBezTo>
                  <a:close/>
                </a:path>
              </a:pathLst>
            </a:custGeom>
            <a:solidFill>
              <a:srgbClr val="60606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06" name="Google Shape;1706;p47"/>
            <p:cNvSpPr/>
            <p:nvPr/>
          </p:nvSpPr>
          <p:spPr>
            <a:xfrm>
              <a:off x="3427002" y="1943761"/>
              <a:ext cx="381768" cy="372045"/>
            </a:xfrm>
            <a:custGeom>
              <a:avLst/>
              <a:gdLst/>
              <a:ahLst/>
              <a:cxnLst/>
              <a:rect l="l" t="t" r="r" b="b"/>
              <a:pathLst>
                <a:path w="21633" h="21082" extrusionOk="0">
                  <a:moveTo>
                    <a:pt x="11594" y="324"/>
                  </a:moveTo>
                  <a:cubicBezTo>
                    <a:pt x="11561" y="324"/>
                    <a:pt x="7578" y="163"/>
                    <a:pt x="842" y="1"/>
                  </a:cubicBezTo>
                  <a:cubicBezTo>
                    <a:pt x="1425" y="6931"/>
                    <a:pt x="1296" y="14314"/>
                    <a:pt x="0" y="21082"/>
                  </a:cubicBezTo>
                  <a:lnTo>
                    <a:pt x="11594" y="21082"/>
                  </a:lnTo>
                  <a:cubicBezTo>
                    <a:pt x="16095" y="21082"/>
                    <a:pt x="18977" y="17844"/>
                    <a:pt x="20013" y="13958"/>
                  </a:cubicBezTo>
                  <a:cubicBezTo>
                    <a:pt x="21632" y="7837"/>
                    <a:pt x="18523" y="584"/>
                    <a:pt x="11594" y="324"/>
                  </a:cubicBezTo>
                  <a:close/>
                </a:path>
              </a:pathLst>
            </a:custGeom>
            <a:solidFill>
              <a:srgbClr val="F0B01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07" name="Google Shape;1707;p47"/>
            <p:cNvSpPr/>
            <p:nvPr/>
          </p:nvSpPr>
          <p:spPr>
            <a:xfrm>
              <a:off x="1633698" y="2029492"/>
              <a:ext cx="259471" cy="189746"/>
            </a:xfrm>
            <a:custGeom>
              <a:avLst/>
              <a:gdLst/>
              <a:ahLst/>
              <a:cxnLst/>
              <a:rect l="l" t="t" r="r" b="b"/>
              <a:pathLst>
                <a:path w="14703" h="10752" extrusionOk="0">
                  <a:moveTo>
                    <a:pt x="14703" y="5376"/>
                  </a:moveTo>
                  <a:cubicBezTo>
                    <a:pt x="14703" y="8322"/>
                    <a:pt x="12662" y="10751"/>
                    <a:pt x="10201" y="10751"/>
                  </a:cubicBezTo>
                  <a:lnTo>
                    <a:pt x="4470" y="10751"/>
                  </a:lnTo>
                  <a:cubicBezTo>
                    <a:pt x="2008" y="10751"/>
                    <a:pt x="1" y="8322"/>
                    <a:pt x="1" y="5376"/>
                  </a:cubicBezTo>
                  <a:lnTo>
                    <a:pt x="1" y="5376"/>
                  </a:lnTo>
                  <a:cubicBezTo>
                    <a:pt x="1" y="2396"/>
                    <a:pt x="2008" y="0"/>
                    <a:pt x="4470" y="0"/>
                  </a:cubicBezTo>
                  <a:lnTo>
                    <a:pt x="10201" y="0"/>
                  </a:lnTo>
                  <a:cubicBezTo>
                    <a:pt x="12695" y="0"/>
                    <a:pt x="14703" y="2396"/>
                    <a:pt x="14703" y="5376"/>
                  </a:cubicBezTo>
                  <a:close/>
                </a:path>
              </a:pathLst>
            </a:custGeom>
            <a:solidFill>
              <a:srgbClr val="60606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08" name="Google Shape;1708;p47"/>
            <p:cNvSpPr/>
            <p:nvPr/>
          </p:nvSpPr>
          <p:spPr>
            <a:xfrm>
              <a:off x="3470997" y="2029492"/>
              <a:ext cx="259471" cy="189746"/>
            </a:xfrm>
            <a:custGeom>
              <a:avLst/>
              <a:gdLst/>
              <a:ahLst/>
              <a:cxnLst/>
              <a:rect l="l" t="t" r="r" b="b"/>
              <a:pathLst>
                <a:path w="14703" h="10752" extrusionOk="0">
                  <a:moveTo>
                    <a:pt x="1" y="5376"/>
                  </a:moveTo>
                  <a:cubicBezTo>
                    <a:pt x="1" y="8322"/>
                    <a:pt x="2041" y="10751"/>
                    <a:pt x="4502" y="10751"/>
                  </a:cubicBezTo>
                  <a:lnTo>
                    <a:pt x="10234" y="10751"/>
                  </a:lnTo>
                  <a:cubicBezTo>
                    <a:pt x="12727" y="10751"/>
                    <a:pt x="14703" y="8322"/>
                    <a:pt x="14703" y="5376"/>
                  </a:cubicBezTo>
                  <a:lnTo>
                    <a:pt x="14703" y="5376"/>
                  </a:lnTo>
                  <a:cubicBezTo>
                    <a:pt x="14703" y="2396"/>
                    <a:pt x="12695" y="0"/>
                    <a:pt x="10234" y="0"/>
                  </a:cubicBezTo>
                  <a:lnTo>
                    <a:pt x="4502" y="0"/>
                  </a:lnTo>
                  <a:cubicBezTo>
                    <a:pt x="2041" y="0"/>
                    <a:pt x="1" y="2396"/>
                    <a:pt x="1" y="5376"/>
                  </a:cubicBezTo>
                  <a:close/>
                </a:path>
              </a:pathLst>
            </a:custGeom>
            <a:solidFill>
              <a:srgbClr val="60606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09" name="Google Shape;1709;p47"/>
            <p:cNvSpPr/>
            <p:nvPr/>
          </p:nvSpPr>
          <p:spPr>
            <a:xfrm>
              <a:off x="1658281" y="2068917"/>
              <a:ext cx="110315" cy="110315"/>
            </a:xfrm>
            <a:custGeom>
              <a:avLst/>
              <a:gdLst/>
              <a:ahLst/>
              <a:cxnLst/>
              <a:rect l="l" t="t" r="r" b="b"/>
              <a:pathLst>
                <a:path w="6251" h="6251" extrusionOk="0">
                  <a:moveTo>
                    <a:pt x="6250" y="3142"/>
                  </a:moveTo>
                  <a:cubicBezTo>
                    <a:pt x="6250" y="4858"/>
                    <a:pt x="4858" y="6250"/>
                    <a:pt x="3141" y="6250"/>
                  </a:cubicBezTo>
                  <a:cubicBezTo>
                    <a:pt x="1425" y="6250"/>
                    <a:pt x="0" y="4858"/>
                    <a:pt x="0" y="3142"/>
                  </a:cubicBezTo>
                  <a:cubicBezTo>
                    <a:pt x="0" y="1393"/>
                    <a:pt x="1425" y="0"/>
                    <a:pt x="3141" y="0"/>
                  </a:cubicBezTo>
                  <a:cubicBezTo>
                    <a:pt x="4858" y="0"/>
                    <a:pt x="6250" y="1393"/>
                    <a:pt x="6250" y="3142"/>
                  </a:cubicBezTo>
                  <a:close/>
                </a:path>
              </a:pathLst>
            </a:custGeom>
            <a:solidFill>
              <a:schemeClr val="accent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10" name="Google Shape;1710;p47"/>
            <p:cNvSpPr/>
            <p:nvPr/>
          </p:nvSpPr>
          <p:spPr>
            <a:xfrm>
              <a:off x="1791432" y="2086052"/>
              <a:ext cx="76590" cy="76608"/>
            </a:xfrm>
            <a:custGeom>
              <a:avLst/>
              <a:gdLst/>
              <a:ahLst/>
              <a:cxnLst/>
              <a:rect l="l" t="t" r="r" b="b"/>
              <a:pathLst>
                <a:path w="4340" h="4341" extrusionOk="0">
                  <a:moveTo>
                    <a:pt x="4340" y="2171"/>
                  </a:moveTo>
                  <a:cubicBezTo>
                    <a:pt x="4340" y="3369"/>
                    <a:pt x="3368" y="4340"/>
                    <a:pt x="2170" y="4340"/>
                  </a:cubicBezTo>
                  <a:cubicBezTo>
                    <a:pt x="972" y="4340"/>
                    <a:pt x="0" y="3369"/>
                    <a:pt x="0" y="2171"/>
                  </a:cubicBezTo>
                  <a:cubicBezTo>
                    <a:pt x="0" y="972"/>
                    <a:pt x="972" y="1"/>
                    <a:pt x="2170" y="1"/>
                  </a:cubicBezTo>
                  <a:cubicBezTo>
                    <a:pt x="3368" y="1"/>
                    <a:pt x="4340" y="972"/>
                    <a:pt x="4340" y="2171"/>
                  </a:cubicBezTo>
                  <a:close/>
                </a:path>
              </a:pathLst>
            </a:custGeom>
            <a:solidFill>
              <a:schemeClr val="accent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11" name="Google Shape;1711;p47"/>
            <p:cNvSpPr/>
            <p:nvPr/>
          </p:nvSpPr>
          <p:spPr>
            <a:xfrm>
              <a:off x="3595588" y="2068917"/>
              <a:ext cx="110315" cy="110315"/>
            </a:xfrm>
            <a:custGeom>
              <a:avLst/>
              <a:gdLst/>
              <a:ahLst/>
              <a:cxnLst/>
              <a:rect l="l" t="t" r="r" b="b"/>
              <a:pathLst>
                <a:path w="6251" h="6251" extrusionOk="0">
                  <a:moveTo>
                    <a:pt x="6250" y="3142"/>
                  </a:moveTo>
                  <a:cubicBezTo>
                    <a:pt x="6250" y="4858"/>
                    <a:pt x="4858" y="6250"/>
                    <a:pt x="3109" y="6250"/>
                  </a:cubicBezTo>
                  <a:cubicBezTo>
                    <a:pt x="1393" y="6250"/>
                    <a:pt x="0" y="4858"/>
                    <a:pt x="0" y="3142"/>
                  </a:cubicBezTo>
                  <a:cubicBezTo>
                    <a:pt x="0" y="1393"/>
                    <a:pt x="1393" y="0"/>
                    <a:pt x="3109" y="0"/>
                  </a:cubicBezTo>
                  <a:cubicBezTo>
                    <a:pt x="4858" y="0"/>
                    <a:pt x="6250" y="1393"/>
                    <a:pt x="6250" y="3142"/>
                  </a:cubicBezTo>
                  <a:close/>
                </a:path>
              </a:pathLst>
            </a:custGeom>
            <a:solidFill>
              <a:schemeClr val="accent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12" name="Google Shape;1712;p47"/>
            <p:cNvSpPr/>
            <p:nvPr/>
          </p:nvSpPr>
          <p:spPr>
            <a:xfrm>
              <a:off x="3496727" y="2086052"/>
              <a:ext cx="76025" cy="76608"/>
            </a:xfrm>
            <a:custGeom>
              <a:avLst/>
              <a:gdLst/>
              <a:ahLst/>
              <a:cxnLst/>
              <a:rect l="l" t="t" r="r" b="b"/>
              <a:pathLst>
                <a:path w="4308" h="4341" extrusionOk="0">
                  <a:moveTo>
                    <a:pt x="4307" y="2171"/>
                  </a:moveTo>
                  <a:cubicBezTo>
                    <a:pt x="4307" y="3369"/>
                    <a:pt x="3336" y="4340"/>
                    <a:pt x="2170" y="4340"/>
                  </a:cubicBezTo>
                  <a:cubicBezTo>
                    <a:pt x="972" y="4340"/>
                    <a:pt x="0" y="3369"/>
                    <a:pt x="0" y="2171"/>
                  </a:cubicBezTo>
                  <a:cubicBezTo>
                    <a:pt x="0" y="972"/>
                    <a:pt x="972" y="1"/>
                    <a:pt x="2170" y="1"/>
                  </a:cubicBezTo>
                  <a:cubicBezTo>
                    <a:pt x="3336" y="1"/>
                    <a:pt x="4307" y="972"/>
                    <a:pt x="4307" y="2171"/>
                  </a:cubicBezTo>
                  <a:close/>
                </a:path>
              </a:pathLst>
            </a:custGeom>
            <a:solidFill>
              <a:schemeClr val="accent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14" name="Google Shape;1714;p47"/>
            <p:cNvSpPr/>
            <p:nvPr/>
          </p:nvSpPr>
          <p:spPr>
            <a:xfrm>
              <a:off x="1985166" y="2020915"/>
              <a:ext cx="1394417" cy="206882"/>
            </a:xfrm>
            <a:custGeom>
              <a:avLst/>
              <a:gdLst/>
              <a:ahLst/>
              <a:cxnLst/>
              <a:rect l="l" t="t" r="r" b="b"/>
              <a:pathLst>
                <a:path w="79015" h="11723" extrusionOk="0">
                  <a:moveTo>
                    <a:pt x="73089" y="11626"/>
                  </a:moveTo>
                  <a:lnTo>
                    <a:pt x="5926" y="11626"/>
                  </a:lnTo>
                  <a:cubicBezTo>
                    <a:pt x="2656" y="11723"/>
                    <a:pt x="0" y="9100"/>
                    <a:pt x="0" y="5862"/>
                  </a:cubicBezTo>
                  <a:cubicBezTo>
                    <a:pt x="0" y="2591"/>
                    <a:pt x="2656" y="0"/>
                    <a:pt x="5926" y="65"/>
                  </a:cubicBezTo>
                  <a:lnTo>
                    <a:pt x="73089" y="65"/>
                  </a:lnTo>
                  <a:cubicBezTo>
                    <a:pt x="76327" y="0"/>
                    <a:pt x="79015" y="2591"/>
                    <a:pt x="79015" y="5862"/>
                  </a:cubicBezTo>
                  <a:cubicBezTo>
                    <a:pt x="79015" y="9100"/>
                    <a:pt x="76327" y="11723"/>
                    <a:pt x="73089" y="11626"/>
                  </a:cubicBezTo>
                  <a:close/>
                  <a:moveTo>
                    <a:pt x="5926" y="875"/>
                  </a:moveTo>
                  <a:cubicBezTo>
                    <a:pt x="3109" y="810"/>
                    <a:pt x="810" y="3044"/>
                    <a:pt x="810" y="5862"/>
                  </a:cubicBezTo>
                  <a:cubicBezTo>
                    <a:pt x="810" y="8647"/>
                    <a:pt x="3109" y="10913"/>
                    <a:pt x="5926" y="10816"/>
                  </a:cubicBezTo>
                  <a:lnTo>
                    <a:pt x="73089" y="10816"/>
                  </a:lnTo>
                  <a:cubicBezTo>
                    <a:pt x="75873" y="10913"/>
                    <a:pt x="78205" y="8647"/>
                    <a:pt x="78205" y="5862"/>
                  </a:cubicBezTo>
                  <a:cubicBezTo>
                    <a:pt x="78205" y="3044"/>
                    <a:pt x="75873" y="810"/>
                    <a:pt x="73089" y="875"/>
                  </a:cubicBezTo>
                  <a:close/>
                </a:path>
              </a:pathLst>
            </a:custGeom>
            <a:solidFill>
              <a:srgbClr val="60606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15" name="Google Shape;1715;p47"/>
            <p:cNvSpPr/>
            <p:nvPr/>
          </p:nvSpPr>
          <p:spPr>
            <a:xfrm>
              <a:off x="1994872" y="1972914"/>
              <a:ext cx="1375005" cy="27442"/>
            </a:xfrm>
            <a:custGeom>
              <a:avLst/>
              <a:gdLst/>
              <a:ahLst/>
              <a:cxnLst/>
              <a:rect l="l" t="t" r="r" b="b"/>
              <a:pathLst>
                <a:path w="77915" h="1555" extrusionOk="0">
                  <a:moveTo>
                    <a:pt x="77914" y="777"/>
                  </a:moveTo>
                  <a:cubicBezTo>
                    <a:pt x="77882" y="1198"/>
                    <a:pt x="77558" y="1555"/>
                    <a:pt x="77137" y="1555"/>
                  </a:cubicBezTo>
                  <a:lnTo>
                    <a:pt x="778" y="1555"/>
                  </a:lnTo>
                  <a:cubicBezTo>
                    <a:pt x="325" y="1555"/>
                    <a:pt x="1" y="1198"/>
                    <a:pt x="1" y="777"/>
                  </a:cubicBezTo>
                  <a:lnTo>
                    <a:pt x="1" y="777"/>
                  </a:lnTo>
                  <a:cubicBezTo>
                    <a:pt x="1" y="356"/>
                    <a:pt x="325" y="0"/>
                    <a:pt x="778" y="33"/>
                  </a:cubicBezTo>
                  <a:lnTo>
                    <a:pt x="77137" y="33"/>
                  </a:lnTo>
                  <a:cubicBezTo>
                    <a:pt x="77558" y="0"/>
                    <a:pt x="77914" y="356"/>
                    <a:pt x="77914" y="777"/>
                  </a:cubicBezTo>
                  <a:close/>
                </a:path>
              </a:pathLst>
            </a:custGeom>
            <a:solidFill>
              <a:srgbClr val="60606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16" name="Google Shape;1716;p47"/>
            <p:cNvSpPr/>
            <p:nvPr/>
          </p:nvSpPr>
          <p:spPr>
            <a:xfrm>
              <a:off x="1994872" y="2248356"/>
              <a:ext cx="1375005" cy="26877"/>
            </a:xfrm>
            <a:custGeom>
              <a:avLst/>
              <a:gdLst/>
              <a:ahLst/>
              <a:cxnLst/>
              <a:rect l="l" t="t" r="r" b="b"/>
              <a:pathLst>
                <a:path w="77915" h="1523" extrusionOk="0">
                  <a:moveTo>
                    <a:pt x="77914" y="746"/>
                  </a:moveTo>
                  <a:cubicBezTo>
                    <a:pt x="77914" y="1199"/>
                    <a:pt x="77558" y="1523"/>
                    <a:pt x="77137" y="1523"/>
                  </a:cubicBezTo>
                  <a:lnTo>
                    <a:pt x="778" y="1523"/>
                  </a:lnTo>
                  <a:cubicBezTo>
                    <a:pt x="325" y="1523"/>
                    <a:pt x="1" y="1199"/>
                    <a:pt x="1" y="746"/>
                  </a:cubicBezTo>
                  <a:lnTo>
                    <a:pt x="1" y="746"/>
                  </a:lnTo>
                  <a:cubicBezTo>
                    <a:pt x="1" y="325"/>
                    <a:pt x="325" y="1"/>
                    <a:pt x="778" y="1"/>
                  </a:cubicBezTo>
                  <a:lnTo>
                    <a:pt x="77137" y="1"/>
                  </a:lnTo>
                  <a:cubicBezTo>
                    <a:pt x="77558" y="1"/>
                    <a:pt x="77914" y="325"/>
                    <a:pt x="77914" y="746"/>
                  </a:cubicBezTo>
                  <a:close/>
                </a:path>
              </a:pathLst>
            </a:custGeom>
            <a:solidFill>
              <a:srgbClr val="60606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26" name="Google Shape;1726;p47"/>
            <p:cNvSpPr/>
            <p:nvPr/>
          </p:nvSpPr>
          <p:spPr>
            <a:xfrm>
              <a:off x="1705718" y="3959934"/>
              <a:ext cx="533766" cy="787520"/>
            </a:xfrm>
            <a:custGeom>
              <a:avLst/>
              <a:gdLst/>
              <a:ahLst/>
              <a:cxnLst/>
              <a:rect l="l" t="t" r="r" b="b"/>
              <a:pathLst>
                <a:path w="30246" h="44625" extrusionOk="0">
                  <a:moveTo>
                    <a:pt x="28691" y="35525"/>
                  </a:moveTo>
                  <a:cubicBezTo>
                    <a:pt x="28367" y="36626"/>
                    <a:pt x="27979" y="37662"/>
                    <a:pt x="27428" y="38666"/>
                  </a:cubicBezTo>
                  <a:cubicBezTo>
                    <a:pt x="26554" y="40285"/>
                    <a:pt x="24967" y="42001"/>
                    <a:pt x="23348" y="42811"/>
                  </a:cubicBezTo>
                  <a:cubicBezTo>
                    <a:pt x="20110" y="44430"/>
                    <a:pt x="15350" y="44624"/>
                    <a:pt x="11885" y="44106"/>
                  </a:cubicBezTo>
                  <a:cubicBezTo>
                    <a:pt x="7869" y="43459"/>
                    <a:pt x="4404" y="40965"/>
                    <a:pt x="2493" y="37403"/>
                  </a:cubicBezTo>
                  <a:cubicBezTo>
                    <a:pt x="874" y="34294"/>
                    <a:pt x="518" y="30700"/>
                    <a:pt x="291" y="27202"/>
                  </a:cubicBezTo>
                  <a:cubicBezTo>
                    <a:pt x="32" y="23608"/>
                    <a:pt x="0" y="20046"/>
                    <a:pt x="130" y="16451"/>
                  </a:cubicBezTo>
                  <a:cubicBezTo>
                    <a:pt x="356" y="12824"/>
                    <a:pt x="777" y="8841"/>
                    <a:pt x="2591" y="5700"/>
                  </a:cubicBezTo>
                  <a:cubicBezTo>
                    <a:pt x="4793" y="1879"/>
                    <a:pt x="9197" y="195"/>
                    <a:pt x="13245" y="98"/>
                  </a:cubicBezTo>
                  <a:cubicBezTo>
                    <a:pt x="16515" y="1"/>
                    <a:pt x="20822" y="195"/>
                    <a:pt x="23737" y="1944"/>
                  </a:cubicBezTo>
                  <a:cubicBezTo>
                    <a:pt x="27105" y="3984"/>
                    <a:pt x="28691" y="7967"/>
                    <a:pt x="29242" y="11756"/>
                  </a:cubicBezTo>
                  <a:cubicBezTo>
                    <a:pt x="29987" y="16419"/>
                    <a:pt x="30246" y="21147"/>
                    <a:pt x="29987" y="25842"/>
                  </a:cubicBezTo>
                  <a:cubicBezTo>
                    <a:pt x="29760" y="28886"/>
                    <a:pt x="29566" y="32416"/>
                    <a:pt x="28691" y="35525"/>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27" name="Google Shape;1727;p47"/>
            <p:cNvSpPr/>
            <p:nvPr/>
          </p:nvSpPr>
          <p:spPr>
            <a:xfrm>
              <a:off x="1756578" y="4250253"/>
              <a:ext cx="100026" cy="445758"/>
            </a:xfrm>
            <a:custGeom>
              <a:avLst/>
              <a:gdLst/>
              <a:ahLst/>
              <a:cxnLst/>
              <a:rect l="l" t="t" r="r" b="b"/>
              <a:pathLst>
                <a:path w="5668" h="25259" extrusionOk="0">
                  <a:moveTo>
                    <a:pt x="0" y="0"/>
                  </a:moveTo>
                  <a:lnTo>
                    <a:pt x="162" y="1101"/>
                  </a:lnTo>
                  <a:lnTo>
                    <a:pt x="292" y="2397"/>
                  </a:lnTo>
                  <a:lnTo>
                    <a:pt x="356" y="3174"/>
                  </a:lnTo>
                  <a:lnTo>
                    <a:pt x="486" y="4048"/>
                  </a:lnTo>
                  <a:lnTo>
                    <a:pt x="745" y="5991"/>
                  </a:lnTo>
                  <a:cubicBezTo>
                    <a:pt x="842" y="6671"/>
                    <a:pt x="1004" y="7383"/>
                    <a:pt x="1101" y="8128"/>
                  </a:cubicBezTo>
                  <a:cubicBezTo>
                    <a:pt x="1231" y="8873"/>
                    <a:pt x="1360" y="9650"/>
                    <a:pt x="1522" y="10427"/>
                  </a:cubicBezTo>
                  <a:lnTo>
                    <a:pt x="2008" y="12824"/>
                  </a:lnTo>
                  <a:lnTo>
                    <a:pt x="2558" y="15155"/>
                  </a:lnTo>
                  <a:cubicBezTo>
                    <a:pt x="2720" y="15933"/>
                    <a:pt x="2979" y="16710"/>
                    <a:pt x="3141" y="17422"/>
                  </a:cubicBezTo>
                  <a:cubicBezTo>
                    <a:pt x="3336" y="18135"/>
                    <a:pt x="3530" y="18879"/>
                    <a:pt x="3757" y="19527"/>
                  </a:cubicBezTo>
                  <a:lnTo>
                    <a:pt x="4339" y="21405"/>
                  </a:lnTo>
                  <a:lnTo>
                    <a:pt x="4598" y="22247"/>
                  </a:lnTo>
                  <a:lnTo>
                    <a:pt x="4858" y="22960"/>
                  </a:lnTo>
                  <a:lnTo>
                    <a:pt x="5279" y="24190"/>
                  </a:lnTo>
                  <a:lnTo>
                    <a:pt x="5667" y="25259"/>
                  </a:lnTo>
                  <a:lnTo>
                    <a:pt x="5181" y="24223"/>
                  </a:lnTo>
                  <a:lnTo>
                    <a:pt x="4663" y="23057"/>
                  </a:lnTo>
                  <a:lnTo>
                    <a:pt x="4339" y="22344"/>
                  </a:lnTo>
                  <a:lnTo>
                    <a:pt x="4016" y="21535"/>
                  </a:lnTo>
                  <a:lnTo>
                    <a:pt x="3303" y="19689"/>
                  </a:lnTo>
                  <a:cubicBezTo>
                    <a:pt x="3076" y="19041"/>
                    <a:pt x="2882" y="18329"/>
                    <a:pt x="2655" y="17584"/>
                  </a:cubicBezTo>
                  <a:cubicBezTo>
                    <a:pt x="2396" y="16872"/>
                    <a:pt x="2170" y="16095"/>
                    <a:pt x="2008" y="15317"/>
                  </a:cubicBezTo>
                  <a:lnTo>
                    <a:pt x="1393" y="12953"/>
                  </a:lnTo>
                  <a:lnTo>
                    <a:pt x="939" y="10557"/>
                  </a:lnTo>
                  <a:cubicBezTo>
                    <a:pt x="777" y="9780"/>
                    <a:pt x="680" y="9003"/>
                    <a:pt x="583" y="8225"/>
                  </a:cubicBezTo>
                  <a:cubicBezTo>
                    <a:pt x="453" y="7481"/>
                    <a:pt x="356" y="6768"/>
                    <a:pt x="292" y="6056"/>
                  </a:cubicBezTo>
                  <a:lnTo>
                    <a:pt x="130" y="4080"/>
                  </a:lnTo>
                  <a:lnTo>
                    <a:pt x="65" y="3206"/>
                  </a:lnTo>
                  <a:lnTo>
                    <a:pt x="65" y="2397"/>
                  </a:lnTo>
                  <a:lnTo>
                    <a:pt x="32" y="1101"/>
                  </a:lnTo>
                  <a:close/>
                </a:path>
              </a:pathLst>
            </a:custGeom>
            <a:solidFill>
              <a:srgbClr val="F9F3E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28" name="Google Shape;1728;p47"/>
            <p:cNvSpPr/>
            <p:nvPr/>
          </p:nvSpPr>
          <p:spPr>
            <a:xfrm>
              <a:off x="1829727" y="4199393"/>
              <a:ext cx="58872" cy="416040"/>
            </a:xfrm>
            <a:custGeom>
              <a:avLst/>
              <a:gdLst/>
              <a:ahLst/>
              <a:cxnLst/>
              <a:rect l="l" t="t" r="r" b="b"/>
              <a:pathLst>
                <a:path w="3336" h="23575" extrusionOk="0">
                  <a:moveTo>
                    <a:pt x="97" y="0"/>
                  </a:moveTo>
                  <a:cubicBezTo>
                    <a:pt x="97" y="0"/>
                    <a:pt x="130" y="356"/>
                    <a:pt x="162" y="1036"/>
                  </a:cubicBezTo>
                  <a:lnTo>
                    <a:pt x="227" y="2202"/>
                  </a:lnTo>
                  <a:lnTo>
                    <a:pt x="259" y="2915"/>
                  </a:lnTo>
                  <a:lnTo>
                    <a:pt x="356" y="3724"/>
                  </a:lnTo>
                  <a:lnTo>
                    <a:pt x="518" y="5505"/>
                  </a:lnTo>
                  <a:cubicBezTo>
                    <a:pt x="551" y="6153"/>
                    <a:pt x="680" y="6833"/>
                    <a:pt x="745" y="7513"/>
                  </a:cubicBezTo>
                  <a:cubicBezTo>
                    <a:pt x="810" y="8193"/>
                    <a:pt x="907" y="8905"/>
                    <a:pt x="1036" y="9650"/>
                  </a:cubicBezTo>
                  <a:lnTo>
                    <a:pt x="1328" y="11820"/>
                  </a:lnTo>
                  <a:cubicBezTo>
                    <a:pt x="1587" y="13309"/>
                    <a:pt x="1814" y="14767"/>
                    <a:pt x="2040" y="16127"/>
                  </a:cubicBezTo>
                  <a:lnTo>
                    <a:pt x="2396" y="18135"/>
                  </a:lnTo>
                  <a:lnTo>
                    <a:pt x="2720" y="19916"/>
                  </a:lnTo>
                  <a:lnTo>
                    <a:pt x="3174" y="22571"/>
                  </a:lnTo>
                  <a:cubicBezTo>
                    <a:pt x="3271" y="23219"/>
                    <a:pt x="3336" y="23575"/>
                    <a:pt x="3336" y="23575"/>
                  </a:cubicBezTo>
                  <a:cubicBezTo>
                    <a:pt x="3336" y="23575"/>
                    <a:pt x="3238" y="23219"/>
                    <a:pt x="3044" y="22571"/>
                  </a:cubicBezTo>
                  <a:cubicBezTo>
                    <a:pt x="2882" y="21956"/>
                    <a:pt x="2623" y="21049"/>
                    <a:pt x="2364" y="19980"/>
                  </a:cubicBezTo>
                  <a:cubicBezTo>
                    <a:pt x="2105" y="18879"/>
                    <a:pt x="1814" y="17616"/>
                    <a:pt x="1522" y="16256"/>
                  </a:cubicBezTo>
                  <a:cubicBezTo>
                    <a:pt x="1393" y="15576"/>
                    <a:pt x="1231" y="14864"/>
                    <a:pt x="1134" y="14119"/>
                  </a:cubicBezTo>
                  <a:lnTo>
                    <a:pt x="745" y="11917"/>
                  </a:lnTo>
                  <a:lnTo>
                    <a:pt x="453" y="9715"/>
                  </a:lnTo>
                  <a:cubicBezTo>
                    <a:pt x="356" y="9003"/>
                    <a:pt x="292" y="8258"/>
                    <a:pt x="227" y="7578"/>
                  </a:cubicBezTo>
                  <a:cubicBezTo>
                    <a:pt x="162" y="6865"/>
                    <a:pt x="97" y="6185"/>
                    <a:pt x="65" y="5538"/>
                  </a:cubicBezTo>
                  <a:lnTo>
                    <a:pt x="0" y="3724"/>
                  </a:lnTo>
                  <a:lnTo>
                    <a:pt x="0" y="2915"/>
                  </a:lnTo>
                  <a:lnTo>
                    <a:pt x="32" y="2202"/>
                  </a:lnTo>
                  <a:lnTo>
                    <a:pt x="65" y="1004"/>
                  </a:lnTo>
                  <a:cubicBezTo>
                    <a:pt x="65" y="356"/>
                    <a:pt x="97" y="0"/>
                    <a:pt x="97" y="0"/>
                  </a:cubicBezTo>
                  <a:close/>
                </a:path>
              </a:pathLst>
            </a:custGeom>
            <a:solidFill>
              <a:srgbClr val="F9F3E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29" name="Google Shape;1729;p47"/>
            <p:cNvSpPr/>
            <p:nvPr/>
          </p:nvSpPr>
          <p:spPr>
            <a:xfrm>
              <a:off x="1894864" y="4237670"/>
              <a:ext cx="46889" cy="436634"/>
            </a:xfrm>
            <a:custGeom>
              <a:avLst/>
              <a:gdLst/>
              <a:ahLst/>
              <a:cxnLst/>
              <a:rect l="l" t="t" r="r" b="b"/>
              <a:pathLst>
                <a:path w="2657" h="24742" extrusionOk="0">
                  <a:moveTo>
                    <a:pt x="1" y="1"/>
                  </a:moveTo>
                  <a:lnTo>
                    <a:pt x="130" y="1069"/>
                  </a:lnTo>
                  <a:cubicBezTo>
                    <a:pt x="195" y="1749"/>
                    <a:pt x="325" y="2689"/>
                    <a:pt x="422" y="3854"/>
                  </a:cubicBezTo>
                  <a:lnTo>
                    <a:pt x="584" y="5733"/>
                  </a:lnTo>
                  <a:cubicBezTo>
                    <a:pt x="648" y="6413"/>
                    <a:pt x="746" y="7093"/>
                    <a:pt x="810" y="7837"/>
                  </a:cubicBezTo>
                  <a:cubicBezTo>
                    <a:pt x="972" y="9295"/>
                    <a:pt x="1134" y="10817"/>
                    <a:pt x="1264" y="12371"/>
                  </a:cubicBezTo>
                  <a:cubicBezTo>
                    <a:pt x="1426" y="13925"/>
                    <a:pt x="1652" y="15480"/>
                    <a:pt x="1814" y="16905"/>
                  </a:cubicBezTo>
                  <a:cubicBezTo>
                    <a:pt x="1879" y="17649"/>
                    <a:pt x="1944" y="18330"/>
                    <a:pt x="2041" y="19010"/>
                  </a:cubicBezTo>
                  <a:lnTo>
                    <a:pt x="2268" y="20888"/>
                  </a:lnTo>
                  <a:cubicBezTo>
                    <a:pt x="2397" y="22021"/>
                    <a:pt x="2494" y="22993"/>
                    <a:pt x="2559" y="23673"/>
                  </a:cubicBezTo>
                  <a:lnTo>
                    <a:pt x="2656" y="24741"/>
                  </a:lnTo>
                  <a:lnTo>
                    <a:pt x="2429" y="23705"/>
                  </a:lnTo>
                  <a:cubicBezTo>
                    <a:pt x="2332" y="23025"/>
                    <a:pt x="2106" y="22086"/>
                    <a:pt x="1911" y="20920"/>
                  </a:cubicBezTo>
                  <a:lnTo>
                    <a:pt x="1588" y="19074"/>
                  </a:lnTo>
                  <a:cubicBezTo>
                    <a:pt x="1458" y="18427"/>
                    <a:pt x="1361" y="17714"/>
                    <a:pt x="1264" y="17002"/>
                  </a:cubicBezTo>
                  <a:cubicBezTo>
                    <a:pt x="1069" y="15545"/>
                    <a:pt x="875" y="13990"/>
                    <a:pt x="681" y="12436"/>
                  </a:cubicBezTo>
                  <a:cubicBezTo>
                    <a:pt x="487" y="10914"/>
                    <a:pt x="389" y="9327"/>
                    <a:pt x="260" y="7870"/>
                  </a:cubicBezTo>
                  <a:cubicBezTo>
                    <a:pt x="227" y="7157"/>
                    <a:pt x="163" y="6445"/>
                    <a:pt x="130" y="5765"/>
                  </a:cubicBezTo>
                  <a:lnTo>
                    <a:pt x="66" y="3887"/>
                  </a:lnTo>
                  <a:cubicBezTo>
                    <a:pt x="33" y="2721"/>
                    <a:pt x="33" y="1749"/>
                    <a:pt x="1" y="1037"/>
                  </a:cubicBezTo>
                  <a:cubicBezTo>
                    <a:pt x="1" y="357"/>
                    <a:pt x="1" y="1"/>
                    <a:pt x="1" y="1"/>
                  </a:cubicBezTo>
                  <a:close/>
                </a:path>
              </a:pathLst>
            </a:custGeom>
            <a:solidFill>
              <a:srgbClr val="F9F3E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30" name="Google Shape;1730;p47"/>
            <p:cNvSpPr/>
            <p:nvPr/>
          </p:nvSpPr>
          <p:spPr>
            <a:xfrm>
              <a:off x="1977154" y="4201670"/>
              <a:ext cx="20030" cy="478918"/>
            </a:xfrm>
            <a:custGeom>
              <a:avLst/>
              <a:gdLst/>
              <a:ahLst/>
              <a:cxnLst/>
              <a:rect l="l" t="t" r="r" b="b"/>
              <a:pathLst>
                <a:path w="1135" h="27138" extrusionOk="0">
                  <a:moveTo>
                    <a:pt x="33" y="1"/>
                  </a:moveTo>
                  <a:lnTo>
                    <a:pt x="130" y="1166"/>
                  </a:lnTo>
                  <a:cubicBezTo>
                    <a:pt x="195" y="1879"/>
                    <a:pt x="292" y="2947"/>
                    <a:pt x="389" y="4210"/>
                  </a:cubicBezTo>
                  <a:cubicBezTo>
                    <a:pt x="454" y="5506"/>
                    <a:pt x="551" y="6963"/>
                    <a:pt x="649" y="8582"/>
                  </a:cubicBezTo>
                  <a:cubicBezTo>
                    <a:pt x="746" y="10169"/>
                    <a:pt x="810" y="11853"/>
                    <a:pt x="875" y="13569"/>
                  </a:cubicBezTo>
                  <a:cubicBezTo>
                    <a:pt x="940" y="15253"/>
                    <a:pt x="1005" y="16937"/>
                    <a:pt x="1037" y="18556"/>
                  </a:cubicBezTo>
                  <a:cubicBezTo>
                    <a:pt x="1070" y="20143"/>
                    <a:pt x="1102" y="21632"/>
                    <a:pt x="1102" y="22895"/>
                  </a:cubicBezTo>
                  <a:cubicBezTo>
                    <a:pt x="1134" y="24191"/>
                    <a:pt x="1102" y="25227"/>
                    <a:pt x="1102" y="25972"/>
                  </a:cubicBezTo>
                  <a:lnTo>
                    <a:pt x="1102" y="27138"/>
                  </a:lnTo>
                  <a:lnTo>
                    <a:pt x="1005" y="25972"/>
                  </a:lnTo>
                  <a:cubicBezTo>
                    <a:pt x="972" y="25259"/>
                    <a:pt x="843" y="24191"/>
                    <a:pt x="778" y="22895"/>
                  </a:cubicBezTo>
                  <a:cubicBezTo>
                    <a:pt x="713" y="21632"/>
                    <a:pt x="584" y="20143"/>
                    <a:pt x="519" y="18556"/>
                  </a:cubicBezTo>
                  <a:cubicBezTo>
                    <a:pt x="422" y="16969"/>
                    <a:pt x="357" y="15285"/>
                    <a:pt x="260" y="13569"/>
                  </a:cubicBezTo>
                  <a:cubicBezTo>
                    <a:pt x="195" y="11885"/>
                    <a:pt x="163" y="10169"/>
                    <a:pt x="98" y="8582"/>
                  </a:cubicBezTo>
                  <a:cubicBezTo>
                    <a:pt x="66" y="6995"/>
                    <a:pt x="66" y="5506"/>
                    <a:pt x="33" y="4243"/>
                  </a:cubicBezTo>
                  <a:cubicBezTo>
                    <a:pt x="1" y="2947"/>
                    <a:pt x="33" y="1879"/>
                    <a:pt x="33" y="1134"/>
                  </a:cubicBezTo>
                  <a:close/>
                </a:path>
              </a:pathLst>
            </a:custGeom>
            <a:solidFill>
              <a:srgbClr val="F9F3E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31" name="Google Shape;1731;p47"/>
            <p:cNvSpPr/>
            <p:nvPr/>
          </p:nvSpPr>
          <p:spPr>
            <a:xfrm>
              <a:off x="2058315" y="4194822"/>
              <a:ext cx="21724" cy="473200"/>
            </a:xfrm>
            <a:custGeom>
              <a:avLst/>
              <a:gdLst/>
              <a:ahLst/>
              <a:cxnLst/>
              <a:rect l="l" t="t" r="r" b="b"/>
              <a:pathLst>
                <a:path w="1231" h="26814" extrusionOk="0">
                  <a:moveTo>
                    <a:pt x="0" y="0"/>
                  </a:moveTo>
                  <a:lnTo>
                    <a:pt x="162" y="1166"/>
                  </a:lnTo>
                  <a:cubicBezTo>
                    <a:pt x="227" y="1878"/>
                    <a:pt x="389" y="2915"/>
                    <a:pt x="518" y="4177"/>
                  </a:cubicBezTo>
                  <a:lnTo>
                    <a:pt x="745" y="6185"/>
                  </a:lnTo>
                  <a:cubicBezTo>
                    <a:pt x="842" y="6930"/>
                    <a:pt x="875" y="7675"/>
                    <a:pt x="939" y="8452"/>
                  </a:cubicBezTo>
                  <a:cubicBezTo>
                    <a:pt x="1037" y="10039"/>
                    <a:pt x="1101" y="11690"/>
                    <a:pt x="1198" y="13407"/>
                  </a:cubicBezTo>
                  <a:cubicBezTo>
                    <a:pt x="1198" y="15090"/>
                    <a:pt x="1231" y="16742"/>
                    <a:pt x="1231" y="18329"/>
                  </a:cubicBezTo>
                  <a:lnTo>
                    <a:pt x="1231" y="20596"/>
                  </a:lnTo>
                  <a:lnTo>
                    <a:pt x="1166" y="22636"/>
                  </a:lnTo>
                  <a:cubicBezTo>
                    <a:pt x="1134" y="23899"/>
                    <a:pt x="1069" y="24935"/>
                    <a:pt x="1037" y="25680"/>
                  </a:cubicBezTo>
                  <a:lnTo>
                    <a:pt x="972" y="26813"/>
                  </a:lnTo>
                  <a:lnTo>
                    <a:pt x="939" y="25680"/>
                  </a:lnTo>
                  <a:cubicBezTo>
                    <a:pt x="907" y="24935"/>
                    <a:pt x="842" y="23899"/>
                    <a:pt x="842" y="22636"/>
                  </a:cubicBezTo>
                  <a:cubicBezTo>
                    <a:pt x="842" y="21988"/>
                    <a:pt x="810" y="21308"/>
                    <a:pt x="777" y="20596"/>
                  </a:cubicBezTo>
                  <a:cubicBezTo>
                    <a:pt x="777" y="19883"/>
                    <a:pt x="745" y="19106"/>
                    <a:pt x="713" y="18329"/>
                  </a:cubicBezTo>
                  <a:cubicBezTo>
                    <a:pt x="680" y="16774"/>
                    <a:pt x="648" y="15090"/>
                    <a:pt x="616" y="13407"/>
                  </a:cubicBezTo>
                  <a:cubicBezTo>
                    <a:pt x="551" y="11723"/>
                    <a:pt x="454" y="10071"/>
                    <a:pt x="421" y="8484"/>
                  </a:cubicBezTo>
                  <a:cubicBezTo>
                    <a:pt x="356" y="7707"/>
                    <a:pt x="389" y="6962"/>
                    <a:pt x="324" y="6250"/>
                  </a:cubicBezTo>
                  <a:lnTo>
                    <a:pt x="195" y="4210"/>
                  </a:lnTo>
                  <a:cubicBezTo>
                    <a:pt x="130" y="2947"/>
                    <a:pt x="97" y="1911"/>
                    <a:pt x="65" y="1166"/>
                  </a:cubicBezTo>
                  <a:close/>
                </a:path>
              </a:pathLst>
            </a:custGeom>
            <a:solidFill>
              <a:srgbClr val="F9F3E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32" name="Google Shape;1732;p47"/>
            <p:cNvSpPr/>
            <p:nvPr/>
          </p:nvSpPr>
          <p:spPr>
            <a:xfrm>
              <a:off x="2138893" y="4247959"/>
              <a:ext cx="25165" cy="379474"/>
            </a:xfrm>
            <a:custGeom>
              <a:avLst/>
              <a:gdLst/>
              <a:ahLst/>
              <a:cxnLst/>
              <a:rect l="l" t="t" r="r" b="b"/>
              <a:pathLst>
                <a:path w="1426" h="21503" extrusionOk="0">
                  <a:moveTo>
                    <a:pt x="486" y="1"/>
                  </a:moveTo>
                  <a:cubicBezTo>
                    <a:pt x="486" y="1"/>
                    <a:pt x="551" y="357"/>
                    <a:pt x="648" y="940"/>
                  </a:cubicBezTo>
                  <a:lnTo>
                    <a:pt x="777" y="1976"/>
                  </a:lnTo>
                  <a:cubicBezTo>
                    <a:pt x="842" y="2397"/>
                    <a:pt x="907" y="2850"/>
                    <a:pt x="972" y="3368"/>
                  </a:cubicBezTo>
                  <a:lnTo>
                    <a:pt x="1134" y="4988"/>
                  </a:lnTo>
                  <a:cubicBezTo>
                    <a:pt x="1198" y="5571"/>
                    <a:pt x="1231" y="6186"/>
                    <a:pt x="1263" y="6801"/>
                  </a:cubicBezTo>
                  <a:cubicBezTo>
                    <a:pt x="1328" y="7449"/>
                    <a:pt x="1360" y="8096"/>
                    <a:pt x="1360" y="8744"/>
                  </a:cubicBezTo>
                  <a:cubicBezTo>
                    <a:pt x="1360" y="9424"/>
                    <a:pt x="1393" y="10104"/>
                    <a:pt x="1425" y="10784"/>
                  </a:cubicBezTo>
                  <a:cubicBezTo>
                    <a:pt x="1425" y="11464"/>
                    <a:pt x="1360" y="12144"/>
                    <a:pt x="1360" y="12792"/>
                  </a:cubicBezTo>
                  <a:cubicBezTo>
                    <a:pt x="1328" y="13472"/>
                    <a:pt x="1263" y="14120"/>
                    <a:pt x="1231" y="14767"/>
                  </a:cubicBezTo>
                  <a:cubicBezTo>
                    <a:pt x="1166" y="15383"/>
                    <a:pt x="1134" y="15998"/>
                    <a:pt x="1037" y="16581"/>
                  </a:cubicBezTo>
                  <a:lnTo>
                    <a:pt x="777" y="18200"/>
                  </a:lnTo>
                  <a:lnTo>
                    <a:pt x="648" y="18912"/>
                  </a:lnTo>
                  <a:lnTo>
                    <a:pt x="486" y="19560"/>
                  </a:lnTo>
                  <a:lnTo>
                    <a:pt x="227" y="20596"/>
                  </a:lnTo>
                  <a:cubicBezTo>
                    <a:pt x="97" y="21179"/>
                    <a:pt x="0" y="21503"/>
                    <a:pt x="0" y="21503"/>
                  </a:cubicBezTo>
                  <a:cubicBezTo>
                    <a:pt x="0" y="21503"/>
                    <a:pt x="33" y="21179"/>
                    <a:pt x="130" y="20596"/>
                  </a:cubicBezTo>
                  <a:lnTo>
                    <a:pt x="259" y="19528"/>
                  </a:lnTo>
                  <a:lnTo>
                    <a:pt x="356" y="18880"/>
                  </a:lnTo>
                  <a:lnTo>
                    <a:pt x="421" y="18167"/>
                  </a:lnTo>
                  <a:lnTo>
                    <a:pt x="583" y="16548"/>
                  </a:lnTo>
                  <a:cubicBezTo>
                    <a:pt x="648" y="15965"/>
                    <a:pt x="648" y="15350"/>
                    <a:pt x="680" y="14735"/>
                  </a:cubicBezTo>
                  <a:cubicBezTo>
                    <a:pt x="713" y="14087"/>
                    <a:pt x="745" y="13440"/>
                    <a:pt x="745" y="12792"/>
                  </a:cubicBezTo>
                  <a:cubicBezTo>
                    <a:pt x="745" y="12112"/>
                    <a:pt x="777" y="11432"/>
                    <a:pt x="810" y="10752"/>
                  </a:cubicBezTo>
                  <a:cubicBezTo>
                    <a:pt x="810" y="10072"/>
                    <a:pt x="810" y="9392"/>
                    <a:pt x="810" y="8744"/>
                  </a:cubicBezTo>
                  <a:cubicBezTo>
                    <a:pt x="810" y="8064"/>
                    <a:pt x="777" y="7416"/>
                    <a:pt x="745" y="6769"/>
                  </a:cubicBezTo>
                  <a:cubicBezTo>
                    <a:pt x="745" y="6153"/>
                    <a:pt x="745" y="5538"/>
                    <a:pt x="713" y="4955"/>
                  </a:cubicBezTo>
                  <a:lnTo>
                    <a:pt x="648" y="3336"/>
                  </a:lnTo>
                  <a:cubicBezTo>
                    <a:pt x="616" y="2332"/>
                    <a:pt x="551" y="1490"/>
                    <a:pt x="551" y="907"/>
                  </a:cubicBezTo>
                  <a:cubicBezTo>
                    <a:pt x="518" y="357"/>
                    <a:pt x="486" y="1"/>
                    <a:pt x="486" y="1"/>
                  </a:cubicBezTo>
                  <a:close/>
                </a:path>
              </a:pathLst>
            </a:custGeom>
            <a:solidFill>
              <a:srgbClr val="F9F3E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33" name="Google Shape;1733;p47"/>
            <p:cNvSpPr/>
            <p:nvPr/>
          </p:nvSpPr>
          <p:spPr>
            <a:xfrm>
              <a:off x="3125265" y="3960516"/>
              <a:ext cx="533766" cy="786937"/>
            </a:xfrm>
            <a:custGeom>
              <a:avLst/>
              <a:gdLst/>
              <a:ahLst/>
              <a:cxnLst/>
              <a:rect l="l" t="t" r="r" b="b"/>
              <a:pathLst>
                <a:path w="30246" h="44592" extrusionOk="0">
                  <a:moveTo>
                    <a:pt x="1555" y="35492"/>
                  </a:moveTo>
                  <a:cubicBezTo>
                    <a:pt x="1846" y="36593"/>
                    <a:pt x="2267" y="37629"/>
                    <a:pt x="2785" y="38633"/>
                  </a:cubicBezTo>
                  <a:cubicBezTo>
                    <a:pt x="3659" y="40252"/>
                    <a:pt x="5279" y="41968"/>
                    <a:pt x="6898" y="42778"/>
                  </a:cubicBezTo>
                  <a:cubicBezTo>
                    <a:pt x="10136" y="44397"/>
                    <a:pt x="14864" y="44591"/>
                    <a:pt x="18361" y="44073"/>
                  </a:cubicBezTo>
                  <a:cubicBezTo>
                    <a:pt x="22344" y="43426"/>
                    <a:pt x="25809" y="40932"/>
                    <a:pt x="27752" y="37370"/>
                  </a:cubicBezTo>
                  <a:cubicBezTo>
                    <a:pt x="29372" y="34261"/>
                    <a:pt x="29728" y="30667"/>
                    <a:pt x="29922" y="27169"/>
                  </a:cubicBezTo>
                  <a:cubicBezTo>
                    <a:pt x="30181" y="23607"/>
                    <a:pt x="30246" y="20013"/>
                    <a:pt x="30084" y="16418"/>
                  </a:cubicBezTo>
                  <a:cubicBezTo>
                    <a:pt x="29890" y="12824"/>
                    <a:pt x="29469" y="8808"/>
                    <a:pt x="27623" y="5667"/>
                  </a:cubicBezTo>
                  <a:cubicBezTo>
                    <a:pt x="25421" y="1846"/>
                    <a:pt x="21017" y="162"/>
                    <a:pt x="17001" y="65"/>
                  </a:cubicBezTo>
                  <a:cubicBezTo>
                    <a:pt x="13731" y="0"/>
                    <a:pt x="9424" y="162"/>
                    <a:pt x="6509" y="1943"/>
                  </a:cubicBezTo>
                  <a:cubicBezTo>
                    <a:pt x="3141" y="3951"/>
                    <a:pt x="1555" y="7934"/>
                    <a:pt x="1004" y="11723"/>
                  </a:cubicBezTo>
                  <a:cubicBezTo>
                    <a:pt x="259" y="16386"/>
                    <a:pt x="0" y="21114"/>
                    <a:pt x="259" y="25809"/>
                  </a:cubicBezTo>
                  <a:cubicBezTo>
                    <a:pt x="486" y="28853"/>
                    <a:pt x="680" y="32383"/>
                    <a:pt x="1555" y="35492"/>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34" name="Google Shape;1734;p47"/>
            <p:cNvSpPr/>
            <p:nvPr/>
          </p:nvSpPr>
          <p:spPr>
            <a:xfrm>
              <a:off x="3508145" y="4250253"/>
              <a:ext cx="99461" cy="445758"/>
            </a:xfrm>
            <a:custGeom>
              <a:avLst/>
              <a:gdLst/>
              <a:ahLst/>
              <a:cxnLst/>
              <a:rect l="l" t="t" r="r" b="b"/>
              <a:pathLst>
                <a:path w="5636" h="25259" extrusionOk="0">
                  <a:moveTo>
                    <a:pt x="5635" y="0"/>
                  </a:moveTo>
                  <a:lnTo>
                    <a:pt x="5635" y="1101"/>
                  </a:lnTo>
                  <a:cubicBezTo>
                    <a:pt x="5635" y="1457"/>
                    <a:pt x="5635" y="1911"/>
                    <a:pt x="5603" y="2397"/>
                  </a:cubicBezTo>
                  <a:lnTo>
                    <a:pt x="5603" y="3206"/>
                  </a:lnTo>
                  <a:lnTo>
                    <a:pt x="5538" y="4080"/>
                  </a:lnTo>
                  <a:lnTo>
                    <a:pt x="5376" y="6056"/>
                  </a:lnTo>
                  <a:cubicBezTo>
                    <a:pt x="5312" y="6768"/>
                    <a:pt x="5182" y="7481"/>
                    <a:pt x="5085" y="8225"/>
                  </a:cubicBezTo>
                  <a:cubicBezTo>
                    <a:pt x="4988" y="9003"/>
                    <a:pt x="4891" y="9780"/>
                    <a:pt x="4729" y="10557"/>
                  </a:cubicBezTo>
                  <a:lnTo>
                    <a:pt x="4243" y="12953"/>
                  </a:lnTo>
                  <a:lnTo>
                    <a:pt x="3660" y="15317"/>
                  </a:lnTo>
                  <a:cubicBezTo>
                    <a:pt x="3498" y="16095"/>
                    <a:pt x="3239" y="16872"/>
                    <a:pt x="3012" y="17584"/>
                  </a:cubicBezTo>
                  <a:cubicBezTo>
                    <a:pt x="2786" y="18329"/>
                    <a:pt x="2591" y="19041"/>
                    <a:pt x="2332" y="19689"/>
                  </a:cubicBezTo>
                  <a:lnTo>
                    <a:pt x="1652" y="21535"/>
                  </a:lnTo>
                  <a:lnTo>
                    <a:pt x="1328" y="22344"/>
                  </a:lnTo>
                  <a:lnTo>
                    <a:pt x="1005" y="23057"/>
                  </a:lnTo>
                  <a:lnTo>
                    <a:pt x="487" y="24223"/>
                  </a:lnTo>
                  <a:lnTo>
                    <a:pt x="1" y="25259"/>
                  </a:lnTo>
                  <a:lnTo>
                    <a:pt x="357" y="24190"/>
                  </a:lnTo>
                  <a:lnTo>
                    <a:pt x="810" y="22960"/>
                  </a:lnTo>
                  <a:lnTo>
                    <a:pt x="1069" y="22247"/>
                  </a:lnTo>
                  <a:lnTo>
                    <a:pt x="1328" y="21405"/>
                  </a:lnTo>
                  <a:lnTo>
                    <a:pt x="1911" y="19527"/>
                  </a:lnTo>
                  <a:cubicBezTo>
                    <a:pt x="2138" y="18879"/>
                    <a:pt x="2300" y="18135"/>
                    <a:pt x="2494" y="17422"/>
                  </a:cubicBezTo>
                  <a:cubicBezTo>
                    <a:pt x="2721" y="16677"/>
                    <a:pt x="2915" y="15933"/>
                    <a:pt x="3110" y="15155"/>
                  </a:cubicBezTo>
                  <a:lnTo>
                    <a:pt x="3660" y="12824"/>
                  </a:lnTo>
                  <a:lnTo>
                    <a:pt x="4146" y="10427"/>
                  </a:lnTo>
                  <a:cubicBezTo>
                    <a:pt x="4308" y="9650"/>
                    <a:pt x="4437" y="8873"/>
                    <a:pt x="4534" y="8128"/>
                  </a:cubicBezTo>
                  <a:cubicBezTo>
                    <a:pt x="4664" y="7383"/>
                    <a:pt x="4826" y="6671"/>
                    <a:pt x="4891" y="5991"/>
                  </a:cubicBezTo>
                  <a:lnTo>
                    <a:pt x="5182" y="4048"/>
                  </a:lnTo>
                  <a:lnTo>
                    <a:pt x="5279" y="3174"/>
                  </a:lnTo>
                  <a:lnTo>
                    <a:pt x="5376" y="2397"/>
                  </a:lnTo>
                  <a:lnTo>
                    <a:pt x="5506" y="1101"/>
                  </a:lnTo>
                  <a:close/>
                </a:path>
              </a:pathLst>
            </a:custGeom>
            <a:solidFill>
              <a:srgbClr val="F9F3E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35" name="Google Shape;1735;p47"/>
            <p:cNvSpPr/>
            <p:nvPr/>
          </p:nvSpPr>
          <p:spPr>
            <a:xfrm>
              <a:off x="3476150" y="4199393"/>
              <a:ext cx="59454" cy="416040"/>
            </a:xfrm>
            <a:custGeom>
              <a:avLst/>
              <a:gdLst/>
              <a:ahLst/>
              <a:cxnLst/>
              <a:rect l="l" t="t" r="r" b="b"/>
              <a:pathLst>
                <a:path w="3369" h="23575" extrusionOk="0">
                  <a:moveTo>
                    <a:pt x="3239" y="0"/>
                  </a:moveTo>
                  <a:cubicBezTo>
                    <a:pt x="3239" y="0"/>
                    <a:pt x="3239" y="356"/>
                    <a:pt x="3271" y="1036"/>
                  </a:cubicBezTo>
                  <a:cubicBezTo>
                    <a:pt x="3271" y="1360"/>
                    <a:pt x="3303" y="1749"/>
                    <a:pt x="3303" y="2202"/>
                  </a:cubicBezTo>
                  <a:cubicBezTo>
                    <a:pt x="3303" y="2429"/>
                    <a:pt x="3336" y="2656"/>
                    <a:pt x="3336" y="2915"/>
                  </a:cubicBezTo>
                  <a:cubicBezTo>
                    <a:pt x="3368" y="3174"/>
                    <a:pt x="3336" y="3465"/>
                    <a:pt x="3303" y="3724"/>
                  </a:cubicBezTo>
                  <a:lnTo>
                    <a:pt x="3271" y="5538"/>
                  </a:lnTo>
                  <a:cubicBezTo>
                    <a:pt x="3239" y="6185"/>
                    <a:pt x="3174" y="6865"/>
                    <a:pt x="3109" y="7578"/>
                  </a:cubicBezTo>
                  <a:cubicBezTo>
                    <a:pt x="3044" y="8290"/>
                    <a:pt x="2980" y="9003"/>
                    <a:pt x="2882" y="9715"/>
                  </a:cubicBezTo>
                  <a:lnTo>
                    <a:pt x="2591" y="11917"/>
                  </a:lnTo>
                  <a:lnTo>
                    <a:pt x="2202" y="14119"/>
                  </a:lnTo>
                  <a:cubicBezTo>
                    <a:pt x="2105" y="14864"/>
                    <a:pt x="1943" y="15576"/>
                    <a:pt x="1814" y="16256"/>
                  </a:cubicBezTo>
                  <a:cubicBezTo>
                    <a:pt x="1522" y="17616"/>
                    <a:pt x="1231" y="18879"/>
                    <a:pt x="972" y="19980"/>
                  </a:cubicBezTo>
                  <a:cubicBezTo>
                    <a:pt x="680" y="21049"/>
                    <a:pt x="421" y="21956"/>
                    <a:pt x="259" y="22603"/>
                  </a:cubicBezTo>
                  <a:cubicBezTo>
                    <a:pt x="97" y="23219"/>
                    <a:pt x="0" y="23575"/>
                    <a:pt x="0" y="23575"/>
                  </a:cubicBezTo>
                  <a:cubicBezTo>
                    <a:pt x="0" y="23575"/>
                    <a:pt x="33" y="23219"/>
                    <a:pt x="162" y="22571"/>
                  </a:cubicBezTo>
                  <a:lnTo>
                    <a:pt x="616" y="19916"/>
                  </a:lnTo>
                  <a:lnTo>
                    <a:pt x="939" y="18135"/>
                  </a:lnTo>
                  <a:lnTo>
                    <a:pt x="1263" y="16127"/>
                  </a:lnTo>
                  <a:cubicBezTo>
                    <a:pt x="1522" y="14767"/>
                    <a:pt x="1749" y="13309"/>
                    <a:pt x="1976" y="11820"/>
                  </a:cubicBezTo>
                  <a:lnTo>
                    <a:pt x="2300" y="9650"/>
                  </a:lnTo>
                  <a:cubicBezTo>
                    <a:pt x="2429" y="8905"/>
                    <a:pt x="2494" y="8193"/>
                    <a:pt x="2591" y="7513"/>
                  </a:cubicBezTo>
                  <a:cubicBezTo>
                    <a:pt x="2656" y="6833"/>
                    <a:pt x="2753" y="6153"/>
                    <a:pt x="2818" y="5505"/>
                  </a:cubicBezTo>
                  <a:lnTo>
                    <a:pt x="2980" y="3724"/>
                  </a:lnTo>
                  <a:lnTo>
                    <a:pt x="3044" y="2915"/>
                  </a:lnTo>
                  <a:cubicBezTo>
                    <a:pt x="3044" y="2656"/>
                    <a:pt x="3077" y="2429"/>
                    <a:pt x="3077" y="2202"/>
                  </a:cubicBezTo>
                  <a:cubicBezTo>
                    <a:pt x="3109" y="1749"/>
                    <a:pt x="3141" y="1360"/>
                    <a:pt x="3174" y="1036"/>
                  </a:cubicBezTo>
                  <a:cubicBezTo>
                    <a:pt x="3206" y="356"/>
                    <a:pt x="3239" y="0"/>
                    <a:pt x="3239" y="0"/>
                  </a:cubicBezTo>
                  <a:close/>
                </a:path>
              </a:pathLst>
            </a:custGeom>
            <a:solidFill>
              <a:srgbClr val="F9F3E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36" name="Google Shape;1736;p47"/>
            <p:cNvSpPr/>
            <p:nvPr/>
          </p:nvSpPr>
          <p:spPr>
            <a:xfrm>
              <a:off x="3422996" y="4237670"/>
              <a:ext cx="46307" cy="437199"/>
            </a:xfrm>
            <a:custGeom>
              <a:avLst/>
              <a:gdLst/>
              <a:ahLst/>
              <a:cxnLst/>
              <a:rect l="l" t="t" r="r" b="b"/>
              <a:pathLst>
                <a:path w="2624" h="24774" extrusionOk="0">
                  <a:moveTo>
                    <a:pt x="2624" y="1"/>
                  </a:moveTo>
                  <a:lnTo>
                    <a:pt x="2624" y="1069"/>
                  </a:lnTo>
                  <a:cubicBezTo>
                    <a:pt x="2624" y="1717"/>
                    <a:pt x="2624" y="2721"/>
                    <a:pt x="2591" y="3887"/>
                  </a:cubicBezTo>
                  <a:lnTo>
                    <a:pt x="2527" y="5797"/>
                  </a:lnTo>
                  <a:cubicBezTo>
                    <a:pt x="2494" y="6445"/>
                    <a:pt x="2429" y="7157"/>
                    <a:pt x="2365" y="7902"/>
                  </a:cubicBezTo>
                  <a:cubicBezTo>
                    <a:pt x="2268" y="9359"/>
                    <a:pt x="2106" y="10914"/>
                    <a:pt x="1976" y="12468"/>
                  </a:cubicBezTo>
                  <a:cubicBezTo>
                    <a:pt x="1814" y="14023"/>
                    <a:pt x="1555" y="15545"/>
                    <a:pt x="1361" y="17002"/>
                  </a:cubicBezTo>
                  <a:cubicBezTo>
                    <a:pt x="1264" y="17714"/>
                    <a:pt x="1167" y="18427"/>
                    <a:pt x="1069" y="19074"/>
                  </a:cubicBezTo>
                  <a:lnTo>
                    <a:pt x="746" y="20953"/>
                  </a:lnTo>
                  <a:cubicBezTo>
                    <a:pt x="519" y="22086"/>
                    <a:pt x="325" y="23057"/>
                    <a:pt x="195" y="23705"/>
                  </a:cubicBezTo>
                  <a:lnTo>
                    <a:pt x="1" y="24774"/>
                  </a:lnTo>
                  <a:lnTo>
                    <a:pt x="98" y="23705"/>
                  </a:lnTo>
                  <a:cubicBezTo>
                    <a:pt x="163" y="23025"/>
                    <a:pt x="260" y="22054"/>
                    <a:pt x="389" y="20888"/>
                  </a:cubicBezTo>
                  <a:lnTo>
                    <a:pt x="616" y="19010"/>
                  </a:lnTo>
                  <a:cubicBezTo>
                    <a:pt x="713" y="18362"/>
                    <a:pt x="746" y="17649"/>
                    <a:pt x="843" y="16937"/>
                  </a:cubicBezTo>
                  <a:cubicBezTo>
                    <a:pt x="1005" y="15480"/>
                    <a:pt x="1167" y="13925"/>
                    <a:pt x="1361" y="12403"/>
                  </a:cubicBezTo>
                  <a:cubicBezTo>
                    <a:pt x="1555" y="10849"/>
                    <a:pt x="1685" y="9295"/>
                    <a:pt x="1847" y="7837"/>
                  </a:cubicBezTo>
                  <a:cubicBezTo>
                    <a:pt x="1911" y="7125"/>
                    <a:pt x="2008" y="6413"/>
                    <a:pt x="2041" y="5765"/>
                  </a:cubicBezTo>
                  <a:lnTo>
                    <a:pt x="2235" y="3887"/>
                  </a:lnTo>
                  <a:cubicBezTo>
                    <a:pt x="2332" y="2721"/>
                    <a:pt x="2429" y="1749"/>
                    <a:pt x="2527" y="1069"/>
                  </a:cubicBezTo>
                  <a:close/>
                </a:path>
              </a:pathLst>
            </a:custGeom>
            <a:solidFill>
              <a:srgbClr val="F9F3E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37" name="Google Shape;1737;p47"/>
            <p:cNvSpPr/>
            <p:nvPr/>
          </p:nvSpPr>
          <p:spPr>
            <a:xfrm>
              <a:off x="3367565" y="4201670"/>
              <a:ext cx="19448" cy="479482"/>
            </a:xfrm>
            <a:custGeom>
              <a:avLst/>
              <a:gdLst/>
              <a:ahLst/>
              <a:cxnLst/>
              <a:rect l="l" t="t" r="r" b="b"/>
              <a:pathLst>
                <a:path w="1102" h="27170" extrusionOk="0">
                  <a:moveTo>
                    <a:pt x="1102" y="1"/>
                  </a:moveTo>
                  <a:lnTo>
                    <a:pt x="1102" y="1166"/>
                  </a:lnTo>
                  <a:lnTo>
                    <a:pt x="1102" y="4243"/>
                  </a:lnTo>
                  <a:cubicBezTo>
                    <a:pt x="1102" y="5506"/>
                    <a:pt x="1069" y="6995"/>
                    <a:pt x="1004" y="8582"/>
                  </a:cubicBezTo>
                  <a:cubicBezTo>
                    <a:pt x="972" y="10169"/>
                    <a:pt x="907" y="11885"/>
                    <a:pt x="843" y="13569"/>
                  </a:cubicBezTo>
                  <a:cubicBezTo>
                    <a:pt x="778" y="15285"/>
                    <a:pt x="713" y="16969"/>
                    <a:pt x="616" y="18556"/>
                  </a:cubicBezTo>
                  <a:cubicBezTo>
                    <a:pt x="519" y="20143"/>
                    <a:pt x="422" y="21632"/>
                    <a:pt x="357" y="22928"/>
                  </a:cubicBezTo>
                  <a:cubicBezTo>
                    <a:pt x="260" y="24191"/>
                    <a:pt x="163" y="25259"/>
                    <a:pt x="98" y="26004"/>
                  </a:cubicBezTo>
                  <a:lnTo>
                    <a:pt x="1" y="27170"/>
                  </a:lnTo>
                  <a:lnTo>
                    <a:pt x="1" y="26004"/>
                  </a:lnTo>
                  <a:lnTo>
                    <a:pt x="1" y="22895"/>
                  </a:lnTo>
                  <a:cubicBezTo>
                    <a:pt x="1" y="21632"/>
                    <a:pt x="33" y="20143"/>
                    <a:pt x="65" y="18556"/>
                  </a:cubicBezTo>
                  <a:cubicBezTo>
                    <a:pt x="130" y="16969"/>
                    <a:pt x="195" y="15253"/>
                    <a:pt x="227" y="13569"/>
                  </a:cubicBezTo>
                  <a:cubicBezTo>
                    <a:pt x="292" y="11853"/>
                    <a:pt x="389" y="10169"/>
                    <a:pt x="486" y="8582"/>
                  </a:cubicBezTo>
                  <a:cubicBezTo>
                    <a:pt x="551" y="6995"/>
                    <a:pt x="681" y="5506"/>
                    <a:pt x="745" y="4243"/>
                  </a:cubicBezTo>
                  <a:cubicBezTo>
                    <a:pt x="810" y="2947"/>
                    <a:pt x="907" y="1911"/>
                    <a:pt x="972" y="1166"/>
                  </a:cubicBezTo>
                  <a:close/>
                </a:path>
              </a:pathLst>
            </a:custGeom>
            <a:solidFill>
              <a:srgbClr val="F9F3E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38" name="Google Shape;1738;p47"/>
            <p:cNvSpPr/>
            <p:nvPr/>
          </p:nvSpPr>
          <p:spPr>
            <a:xfrm>
              <a:off x="3284128" y="4194822"/>
              <a:ext cx="21742" cy="473200"/>
            </a:xfrm>
            <a:custGeom>
              <a:avLst/>
              <a:gdLst/>
              <a:ahLst/>
              <a:cxnLst/>
              <a:rect l="l" t="t" r="r" b="b"/>
              <a:pathLst>
                <a:path w="1232" h="26814" extrusionOk="0">
                  <a:moveTo>
                    <a:pt x="1231" y="0"/>
                  </a:moveTo>
                  <a:lnTo>
                    <a:pt x="1199" y="1166"/>
                  </a:lnTo>
                  <a:cubicBezTo>
                    <a:pt x="1166" y="1911"/>
                    <a:pt x="1134" y="2947"/>
                    <a:pt x="1069" y="4210"/>
                  </a:cubicBezTo>
                  <a:lnTo>
                    <a:pt x="940" y="6218"/>
                  </a:lnTo>
                  <a:cubicBezTo>
                    <a:pt x="875" y="6962"/>
                    <a:pt x="875" y="7707"/>
                    <a:pt x="843" y="8484"/>
                  </a:cubicBezTo>
                  <a:cubicBezTo>
                    <a:pt x="810" y="10071"/>
                    <a:pt x="745" y="11723"/>
                    <a:pt x="648" y="13407"/>
                  </a:cubicBezTo>
                  <a:cubicBezTo>
                    <a:pt x="584" y="15090"/>
                    <a:pt x="584" y="16742"/>
                    <a:pt x="551" y="18329"/>
                  </a:cubicBezTo>
                  <a:cubicBezTo>
                    <a:pt x="551" y="19106"/>
                    <a:pt x="486" y="19883"/>
                    <a:pt x="454" y="20596"/>
                  </a:cubicBezTo>
                  <a:cubicBezTo>
                    <a:pt x="454" y="21308"/>
                    <a:pt x="454" y="21988"/>
                    <a:pt x="422" y="22636"/>
                  </a:cubicBezTo>
                  <a:cubicBezTo>
                    <a:pt x="422" y="23866"/>
                    <a:pt x="357" y="24935"/>
                    <a:pt x="325" y="25647"/>
                  </a:cubicBezTo>
                  <a:lnTo>
                    <a:pt x="292" y="26813"/>
                  </a:lnTo>
                  <a:lnTo>
                    <a:pt x="227" y="25647"/>
                  </a:lnTo>
                  <a:cubicBezTo>
                    <a:pt x="195" y="24935"/>
                    <a:pt x="130" y="23866"/>
                    <a:pt x="98" y="22636"/>
                  </a:cubicBezTo>
                  <a:lnTo>
                    <a:pt x="33" y="20596"/>
                  </a:lnTo>
                  <a:cubicBezTo>
                    <a:pt x="1" y="19883"/>
                    <a:pt x="1" y="19106"/>
                    <a:pt x="33" y="18329"/>
                  </a:cubicBezTo>
                  <a:cubicBezTo>
                    <a:pt x="33" y="16742"/>
                    <a:pt x="33" y="15090"/>
                    <a:pt x="65" y="13407"/>
                  </a:cubicBezTo>
                  <a:cubicBezTo>
                    <a:pt x="163" y="11723"/>
                    <a:pt x="227" y="10039"/>
                    <a:pt x="325" y="8452"/>
                  </a:cubicBezTo>
                  <a:cubicBezTo>
                    <a:pt x="389" y="7675"/>
                    <a:pt x="422" y="6898"/>
                    <a:pt x="519" y="6185"/>
                  </a:cubicBezTo>
                  <a:lnTo>
                    <a:pt x="745" y="4177"/>
                  </a:lnTo>
                  <a:cubicBezTo>
                    <a:pt x="875" y="2915"/>
                    <a:pt x="1005" y="1878"/>
                    <a:pt x="1102" y="1166"/>
                  </a:cubicBezTo>
                  <a:close/>
                </a:path>
              </a:pathLst>
            </a:custGeom>
            <a:solidFill>
              <a:srgbClr val="F9F3E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39" name="Google Shape;1739;p47"/>
            <p:cNvSpPr/>
            <p:nvPr/>
          </p:nvSpPr>
          <p:spPr>
            <a:xfrm>
              <a:off x="3200126" y="4247959"/>
              <a:ext cx="25730" cy="380056"/>
            </a:xfrm>
            <a:custGeom>
              <a:avLst/>
              <a:gdLst/>
              <a:ahLst/>
              <a:cxnLst/>
              <a:rect l="l" t="t" r="r" b="b"/>
              <a:pathLst>
                <a:path w="1458" h="21536" extrusionOk="0">
                  <a:moveTo>
                    <a:pt x="972" y="1"/>
                  </a:moveTo>
                  <a:cubicBezTo>
                    <a:pt x="972" y="1"/>
                    <a:pt x="972" y="357"/>
                    <a:pt x="939" y="940"/>
                  </a:cubicBezTo>
                  <a:cubicBezTo>
                    <a:pt x="907" y="1523"/>
                    <a:pt x="875" y="2365"/>
                    <a:pt x="842" y="3368"/>
                  </a:cubicBezTo>
                  <a:lnTo>
                    <a:pt x="745" y="4988"/>
                  </a:lnTo>
                  <a:cubicBezTo>
                    <a:pt x="713" y="5571"/>
                    <a:pt x="745" y="6186"/>
                    <a:pt x="713" y="6801"/>
                  </a:cubicBezTo>
                  <a:cubicBezTo>
                    <a:pt x="680" y="7449"/>
                    <a:pt x="648" y="8096"/>
                    <a:pt x="680" y="8744"/>
                  </a:cubicBezTo>
                  <a:cubicBezTo>
                    <a:pt x="680" y="9424"/>
                    <a:pt x="680" y="10104"/>
                    <a:pt x="680" y="10784"/>
                  </a:cubicBezTo>
                  <a:cubicBezTo>
                    <a:pt x="680" y="11464"/>
                    <a:pt x="680" y="12112"/>
                    <a:pt x="713" y="12792"/>
                  </a:cubicBezTo>
                  <a:cubicBezTo>
                    <a:pt x="713" y="13472"/>
                    <a:pt x="745" y="14120"/>
                    <a:pt x="778" y="14735"/>
                  </a:cubicBezTo>
                  <a:cubicBezTo>
                    <a:pt x="810" y="15383"/>
                    <a:pt x="842" y="15998"/>
                    <a:pt x="875" y="16548"/>
                  </a:cubicBezTo>
                  <a:lnTo>
                    <a:pt x="1037" y="18167"/>
                  </a:lnTo>
                  <a:lnTo>
                    <a:pt x="1101" y="18912"/>
                  </a:lnTo>
                  <a:lnTo>
                    <a:pt x="1199" y="19560"/>
                  </a:lnTo>
                  <a:lnTo>
                    <a:pt x="1328" y="20596"/>
                  </a:lnTo>
                  <a:cubicBezTo>
                    <a:pt x="1425" y="21211"/>
                    <a:pt x="1458" y="21535"/>
                    <a:pt x="1458" y="21535"/>
                  </a:cubicBezTo>
                  <a:cubicBezTo>
                    <a:pt x="1458" y="21535"/>
                    <a:pt x="1360" y="21211"/>
                    <a:pt x="1231" y="20629"/>
                  </a:cubicBezTo>
                  <a:lnTo>
                    <a:pt x="972" y="19592"/>
                  </a:lnTo>
                  <a:lnTo>
                    <a:pt x="778" y="18945"/>
                  </a:lnTo>
                  <a:lnTo>
                    <a:pt x="680" y="18232"/>
                  </a:lnTo>
                  <a:lnTo>
                    <a:pt x="421" y="16613"/>
                  </a:lnTo>
                  <a:cubicBezTo>
                    <a:pt x="324" y="16030"/>
                    <a:pt x="292" y="15415"/>
                    <a:pt x="227" y="14800"/>
                  </a:cubicBezTo>
                  <a:cubicBezTo>
                    <a:pt x="162" y="14152"/>
                    <a:pt x="98" y="13504"/>
                    <a:pt x="98" y="12824"/>
                  </a:cubicBezTo>
                  <a:cubicBezTo>
                    <a:pt x="98" y="12177"/>
                    <a:pt x="65" y="11497"/>
                    <a:pt x="33" y="10817"/>
                  </a:cubicBezTo>
                  <a:cubicBezTo>
                    <a:pt x="0" y="10137"/>
                    <a:pt x="65" y="9456"/>
                    <a:pt x="65" y="8776"/>
                  </a:cubicBezTo>
                  <a:cubicBezTo>
                    <a:pt x="98" y="8129"/>
                    <a:pt x="130" y="7449"/>
                    <a:pt x="162" y="6833"/>
                  </a:cubicBezTo>
                  <a:cubicBezTo>
                    <a:pt x="195" y="6186"/>
                    <a:pt x="259" y="5571"/>
                    <a:pt x="292" y="5020"/>
                  </a:cubicBezTo>
                  <a:lnTo>
                    <a:pt x="486" y="3401"/>
                  </a:lnTo>
                  <a:cubicBezTo>
                    <a:pt x="519" y="2883"/>
                    <a:pt x="583" y="2429"/>
                    <a:pt x="648" y="2008"/>
                  </a:cubicBezTo>
                  <a:lnTo>
                    <a:pt x="810" y="972"/>
                  </a:lnTo>
                  <a:cubicBezTo>
                    <a:pt x="907" y="324"/>
                    <a:pt x="972" y="1"/>
                    <a:pt x="972" y="1"/>
                  </a:cubicBezTo>
                  <a:close/>
                </a:path>
              </a:pathLst>
            </a:custGeom>
            <a:solidFill>
              <a:srgbClr val="F9F3E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40" name="Google Shape;1740;p47"/>
            <p:cNvSpPr/>
            <p:nvPr/>
          </p:nvSpPr>
          <p:spPr>
            <a:xfrm>
              <a:off x="1493683" y="3940504"/>
              <a:ext cx="2377365" cy="576650"/>
            </a:xfrm>
            <a:custGeom>
              <a:avLst/>
              <a:gdLst/>
              <a:ahLst/>
              <a:cxnLst/>
              <a:rect l="l" t="t" r="r" b="b"/>
              <a:pathLst>
                <a:path w="134714" h="32676" extrusionOk="0">
                  <a:moveTo>
                    <a:pt x="134293" y="5506"/>
                  </a:moveTo>
                  <a:cubicBezTo>
                    <a:pt x="133678" y="1"/>
                    <a:pt x="128464" y="1911"/>
                    <a:pt x="128464" y="1911"/>
                  </a:cubicBezTo>
                  <a:lnTo>
                    <a:pt x="6218" y="1911"/>
                  </a:lnTo>
                  <a:cubicBezTo>
                    <a:pt x="6218" y="1911"/>
                    <a:pt x="1037" y="1"/>
                    <a:pt x="422" y="5506"/>
                  </a:cubicBezTo>
                  <a:cubicBezTo>
                    <a:pt x="1" y="9295"/>
                    <a:pt x="681" y="13310"/>
                    <a:pt x="1296" y="17034"/>
                  </a:cubicBezTo>
                  <a:cubicBezTo>
                    <a:pt x="1847" y="20661"/>
                    <a:pt x="2171" y="23770"/>
                    <a:pt x="5668" y="25680"/>
                  </a:cubicBezTo>
                  <a:cubicBezTo>
                    <a:pt x="8161" y="26976"/>
                    <a:pt x="10882" y="27818"/>
                    <a:pt x="13569" y="28562"/>
                  </a:cubicBezTo>
                  <a:cubicBezTo>
                    <a:pt x="25972" y="31865"/>
                    <a:pt x="39152" y="32448"/>
                    <a:pt x="51911" y="32675"/>
                  </a:cubicBezTo>
                  <a:cubicBezTo>
                    <a:pt x="51587" y="30894"/>
                    <a:pt x="51360" y="28724"/>
                    <a:pt x="51749" y="27818"/>
                  </a:cubicBezTo>
                  <a:lnTo>
                    <a:pt x="86366" y="27818"/>
                  </a:lnTo>
                  <a:cubicBezTo>
                    <a:pt x="86755" y="28692"/>
                    <a:pt x="86496" y="30829"/>
                    <a:pt x="86204" y="32610"/>
                  </a:cubicBezTo>
                  <a:lnTo>
                    <a:pt x="88536" y="32545"/>
                  </a:lnTo>
                  <a:cubicBezTo>
                    <a:pt x="99481" y="32222"/>
                    <a:pt x="110621" y="31380"/>
                    <a:pt x="121146" y="28562"/>
                  </a:cubicBezTo>
                  <a:cubicBezTo>
                    <a:pt x="123833" y="27818"/>
                    <a:pt x="126586" y="26976"/>
                    <a:pt x="129047" y="25648"/>
                  </a:cubicBezTo>
                  <a:cubicBezTo>
                    <a:pt x="132577" y="23770"/>
                    <a:pt x="132868" y="20661"/>
                    <a:pt x="133451" y="17034"/>
                  </a:cubicBezTo>
                  <a:cubicBezTo>
                    <a:pt x="134034" y="13310"/>
                    <a:pt x="134714" y="9295"/>
                    <a:pt x="134293" y="5506"/>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41" name="Google Shape;1741;p47"/>
            <p:cNvSpPr/>
            <p:nvPr/>
          </p:nvSpPr>
          <p:spPr>
            <a:xfrm>
              <a:off x="2399476" y="4431405"/>
              <a:ext cx="624651" cy="90320"/>
            </a:xfrm>
            <a:custGeom>
              <a:avLst/>
              <a:gdLst/>
              <a:ahLst/>
              <a:cxnLst/>
              <a:rect l="l" t="t" r="r" b="b"/>
              <a:pathLst>
                <a:path w="35396" h="5118" extrusionOk="0">
                  <a:moveTo>
                    <a:pt x="35007" y="1"/>
                  </a:moveTo>
                  <a:lnTo>
                    <a:pt x="389" y="1"/>
                  </a:lnTo>
                  <a:cubicBezTo>
                    <a:pt x="1" y="907"/>
                    <a:pt x="260" y="3077"/>
                    <a:pt x="584" y="4858"/>
                  </a:cubicBezTo>
                  <a:lnTo>
                    <a:pt x="1588" y="4858"/>
                  </a:lnTo>
                  <a:cubicBezTo>
                    <a:pt x="8777" y="4988"/>
                    <a:pt x="14962" y="5052"/>
                    <a:pt x="20370" y="5117"/>
                  </a:cubicBezTo>
                  <a:lnTo>
                    <a:pt x="34845" y="4793"/>
                  </a:lnTo>
                  <a:cubicBezTo>
                    <a:pt x="35169" y="3012"/>
                    <a:pt x="35395" y="875"/>
                    <a:pt x="35007" y="1"/>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42" name="Google Shape;1742;p47"/>
            <p:cNvSpPr/>
            <p:nvPr/>
          </p:nvSpPr>
          <p:spPr>
            <a:xfrm>
              <a:off x="1473688" y="3194156"/>
              <a:ext cx="2416790" cy="1038961"/>
            </a:xfrm>
            <a:custGeom>
              <a:avLst/>
              <a:gdLst/>
              <a:ahLst/>
              <a:cxnLst/>
              <a:rect l="l" t="t" r="r" b="b"/>
              <a:pathLst>
                <a:path w="136948" h="58873" extrusionOk="0">
                  <a:moveTo>
                    <a:pt x="131896" y="17746"/>
                  </a:moveTo>
                  <a:cubicBezTo>
                    <a:pt x="130730" y="8744"/>
                    <a:pt x="127557" y="2591"/>
                    <a:pt x="117907" y="1425"/>
                  </a:cubicBezTo>
                  <a:cubicBezTo>
                    <a:pt x="110944" y="583"/>
                    <a:pt x="95433" y="227"/>
                    <a:pt x="81573" y="98"/>
                  </a:cubicBezTo>
                  <a:lnTo>
                    <a:pt x="81573" y="33"/>
                  </a:lnTo>
                  <a:cubicBezTo>
                    <a:pt x="81573" y="33"/>
                    <a:pt x="76198" y="1"/>
                    <a:pt x="68490" y="33"/>
                  </a:cubicBezTo>
                  <a:cubicBezTo>
                    <a:pt x="60783" y="33"/>
                    <a:pt x="55375" y="33"/>
                    <a:pt x="55375" y="33"/>
                  </a:cubicBezTo>
                  <a:lnTo>
                    <a:pt x="55375" y="98"/>
                  </a:lnTo>
                  <a:cubicBezTo>
                    <a:pt x="41515" y="227"/>
                    <a:pt x="26004" y="583"/>
                    <a:pt x="19042" y="1425"/>
                  </a:cubicBezTo>
                  <a:cubicBezTo>
                    <a:pt x="9392" y="2591"/>
                    <a:pt x="6218" y="8744"/>
                    <a:pt x="5052" y="17746"/>
                  </a:cubicBezTo>
                  <a:cubicBezTo>
                    <a:pt x="3595" y="28854"/>
                    <a:pt x="1" y="43458"/>
                    <a:pt x="9910" y="51910"/>
                  </a:cubicBezTo>
                  <a:cubicBezTo>
                    <a:pt x="18038" y="58873"/>
                    <a:pt x="31315" y="56703"/>
                    <a:pt x="41386" y="56703"/>
                  </a:cubicBezTo>
                  <a:lnTo>
                    <a:pt x="95563" y="56703"/>
                  </a:lnTo>
                  <a:cubicBezTo>
                    <a:pt x="105634" y="56703"/>
                    <a:pt x="118911" y="58873"/>
                    <a:pt x="127071" y="51910"/>
                  </a:cubicBezTo>
                  <a:cubicBezTo>
                    <a:pt x="136948" y="43458"/>
                    <a:pt x="133353" y="28854"/>
                    <a:pt x="131896" y="17746"/>
                  </a:cubicBezTo>
                  <a:close/>
                </a:path>
              </a:pathLst>
            </a:custGeom>
            <a:solidFill>
              <a:srgbClr val="F0B01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43" name="Google Shape;1743;p47"/>
            <p:cNvSpPr/>
            <p:nvPr/>
          </p:nvSpPr>
          <p:spPr>
            <a:xfrm>
              <a:off x="2032602" y="3005575"/>
              <a:ext cx="1317262" cy="500059"/>
            </a:xfrm>
            <a:custGeom>
              <a:avLst/>
              <a:gdLst/>
              <a:ahLst/>
              <a:cxnLst/>
              <a:rect l="l" t="t" r="r" b="b"/>
              <a:pathLst>
                <a:path w="74643" h="28336" extrusionOk="0">
                  <a:moveTo>
                    <a:pt x="12467" y="26878"/>
                  </a:moveTo>
                  <a:cubicBezTo>
                    <a:pt x="5149" y="25486"/>
                    <a:pt x="0" y="22636"/>
                    <a:pt x="3562" y="16904"/>
                  </a:cubicBezTo>
                  <a:cubicBezTo>
                    <a:pt x="7999" y="9780"/>
                    <a:pt x="18782" y="4372"/>
                    <a:pt x="26781" y="2623"/>
                  </a:cubicBezTo>
                  <a:cubicBezTo>
                    <a:pt x="38827" y="0"/>
                    <a:pt x="53043" y="907"/>
                    <a:pt x="63114" y="8711"/>
                  </a:cubicBezTo>
                  <a:cubicBezTo>
                    <a:pt x="66612" y="11399"/>
                    <a:pt x="74643" y="19818"/>
                    <a:pt x="69591" y="23834"/>
                  </a:cubicBezTo>
                  <a:cubicBezTo>
                    <a:pt x="65284" y="27267"/>
                    <a:pt x="59585" y="27720"/>
                    <a:pt x="54306" y="27882"/>
                  </a:cubicBezTo>
                  <a:cubicBezTo>
                    <a:pt x="48283" y="28011"/>
                    <a:pt x="42227" y="28076"/>
                    <a:pt x="36204" y="28173"/>
                  </a:cubicBezTo>
                  <a:cubicBezTo>
                    <a:pt x="28335" y="28238"/>
                    <a:pt x="20239" y="28335"/>
                    <a:pt x="12467" y="26878"/>
                  </a:cubicBezTo>
                  <a:close/>
                </a:path>
              </a:pathLst>
            </a:custGeom>
            <a:solidFill>
              <a:srgbClr val="F0B01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44" name="Google Shape;1744;p47"/>
            <p:cNvSpPr/>
            <p:nvPr/>
          </p:nvSpPr>
          <p:spPr>
            <a:xfrm>
              <a:off x="2675501" y="3032999"/>
              <a:ext cx="13747" cy="437199"/>
            </a:xfrm>
            <a:custGeom>
              <a:avLst/>
              <a:gdLst/>
              <a:ahLst/>
              <a:cxnLst/>
              <a:rect l="l" t="t" r="r" b="b"/>
              <a:pathLst>
                <a:path w="779" h="24774" extrusionOk="0">
                  <a:moveTo>
                    <a:pt x="389" y="1"/>
                  </a:moveTo>
                  <a:cubicBezTo>
                    <a:pt x="389" y="1"/>
                    <a:pt x="519" y="1555"/>
                    <a:pt x="616" y="3854"/>
                  </a:cubicBezTo>
                  <a:cubicBezTo>
                    <a:pt x="681" y="5020"/>
                    <a:pt x="713" y="6380"/>
                    <a:pt x="746" y="7837"/>
                  </a:cubicBezTo>
                  <a:cubicBezTo>
                    <a:pt x="746" y="8550"/>
                    <a:pt x="778" y="9327"/>
                    <a:pt x="778" y="10072"/>
                  </a:cubicBezTo>
                  <a:cubicBezTo>
                    <a:pt x="778" y="10849"/>
                    <a:pt x="778" y="11626"/>
                    <a:pt x="778" y="12371"/>
                  </a:cubicBezTo>
                  <a:lnTo>
                    <a:pt x="778" y="14702"/>
                  </a:lnTo>
                  <a:cubicBezTo>
                    <a:pt x="778" y="15447"/>
                    <a:pt x="746" y="16224"/>
                    <a:pt x="746" y="16937"/>
                  </a:cubicBezTo>
                  <a:cubicBezTo>
                    <a:pt x="713" y="18394"/>
                    <a:pt x="681" y="19754"/>
                    <a:pt x="616" y="20920"/>
                  </a:cubicBezTo>
                  <a:cubicBezTo>
                    <a:pt x="519" y="23219"/>
                    <a:pt x="389" y="24773"/>
                    <a:pt x="389" y="24773"/>
                  </a:cubicBezTo>
                  <a:cubicBezTo>
                    <a:pt x="389" y="24773"/>
                    <a:pt x="260" y="23219"/>
                    <a:pt x="163" y="20920"/>
                  </a:cubicBezTo>
                  <a:cubicBezTo>
                    <a:pt x="98" y="19754"/>
                    <a:pt x="66" y="18394"/>
                    <a:pt x="33" y="16937"/>
                  </a:cubicBezTo>
                  <a:cubicBezTo>
                    <a:pt x="33" y="16224"/>
                    <a:pt x="1" y="15447"/>
                    <a:pt x="1" y="14702"/>
                  </a:cubicBezTo>
                  <a:lnTo>
                    <a:pt x="1" y="12371"/>
                  </a:lnTo>
                  <a:lnTo>
                    <a:pt x="1" y="10072"/>
                  </a:lnTo>
                  <a:cubicBezTo>
                    <a:pt x="1" y="9327"/>
                    <a:pt x="33" y="8550"/>
                    <a:pt x="33" y="7837"/>
                  </a:cubicBezTo>
                  <a:cubicBezTo>
                    <a:pt x="66" y="6380"/>
                    <a:pt x="98" y="5020"/>
                    <a:pt x="163" y="3854"/>
                  </a:cubicBezTo>
                  <a:cubicBezTo>
                    <a:pt x="260" y="1555"/>
                    <a:pt x="389" y="1"/>
                    <a:pt x="389" y="1"/>
                  </a:cubicBezTo>
                  <a:close/>
                </a:path>
              </a:pathLst>
            </a:custGeom>
            <a:solidFill>
              <a:schemeClr val="accent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45" name="Google Shape;1745;p47"/>
            <p:cNvSpPr/>
            <p:nvPr/>
          </p:nvSpPr>
          <p:spPr>
            <a:xfrm>
              <a:off x="2097175" y="3456469"/>
              <a:ext cx="1170400" cy="764084"/>
            </a:xfrm>
            <a:custGeom>
              <a:avLst/>
              <a:gdLst/>
              <a:ahLst/>
              <a:cxnLst/>
              <a:rect l="l" t="t" r="r" b="b"/>
              <a:pathLst>
                <a:path w="66321" h="43297" extrusionOk="0">
                  <a:moveTo>
                    <a:pt x="66321" y="36334"/>
                  </a:moveTo>
                  <a:cubicBezTo>
                    <a:pt x="66321" y="40188"/>
                    <a:pt x="63082" y="43296"/>
                    <a:pt x="59099" y="43296"/>
                  </a:cubicBezTo>
                  <a:lnTo>
                    <a:pt x="7222" y="43296"/>
                  </a:lnTo>
                  <a:cubicBezTo>
                    <a:pt x="3239" y="43296"/>
                    <a:pt x="0" y="40188"/>
                    <a:pt x="0" y="36334"/>
                  </a:cubicBezTo>
                  <a:lnTo>
                    <a:pt x="0" y="6963"/>
                  </a:lnTo>
                  <a:cubicBezTo>
                    <a:pt x="0" y="3141"/>
                    <a:pt x="3239" y="0"/>
                    <a:pt x="7222" y="0"/>
                  </a:cubicBezTo>
                  <a:lnTo>
                    <a:pt x="59099" y="0"/>
                  </a:lnTo>
                  <a:cubicBezTo>
                    <a:pt x="63082" y="0"/>
                    <a:pt x="66321" y="3141"/>
                    <a:pt x="66321" y="6963"/>
                  </a:cubicBezTo>
                  <a:close/>
                </a:path>
              </a:pathLst>
            </a:custGeom>
            <a:solidFill>
              <a:schemeClr val="accent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46" name="Google Shape;1746;p47"/>
            <p:cNvSpPr/>
            <p:nvPr/>
          </p:nvSpPr>
          <p:spPr>
            <a:xfrm>
              <a:off x="2226901" y="3545624"/>
              <a:ext cx="910381" cy="68013"/>
            </a:xfrm>
            <a:custGeom>
              <a:avLst/>
              <a:gdLst/>
              <a:ahLst/>
              <a:cxnLst/>
              <a:rect l="l" t="t" r="r" b="b"/>
              <a:pathLst>
                <a:path w="51587" h="3854" extrusionOk="0">
                  <a:moveTo>
                    <a:pt x="51586" y="1943"/>
                  </a:moveTo>
                  <a:cubicBezTo>
                    <a:pt x="51586" y="3012"/>
                    <a:pt x="50712" y="3854"/>
                    <a:pt x="49676" y="3854"/>
                  </a:cubicBezTo>
                  <a:lnTo>
                    <a:pt x="1943" y="3854"/>
                  </a:lnTo>
                  <a:cubicBezTo>
                    <a:pt x="875" y="3854"/>
                    <a:pt x="0" y="3012"/>
                    <a:pt x="0" y="1943"/>
                  </a:cubicBezTo>
                  <a:lnTo>
                    <a:pt x="0" y="1943"/>
                  </a:lnTo>
                  <a:cubicBezTo>
                    <a:pt x="0" y="874"/>
                    <a:pt x="875" y="0"/>
                    <a:pt x="1943" y="0"/>
                  </a:cubicBezTo>
                  <a:lnTo>
                    <a:pt x="49676" y="0"/>
                  </a:lnTo>
                  <a:cubicBezTo>
                    <a:pt x="50712" y="0"/>
                    <a:pt x="51586" y="874"/>
                    <a:pt x="51586" y="1943"/>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47" name="Google Shape;1747;p47"/>
            <p:cNvSpPr/>
            <p:nvPr/>
          </p:nvSpPr>
          <p:spPr>
            <a:xfrm>
              <a:off x="2226901" y="3655903"/>
              <a:ext cx="910381" cy="68031"/>
            </a:xfrm>
            <a:custGeom>
              <a:avLst/>
              <a:gdLst/>
              <a:ahLst/>
              <a:cxnLst/>
              <a:rect l="l" t="t" r="r" b="b"/>
              <a:pathLst>
                <a:path w="51587" h="3855" extrusionOk="0">
                  <a:moveTo>
                    <a:pt x="51586" y="1944"/>
                  </a:moveTo>
                  <a:cubicBezTo>
                    <a:pt x="51586" y="3013"/>
                    <a:pt x="50712" y="3854"/>
                    <a:pt x="49676" y="3854"/>
                  </a:cubicBezTo>
                  <a:lnTo>
                    <a:pt x="1943" y="3854"/>
                  </a:lnTo>
                  <a:cubicBezTo>
                    <a:pt x="875" y="3854"/>
                    <a:pt x="0" y="3013"/>
                    <a:pt x="0" y="1944"/>
                  </a:cubicBezTo>
                  <a:lnTo>
                    <a:pt x="0" y="1944"/>
                  </a:lnTo>
                  <a:cubicBezTo>
                    <a:pt x="0" y="875"/>
                    <a:pt x="875" y="1"/>
                    <a:pt x="1943" y="1"/>
                  </a:cubicBezTo>
                  <a:lnTo>
                    <a:pt x="49676" y="1"/>
                  </a:lnTo>
                  <a:cubicBezTo>
                    <a:pt x="50712" y="1"/>
                    <a:pt x="51586" y="875"/>
                    <a:pt x="51586" y="1944"/>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48" name="Google Shape;1748;p47"/>
            <p:cNvSpPr/>
            <p:nvPr/>
          </p:nvSpPr>
          <p:spPr>
            <a:xfrm>
              <a:off x="2226901" y="3758206"/>
              <a:ext cx="910381" cy="67449"/>
            </a:xfrm>
            <a:custGeom>
              <a:avLst/>
              <a:gdLst/>
              <a:ahLst/>
              <a:cxnLst/>
              <a:rect l="l" t="t" r="r" b="b"/>
              <a:pathLst>
                <a:path w="51587" h="3822" extrusionOk="0">
                  <a:moveTo>
                    <a:pt x="51586" y="1911"/>
                  </a:moveTo>
                  <a:cubicBezTo>
                    <a:pt x="51586" y="2980"/>
                    <a:pt x="50712" y="3822"/>
                    <a:pt x="49676" y="3822"/>
                  </a:cubicBezTo>
                  <a:lnTo>
                    <a:pt x="1943" y="3822"/>
                  </a:lnTo>
                  <a:cubicBezTo>
                    <a:pt x="875" y="3822"/>
                    <a:pt x="0" y="2980"/>
                    <a:pt x="0" y="1911"/>
                  </a:cubicBezTo>
                  <a:lnTo>
                    <a:pt x="0" y="1911"/>
                  </a:lnTo>
                  <a:cubicBezTo>
                    <a:pt x="0" y="842"/>
                    <a:pt x="875" y="0"/>
                    <a:pt x="1943" y="0"/>
                  </a:cubicBezTo>
                  <a:lnTo>
                    <a:pt x="49676" y="0"/>
                  </a:lnTo>
                  <a:cubicBezTo>
                    <a:pt x="50712" y="0"/>
                    <a:pt x="51586" y="842"/>
                    <a:pt x="51586" y="1911"/>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49" name="Google Shape;1749;p47"/>
            <p:cNvSpPr/>
            <p:nvPr/>
          </p:nvSpPr>
          <p:spPr>
            <a:xfrm>
              <a:off x="2226901" y="3859926"/>
              <a:ext cx="910381" cy="68031"/>
            </a:xfrm>
            <a:custGeom>
              <a:avLst/>
              <a:gdLst/>
              <a:ahLst/>
              <a:cxnLst/>
              <a:rect l="l" t="t" r="r" b="b"/>
              <a:pathLst>
                <a:path w="51587" h="3855" extrusionOk="0">
                  <a:moveTo>
                    <a:pt x="51586" y="1911"/>
                  </a:moveTo>
                  <a:cubicBezTo>
                    <a:pt x="51586" y="2980"/>
                    <a:pt x="50712" y="3854"/>
                    <a:pt x="49676" y="3854"/>
                  </a:cubicBezTo>
                  <a:lnTo>
                    <a:pt x="1943" y="3854"/>
                  </a:lnTo>
                  <a:cubicBezTo>
                    <a:pt x="875" y="3854"/>
                    <a:pt x="0" y="2980"/>
                    <a:pt x="0" y="1911"/>
                  </a:cubicBezTo>
                  <a:lnTo>
                    <a:pt x="0" y="1911"/>
                  </a:lnTo>
                  <a:cubicBezTo>
                    <a:pt x="0" y="843"/>
                    <a:pt x="875" y="1"/>
                    <a:pt x="1943" y="1"/>
                  </a:cubicBezTo>
                  <a:lnTo>
                    <a:pt x="49676" y="1"/>
                  </a:lnTo>
                  <a:cubicBezTo>
                    <a:pt x="50712" y="1"/>
                    <a:pt x="51586" y="843"/>
                    <a:pt x="51586" y="1911"/>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50" name="Google Shape;1750;p47"/>
            <p:cNvSpPr/>
            <p:nvPr/>
          </p:nvSpPr>
          <p:spPr>
            <a:xfrm>
              <a:off x="2226901" y="3966217"/>
              <a:ext cx="910381" cy="67466"/>
            </a:xfrm>
            <a:custGeom>
              <a:avLst/>
              <a:gdLst/>
              <a:ahLst/>
              <a:cxnLst/>
              <a:rect l="l" t="t" r="r" b="b"/>
              <a:pathLst>
                <a:path w="51587" h="3823" extrusionOk="0">
                  <a:moveTo>
                    <a:pt x="51586" y="1911"/>
                  </a:moveTo>
                  <a:cubicBezTo>
                    <a:pt x="51586" y="2980"/>
                    <a:pt x="50712" y="3822"/>
                    <a:pt x="49676" y="3822"/>
                  </a:cubicBezTo>
                  <a:lnTo>
                    <a:pt x="1943" y="3822"/>
                  </a:lnTo>
                  <a:cubicBezTo>
                    <a:pt x="875" y="3822"/>
                    <a:pt x="0" y="2980"/>
                    <a:pt x="0" y="1911"/>
                  </a:cubicBezTo>
                  <a:lnTo>
                    <a:pt x="0" y="1911"/>
                  </a:lnTo>
                  <a:cubicBezTo>
                    <a:pt x="0" y="843"/>
                    <a:pt x="875" y="1"/>
                    <a:pt x="1943" y="1"/>
                  </a:cubicBezTo>
                  <a:lnTo>
                    <a:pt x="49676" y="1"/>
                  </a:lnTo>
                  <a:cubicBezTo>
                    <a:pt x="50712" y="1"/>
                    <a:pt x="51586" y="843"/>
                    <a:pt x="51586" y="1911"/>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51" name="Google Shape;1751;p47"/>
            <p:cNvSpPr/>
            <p:nvPr/>
          </p:nvSpPr>
          <p:spPr>
            <a:xfrm>
              <a:off x="2226901" y="4067954"/>
              <a:ext cx="910381" cy="67449"/>
            </a:xfrm>
            <a:custGeom>
              <a:avLst/>
              <a:gdLst/>
              <a:ahLst/>
              <a:cxnLst/>
              <a:rect l="l" t="t" r="r" b="b"/>
              <a:pathLst>
                <a:path w="51587" h="3822" extrusionOk="0">
                  <a:moveTo>
                    <a:pt x="51586" y="1911"/>
                  </a:moveTo>
                  <a:cubicBezTo>
                    <a:pt x="51586" y="2979"/>
                    <a:pt x="50712" y="3821"/>
                    <a:pt x="49676" y="3821"/>
                  </a:cubicBezTo>
                  <a:lnTo>
                    <a:pt x="1943" y="3821"/>
                  </a:lnTo>
                  <a:cubicBezTo>
                    <a:pt x="875" y="3821"/>
                    <a:pt x="0" y="2979"/>
                    <a:pt x="0" y="1911"/>
                  </a:cubicBezTo>
                  <a:lnTo>
                    <a:pt x="0" y="1911"/>
                  </a:lnTo>
                  <a:cubicBezTo>
                    <a:pt x="0" y="842"/>
                    <a:pt x="875" y="0"/>
                    <a:pt x="1943" y="0"/>
                  </a:cubicBezTo>
                  <a:lnTo>
                    <a:pt x="49676" y="0"/>
                  </a:lnTo>
                  <a:cubicBezTo>
                    <a:pt x="50712" y="0"/>
                    <a:pt x="51586" y="842"/>
                    <a:pt x="51586" y="1911"/>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52" name="Google Shape;1752;p47"/>
            <p:cNvSpPr/>
            <p:nvPr/>
          </p:nvSpPr>
          <p:spPr>
            <a:xfrm>
              <a:off x="3617877" y="3623343"/>
              <a:ext cx="77155" cy="500624"/>
            </a:xfrm>
            <a:custGeom>
              <a:avLst/>
              <a:gdLst/>
              <a:ahLst/>
              <a:cxnLst/>
              <a:rect l="l" t="t" r="r" b="b"/>
              <a:pathLst>
                <a:path w="4372" h="28368" extrusionOk="0">
                  <a:moveTo>
                    <a:pt x="4113" y="0"/>
                  </a:moveTo>
                  <a:cubicBezTo>
                    <a:pt x="4113" y="0"/>
                    <a:pt x="4145" y="453"/>
                    <a:pt x="4210" y="1231"/>
                  </a:cubicBezTo>
                  <a:cubicBezTo>
                    <a:pt x="4242" y="2040"/>
                    <a:pt x="4307" y="3174"/>
                    <a:pt x="4340" y="4534"/>
                  </a:cubicBezTo>
                  <a:cubicBezTo>
                    <a:pt x="4372" y="5894"/>
                    <a:pt x="4372" y="7481"/>
                    <a:pt x="4340" y="9164"/>
                  </a:cubicBezTo>
                  <a:cubicBezTo>
                    <a:pt x="4307" y="10006"/>
                    <a:pt x="4275" y="10881"/>
                    <a:pt x="4210" y="11787"/>
                  </a:cubicBezTo>
                  <a:cubicBezTo>
                    <a:pt x="4145" y="12662"/>
                    <a:pt x="4081" y="13569"/>
                    <a:pt x="4016" y="14475"/>
                  </a:cubicBezTo>
                  <a:cubicBezTo>
                    <a:pt x="3919" y="15382"/>
                    <a:pt x="3789" y="16289"/>
                    <a:pt x="3627" y="17163"/>
                  </a:cubicBezTo>
                  <a:cubicBezTo>
                    <a:pt x="3465" y="18070"/>
                    <a:pt x="3303" y="18912"/>
                    <a:pt x="3141" y="19754"/>
                  </a:cubicBezTo>
                  <a:cubicBezTo>
                    <a:pt x="2980" y="20596"/>
                    <a:pt x="2753" y="21373"/>
                    <a:pt x="2526" y="22150"/>
                  </a:cubicBezTo>
                  <a:lnTo>
                    <a:pt x="2202" y="23219"/>
                  </a:lnTo>
                  <a:cubicBezTo>
                    <a:pt x="2073" y="23575"/>
                    <a:pt x="1943" y="23899"/>
                    <a:pt x="1846" y="24223"/>
                  </a:cubicBezTo>
                  <a:cubicBezTo>
                    <a:pt x="1717" y="24546"/>
                    <a:pt x="1619" y="24870"/>
                    <a:pt x="1490" y="25162"/>
                  </a:cubicBezTo>
                  <a:lnTo>
                    <a:pt x="1134" y="25971"/>
                  </a:lnTo>
                  <a:lnTo>
                    <a:pt x="842" y="26684"/>
                  </a:lnTo>
                  <a:lnTo>
                    <a:pt x="551" y="27267"/>
                  </a:lnTo>
                  <a:cubicBezTo>
                    <a:pt x="195" y="27979"/>
                    <a:pt x="0" y="28368"/>
                    <a:pt x="0" y="28368"/>
                  </a:cubicBezTo>
                  <a:cubicBezTo>
                    <a:pt x="0" y="28368"/>
                    <a:pt x="130" y="27947"/>
                    <a:pt x="389" y="27202"/>
                  </a:cubicBezTo>
                  <a:lnTo>
                    <a:pt x="616" y="26586"/>
                  </a:lnTo>
                  <a:lnTo>
                    <a:pt x="842" y="25842"/>
                  </a:lnTo>
                  <a:cubicBezTo>
                    <a:pt x="1037" y="25324"/>
                    <a:pt x="1198" y="24741"/>
                    <a:pt x="1393" y="24093"/>
                  </a:cubicBezTo>
                  <a:cubicBezTo>
                    <a:pt x="1458" y="23769"/>
                    <a:pt x="1587" y="23413"/>
                    <a:pt x="1652" y="23057"/>
                  </a:cubicBezTo>
                  <a:lnTo>
                    <a:pt x="1911" y="21988"/>
                  </a:lnTo>
                  <a:cubicBezTo>
                    <a:pt x="2008" y="21600"/>
                    <a:pt x="2105" y="21211"/>
                    <a:pt x="2170" y="20822"/>
                  </a:cubicBezTo>
                  <a:lnTo>
                    <a:pt x="2429" y="19592"/>
                  </a:lnTo>
                  <a:cubicBezTo>
                    <a:pt x="2591" y="18782"/>
                    <a:pt x="2720" y="17908"/>
                    <a:pt x="2850" y="17034"/>
                  </a:cubicBezTo>
                  <a:cubicBezTo>
                    <a:pt x="2947" y="16159"/>
                    <a:pt x="3077" y="15285"/>
                    <a:pt x="3174" y="14378"/>
                  </a:cubicBezTo>
                  <a:cubicBezTo>
                    <a:pt x="3271" y="13504"/>
                    <a:pt x="3368" y="12597"/>
                    <a:pt x="3433" y="11723"/>
                  </a:cubicBezTo>
                  <a:cubicBezTo>
                    <a:pt x="3498" y="10848"/>
                    <a:pt x="3562" y="9974"/>
                    <a:pt x="3595" y="9132"/>
                  </a:cubicBezTo>
                  <a:cubicBezTo>
                    <a:pt x="3660" y="8290"/>
                    <a:pt x="3692" y="7481"/>
                    <a:pt x="3724" y="6703"/>
                  </a:cubicBezTo>
                  <a:cubicBezTo>
                    <a:pt x="3757" y="5926"/>
                    <a:pt x="3822" y="5181"/>
                    <a:pt x="3822" y="4501"/>
                  </a:cubicBezTo>
                  <a:lnTo>
                    <a:pt x="4016" y="1231"/>
                  </a:lnTo>
                  <a:cubicBezTo>
                    <a:pt x="4081" y="453"/>
                    <a:pt x="4113" y="0"/>
                    <a:pt x="4113" y="0"/>
                  </a:cubicBezTo>
                  <a:close/>
                </a:path>
              </a:pathLst>
            </a:custGeom>
            <a:solidFill>
              <a:schemeClr val="accent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53" name="Google Shape;1753;p47"/>
            <p:cNvSpPr/>
            <p:nvPr/>
          </p:nvSpPr>
          <p:spPr>
            <a:xfrm>
              <a:off x="1669135" y="3623343"/>
              <a:ext cx="77173" cy="500624"/>
            </a:xfrm>
            <a:custGeom>
              <a:avLst/>
              <a:gdLst/>
              <a:ahLst/>
              <a:cxnLst/>
              <a:rect l="l" t="t" r="r" b="b"/>
              <a:pathLst>
                <a:path w="4373" h="28368" extrusionOk="0">
                  <a:moveTo>
                    <a:pt x="260" y="0"/>
                  </a:moveTo>
                  <a:cubicBezTo>
                    <a:pt x="260" y="0"/>
                    <a:pt x="292" y="453"/>
                    <a:pt x="357" y="1231"/>
                  </a:cubicBezTo>
                  <a:lnTo>
                    <a:pt x="519" y="4501"/>
                  </a:lnTo>
                  <a:lnTo>
                    <a:pt x="616" y="6703"/>
                  </a:lnTo>
                  <a:lnTo>
                    <a:pt x="745" y="9132"/>
                  </a:lnTo>
                  <a:cubicBezTo>
                    <a:pt x="810" y="9974"/>
                    <a:pt x="875" y="10848"/>
                    <a:pt x="940" y="11723"/>
                  </a:cubicBezTo>
                  <a:cubicBezTo>
                    <a:pt x="1004" y="12597"/>
                    <a:pt x="1102" y="13504"/>
                    <a:pt x="1166" y="14378"/>
                  </a:cubicBezTo>
                  <a:cubicBezTo>
                    <a:pt x="1263" y="15285"/>
                    <a:pt x="1361" y="16192"/>
                    <a:pt x="1522" y="17034"/>
                  </a:cubicBezTo>
                  <a:cubicBezTo>
                    <a:pt x="1652" y="17908"/>
                    <a:pt x="1782" y="18782"/>
                    <a:pt x="1911" y="19592"/>
                  </a:cubicBezTo>
                  <a:lnTo>
                    <a:pt x="2170" y="20822"/>
                  </a:lnTo>
                  <a:cubicBezTo>
                    <a:pt x="2267" y="21211"/>
                    <a:pt x="2332" y="21600"/>
                    <a:pt x="2429" y="21988"/>
                  </a:cubicBezTo>
                  <a:lnTo>
                    <a:pt x="2688" y="23057"/>
                  </a:lnTo>
                  <a:cubicBezTo>
                    <a:pt x="2785" y="23413"/>
                    <a:pt x="2883" y="23769"/>
                    <a:pt x="2980" y="24093"/>
                  </a:cubicBezTo>
                  <a:cubicBezTo>
                    <a:pt x="3142" y="24741"/>
                    <a:pt x="3336" y="25324"/>
                    <a:pt x="3498" y="25842"/>
                  </a:cubicBezTo>
                  <a:lnTo>
                    <a:pt x="3725" y="26586"/>
                  </a:lnTo>
                  <a:lnTo>
                    <a:pt x="3951" y="27202"/>
                  </a:lnTo>
                  <a:cubicBezTo>
                    <a:pt x="4210" y="27947"/>
                    <a:pt x="4372" y="28368"/>
                    <a:pt x="4372" y="28368"/>
                  </a:cubicBezTo>
                  <a:cubicBezTo>
                    <a:pt x="4372" y="28368"/>
                    <a:pt x="4146" y="27979"/>
                    <a:pt x="3789" y="27267"/>
                  </a:cubicBezTo>
                  <a:lnTo>
                    <a:pt x="3530" y="26684"/>
                  </a:lnTo>
                  <a:lnTo>
                    <a:pt x="3206" y="25971"/>
                  </a:lnTo>
                  <a:lnTo>
                    <a:pt x="2850" y="25162"/>
                  </a:lnTo>
                  <a:cubicBezTo>
                    <a:pt x="2753" y="24870"/>
                    <a:pt x="2656" y="24546"/>
                    <a:pt x="2526" y="24223"/>
                  </a:cubicBezTo>
                  <a:cubicBezTo>
                    <a:pt x="2397" y="23899"/>
                    <a:pt x="2267" y="23575"/>
                    <a:pt x="2170" y="23219"/>
                  </a:cubicBezTo>
                  <a:lnTo>
                    <a:pt x="1846" y="22150"/>
                  </a:lnTo>
                  <a:cubicBezTo>
                    <a:pt x="1587" y="21405"/>
                    <a:pt x="1425" y="20596"/>
                    <a:pt x="1231" y="19754"/>
                  </a:cubicBezTo>
                  <a:cubicBezTo>
                    <a:pt x="1004" y="18912"/>
                    <a:pt x="842" y="18070"/>
                    <a:pt x="713" y="17163"/>
                  </a:cubicBezTo>
                  <a:cubicBezTo>
                    <a:pt x="583" y="16289"/>
                    <a:pt x="454" y="15382"/>
                    <a:pt x="357" y="14475"/>
                  </a:cubicBezTo>
                  <a:cubicBezTo>
                    <a:pt x="227" y="13569"/>
                    <a:pt x="195" y="12662"/>
                    <a:pt x="130" y="11787"/>
                  </a:cubicBezTo>
                  <a:cubicBezTo>
                    <a:pt x="98" y="10881"/>
                    <a:pt x="65" y="10006"/>
                    <a:pt x="33" y="9164"/>
                  </a:cubicBezTo>
                  <a:cubicBezTo>
                    <a:pt x="0" y="7481"/>
                    <a:pt x="0" y="5894"/>
                    <a:pt x="33" y="4534"/>
                  </a:cubicBezTo>
                  <a:cubicBezTo>
                    <a:pt x="65" y="3174"/>
                    <a:pt x="130" y="2040"/>
                    <a:pt x="162" y="1231"/>
                  </a:cubicBezTo>
                  <a:cubicBezTo>
                    <a:pt x="195" y="453"/>
                    <a:pt x="260" y="0"/>
                    <a:pt x="260" y="0"/>
                  </a:cubicBezTo>
                  <a:close/>
                </a:path>
              </a:pathLst>
            </a:custGeom>
            <a:solidFill>
              <a:schemeClr val="accent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54" name="Google Shape;1754;p47"/>
            <p:cNvSpPr/>
            <p:nvPr/>
          </p:nvSpPr>
          <p:spPr>
            <a:xfrm>
              <a:off x="1529119" y="3379314"/>
              <a:ext cx="412051" cy="412051"/>
            </a:xfrm>
            <a:custGeom>
              <a:avLst/>
              <a:gdLst/>
              <a:ahLst/>
              <a:cxnLst/>
              <a:rect l="l" t="t" r="r" b="b"/>
              <a:pathLst>
                <a:path w="23349" h="23349" extrusionOk="0">
                  <a:moveTo>
                    <a:pt x="23349" y="11691"/>
                  </a:moveTo>
                  <a:cubicBezTo>
                    <a:pt x="23349" y="18135"/>
                    <a:pt x="18135" y="23349"/>
                    <a:pt x="11659" y="23349"/>
                  </a:cubicBezTo>
                  <a:cubicBezTo>
                    <a:pt x="5214" y="23349"/>
                    <a:pt x="1" y="18135"/>
                    <a:pt x="1" y="11691"/>
                  </a:cubicBezTo>
                  <a:cubicBezTo>
                    <a:pt x="1" y="5247"/>
                    <a:pt x="5214" y="1"/>
                    <a:pt x="11659" y="1"/>
                  </a:cubicBezTo>
                  <a:cubicBezTo>
                    <a:pt x="18135" y="1"/>
                    <a:pt x="23349" y="5247"/>
                    <a:pt x="23349" y="11691"/>
                  </a:cubicBezTo>
                  <a:close/>
                </a:path>
              </a:pathLst>
            </a:custGeom>
            <a:solidFill>
              <a:srgbClr val="F7DA7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55" name="Google Shape;1755;p47"/>
            <p:cNvSpPr/>
            <p:nvPr/>
          </p:nvSpPr>
          <p:spPr>
            <a:xfrm>
              <a:off x="1537131" y="3387891"/>
              <a:ext cx="395480" cy="395480"/>
            </a:xfrm>
            <a:custGeom>
              <a:avLst/>
              <a:gdLst/>
              <a:ahLst/>
              <a:cxnLst/>
              <a:rect l="l" t="t" r="r" b="b"/>
              <a:pathLst>
                <a:path w="22410" h="22410" extrusionOk="0">
                  <a:moveTo>
                    <a:pt x="22409" y="11205"/>
                  </a:moveTo>
                  <a:cubicBezTo>
                    <a:pt x="22409" y="17390"/>
                    <a:pt x="17422" y="22409"/>
                    <a:pt x="11205" y="22409"/>
                  </a:cubicBezTo>
                  <a:cubicBezTo>
                    <a:pt x="5019" y="22409"/>
                    <a:pt x="0" y="17390"/>
                    <a:pt x="0" y="11205"/>
                  </a:cubicBezTo>
                  <a:cubicBezTo>
                    <a:pt x="0" y="5020"/>
                    <a:pt x="5019" y="0"/>
                    <a:pt x="11205" y="0"/>
                  </a:cubicBezTo>
                  <a:cubicBezTo>
                    <a:pt x="17422" y="0"/>
                    <a:pt x="22409" y="5020"/>
                    <a:pt x="22409" y="11205"/>
                  </a:cubicBezTo>
                  <a:close/>
                </a:path>
              </a:pathLst>
            </a:custGeom>
            <a:solidFill>
              <a:srgbClr val="F7DB8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56" name="Google Shape;1756;p47"/>
            <p:cNvSpPr/>
            <p:nvPr/>
          </p:nvSpPr>
          <p:spPr>
            <a:xfrm>
              <a:off x="1545690" y="3395885"/>
              <a:ext cx="378909" cy="379474"/>
            </a:xfrm>
            <a:custGeom>
              <a:avLst/>
              <a:gdLst/>
              <a:ahLst/>
              <a:cxnLst/>
              <a:rect l="l" t="t" r="r" b="b"/>
              <a:pathLst>
                <a:path w="21471" h="21503" extrusionOk="0">
                  <a:moveTo>
                    <a:pt x="21471" y="10752"/>
                  </a:moveTo>
                  <a:cubicBezTo>
                    <a:pt x="21471" y="16678"/>
                    <a:pt x="16678" y="21503"/>
                    <a:pt x="10720" y="21503"/>
                  </a:cubicBezTo>
                  <a:cubicBezTo>
                    <a:pt x="4793" y="21503"/>
                    <a:pt x="1" y="16678"/>
                    <a:pt x="1" y="10752"/>
                  </a:cubicBezTo>
                  <a:cubicBezTo>
                    <a:pt x="1" y="4826"/>
                    <a:pt x="4793" y="1"/>
                    <a:pt x="10720" y="1"/>
                  </a:cubicBezTo>
                  <a:cubicBezTo>
                    <a:pt x="16678" y="1"/>
                    <a:pt x="21471" y="4826"/>
                    <a:pt x="21471" y="10752"/>
                  </a:cubicBezTo>
                  <a:close/>
                </a:path>
              </a:pathLst>
            </a:custGeom>
            <a:solidFill>
              <a:srgbClr val="F8DC8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57" name="Google Shape;1757;p47"/>
            <p:cNvSpPr/>
            <p:nvPr/>
          </p:nvSpPr>
          <p:spPr>
            <a:xfrm>
              <a:off x="1553702" y="3404462"/>
              <a:ext cx="362903" cy="362338"/>
            </a:xfrm>
            <a:custGeom>
              <a:avLst/>
              <a:gdLst/>
              <a:ahLst/>
              <a:cxnLst/>
              <a:rect l="l" t="t" r="r" b="b"/>
              <a:pathLst>
                <a:path w="20564" h="20532" extrusionOk="0">
                  <a:moveTo>
                    <a:pt x="20563" y="10266"/>
                  </a:moveTo>
                  <a:cubicBezTo>
                    <a:pt x="20563" y="15933"/>
                    <a:pt x="15965" y="20531"/>
                    <a:pt x="10266" y="20531"/>
                  </a:cubicBezTo>
                  <a:cubicBezTo>
                    <a:pt x="4599" y="20531"/>
                    <a:pt x="0" y="15933"/>
                    <a:pt x="0" y="10266"/>
                  </a:cubicBezTo>
                  <a:cubicBezTo>
                    <a:pt x="0" y="4599"/>
                    <a:pt x="4599" y="0"/>
                    <a:pt x="10266" y="0"/>
                  </a:cubicBezTo>
                  <a:cubicBezTo>
                    <a:pt x="15965" y="0"/>
                    <a:pt x="20563" y="4599"/>
                    <a:pt x="20563" y="10266"/>
                  </a:cubicBezTo>
                  <a:close/>
                </a:path>
              </a:pathLst>
            </a:custGeom>
            <a:solidFill>
              <a:srgbClr val="F8DD8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58" name="Google Shape;1758;p47"/>
            <p:cNvSpPr/>
            <p:nvPr/>
          </p:nvSpPr>
          <p:spPr>
            <a:xfrm>
              <a:off x="1562261" y="3412456"/>
              <a:ext cx="345767" cy="346332"/>
            </a:xfrm>
            <a:custGeom>
              <a:avLst/>
              <a:gdLst/>
              <a:ahLst/>
              <a:cxnLst/>
              <a:rect l="l" t="t" r="r" b="b"/>
              <a:pathLst>
                <a:path w="19593" h="19625" extrusionOk="0">
                  <a:moveTo>
                    <a:pt x="19593" y="9813"/>
                  </a:moveTo>
                  <a:cubicBezTo>
                    <a:pt x="19593" y="15221"/>
                    <a:pt x="15221" y="19625"/>
                    <a:pt x="9781" y="19625"/>
                  </a:cubicBezTo>
                  <a:cubicBezTo>
                    <a:pt x="4373" y="19625"/>
                    <a:pt x="1" y="15221"/>
                    <a:pt x="1" y="9813"/>
                  </a:cubicBezTo>
                  <a:cubicBezTo>
                    <a:pt x="1" y="4405"/>
                    <a:pt x="4373" y="1"/>
                    <a:pt x="9781" y="1"/>
                  </a:cubicBezTo>
                  <a:cubicBezTo>
                    <a:pt x="15221" y="1"/>
                    <a:pt x="19593" y="4405"/>
                    <a:pt x="19593" y="9813"/>
                  </a:cubicBezTo>
                  <a:close/>
                </a:path>
              </a:pathLst>
            </a:custGeom>
            <a:solidFill>
              <a:srgbClr val="F8DE8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59" name="Google Shape;1759;p47"/>
            <p:cNvSpPr/>
            <p:nvPr/>
          </p:nvSpPr>
          <p:spPr>
            <a:xfrm>
              <a:off x="1570273" y="3421033"/>
              <a:ext cx="329761" cy="329196"/>
            </a:xfrm>
            <a:custGeom>
              <a:avLst/>
              <a:gdLst/>
              <a:ahLst/>
              <a:cxnLst/>
              <a:rect l="l" t="t" r="r" b="b"/>
              <a:pathLst>
                <a:path w="18686" h="18654" extrusionOk="0">
                  <a:moveTo>
                    <a:pt x="18685" y="9327"/>
                  </a:moveTo>
                  <a:cubicBezTo>
                    <a:pt x="18685" y="14476"/>
                    <a:pt x="14508" y="18653"/>
                    <a:pt x="9327" y="18653"/>
                  </a:cubicBezTo>
                  <a:cubicBezTo>
                    <a:pt x="4178" y="18653"/>
                    <a:pt x="0" y="14476"/>
                    <a:pt x="0" y="9327"/>
                  </a:cubicBezTo>
                  <a:cubicBezTo>
                    <a:pt x="0" y="4178"/>
                    <a:pt x="4178" y="1"/>
                    <a:pt x="9327" y="1"/>
                  </a:cubicBezTo>
                  <a:cubicBezTo>
                    <a:pt x="14508" y="1"/>
                    <a:pt x="18685" y="4178"/>
                    <a:pt x="18685" y="9327"/>
                  </a:cubicBezTo>
                  <a:close/>
                </a:path>
              </a:pathLst>
            </a:custGeom>
            <a:solidFill>
              <a:srgbClr val="F9DF8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60" name="Google Shape;1760;p47"/>
            <p:cNvSpPr/>
            <p:nvPr/>
          </p:nvSpPr>
          <p:spPr>
            <a:xfrm>
              <a:off x="1578268" y="3429027"/>
              <a:ext cx="313190" cy="313190"/>
            </a:xfrm>
            <a:custGeom>
              <a:avLst/>
              <a:gdLst/>
              <a:ahLst/>
              <a:cxnLst/>
              <a:rect l="l" t="t" r="r" b="b"/>
              <a:pathLst>
                <a:path w="17747" h="17747" extrusionOk="0">
                  <a:moveTo>
                    <a:pt x="17746" y="8874"/>
                  </a:moveTo>
                  <a:cubicBezTo>
                    <a:pt x="17746" y="13764"/>
                    <a:pt x="13796" y="17747"/>
                    <a:pt x="8874" y="17747"/>
                  </a:cubicBezTo>
                  <a:cubicBezTo>
                    <a:pt x="3984" y="17747"/>
                    <a:pt x="1" y="13764"/>
                    <a:pt x="1" y="8874"/>
                  </a:cubicBezTo>
                  <a:cubicBezTo>
                    <a:pt x="1" y="3984"/>
                    <a:pt x="3984" y="1"/>
                    <a:pt x="8874" y="1"/>
                  </a:cubicBezTo>
                  <a:cubicBezTo>
                    <a:pt x="13796" y="1"/>
                    <a:pt x="17746" y="3984"/>
                    <a:pt x="17746" y="8874"/>
                  </a:cubicBezTo>
                  <a:close/>
                </a:path>
              </a:pathLst>
            </a:custGeom>
            <a:solidFill>
              <a:srgbClr val="F9E08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61" name="Google Shape;1761;p47"/>
            <p:cNvSpPr/>
            <p:nvPr/>
          </p:nvSpPr>
          <p:spPr>
            <a:xfrm>
              <a:off x="1586844" y="3437039"/>
              <a:ext cx="296619" cy="296601"/>
            </a:xfrm>
            <a:custGeom>
              <a:avLst/>
              <a:gdLst/>
              <a:ahLst/>
              <a:cxnLst/>
              <a:rect l="l" t="t" r="r" b="b"/>
              <a:pathLst>
                <a:path w="16808" h="16807" extrusionOk="0">
                  <a:moveTo>
                    <a:pt x="16807" y="8420"/>
                  </a:moveTo>
                  <a:cubicBezTo>
                    <a:pt x="16807" y="13051"/>
                    <a:pt x="13051" y="16807"/>
                    <a:pt x="8388" y="16807"/>
                  </a:cubicBezTo>
                  <a:cubicBezTo>
                    <a:pt x="3757" y="16807"/>
                    <a:pt x="0" y="13051"/>
                    <a:pt x="0" y="8420"/>
                  </a:cubicBezTo>
                  <a:cubicBezTo>
                    <a:pt x="0" y="3789"/>
                    <a:pt x="3757" y="0"/>
                    <a:pt x="8388" y="0"/>
                  </a:cubicBezTo>
                  <a:cubicBezTo>
                    <a:pt x="13051" y="0"/>
                    <a:pt x="16807" y="3789"/>
                    <a:pt x="16807" y="8420"/>
                  </a:cubicBezTo>
                  <a:close/>
                </a:path>
              </a:pathLst>
            </a:custGeom>
            <a:solidFill>
              <a:srgbClr val="F9E18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62" name="Google Shape;1762;p47"/>
            <p:cNvSpPr/>
            <p:nvPr/>
          </p:nvSpPr>
          <p:spPr>
            <a:xfrm>
              <a:off x="1594839" y="3445615"/>
              <a:ext cx="280613" cy="280030"/>
            </a:xfrm>
            <a:custGeom>
              <a:avLst/>
              <a:gdLst/>
              <a:ahLst/>
              <a:cxnLst/>
              <a:rect l="l" t="t" r="r" b="b"/>
              <a:pathLst>
                <a:path w="15901" h="15868" extrusionOk="0">
                  <a:moveTo>
                    <a:pt x="15901" y="7934"/>
                  </a:moveTo>
                  <a:cubicBezTo>
                    <a:pt x="15901" y="12306"/>
                    <a:pt x="12339" y="15868"/>
                    <a:pt x="7935" y="15868"/>
                  </a:cubicBezTo>
                  <a:cubicBezTo>
                    <a:pt x="3563" y="15868"/>
                    <a:pt x="1" y="12306"/>
                    <a:pt x="1" y="7934"/>
                  </a:cubicBezTo>
                  <a:cubicBezTo>
                    <a:pt x="1" y="3562"/>
                    <a:pt x="3563" y="0"/>
                    <a:pt x="7935" y="0"/>
                  </a:cubicBezTo>
                  <a:cubicBezTo>
                    <a:pt x="12339" y="0"/>
                    <a:pt x="15901" y="3562"/>
                    <a:pt x="15901" y="7934"/>
                  </a:cubicBezTo>
                  <a:close/>
                </a:path>
              </a:pathLst>
            </a:custGeom>
            <a:solidFill>
              <a:srgbClr val="FAE287"/>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63" name="Google Shape;1763;p47"/>
            <p:cNvSpPr/>
            <p:nvPr/>
          </p:nvSpPr>
          <p:spPr>
            <a:xfrm>
              <a:off x="1603415" y="3453610"/>
              <a:ext cx="263459" cy="264042"/>
            </a:xfrm>
            <a:custGeom>
              <a:avLst/>
              <a:gdLst/>
              <a:ahLst/>
              <a:cxnLst/>
              <a:rect l="l" t="t" r="r" b="b"/>
              <a:pathLst>
                <a:path w="14929" h="14962" extrusionOk="0">
                  <a:moveTo>
                    <a:pt x="14929" y="7481"/>
                  </a:moveTo>
                  <a:cubicBezTo>
                    <a:pt x="14929" y="11593"/>
                    <a:pt x="11594" y="14961"/>
                    <a:pt x="7449" y="14961"/>
                  </a:cubicBezTo>
                  <a:cubicBezTo>
                    <a:pt x="3336" y="14961"/>
                    <a:pt x="0" y="11593"/>
                    <a:pt x="0" y="7481"/>
                  </a:cubicBezTo>
                  <a:cubicBezTo>
                    <a:pt x="0" y="3368"/>
                    <a:pt x="3336" y="0"/>
                    <a:pt x="7449" y="0"/>
                  </a:cubicBezTo>
                  <a:cubicBezTo>
                    <a:pt x="11594" y="0"/>
                    <a:pt x="14929" y="3368"/>
                    <a:pt x="14929" y="7481"/>
                  </a:cubicBezTo>
                  <a:close/>
                </a:path>
              </a:pathLst>
            </a:custGeom>
            <a:solidFill>
              <a:srgbClr val="FAE388"/>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64" name="Google Shape;1764;p47"/>
            <p:cNvSpPr/>
            <p:nvPr/>
          </p:nvSpPr>
          <p:spPr>
            <a:xfrm>
              <a:off x="1611410" y="3462186"/>
              <a:ext cx="247471" cy="246888"/>
            </a:xfrm>
            <a:custGeom>
              <a:avLst/>
              <a:gdLst/>
              <a:ahLst/>
              <a:cxnLst/>
              <a:rect l="l" t="t" r="r" b="b"/>
              <a:pathLst>
                <a:path w="14023" h="13990" extrusionOk="0">
                  <a:moveTo>
                    <a:pt x="14023" y="6995"/>
                  </a:moveTo>
                  <a:cubicBezTo>
                    <a:pt x="14023" y="10848"/>
                    <a:pt x="10881" y="13990"/>
                    <a:pt x="6996" y="13990"/>
                  </a:cubicBezTo>
                  <a:cubicBezTo>
                    <a:pt x="3142" y="13990"/>
                    <a:pt x="1" y="10848"/>
                    <a:pt x="1" y="6995"/>
                  </a:cubicBezTo>
                  <a:cubicBezTo>
                    <a:pt x="1" y="3141"/>
                    <a:pt x="3142" y="0"/>
                    <a:pt x="6996" y="0"/>
                  </a:cubicBezTo>
                  <a:cubicBezTo>
                    <a:pt x="10881" y="0"/>
                    <a:pt x="14023" y="3141"/>
                    <a:pt x="14023" y="6995"/>
                  </a:cubicBezTo>
                  <a:close/>
                </a:path>
              </a:pathLst>
            </a:custGeom>
            <a:solidFill>
              <a:srgbClr val="FAE489"/>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65" name="Google Shape;1765;p47"/>
            <p:cNvSpPr/>
            <p:nvPr/>
          </p:nvSpPr>
          <p:spPr>
            <a:xfrm>
              <a:off x="1619986" y="3470181"/>
              <a:ext cx="230317" cy="230900"/>
            </a:xfrm>
            <a:custGeom>
              <a:avLst/>
              <a:gdLst/>
              <a:ahLst/>
              <a:cxnLst/>
              <a:rect l="l" t="t" r="r" b="b"/>
              <a:pathLst>
                <a:path w="13051" h="13084" extrusionOk="0">
                  <a:moveTo>
                    <a:pt x="13051" y="6542"/>
                  </a:moveTo>
                  <a:cubicBezTo>
                    <a:pt x="13051" y="10136"/>
                    <a:pt x="10136" y="13083"/>
                    <a:pt x="6510" y="13083"/>
                  </a:cubicBezTo>
                  <a:cubicBezTo>
                    <a:pt x="2915" y="13083"/>
                    <a:pt x="1" y="10136"/>
                    <a:pt x="1" y="6542"/>
                  </a:cubicBezTo>
                  <a:cubicBezTo>
                    <a:pt x="1" y="2947"/>
                    <a:pt x="2915" y="0"/>
                    <a:pt x="6510" y="0"/>
                  </a:cubicBezTo>
                  <a:cubicBezTo>
                    <a:pt x="10136" y="0"/>
                    <a:pt x="13051" y="2947"/>
                    <a:pt x="13051" y="6542"/>
                  </a:cubicBezTo>
                  <a:close/>
                </a:path>
              </a:pathLst>
            </a:custGeom>
            <a:solidFill>
              <a:srgbClr val="FBE58A"/>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66" name="Google Shape;1766;p47"/>
            <p:cNvSpPr/>
            <p:nvPr/>
          </p:nvSpPr>
          <p:spPr>
            <a:xfrm>
              <a:off x="1627981" y="3478175"/>
              <a:ext cx="214329" cy="214329"/>
            </a:xfrm>
            <a:custGeom>
              <a:avLst/>
              <a:gdLst/>
              <a:ahLst/>
              <a:cxnLst/>
              <a:rect l="l" t="t" r="r" b="b"/>
              <a:pathLst>
                <a:path w="12145" h="12145" extrusionOk="0">
                  <a:moveTo>
                    <a:pt x="12145" y="6089"/>
                  </a:moveTo>
                  <a:cubicBezTo>
                    <a:pt x="12145" y="9457"/>
                    <a:pt x="9424" y="12144"/>
                    <a:pt x="6057" y="12144"/>
                  </a:cubicBezTo>
                  <a:cubicBezTo>
                    <a:pt x="2721" y="12144"/>
                    <a:pt x="1" y="9457"/>
                    <a:pt x="1" y="6089"/>
                  </a:cubicBezTo>
                  <a:cubicBezTo>
                    <a:pt x="1" y="2721"/>
                    <a:pt x="2721" y="1"/>
                    <a:pt x="6057" y="1"/>
                  </a:cubicBezTo>
                  <a:cubicBezTo>
                    <a:pt x="9424" y="1"/>
                    <a:pt x="12145" y="2721"/>
                    <a:pt x="12145" y="6089"/>
                  </a:cubicBezTo>
                  <a:close/>
                </a:path>
              </a:pathLst>
            </a:custGeom>
            <a:solidFill>
              <a:srgbClr val="FBE78C"/>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67" name="Google Shape;1767;p47"/>
            <p:cNvSpPr/>
            <p:nvPr/>
          </p:nvSpPr>
          <p:spPr>
            <a:xfrm>
              <a:off x="1635993" y="3486752"/>
              <a:ext cx="197740" cy="197758"/>
            </a:xfrm>
            <a:custGeom>
              <a:avLst/>
              <a:gdLst/>
              <a:ahLst/>
              <a:cxnLst/>
              <a:rect l="l" t="t" r="r" b="b"/>
              <a:pathLst>
                <a:path w="11205" h="11206" extrusionOk="0">
                  <a:moveTo>
                    <a:pt x="11205" y="5603"/>
                  </a:moveTo>
                  <a:cubicBezTo>
                    <a:pt x="11205" y="8712"/>
                    <a:pt x="8711" y="11205"/>
                    <a:pt x="5603" y="11205"/>
                  </a:cubicBezTo>
                  <a:cubicBezTo>
                    <a:pt x="2526" y="11205"/>
                    <a:pt x="0" y="8712"/>
                    <a:pt x="0" y="5603"/>
                  </a:cubicBezTo>
                  <a:cubicBezTo>
                    <a:pt x="0" y="2494"/>
                    <a:pt x="2526" y="1"/>
                    <a:pt x="5603" y="1"/>
                  </a:cubicBezTo>
                  <a:cubicBezTo>
                    <a:pt x="8711" y="1"/>
                    <a:pt x="11205" y="2494"/>
                    <a:pt x="11205" y="5603"/>
                  </a:cubicBezTo>
                  <a:close/>
                </a:path>
              </a:pathLst>
            </a:custGeom>
            <a:solidFill>
              <a:srgbClr val="FBE88D"/>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68" name="Google Shape;1768;p47"/>
            <p:cNvSpPr/>
            <p:nvPr/>
          </p:nvSpPr>
          <p:spPr>
            <a:xfrm>
              <a:off x="1644569" y="3494746"/>
              <a:ext cx="181169" cy="181752"/>
            </a:xfrm>
            <a:custGeom>
              <a:avLst/>
              <a:gdLst/>
              <a:ahLst/>
              <a:cxnLst/>
              <a:rect l="l" t="t" r="r" b="b"/>
              <a:pathLst>
                <a:path w="10266" h="10299" extrusionOk="0">
                  <a:moveTo>
                    <a:pt x="10265" y="5150"/>
                  </a:moveTo>
                  <a:cubicBezTo>
                    <a:pt x="10265" y="8000"/>
                    <a:pt x="7966" y="10299"/>
                    <a:pt x="5117" y="10299"/>
                  </a:cubicBezTo>
                  <a:cubicBezTo>
                    <a:pt x="2299" y="10299"/>
                    <a:pt x="0" y="8000"/>
                    <a:pt x="0" y="5150"/>
                  </a:cubicBezTo>
                  <a:cubicBezTo>
                    <a:pt x="0" y="2300"/>
                    <a:pt x="2299" y="1"/>
                    <a:pt x="5117" y="1"/>
                  </a:cubicBezTo>
                  <a:cubicBezTo>
                    <a:pt x="7966" y="1"/>
                    <a:pt x="10265" y="2300"/>
                    <a:pt x="10265" y="5150"/>
                  </a:cubicBezTo>
                  <a:close/>
                </a:path>
              </a:pathLst>
            </a:custGeom>
            <a:solidFill>
              <a:srgbClr val="FCE98E"/>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69" name="Google Shape;1769;p47"/>
            <p:cNvSpPr/>
            <p:nvPr/>
          </p:nvSpPr>
          <p:spPr>
            <a:xfrm>
              <a:off x="1652564" y="3503323"/>
              <a:ext cx="165181" cy="164598"/>
            </a:xfrm>
            <a:custGeom>
              <a:avLst/>
              <a:gdLst/>
              <a:ahLst/>
              <a:cxnLst/>
              <a:rect l="l" t="t" r="r" b="b"/>
              <a:pathLst>
                <a:path w="9360" h="9327" extrusionOk="0">
                  <a:moveTo>
                    <a:pt x="9359" y="4664"/>
                  </a:moveTo>
                  <a:cubicBezTo>
                    <a:pt x="9359" y="7254"/>
                    <a:pt x="7254" y="9327"/>
                    <a:pt x="4664" y="9327"/>
                  </a:cubicBezTo>
                  <a:cubicBezTo>
                    <a:pt x="2105" y="9327"/>
                    <a:pt x="0" y="7254"/>
                    <a:pt x="0" y="4664"/>
                  </a:cubicBezTo>
                  <a:cubicBezTo>
                    <a:pt x="0" y="2073"/>
                    <a:pt x="2105" y="1"/>
                    <a:pt x="4664" y="1"/>
                  </a:cubicBezTo>
                  <a:cubicBezTo>
                    <a:pt x="7254" y="1"/>
                    <a:pt x="9359" y="2073"/>
                    <a:pt x="9359" y="4664"/>
                  </a:cubicBezTo>
                  <a:close/>
                </a:path>
              </a:pathLst>
            </a:custGeom>
            <a:solidFill>
              <a:srgbClr val="FCEA8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70" name="Google Shape;1770;p47"/>
            <p:cNvSpPr/>
            <p:nvPr/>
          </p:nvSpPr>
          <p:spPr>
            <a:xfrm>
              <a:off x="1661140" y="3511335"/>
              <a:ext cx="148027" cy="148592"/>
            </a:xfrm>
            <a:custGeom>
              <a:avLst/>
              <a:gdLst/>
              <a:ahLst/>
              <a:cxnLst/>
              <a:rect l="l" t="t" r="r" b="b"/>
              <a:pathLst>
                <a:path w="8388" h="8420" extrusionOk="0">
                  <a:moveTo>
                    <a:pt x="8387" y="4210"/>
                  </a:moveTo>
                  <a:cubicBezTo>
                    <a:pt x="8387" y="6541"/>
                    <a:pt x="6509" y="8420"/>
                    <a:pt x="4178" y="8420"/>
                  </a:cubicBezTo>
                  <a:cubicBezTo>
                    <a:pt x="1878" y="8420"/>
                    <a:pt x="0" y="6541"/>
                    <a:pt x="0" y="4210"/>
                  </a:cubicBezTo>
                  <a:cubicBezTo>
                    <a:pt x="0" y="1878"/>
                    <a:pt x="1878" y="0"/>
                    <a:pt x="4178" y="0"/>
                  </a:cubicBezTo>
                  <a:cubicBezTo>
                    <a:pt x="6509" y="0"/>
                    <a:pt x="8387" y="1878"/>
                    <a:pt x="8387" y="4210"/>
                  </a:cubicBezTo>
                  <a:close/>
                </a:path>
              </a:pathLst>
            </a:custGeom>
            <a:solidFill>
              <a:srgbClr val="FCEB9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71" name="Google Shape;1771;p47"/>
            <p:cNvSpPr/>
            <p:nvPr/>
          </p:nvSpPr>
          <p:spPr>
            <a:xfrm>
              <a:off x="1669135" y="3519894"/>
              <a:ext cx="132021" cy="131456"/>
            </a:xfrm>
            <a:custGeom>
              <a:avLst/>
              <a:gdLst/>
              <a:ahLst/>
              <a:cxnLst/>
              <a:rect l="l" t="t" r="r" b="b"/>
              <a:pathLst>
                <a:path w="7481" h="7449" extrusionOk="0">
                  <a:moveTo>
                    <a:pt x="7481" y="3725"/>
                  </a:moveTo>
                  <a:cubicBezTo>
                    <a:pt x="7481" y="5797"/>
                    <a:pt x="5797" y="7449"/>
                    <a:pt x="3725" y="7449"/>
                  </a:cubicBezTo>
                  <a:cubicBezTo>
                    <a:pt x="1684" y="7449"/>
                    <a:pt x="0" y="5797"/>
                    <a:pt x="0" y="3725"/>
                  </a:cubicBezTo>
                  <a:cubicBezTo>
                    <a:pt x="0" y="1652"/>
                    <a:pt x="1684" y="1"/>
                    <a:pt x="3725" y="1"/>
                  </a:cubicBezTo>
                  <a:cubicBezTo>
                    <a:pt x="5797" y="1"/>
                    <a:pt x="7481" y="1652"/>
                    <a:pt x="7481" y="3725"/>
                  </a:cubicBezTo>
                  <a:close/>
                </a:path>
              </a:pathLst>
            </a:custGeom>
            <a:solidFill>
              <a:srgbClr val="FDEC9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72" name="Google Shape;1772;p47"/>
            <p:cNvSpPr/>
            <p:nvPr/>
          </p:nvSpPr>
          <p:spPr>
            <a:xfrm>
              <a:off x="1677711" y="3527906"/>
              <a:ext cx="114885" cy="115450"/>
            </a:xfrm>
            <a:custGeom>
              <a:avLst/>
              <a:gdLst/>
              <a:ahLst/>
              <a:cxnLst/>
              <a:rect l="l" t="t" r="r" b="b"/>
              <a:pathLst>
                <a:path w="6510" h="6542" extrusionOk="0">
                  <a:moveTo>
                    <a:pt x="6509" y="3271"/>
                  </a:moveTo>
                  <a:cubicBezTo>
                    <a:pt x="6509" y="5084"/>
                    <a:pt x="5052" y="6541"/>
                    <a:pt x="3239" y="6541"/>
                  </a:cubicBezTo>
                  <a:cubicBezTo>
                    <a:pt x="1457" y="6541"/>
                    <a:pt x="0" y="5084"/>
                    <a:pt x="0" y="3271"/>
                  </a:cubicBezTo>
                  <a:cubicBezTo>
                    <a:pt x="0" y="1457"/>
                    <a:pt x="1457" y="0"/>
                    <a:pt x="3239" y="0"/>
                  </a:cubicBezTo>
                  <a:cubicBezTo>
                    <a:pt x="5052" y="0"/>
                    <a:pt x="6509" y="1457"/>
                    <a:pt x="6509" y="3271"/>
                  </a:cubicBezTo>
                  <a:close/>
                </a:path>
              </a:pathLst>
            </a:custGeom>
            <a:solidFill>
              <a:srgbClr val="FDED9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73" name="Google Shape;1773;p47"/>
            <p:cNvSpPr/>
            <p:nvPr/>
          </p:nvSpPr>
          <p:spPr>
            <a:xfrm>
              <a:off x="1685706" y="3535900"/>
              <a:ext cx="98879" cy="98879"/>
            </a:xfrm>
            <a:custGeom>
              <a:avLst/>
              <a:gdLst/>
              <a:ahLst/>
              <a:cxnLst/>
              <a:rect l="l" t="t" r="r" b="b"/>
              <a:pathLst>
                <a:path w="5603" h="5603" extrusionOk="0">
                  <a:moveTo>
                    <a:pt x="5603" y="2818"/>
                  </a:moveTo>
                  <a:cubicBezTo>
                    <a:pt x="5603" y="4372"/>
                    <a:pt x="4340" y="5603"/>
                    <a:pt x="2786" y="5603"/>
                  </a:cubicBezTo>
                  <a:cubicBezTo>
                    <a:pt x="1264" y="5603"/>
                    <a:pt x="1" y="4372"/>
                    <a:pt x="1" y="2818"/>
                  </a:cubicBezTo>
                  <a:cubicBezTo>
                    <a:pt x="1" y="1263"/>
                    <a:pt x="1264" y="1"/>
                    <a:pt x="2786" y="1"/>
                  </a:cubicBezTo>
                  <a:cubicBezTo>
                    <a:pt x="4340" y="1"/>
                    <a:pt x="5603" y="1263"/>
                    <a:pt x="5603" y="2818"/>
                  </a:cubicBezTo>
                  <a:close/>
                </a:path>
              </a:pathLst>
            </a:custGeom>
            <a:solidFill>
              <a:srgbClr val="FDEE9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74" name="Google Shape;1774;p47"/>
            <p:cNvSpPr/>
            <p:nvPr/>
          </p:nvSpPr>
          <p:spPr>
            <a:xfrm>
              <a:off x="1693700" y="3544477"/>
              <a:ext cx="82890" cy="82308"/>
            </a:xfrm>
            <a:custGeom>
              <a:avLst/>
              <a:gdLst/>
              <a:ahLst/>
              <a:cxnLst/>
              <a:rect l="l" t="t" r="r" b="b"/>
              <a:pathLst>
                <a:path w="4697" h="4664" extrusionOk="0">
                  <a:moveTo>
                    <a:pt x="4696" y="2332"/>
                  </a:moveTo>
                  <a:cubicBezTo>
                    <a:pt x="4696" y="3627"/>
                    <a:pt x="3628" y="4663"/>
                    <a:pt x="2333" y="4663"/>
                  </a:cubicBezTo>
                  <a:cubicBezTo>
                    <a:pt x="1070" y="4663"/>
                    <a:pt x="1" y="3627"/>
                    <a:pt x="1" y="2332"/>
                  </a:cubicBezTo>
                  <a:cubicBezTo>
                    <a:pt x="1" y="1037"/>
                    <a:pt x="1070" y="0"/>
                    <a:pt x="2333" y="0"/>
                  </a:cubicBezTo>
                  <a:cubicBezTo>
                    <a:pt x="3628" y="0"/>
                    <a:pt x="4696" y="1037"/>
                    <a:pt x="4696" y="2332"/>
                  </a:cubicBezTo>
                  <a:close/>
                </a:path>
              </a:pathLst>
            </a:custGeom>
            <a:solidFill>
              <a:srgbClr val="FEEF9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75" name="Google Shape;1775;p47"/>
            <p:cNvSpPr/>
            <p:nvPr/>
          </p:nvSpPr>
          <p:spPr>
            <a:xfrm>
              <a:off x="1702277" y="3552471"/>
              <a:ext cx="65737" cy="66319"/>
            </a:xfrm>
            <a:custGeom>
              <a:avLst/>
              <a:gdLst/>
              <a:ahLst/>
              <a:cxnLst/>
              <a:rect l="l" t="t" r="r" b="b"/>
              <a:pathLst>
                <a:path w="3725" h="3758" extrusionOk="0">
                  <a:moveTo>
                    <a:pt x="3725" y="1879"/>
                  </a:moveTo>
                  <a:cubicBezTo>
                    <a:pt x="3725" y="2915"/>
                    <a:pt x="2883" y="3757"/>
                    <a:pt x="1847" y="3757"/>
                  </a:cubicBezTo>
                  <a:cubicBezTo>
                    <a:pt x="843" y="3757"/>
                    <a:pt x="1" y="2915"/>
                    <a:pt x="1" y="1879"/>
                  </a:cubicBezTo>
                  <a:cubicBezTo>
                    <a:pt x="1" y="843"/>
                    <a:pt x="843" y="1"/>
                    <a:pt x="1847" y="1"/>
                  </a:cubicBezTo>
                  <a:cubicBezTo>
                    <a:pt x="2883" y="1"/>
                    <a:pt x="3725" y="843"/>
                    <a:pt x="3725" y="1879"/>
                  </a:cubicBezTo>
                  <a:close/>
                </a:path>
              </a:pathLst>
            </a:custGeom>
            <a:solidFill>
              <a:srgbClr val="FEF09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76" name="Google Shape;1776;p47"/>
            <p:cNvSpPr/>
            <p:nvPr/>
          </p:nvSpPr>
          <p:spPr>
            <a:xfrm>
              <a:off x="1710288" y="3561048"/>
              <a:ext cx="49731" cy="49166"/>
            </a:xfrm>
            <a:custGeom>
              <a:avLst/>
              <a:gdLst/>
              <a:ahLst/>
              <a:cxnLst/>
              <a:rect l="l" t="t" r="r" b="b"/>
              <a:pathLst>
                <a:path w="2818" h="2786" extrusionOk="0">
                  <a:moveTo>
                    <a:pt x="2817" y="1393"/>
                  </a:moveTo>
                  <a:cubicBezTo>
                    <a:pt x="2817" y="2170"/>
                    <a:pt x="2170" y="2785"/>
                    <a:pt x="1393" y="2785"/>
                  </a:cubicBezTo>
                  <a:cubicBezTo>
                    <a:pt x="648" y="2785"/>
                    <a:pt x="0" y="2170"/>
                    <a:pt x="0" y="1393"/>
                  </a:cubicBezTo>
                  <a:cubicBezTo>
                    <a:pt x="0" y="616"/>
                    <a:pt x="648" y="0"/>
                    <a:pt x="1393" y="0"/>
                  </a:cubicBezTo>
                  <a:cubicBezTo>
                    <a:pt x="2170" y="0"/>
                    <a:pt x="2817" y="616"/>
                    <a:pt x="2817" y="1393"/>
                  </a:cubicBezTo>
                  <a:close/>
                </a:path>
              </a:pathLst>
            </a:custGeom>
            <a:solidFill>
              <a:srgbClr val="FEF19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77" name="Google Shape;1777;p47"/>
            <p:cNvSpPr/>
            <p:nvPr/>
          </p:nvSpPr>
          <p:spPr>
            <a:xfrm>
              <a:off x="1718848" y="3569042"/>
              <a:ext cx="32595" cy="33160"/>
            </a:xfrm>
            <a:custGeom>
              <a:avLst/>
              <a:gdLst/>
              <a:ahLst/>
              <a:cxnLst/>
              <a:rect l="l" t="t" r="r" b="b"/>
              <a:pathLst>
                <a:path w="1847" h="1879" extrusionOk="0">
                  <a:moveTo>
                    <a:pt x="1847" y="940"/>
                  </a:moveTo>
                  <a:cubicBezTo>
                    <a:pt x="1847" y="1458"/>
                    <a:pt x="1426" y="1879"/>
                    <a:pt x="908" y="1879"/>
                  </a:cubicBezTo>
                  <a:cubicBezTo>
                    <a:pt x="422" y="1879"/>
                    <a:pt x="1" y="1458"/>
                    <a:pt x="1" y="940"/>
                  </a:cubicBezTo>
                  <a:cubicBezTo>
                    <a:pt x="1" y="422"/>
                    <a:pt x="422" y="1"/>
                    <a:pt x="908" y="1"/>
                  </a:cubicBezTo>
                  <a:cubicBezTo>
                    <a:pt x="1426" y="1"/>
                    <a:pt x="1847" y="422"/>
                    <a:pt x="1847" y="940"/>
                  </a:cubicBezTo>
                  <a:close/>
                </a:path>
              </a:pathLst>
            </a:custGeom>
            <a:solidFill>
              <a:srgbClr val="FFF297"/>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78" name="Google Shape;1778;p47"/>
            <p:cNvSpPr/>
            <p:nvPr/>
          </p:nvSpPr>
          <p:spPr>
            <a:xfrm>
              <a:off x="1726859" y="3577619"/>
              <a:ext cx="16589" cy="16024"/>
            </a:xfrm>
            <a:custGeom>
              <a:avLst/>
              <a:gdLst/>
              <a:ahLst/>
              <a:cxnLst/>
              <a:rect l="l" t="t" r="r" b="b"/>
              <a:pathLst>
                <a:path w="940" h="908" extrusionOk="0">
                  <a:moveTo>
                    <a:pt x="939" y="454"/>
                  </a:moveTo>
                  <a:cubicBezTo>
                    <a:pt x="939" y="713"/>
                    <a:pt x="713" y="907"/>
                    <a:pt x="454" y="907"/>
                  </a:cubicBezTo>
                  <a:cubicBezTo>
                    <a:pt x="227" y="907"/>
                    <a:pt x="0" y="713"/>
                    <a:pt x="0" y="454"/>
                  </a:cubicBezTo>
                  <a:cubicBezTo>
                    <a:pt x="0" y="195"/>
                    <a:pt x="227" y="0"/>
                    <a:pt x="454" y="0"/>
                  </a:cubicBezTo>
                  <a:cubicBezTo>
                    <a:pt x="713" y="0"/>
                    <a:pt x="939" y="195"/>
                    <a:pt x="939" y="454"/>
                  </a:cubicBezTo>
                  <a:close/>
                </a:path>
              </a:pathLst>
            </a:custGeom>
            <a:solidFill>
              <a:srgbClr val="FFF398"/>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79" name="Google Shape;1779;p47"/>
            <p:cNvSpPr/>
            <p:nvPr/>
          </p:nvSpPr>
          <p:spPr>
            <a:xfrm>
              <a:off x="3422996" y="3379314"/>
              <a:ext cx="412051" cy="412051"/>
            </a:xfrm>
            <a:custGeom>
              <a:avLst/>
              <a:gdLst/>
              <a:ahLst/>
              <a:cxnLst/>
              <a:rect l="l" t="t" r="r" b="b"/>
              <a:pathLst>
                <a:path w="23349" h="23349" extrusionOk="0">
                  <a:moveTo>
                    <a:pt x="23349" y="11691"/>
                  </a:moveTo>
                  <a:cubicBezTo>
                    <a:pt x="23349" y="18135"/>
                    <a:pt x="18135" y="23349"/>
                    <a:pt x="11691" y="23349"/>
                  </a:cubicBezTo>
                  <a:cubicBezTo>
                    <a:pt x="5247" y="23349"/>
                    <a:pt x="1" y="18135"/>
                    <a:pt x="1" y="11691"/>
                  </a:cubicBezTo>
                  <a:cubicBezTo>
                    <a:pt x="1" y="5247"/>
                    <a:pt x="5247" y="1"/>
                    <a:pt x="11691" y="1"/>
                  </a:cubicBezTo>
                  <a:cubicBezTo>
                    <a:pt x="18135" y="1"/>
                    <a:pt x="23349" y="5247"/>
                    <a:pt x="23349" y="11691"/>
                  </a:cubicBezTo>
                  <a:close/>
                </a:path>
              </a:pathLst>
            </a:custGeom>
            <a:solidFill>
              <a:srgbClr val="F7DA7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80" name="Google Shape;1780;p47"/>
            <p:cNvSpPr/>
            <p:nvPr/>
          </p:nvSpPr>
          <p:spPr>
            <a:xfrm>
              <a:off x="3431573" y="3387891"/>
              <a:ext cx="395480" cy="395480"/>
            </a:xfrm>
            <a:custGeom>
              <a:avLst/>
              <a:gdLst/>
              <a:ahLst/>
              <a:cxnLst/>
              <a:rect l="l" t="t" r="r" b="b"/>
              <a:pathLst>
                <a:path w="22410" h="22410" extrusionOk="0">
                  <a:moveTo>
                    <a:pt x="22409" y="11205"/>
                  </a:moveTo>
                  <a:cubicBezTo>
                    <a:pt x="22409" y="17390"/>
                    <a:pt x="17390" y="22409"/>
                    <a:pt x="11205" y="22409"/>
                  </a:cubicBezTo>
                  <a:cubicBezTo>
                    <a:pt x="5020" y="22409"/>
                    <a:pt x="0" y="17390"/>
                    <a:pt x="0" y="11205"/>
                  </a:cubicBezTo>
                  <a:cubicBezTo>
                    <a:pt x="0" y="5020"/>
                    <a:pt x="5020" y="0"/>
                    <a:pt x="11205" y="0"/>
                  </a:cubicBezTo>
                  <a:cubicBezTo>
                    <a:pt x="17390" y="0"/>
                    <a:pt x="22409" y="5020"/>
                    <a:pt x="22409" y="11205"/>
                  </a:cubicBezTo>
                  <a:close/>
                </a:path>
              </a:pathLst>
            </a:custGeom>
            <a:solidFill>
              <a:srgbClr val="F7DB8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81" name="Google Shape;1781;p47"/>
            <p:cNvSpPr/>
            <p:nvPr/>
          </p:nvSpPr>
          <p:spPr>
            <a:xfrm>
              <a:off x="3439567" y="3395885"/>
              <a:ext cx="378909" cy="379474"/>
            </a:xfrm>
            <a:custGeom>
              <a:avLst/>
              <a:gdLst/>
              <a:ahLst/>
              <a:cxnLst/>
              <a:rect l="l" t="t" r="r" b="b"/>
              <a:pathLst>
                <a:path w="21471" h="21503" extrusionOk="0">
                  <a:moveTo>
                    <a:pt x="21471" y="10752"/>
                  </a:moveTo>
                  <a:cubicBezTo>
                    <a:pt x="21471" y="16678"/>
                    <a:pt x="16678" y="21503"/>
                    <a:pt x="10752" y="21503"/>
                  </a:cubicBezTo>
                  <a:cubicBezTo>
                    <a:pt x="4826" y="21503"/>
                    <a:pt x="1" y="16678"/>
                    <a:pt x="1" y="10752"/>
                  </a:cubicBezTo>
                  <a:cubicBezTo>
                    <a:pt x="1" y="4826"/>
                    <a:pt x="4826" y="1"/>
                    <a:pt x="10752" y="1"/>
                  </a:cubicBezTo>
                  <a:cubicBezTo>
                    <a:pt x="16678" y="1"/>
                    <a:pt x="21471" y="4826"/>
                    <a:pt x="21471" y="10752"/>
                  </a:cubicBezTo>
                  <a:close/>
                </a:path>
              </a:pathLst>
            </a:custGeom>
            <a:solidFill>
              <a:srgbClr val="F8DC8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82" name="Google Shape;1782;p47"/>
            <p:cNvSpPr/>
            <p:nvPr/>
          </p:nvSpPr>
          <p:spPr>
            <a:xfrm>
              <a:off x="3448144" y="3404462"/>
              <a:ext cx="362338" cy="362338"/>
            </a:xfrm>
            <a:custGeom>
              <a:avLst/>
              <a:gdLst/>
              <a:ahLst/>
              <a:cxnLst/>
              <a:rect l="l" t="t" r="r" b="b"/>
              <a:pathLst>
                <a:path w="20532" h="20532" extrusionOk="0">
                  <a:moveTo>
                    <a:pt x="20531" y="10266"/>
                  </a:moveTo>
                  <a:cubicBezTo>
                    <a:pt x="20531" y="15933"/>
                    <a:pt x="15933" y="20531"/>
                    <a:pt x="10266" y="20531"/>
                  </a:cubicBezTo>
                  <a:cubicBezTo>
                    <a:pt x="4599" y="20531"/>
                    <a:pt x="1" y="15933"/>
                    <a:pt x="1" y="10266"/>
                  </a:cubicBezTo>
                  <a:cubicBezTo>
                    <a:pt x="1" y="4599"/>
                    <a:pt x="4599" y="0"/>
                    <a:pt x="10266" y="0"/>
                  </a:cubicBezTo>
                  <a:cubicBezTo>
                    <a:pt x="15933" y="0"/>
                    <a:pt x="20531" y="4599"/>
                    <a:pt x="20531" y="10266"/>
                  </a:cubicBezTo>
                  <a:close/>
                </a:path>
              </a:pathLst>
            </a:custGeom>
            <a:solidFill>
              <a:srgbClr val="F8DD8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83" name="Google Shape;1783;p47"/>
            <p:cNvSpPr/>
            <p:nvPr/>
          </p:nvSpPr>
          <p:spPr>
            <a:xfrm>
              <a:off x="3456138" y="3412456"/>
              <a:ext cx="346332" cy="346332"/>
            </a:xfrm>
            <a:custGeom>
              <a:avLst/>
              <a:gdLst/>
              <a:ahLst/>
              <a:cxnLst/>
              <a:rect l="l" t="t" r="r" b="b"/>
              <a:pathLst>
                <a:path w="19625" h="19625" extrusionOk="0">
                  <a:moveTo>
                    <a:pt x="19625" y="9813"/>
                  </a:moveTo>
                  <a:cubicBezTo>
                    <a:pt x="19625" y="15221"/>
                    <a:pt x="15221" y="19625"/>
                    <a:pt x="9813" y="19625"/>
                  </a:cubicBezTo>
                  <a:cubicBezTo>
                    <a:pt x="4405" y="19625"/>
                    <a:pt x="1" y="15221"/>
                    <a:pt x="1" y="9813"/>
                  </a:cubicBezTo>
                  <a:cubicBezTo>
                    <a:pt x="1" y="4405"/>
                    <a:pt x="4405" y="1"/>
                    <a:pt x="9813" y="1"/>
                  </a:cubicBezTo>
                  <a:cubicBezTo>
                    <a:pt x="15221" y="1"/>
                    <a:pt x="19625" y="4405"/>
                    <a:pt x="19625" y="9813"/>
                  </a:cubicBezTo>
                  <a:close/>
                </a:path>
              </a:pathLst>
            </a:custGeom>
            <a:solidFill>
              <a:srgbClr val="F8DE8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84" name="Google Shape;1784;p47"/>
            <p:cNvSpPr/>
            <p:nvPr/>
          </p:nvSpPr>
          <p:spPr>
            <a:xfrm>
              <a:off x="3464150" y="3421033"/>
              <a:ext cx="329761" cy="329196"/>
            </a:xfrm>
            <a:custGeom>
              <a:avLst/>
              <a:gdLst/>
              <a:ahLst/>
              <a:cxnLst/>
              <a:rect l="l" t="t" r="r" b="b"/>
              <a:pathLst>
                <a:path w="18686" h="18654" extrusionOk="0">
                  <a:moveTo>
                    <a:pt x="18685" y="9327"/>
                  </a:moveTo>
                  <a:cubicBezTo>
                    <a:pt x="18685" y="14476"/>
                    <a:pt x="14508" y="18653"/>
                    <a:pt x="9359" y="18653"/>
                  </a:cubicBezTo>
                  <a:cubicBezTo>
                    <a:pt x="4210" y="18653"/>
                    <a:pt x="0" y="14476"/>
                    <a:pt x="0" y="9327"/>
                  </a:cubicBezTo>
                  <a:cubicBezTo>
                    <a:pt x="0" y="4178"/>
                    <a:pt x="4210" y="1"/>
                    <a:pt x="9359" y="1"/>
                  </a:cubicBezTo>
                  <a:cubicBezTo>
                    <a:pt x="14508" y="1"/>
                    <a:pt x="18685" y="4178"/>
                    <a:pt x="18685" y="9327"/>
                  </a:cubicBezTo>
                  <a:close/>
                </a:path>
              </a:pathLst>
            </a:custGeom>
            <a:solidFill>
              <a:srgbClr val="F9DF8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85" name="Google Shape;1785;p47"/>
            <p:cNvSpPr/>
            <p:nvPr/>
          </p:nvSpPr>
          <p:spPr>
            <a:xfrm>
              <a:off x="3472726" y="3429027"/>
              <a:ext cx="313172" cy="313190"/>
            </a:xfrm>
            <a:custGeom>
              <a:avLst/>
              <a:gdLst/>
              <a:ahLst/>
              <a:cxnLst/>
              <a:rect l="l" t="t" r="r" b="b"/>
              <a:pathLst>
                <a:path w="17746" h="17747" extrusionOk="0">
                  <a:moveTo>
                    <a:pt x="17746" y="8874"/>
                  </a:moveTo>
                  <a:cubicBezTo>
                    <a:pt x="17746" y="13764"/>
                    <a:pt x="13763" y="17747"/>
                    <a:pt x="8873" y="17747"/>
                  </a:cubicBezTo>
                  <a:cubicBezTo>
                    <a:pt x="3983" y="17747"/>
                    <a:pt x="0" y="13764"/>
                    <a:pt x="0" y="8874"/>
                  </a:cubicBezTo>
                  <a:cubicBezTo>
                    <a:pt x="0" y="3984"/>
                    <a:pt x="3983" y="1"/>
                    <a:pt x="8873" y="1"/>
                  </a:cubicBezTo>
                  <a:cubicBezTo>
                    <a:pt x="13763" y="1"/>
                    <a:pt x="17746" y="3984"/>
                    <a:pt x="17746" y="8874"/>
                  </a:cubicBezTo>
                  <a:close/>
                </a:path>
              </a:pathLst>
            </a:custGeom>
            <a:solidFill>
              <a:srgbClr val="F9E08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86" name="Google Shape;1786;p47"/>
            <p:cNvSpPr/>
            <p:nvPr/>
          </p:nvSpPr>
          <p:spPr>
            <a:xfrm>
              <a:off x="3480721" y="3437039"/>
              <a:ext cx="296619" cy="296601"/>
            </a:xfrm>
            <a:custGeom>
              <a:avLst/>
              <a:gdLst/>
              <a:ahLst/>
              <a:cxnLst/>
              <a:rect l="l" t="t" r="r" b="b"/>
              <a:pathLst>
                <a:path w="16808" h="16807" extrusionOk="0">
                  <a:moveTo>
                    <a:pt x="16807" y="8420"/>
                  </a:moveTo>
                  <a:cubicBezTo>
                    <a:pt x="16807" y="13051"/>
                    <a:pt x="13051" y="16807"/>
                    <a:pt x="8420" y="16807"/>
                  </a:cubicBezTo>
                  <a:cubicBezTo>
                    <a:pt x="3789" y="16807"/>
                    <a:pt x="0" y="13051"/>
                    <a:pt x="0" y="8420"/>
                  </a:cubicBezTo>
                  <a:cubicBezTo>
                    <a:pt x="0" y="3789"/>
                    <a:pt x="3789" y="0"/>
                    <a:pt x="8420" y="0"/>
                  </a:cubicBezTo>
                  <a:cubicBezTo>
                    <a:pt x="13051" y="0"/>
                    <a:pt x="16807" y="3789"/>
                    <a:pt x="16807" y="8420"/>
                  </a:cubicBezTo>
                  <a:close/>
                </a:path>
              </a:pathLst>
            </a:custGeom>
            <a:solidFill>
              <a:srgbClr val="F9E18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87" name="Google Shape;1787;p47"/>
            <p:cNvSpPr/>
            <p:nvPr/>
          </p:nvSpPr>
          <p:spPr>
            <a:xfrm>
              <a:off x="3489297" y="3445615"/>
              <a:ext cx="280030" cy="280030"/>
            </a:xfrm>
            <a:custGeom>
              <a:avLst/>
              <a:gdLst/>
              <a:ahLst/>
              <a:cxnLst/>
              <a:rect l="l" t="t" r="r" b="b"/>
              <a:pathLst>
                <a:path w="15868" h="15868" extrusionOk="0">
                  <a:moveTo>
                    <a:pt x="15868" y="7934"/>
                  </a:moveTo>
                  <a:cubicBezTo>
                    <a:pt x="15868" y="12306"/>
                    <a:pt x="12306" y="15868"/>
                    <a:pt x="7934" y="15868"/>
                  </a:cubicBezTo>
                  <a:cubicBezTo>
                    <a:pt x="3530" y="15868"/>
                    <a:pt x="0" y="12306"/>
                    <a:pt x="0" y="7934"/>
                  </a:cubicBezTo>
                  <a:cubicBezTo>
                    <a:pt x="0" y="3562"/>
                    <a:pt x="3530" y="0"/>
                    <a:pt x="7934" y="0"/>
                  </a:cubicBezTo>
                  <a:cubicBezTo>
                    <a:pt x="12306" y="0"/>
                    <a:pt x="15868" y="3562"/>
                    <a:pt x="15868" y="7934"/>
                  </a:cubicBezTo>
                  <a:close/>
                </a:path>
              </a:pathLst>
            </a:custGeom>
            <a:solidFill>
              <a:srgbClr val="FAE287"/>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88" name="Google Shape;1788;p47"/>
            <p:cNvSpPr/>
            <p:nvPr/>
          </p:nvSpPr>
          <p:spPr>
            <a:xfrm>
              <a:off x="3497292" y="3453610"/>
              <a:ext cx="264042" cy="264042"/>
            </a:xfrm>
            <a:custGeom>
              <a:avLst/>
              <a:gdLst/>
              <a:ahLst/>
              <a:cxnLst/>
              <a:rect l="l" t="t" r="r" b="b"/>
              <a:pathLst>
                <a:path w="14962" h="14962" extrusionOk="0">
                  <a:moveTo>
                    <a:pt x="14961" y="7481"/>
                  </a:moveTo>
                  <a:cubicBezTo>
                    <a:pt x="14961" y="11593"/>
                    <a:pt x="11594" y="14961"/>
                    <a:pt x="7481" y="14961"/>
                  </a:cubicBezTo>
                  <a:cubicBezTo>
                    <a:pt x="3336" y="14961"/>
                    <a:pt x="1" y="11593"/>
                    <a:pt x="1" y="7481"/>
                  </a:cubicBezTo>
                  <a:cubicBezTo>
                    <a:pt x="1" y="3368"/>
                    <a:pt x="3336" y="0"/>
                    <a:pt x="7481" y="0"/>
                  </a:cubicBezTo>
                  <a:cubicBezTo>
                    <a:pt x="11594" y="0"/>
                    <a:pt x="14961" y="3368"/>
                    <a:pt x="14961" y="7481"/>
                  </a:cubicBezTo>
                  <a:close/>
                </a:path>
              </a:pathLst>
            </a:custGeom>
            <a:solidFill>
              <a:srgbClr val="FAE388"/>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89" name="Google Shape;1789;p47"/>
            <p:cNvSpPr/>
            <p:nvPr/>
          </p:nvSpPr>
          <p:spPr>
            <a:xfrm>
              <a:off x="3505868" y="3462186"/>
              <a:ext cx="246888" cy="246888"/>
            </a:xfrm>
            <a:custGeom>
              <a:avLst/>
              <a:gdLst/>
              <a:ahLst/>
              <a:cxnLst/>
              <a:rect l="l" t="t" r="r" b="b"/>
              <a:pathLst>
                <a:path w="13990" h="13990" extrusionOk="0">
                  <a:moveTo>
                    <a:pt x="13990" y="6995"/>
                  </a:moveTo>
                  <a:cubicBezTo>
                    <a:pt x="13990" y="10848"/>
                    <a:pt x="10849" y="13990"/>
                    <a:pt x="6995" y="13990"/>
                  </a:cubicBezTo>
                  <a:cubicBezTo>
                    <a:pt x="3109" y="13990"/>
                    <a:pt x="0" y="10848"/>
                    <a:pt x="0" y="6995"/>
                  </a:cubicBezTo>
                  <a:cubicBezTo>
                    <a:pt x="0" y="3141"/>
                    <a:pt x="3109" y="0"/>
                    <a:pt x="6995" y="0"/>
                  </a:cubicBezTo>
                  <a:cubicBezTo>
                    <a:pt x="10849" y="0"/>
                    <a:pt x="13990" y="3141"/>
                    <a:pt x="13990" y="6995"/>
                  </a:cubicBezTo>
                  <a:close/>
                </a:path>
              </a:pathLst>
            </a:custGeom>
            <a:solidFill>
              <a:srgbClr val="FAE489"/>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90" name="Google Shape;1790;p47"/>
            <p:cNvSpPr/>
            <p:nvPr/>
          </p:nvSpPr>
          <p:spPr>
            <a:xfrm>
              <a:off x="3513863" y="3470181"/>
              <a:ext cx="230900" cy="230900"/>
            </a:xfrm>
            <a:custGeom>
              <a:avLst/>
              <a:gdLst/>
              <a:ahLst/>
              <a:cxnLst/>
              <a:rect l="l" t="t" r="r" b="b"/>
              <a:pathLst>
                <a:path w="13084" h="13084" extrusionOk="0">
                  <a:moveTo>
                    <a:pt x="13083" y="6542"/>
                  </a:moveTo>
                  <a:cubicBezTo>
                    <a:pt x="13083" y="10136"/>
                    <a:pt x="10136" y="13083"/>
                    <a:pt x="6542" y="13083"/>
                  </a:cubicBezTo>
                  <a:cubicBezTo>
                    <a:pt x="2915" y="13083"/>
                    <a:pt x="1" y="10136"/>
                    <a:pt x="1" y="6542"/>
                  </a:cubicBezTo>
                  <a:cubicBezTo>
                    <a:pt x="1" y="2947"/>
                    <a:pt x="2915" y="0"/>
                    <a:pt x="6542" y="0"/>
                  </a:cubicBezTo>
                  <a:cubicBezTo>
                    <a:pt x="10136" y="0"/>
                    <a:pt x="13083" y="2947"/>
                    <a:pt x="13083" y="6542"/>
                  </a:cubicBezTo>
                  <a:close/>
                </a:path>
              </a:pathLst>
            </a:custGeom>
            <a:solidFill>
              <a:srgbClr val="FBE58A"/>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91" name="Google Shape;1791;p47"/>
            <p:cNvSpPr/>
            <p:nvPr/>
          </p:nvSpPr>
          <p:spPr>
            <a:xfrm>
              <a:off x="3521857" y="3478175"/>
              <a:ext cx="214329" cy="214329"/>
            </a:xfrm>
            <a:custGeom>
              <a:avLst/>
              <a:gdLst/>
              <a:ahLst/>
              <a:cxnLst/>
              <a:rect l="l" t="t" r="r" b="b"/>
              <a:pathLst>
                <a:path w="12145" h="12145" extrusionOk="0">
                  <a:moveTo>
                    <a:pt x="12145" y="6089"/>
                  </a:moveTo>
                  <a:cubicBezTo>
                    <a:pt x="12145" y="9457"/>
                    <a:pt x="9424" y="12144"/>
                    <a:pt x="6089" y="12144"/>
                  </a:cubicBezTo>
                  <a:cubicBezTo>
                    <a:pt x="2721" y="12144"/>
                    <a:pt x="1" y="9457"/>
                    <a:pt x="1" y="6089"/>
                  </a:cubicBezTo>
                  <a:cubicBezTo>
                    <a:pt x="1" y="2721"/>
                    <a:pt x="2721" y="1"/>
                    <a:pt x="6089" y="1"/>
                  </a:cubicBezTo>
                  <a:cubicBezTo>
                    <a:pt x="9424" y="1"/>
                    <a:pt x="12145" y="2721"/>
                    <a:pt x="12145" y="6089"/>
                  </a:cubicBezTo>
                  <a:close/>
                </a:path>
              </a:pathLst>
            </a:custGeom>
            <a:solidFill>
              <a:srgbClr val="FBE78C"/>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92" name="Google Shape;1792;p47"/>
            <p:cNvSpPr/>
            <p:nvPr/>
          </p:nvSpPr>
          <p:spPr>
            <a:xfrm>
              <a:off x="3530434" y="3486752"/>
              <a:ext cx="197758" cy="197758"/>
            </a:xfrm>
            <a:custGeom>
              <a:avLst/>
              <a:gdLst/>
              <a:ahLst/>
              <a:cxnLst/>
              <a:rect l="l" t="t" r="r" b="b"/>
              <a:pathLst>
                <a:path w="11206" h="11206" extrusionOk="0">
                  <a:moveTo>
                    <a:pt x="11205" y="5603"/>
                  </a:moveTo>
                  <a:cubicBezTo>
                    <a:pt x="11205" y="8712"/>
                    <a:pt x="8679" y="11205"/>
                    <a:pt x="5603" y="11205"/>
                  </a:cubicBezTo>
                  <a:cubicBezTo>
                    <a:pt x="2494" y="11205"/>
                    <a:pt x="1" y="8712"/>
                    <a:pt x="1" y="5603"/>
                  </a:cubicBezTo>
                  <a:cubicBezTo>
                    <a:pt x="1" y="2494"/>
                    <a:pt x="2494" y="1"/>
                    <a:pt x="5603" y="1"/>
                  </a:cubicBezTo>
                  <a:cubicBezTo>
                    <a:pt x="8679" y="1"/>
                    <a:pt x="11205" y="2494"/>
                    <a:pt x="11205" y="5603"/>
                  </a:cubicBezTo>
                  <a:close/>
                </a:path>
              </a:pathLst>
            </a:custGeom>
            <a:solidFill>
              <a:srgbClr val="FBE88D"/>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93" name="Google Shape;1793;p47"/>
            <p:cNvSpPr/>
            <p:nvPr/>
          </p:nvSpPr>
          <p:spPr>
            <a:xfrm>
              <a:off x="3538446" y="3494746"/>
              <a:ext cx="181169" cy="181752"/>
            </a:xfrm>
            <a:custGeom>
              <a:avLst/>
              <a:gdLst/>
              <a:ahLst/>
              <a:cxnLst/>
              <a:rect l="l" t="t" r="r" b="b"/>
              <a:pathLst>
                <a:path w="10266" h="10299" extrusionOk="0">
                  <a:moveTo>
                    <a:pt x="10265" y="5150"/>
                  </a:moveTo>
                  <a:cubicBezTo>
                    <a:pt x="10265" y="8000"/>
                    <a:pt x="7966" y="10299"/>
                    <a:pt x="5149" y="10299"/>
                  </a:cubicBezTo>
                  <a:cubicBezTo>
                    <a:pt x="2299" y="10299"/>
                    <a:pt x="0" y="8000"/>
                    <a:pt x="0" y="5150"/>
                  </a:cubicBezTo>
                  <a:cubicBezTo>
                    <a:pt x="0" y="2300"/>
                    <a:pt x="2299" y="1"/>
                    <a:pt x="5149" y="1"/>
                  </a:cubicBezTo>
                  <a:cubicBezTo>
                    <a:pt x="7966" y="1"/>
                    <a:pt x="10265" y="2300"/>
                    <a:pt x="10265" y="5150"/>
                  </a:cubicBezTo>
                  <a:close/>
                </a:path>
              </a:pathLst>
            </a:custGeom>
            <a:solidFill>
              <a:srgbClr val="FCE98E"/>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94" name="Google Shape;1794;p47"/>
            <p:cNvSpPr/>
            <p:nvPr/>
          </p:nvSpPr>
          <p:spPr>
            <a:xfrm>
              <a:off x="3547005" y="3503323"/>
              <a:ext cx="164616" cy="164598"/>
            </a:xfrm>
            <a:custGeom>
              <a:avLst/>
              <a:gdLst/>
              <a:ahLst/>
              <a:cxnLst/>
              <a:rect l="l" t="t" r="r" b="b"/>
              <a:pathLst>
                <a:path w="9328" h="9327" extrusionOk="0">
                  <a:moveTo>
                    <a:pt x="9327" y="4664"/>
                  </a:moveTo>
                  <a:cubicBezTo>
                    <a:pt x="9327" y="7254"/>
                    <a:pt x="7255" y="9327"/>
                    <a:pt x="4664" y="9327"/>
                  </a:cubicBezTo>
                  <a:cubicBezTo>
                    <a:pt x="2073" y="9327"/>
                    <a:pt x="1" y="7254"/>
                    <a:pt x="1" y="4664"/>
                  </a:cubicBezTo>
                  <a:cubicBezTo>
                    <a:pt x="1" y="2073"/>
                    <a:pt x="2073" y="1"/>
                    <a:pt x="4664" y="1"/>
                  </a:cubicBezTo>
                  <a:cubicBezTo>
                    <a:pt x="7255" y="1"/>
                    <a:pt x="9327" y="2073"/>
                    <a:pt x="9327" y="4664"/>
                  </a:cubicBezTo>
                  <a:close/>
                </a:path>
              </a:pathLst>
            </a:custGeom>
            <a:solidFill>
              <a:srgbClr val="FCEA8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95" name="Google Shape;1795;p47"/>
            <p:cNvSpPr/>
            <p:nvPr/>
          </p:nvSpPr>
          <p:spPr>
            <a:xfrm>
              <a:off x="3555017" y="3511335"/>
              <a:ext cx="148592" cy="148592"/>
            </a:xfrm>
            <a:custGeom>
              <a:avLst/>
              <a:gdLst/>
              <a:ahLst/>
              <a:cxnLst/>
              <a:rect l="l" t="t" r="r" b="b"/>
              <a:pathLst>
                <a:path w="8420" h="8420" extrusionOk="0">
                  <a:moveTo>
                    <a:pt x="8420" y="4210"/>
                  </a:moveTo>
                  <a:cubicBezTo>
                    <a:pt x="8420" y="6541"/>
                    <a:pt x="6542" y="8420"/>
                    <a:pt x="4210" y="8420"/>
                  </a:cubicBezTo>
                  <a:cubicBezTo>
                    <a:pt x="1878" y="8420"/>
                    <a:pt x="0" y="6541"/>
                    <a:pt x="0" y="4210"/>
                  </a:cubicBezTo>
                  <a:cubicBezTo>
                    <a:pt x="0" y="1878"/>
                    <a:pt x="1878" y="0"/>
                    <a:pt x="4210" y="0"/>
                  </a:cubicBezTo>
                  <a:cubicBezTo>
                    <a:pt x="6542" y="0"/>
                    <a:pt x="8420" y="1878"/>
                    <a:pt x="8420" y="4210"/>
                  </a:cubicBezTo>
                  <a:close/>
                </a:path>
              </a:pathLst>
            </a:custGeom>
            <a:solidFill>
              <a:srgbClr val="FCEB9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96" name="Google Shape;1796;p47"/>
            <p:cNvSpPr/>
            <p:nvPr/>
          </p:nvSpPr>
          <p:spPr>
            <a:xfrm>
              <a:off x="3563011" y="3519894"/>
              <a:ext cx="132021" cy="131456"/>
            </a:xfrm>
            <a:custGeom>
              <a:avLst/>
              <a:gdLst/>
              <a:ahLst/>
              <a:cxnLst/>
              <a:rect l="l" t="t" r="r" b="b"/>
              <a:pathLst>
                <a:path w="7481" h="7449" extrusionOk="0">
                  <a:moveTo>
                    <a:pt x="7481" y="3725"/>
                  </a:moveTo>
                  <a:cubicBezTo>
                    <a:pt x="7481" y="5797"/>
                    <a:pt x="5829" y="7449"/>
                    <a:pt x="3757" y="7449"/>
                  </a:cubicBezTo>
                  <a:cubicBezTo>
                    <a:pt x="1684" y="7449"/>
                    <a:pt x="1" y="5797"/>
                    <a:pt x="1" y="3725"/>
                  </a:cubicBezTo>
                  <a:cubicBezTo>
                    <a:pt x="1" y="1652"/>
                    <a:pt x="1684" y="1"/>
                    <a:pt x="3757" y="1"/>
                  </a:cubicBezTo>
                  <a:cubicBezTo>
                    <a:pt x="5829" y="1"/>
                    <a:pt x="7481" y="1652"/>
                    <a:pt x="7481" y="3725"/>
                  </a:cubicBezTo>
                  <a:close/>
                </a:path>
              </a:pathLst>
            </a:custGeom>
            <a:solidFill>
              <a:srgbClr val="FDEC9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97" name="Google Shape;1797;p47"/>
            <p:cNvSpPr/>
            <p:nvPr/>
          </p:nvSpPr>
          <p:spPr>
            <a:xfrm>
              <a:off x="3571588" y="3527906"/>
              <a:ext cx="115450" cy="115450"/>
            </a:xfrm>
            <a:custGeom>
              <a:avLst/>
              <a:gdLst/>
              <a:ahLst/>
              <a:cxnLst/>
              <a:rect l="l" t="t" r="r" b="b"/>
              <a:pathLst>
                <a:path w="6542" h="6542" extrusionOk="0">
                  <a:moveTo>
                    <a:pt x="6542" y="3271"/>
                  </a:moveTo>
                  <a:cubicBezTo>
                    <a:pt x="6542" y="5084"/>
                    <a:pt x="5084" y="6541"/>
                    <a:pt x="3271" y="6541"/>
                  </a:cubicBezTo>
                  <a:cubicBezTo>
                    <a:pt x="1458" y="6541"/>
                    <a:pt x="0" y="5084"/>
                    <a:pt x="0" y="3271"/>
                  </a:cubicBezTo>
                  <a:cubicBezTo>
                    <a:pt x="0" y="1457"/>
                    <a:pt x="1458" y="0"/>
                    <a:pt x="3271" y="0"/>
                  </a:cubicBezTo>
                  <a:cubicBezTo>
                    <a:pt x="5084" y="0"/>
                    <a:pt x="6542" y="1457"/>
                    <a:pt x="6542" y="3271"/>
                  </a:cubicBezTo>
                  <a:close/>
                </a:path>
              </a:pathLst>
            </a:custGeom>
            <a:solidFill>
              <a:srgbClr val="FDED9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98" name="Google Shape;1798;p47"/>
            <p:cNvSpPr/>
            <p:nvPr/>
          </p:nvSpPr>
          <p:spPr>
            <a:xfrm>
              <a:off x="3579582" y="3535900"/>
              <a:ext cx="98879" cy="98879"/>
            </a:xfrm>
            <a:custGeom>
              <a:avLst/>
              <a:gdLst/>
              <a:ahLst/>
              <a:cxnLst/>
              <a:rect l="l" t="t" r="r" b="b"/>
              <a:pathLst>
                <a:path w="5603" h="5603" extrusionOk="0">
                  <a:moveTo>
                    <a:pt x="5603" y="2818"/>
                  </a:moveTo>
                  <a:cubicBezTo>
                    <a:pt x="5603" y="4372"/>
                    <a:pt x="4372" y="5603"/>
                    <a:pt x="2818" y="5603"/>
                  </a:cubicBezTo>
                  <a:cubicBezTo>
                    <a:pt x="1264" y="5603"/>
                    <a:pt x="1" y="4372"/>
                    <a:pt x="1" y="2818"/>
                  </a:cubicBezTo>
                  <a:cubicBezTo>
                    <a:pt x="1" y="1263"/>
                    <a:pt x="1264" y="1"/>
                    <a:pt x="2818" y="1"/>
                  </a:cubicBezTo>
                  <a:cubicBezTo>
                    <a:pt x="4372" y="1"/>
                    <a:pt x="5603" y="1263"/>
                    <a:pt x="5603" y="2818"/>
                  </a:cubicBezTo>
                  <a:close/>
                </a:path>
              </a:pathLst>
            </a:custGeom>
            <a:solidFill>
              <a:srgbClr val="FDEE9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99" name="Google Shape;1799;p47"/>
            <p:cNvSpPr/>
            <p:nvPr/>
          </p:nvSpPr>
          <p:spPr>
            <a:xfrm>
              <a:off x="3588159" y="3544477"/>
              <a:ext cx="82308" cy="82308"/>
            </a:xfrm>
            <a:custGeom>
              <a:avLst/>
              <a:gdLst/>
              <a:ahLst/>
              <a:cxnLst/>
              <a:rect l="l" t="t" r="r" b="b"/>
              <a:pathLst>
                <a:path w="4664" h="4664" extrusionOk="0">
                  <a:moveTo>
                    <a:pt x="4664" y="2332"/>
                  </a:moveTo>
                  <a:cubicBezTo>
                    <a:pt x="4664" y="3627"/>
                    <a:pt x="3627" y="4663"/>
                    <a:pt x="2332" y="4663"/>
                  </a:cubicBezTo>
                  <a:cubicBezTo>
                    <a:pt x="1037" y="4663"/>
                    <a:pt x="0" y="3627"/>
                    <a:pt x="0" y="2332"/>
                  </a:cubicBezTo>
                  <a:cubicBezTo>
                    <a:pt x="0" y="1037"/>
                    <a:pt x="1037" y="0"/>
                    <a:pt x="2332" y="0"/>
                  </a:cubicBezTo>
                  <a:cubicBezTo>
                    <a:pt x="3627" y="0"/>
                    <a:pt x="4664" y="1037"/>
                    <a:pt x="4664" y="2332"/>
                  </a:cubicBezTo>
                  <a:close/>
                </a:path>
              </a:pathLst>
            </a:custGeom>
            <a:solidFill>
              <a:srgbClr val="FEEF9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00" name="Google Shape;1800;p47"/>
            <p:cNvSpPr/>
            <p:nvPr/>
          </p:nvSpPr>
          <p:spPr>
            <a:xfrm>
              <a:off x="3596153" y="3552471"/>
              <a:ext cx="65737" cy="66319"/>
            </a:xfrm>
            <a:custGeom>
              <a:avLst/>
              <a:gdLst/>
              <a:ahLst/>
              <a:cxnLst/>
              <a:rect l="l" t="t" r="r" b="b"/>
              <a:pathLst>
                <a:path w="3725" h="3758" extrusionOk="0">
                  <a:moveTo>
                    <a:pt x="3725" y="1879"/>
                  </a:moveTo>
                  <a:cubicBezTo>
                    <a:pt x="3725" y="2915"/>
                    <a:pt x="2915" y="3757"/>
                    <a:pt x="1879" y="3757"/>
                  </a:cubicBezTo>
                  <a:cubicBezTo>
                    <a:pt x="843" y="3757"/>
                    <a:pt x="1" y="2915"/>
                    <a:pt x="1" y="1879"/>
                  </a:cubicBezTo>
                  <a:cubicBezTo>
                    <a:pt x="1" y="843"/>
                    <a:pt x="843" y="1"/>
                    <a:pt x="1879" y="1"/>
                  </a:cubicBezTo>
                  <a:cubicBezTo>
                    <a:pt x="2915" y="1"/>
                    <a:pt x="3725" y="843"/>
                    <a:pt x="3725" y="1879"/>
                  </a:cubicBezTo>
                  <a:close/>
                </a:path>
              </a:pathLst>
            </a:custGeom>
            <a:solidFill>
              <a:srgbClr val="FEF09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01" name="Google Shape;1801;p47"/>
            <p:cNvSpPr/>
            <p:nvPr/>
          </p:nvSpPr>
          <p:spPr>
            <a:xfrm>
              <a:off x="3604730" y="3561048"/>
              <a:ext cx="49166" cy="49166"/>
            </a:xfrm>
            <a:custGeom>
              <a:avLst/>
              <a:gdLst/>
              <a:ahLst/>
              <a:cxnLst/>
              <a:rect l="l" t="t" r="r" b="b"/>
              <a:pathLst>
                <a:path w="2786" h="2786" extrusionOk="0">
                  <a:moveTo>
                    <a:pt x="2785" y="1393"/>
                  </a:moveTo>
                  <a:cubicBezTo>
                    <a:pt x="2785" y="2170"/>
                    <a:pt x="2170" y="2785"/>
                    <a:pt x="1393" y="2785"/>
                  </a:cubicBezTo>
                  <a:cubicBezTo>
                    <a:pt x="616" y="2785"/>
                    <a:pt x="1" y="2170"/>
                    <a:pt x="1" y="1393"/>
                  </a:cubicBezTo>
                  <a:cubicBezTo>
                    <a:pt x="1" y="616"/>
                    <a:pt x="616" y="0"/>
                    <a:pt x="1393" y="0"/>
                  </a:cubicBezTo>
                  <a:cubicBezTo>
                    <a:pt x="2170" y="0"/>
                    <a:pt x="2785" y="616"/>
                    <a:pt x="2785" y="1393"/>
                  </a:cubicBezTo>
                  <a:close/>
                </a:path>
              </a:pathLst>
            </a:custGeom>
            <a:solidFill>
              <a:srgbClr val="FEF19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02" name="Google Shape;1802;p47"/>
            <p:cNvSpPr/>
            <p:nvPr/>
          </p:nvSpPr>
          <p:spPr>
            <a:xfrm>
              <a:off x="3612724" y="3569042"/>
              <a:ext cx="33177" cy="33160"/>
            </a:xfrm>
            <a:custGeom>
              <a:avLst/>
              <a:gdLst/>
              <a:ahLst/>
              <a:cxnLst/>
              <a:rect l="l" t="t" r="r" b="b"/>
              <a:pathLst>
                <a:path w="1880" h="1879" extrusionOk="0">
                  <a:moveTo>
                    <a:pt x="1879" y="940"/>
                  </a:moveTo>
                  <a:cubicBezTo>
                    <a:pt x="1879" y="1458"/>
                    <a:pt x="1458" y="1879"/>
                    <a:pt x="940" y="1879"/>
                  </a:cubicBezTo>
                  <a:cubicBezTo>
                    <a:pt x="422" y="1879"/>
                    <a:pt x="1" y="1458"/>
                    <a:pt x="1" y="940"/>
                  </a:cubicBezTo>
                  <a:cubicBezTo>
                    <a:pt x="1" y="422"/>
                    <a:pt x="422" y="1"/>
                    <a:pt x="940" y="1"/>
                  </a:cubicBezTo>
                  <a:cubicBezTo>
                    <a:pt x="1458" y="1"/>
                    <a:pt x="1879" y="422"/>
                    <a:pt x="1879" y="940"/>
                  </a:cubicBezTo>
                  <a:close/>
                </a:path>
              </a:pathLst>
            </a:custGeom>
            <a:solidFill>
              <a:srgbClr val="FFF297"/>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03" name="Google Shape;1803;p47"/>
            <p:cNvSpPr/>
            <p:nvPr/>
          </p:nvSpPr>
          <p:spPr>
            <a:xfrm>
              <a:off x="3620736" y="3577619"/>
              <a:ext cx="16589" cy="16024"/>
            </a:xfrm>
            <a:custGeom>
              <a:avLst/>
              <a:gdLst/>
              <a:ahLst/>
              <a:cxnLst/>
              <a:rect l="l" t="t" r="r" b="b"/>
              <a:pathLst>
                <a:path w="940" h="908" extrusionOk="0">
                  <a:moveTo>
                    <a:pt x="939" y="454"/>
                  </a:moveTo>
                  <a:cubicBezTo>
                    <a:pt x="939" y="713"/>
                    <a:pt x="745" y="907"/>
                    <a:pt x="486" y="907"/>
                  </a:cubicBezTo>
                  <a:cubicBezTo>
                    <a:pt x="227" y="907"/>
                    <a:pt x="0" y="713"/>
                    <a:pt x="0" y="454"/>
                  </a:cubicBezTo>
                  <a:cubicBezTo>
                    <a:pt x="0" y="195"/>
                    <a:pt x="227" y="0"/>
                    <a:pt x="486" y="0"/>
                  </a:cubicBezTo>
                  <a:cubicBezTo>
                    <a:pt x="745" y="0"/>
                    <a:pt x="939" y="195"/>
                    <a:pt x="939" y="454"/>
                  </a:cubicBezTo>
                  <a:close/>
                </a:path>
              </a:pathLst>
            </a:custGeom>
            <a:solidFill>
              <a:srgbClr val="FFF398"/>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04" name="Google Shape;1804;p47"/>
            <p:cNvSpPr/>
            <p:nvPr/>
          </p:nvSpPr>
          <p:spPr>
            <a:xfrm>
              <a:off x="1641128" y="3382737"/>
              <a:ext cx="310914" cy="250330"/>
            </a:xfrm>
            <a:custGeom>
              <a:avLst/>
              <a:gdLst/>
              <a:ahLst/>
              <a:cxnLst/>
              <a:rect l="l" t="t" r="r" b="b"/>
              <a:pathLst>
                <a:path w="17618" h="14185" extrusionOk="0">
                  <a:moveTo>
                    <a:pt x="1" y="325"/>
                  </a:moveTo>
                  <a:lnTo>
                    <a:pt x="260" y="1"/>
                  </a:lnTo>
                  <a:lnTo>
                    <a:pt x="17617" y="13861"/>
                  </a:lnTo>
                  <a:lnTo>
                    <a:pt x="17358" y="14185"/>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05" name="Google Shape;1805;p47"/>
            <p:cNvSpPr/>
            <p:nvPr/>
          </p:nvSpPr>
          <p:spPr>
            <a:xfrm>
              <a:off x="1710853" y="3375890"/>
              <a:ext cx="235471" cy="189746"/>
            </a:xfrm>
            <a:custGeom>
              <a:avLst/>
              <a:gdLst/>
              <a:ahLst/>
              <a:cxnLst/>
              <a:rect l="l" t="t" r="r" b="b"/>
              <a:pathLst>
                <a:path w="13343" h="10752" extrusionOk="0">
                  <a:moveTo>
                    <a:pt x="0" y="324"/>
                  </a:moveTo>
                  <a:lnTo>
                    <a:pt x="227" y="0"/>
                  </a:lnTo>
                  <a:lnTo>
                    <a:pt x="13342" y="10460"/>
                  </a:lnTo>
                  <a:lnTo>
                    <a:pt x="13083" y="10751"/>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06" name="Google Shape;1806;p47"/>
            <p:cNvSpPr/>
            <p:nvPr/>
          </p:nvSpPr>
          <p:spPr>
            <a:xfrm>
              <a:off x="1603980" y="3417609"/>
              <a:ext cx="310914" cy="250312"/>
            </a:xfrm>
            <a:custGeom>
              <a:avLst/>
              <a:gdLst/>
              <a:ahLst/>
              <a:cxnLst/>
              <a:rect l="l" t="t" r="r" b="b"/>
              <a:pathLst>
                <a:path w="17618" h="14184" extrusionOk="0">
                  <a:moveTo>
                    <a:pt x="1" y="324"/>
                  </a:moveTo>
                  <a:lnTo>
                    <a:pt x="260" y="0"/>
                  </a:lnTo>
                  <a:lnTo>
                    <a:pt x="17617" y="13860"/>
                  </a:lnTo>
                  <a:lnTo>
                    <a:pt x="17358" y="14184"/>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07" name="Google Shape;1807;p47"/>
            <p:cNvSpPr/>
            <p:nvPr/>
          </p:nvSpPr>
          <p:spPr>
            <a:xfrm>
              <a:off x="1523984" y="3555895"/>
              <a:ext cx="286895" cy="230900"/>
            </a:xfrm>
            <a:custGeom>
              <a:avLst/>
              <a:gdLst/>
              <a:ahLst/>
              <a:cxnLst/>
              <a:rect l="l" t="t" r="r" b="b"/>
              <a:pathLst>
                <a:path w="16257" h="13084" extrusionOk="0">
                  <a:moveTo>
                    <a:pt x="0" y="325"/>
                  </a:moveTo>
                  <a:lnTo>
                    <a:pt x="259" y="1"/>
                  </a:lnTo>
                  <a:lnTo>
                    <a:pt x="16256" y="12760"/>
                  </a:lnTo>
                  <a:lnTo>
                    <a:pt x="15997" y="13084"/>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08" name="Google Shape;1808;p47"/>
            <p:cNvSpPr/>
            <p:nvPr/>
          </p:nvSpPr>
          <p:spPr>
            <a:xfrm>
              <a:off x="1526843" y="3624473"/>
              <a:ext cx="215458" cy="177746"/>
            </a:xfrm>
            <a:custGeom>
              <a:avLst/>
              <a:gdLst/>
              <a:ahLst/>
              <a:cxnLst/>
              <a:rect l="l" t="t" r="r" b="b"/>
              <a:pathLst>
                <a:path w="12209" h="10072" extrusionOk="0">
                  <a:moveTo>
                    <a:pt x="0" y="292"/>
                  </a:moveTo>
                  <a:lnTo>
                    <a:pt x="259" y="1"/>
                  </a:lnTo>
                  <a:lnTo>
                    <a:pt x="12209" y="9748"/>
                  </a:lnTo>
                  <a:lnTo>
                    <a:pt x="11949" y="10072"/>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09" name="Google Shape;1809;p47"/>
            <p:cNvSpPr/>
            <p:nvPr/>
          </p:nvSpPr>
          <p:spPr>
            <a:xfrm>
              <a:off x="1574844" y="3462186"/>
              <a:ext cx="322332" cy="258889"/>
            </a:xfrm>
            <a:custGeom>
              <a:avLst/>
              <a:gdLst/>
              <a:ahLst/>
              <a:cxnLst/>
              <a:rect l="l" t="t" r="r" b="b"/>
              <a:pathLst>
                <a:path w="18265" h="14670" extrusionOk="0">
                  <a:moveTo>
                    <a:pt x="0" y="324"/>
                  </a:moveTo>
                  <a:lnTo>
                    <a:pt x="259" y="0"/>
                  </a:lnTo>
                  <a:lnTo>
                    <a:pt x="18264" y="14378"/>
                  </a:lnTo>
                  <a:lnTo>
                    <a:pt x="18005" y="1467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10" name="Google Shape;1810;p47"/>
            <p:cNvSpPr/>
            <p:nvPr/>
          </p:nvSpPr>
          <p:spPr>
            <a:xfrm>
              <a:off x="1539408" y="3495893"/>
              <a:ext cx="321767" cy="258906"/>
            </a:xfrm>
            <a:custGeom>
              <a:avLst/>
              <a:gdLst/>
              <a:ahLst/>
              <a:cxnLst/>
              <a:rect l="l" t="t" r="r" b="b"/>
              <a:pathLst>
                <a:path w="18233" h="14671" extrusionOk="0">
                  <a:moveTo>
                    <a:pt x="1" y="325"/>
                  </a:moveTo>
                  <a:lnTo>
                    <a:pt x="260" y="1"/>
                  </a:lnTo>
                  <a:lnTo>
                    <a:pt x="18232" y="14346"/>
                  </a:lnTo>
                  <a:lnTo>
                    <a:pt x="18005" y="1467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11" name="Google Shape;1811;p47"/>
            <p:cNvSpPr/>
            <p:nvPr/>
          </p:nvSpPr>
          <p:spPr>
            <a:xfrm>
              <a:off x="1526843" y="3377602"/>
              <a:ext cx="296601" cy="267465"/>
            </a:xfrm>
            <a:custGeom>
              <a:avLst/>
              <a:gdLst/>
              <a:ahLst/>
              <a:cxnLst/>
              <a:rect l="l" t="t" r="r" b="b"/>
              <a:pathLst>
                <a:path w="16807" h="15156" extrusionOk="0">
                  <a:moveTo>
                    <a:pt x="0" y="14832"/>
                  </a:moveTo>
                  <a:lnTo>
                    <a:pt x="16548" y="0"/>
                  </a:lnTo>
                  <a:lnTo>
                    <a:pt x="16807" y="292"/>
                  </a:lnTo>
                  <a:lnTo>
                    <a:pt x="292" y="15156"/>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12" name="Google Shape;1812;p47"/>
            <p:cNvSpPr/>
            <p:nvPr/>
          </p:nvSpPr>
          <p:spPr>
            <a:xfrm>
              <a:off x="1528555" y="3374743"/>
              <a:ext cx="225182" cy="202893"/>
            </a:xfrm>
            <a:custGeom>
              <a:avLst/>
              <a:gdLst/>
              <a:ahLst/>
              <a:cxnLst/>
              <a:rect l="l" t="t" r="r" b="b"/>
              <a:pathLst>
                <a:path w="12760" h="11497" extrusionOk="0">
                  <a:moveTo>
                    <a:pt x="0" y="11173"/>
                  </a:moveTo>
                  <a:lnTo>
                    <a:pt x="12500" y="1"/>
                  </a:lnTo>
                  <a:lnTo>
                    <a:pt x="12759" y="292"/>
                  </a:lnTo>
                  <a:lnTo>
                    <a:pt x="292" y="11496"/>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13" name="Google Shape;1813;p47"/>
            <p:cNvSpPr/>
            <p:nvPr/>
          </p:nvSpPr>
          <p:spPr>
            <a:xfrm>
              <a:off x="1566267" y="3410179"/>
              <a:ext cx="296037" cy="267465"/>
            </a:xfrm>
            <a:custGeom>
              <a:avLst/>
              <a:gdLst/>
              <a:ahLst/>
              <a:cxnLst/>
              <a:rect l="l" t="t" r="r" b="b"/>
              <a:pathLst>
                <a:path w="16775" h="15156" extrusionOk="0">
                  <a:moveTo>
                    <a:pt x="1" y="14832"/>
                  </a:moveTo>
                  <a:lnTo>
                    <a:pt x="16516" y="0"/>
                  </a:lnTo>
                  <a:lnTo>
                    <a:pt x="16775" y="324"/>
                  </a:lnTo>
                  <a:lnTo>
                    <a:pt x="260" y="15155"/>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14" name="Google Shape;1814;p47"/>
            <p:cNvSpPr/>
            <p:nvPr/>
          </p:nvSpPr>
          <p:spPr>
            <a:xfrm>
              <a:off x="1677129" y="3543894"/>
              <a:ext cx="273183" cy="246324"/>
            </a:xfrm>
            <a:custGeom>
              <a:avLst/>
              <a:gdLst/>
              <a:ahLst/>
              <a:cxnLst/>
              <a:rect l="l" t="t" r="r" b="b"/>
              <a:pathLst>
                <a:path w="15480" h="13958" extrusionOk="0">
                  <a:moveTo>
                    <a:pt x="1" y="13666"/>
                  </a:moveTo>
                  <a:lnTo>
                    <a:pt x="15221" y="1"/>
                  </a:lnTo>
                  <a:lnTo>
                    <a:pt x="15480" y="292"/>
                  </a:lnTo>
                  <a:lnTo>
                    <a:pt x="260" y="13958"/>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15" name="Google Shape;1815;p47"/>
            <p:cNvSpPr/>
            <p:nvPr/>
          </p:nvSpPr>
          <p:spPr>
            <a:xfrm>
              <a:off x="1746289" y="3612473"/>
              <a:ext cx="205170" cy="189181"/>
            </a:xfrm>
            <a:custGeom>
              <a:avLst/>
              <a:gdLst/>
              <a:ahLst/>
              <a:cxnLst/>
              <a:rect l="l" t="t" r="r" b="b"/>
              <a:pathLst>
                <a:path w="11626" h="10720" extrusionOk="0">
                  <a:moveTo>
                    <a:pt x="0" y="10428"/>
                  </a:moveTo>
                  <a:lnTo>
                    <a:pt x="11367" y="1"/>
                  </a:lnTo>
                  <a:lnTo>
                    <a:pt x="11626" y="292"/>
                  </a:lnTo>
                  <a:lnTo>
                    <a:pt x="259" y="1072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16" name="Google Shape;1816;p47"/>
            <p:cNvSpPr/>
            <p:nvPr/>
          </p:nvSpPr>
          <p:spPr>
            <a:xfrm>
              <a:off x="1586844" y="3453610"/>
              <a:ext cx="307472" cy="276607"/>
            </a:xfrm>
            <a:custGeom>
              <a:avLst/>
              <a:gdLst/>
              <a:ahLst/>
              <a:cxnLst/>
              <a:rect l="l" t="t" r="r" b="b"/>
              <a:pathLst>
                <a:path w="17423" h="15674" extrusionOk="0">
                  <a:moveTo>
                    <a:pt x="0" y="15382"/>
                  </a:moveTo>
                  <a:lnTo>
                    <a:pt x="17163" y="0"/>
                  </a:lnTo>
                  <a:lnTo>
                    <a:pt x="17422" y="292"/>
                  </a:lnTo>
                  <a:lnTo>
                    <a:pt x="259" y="15674"/>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17" name="Google Shape;1817;p47"/>
            <p:cNvSpPr/>
            <p:nvPr/>
          </p:nvSpPr>
          <p:spPr>
            <a:xfrm>
              <a:off x="1624557" y="3485040"/>
              <a:ext cx="307472" cy="276607"/>
            </a:xfrm>
            <a:custGeom>
              <a:avLst/>
              <a:gdLst/>
              <a:ahLst/>
              <a:cxnLst/>
              <a:rect l="l" t="t" r="r" b="b"/>
              <a:pathLst>
                <a:path w="17423" h="15674" extrusionOk="0">
                  <a:moveTo>
                    <a:pt x="1" y="15382"/>
                  </a:moveTo>
                  <a:lnTo>
                    <a:pt x="17131" y="0"/>
                  </a:lnTo>
                  <a:lnTo>
                    <a:pt x="17423" y="292"/>
                  </a:lnTo>
                  <a:lnTo>
                    <a:pt x="260" y="15674"/>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18" name="Google Shape;1818;p47"/>
            <p:cNvSpPr/>
            <p:nvPr/>
          </p:nvSpPr>
          <p:spPr>
            <a:xfrm>
              <a:off x="3532728" y="3382737"/>
              <a:ext cx="310331" cy="250330"/>
            </a:xfrm>
            <a:custGeom>
              <a:avLst/>
              <a:gdLst/>
              <a:ahLst/>
              <a:cxnLst/>
              <a:rect l="l" t="t" r="r" b="b"/>
              <a:pathLst>
                <a:path w="17585" h="14185" extrusionOk="0">
                  <a:moveTo>
                    <a:pt x="0" y="325"/>
                  </a:moveTo>
                  <a:lnTo>
                    <a:pt x="227" y="1"/>
                  </a:lnTo>
                  <a:lnTo>
                    <a:pt x="17584" y="13861"/>
                  </a:lnTo>
                  <a:lnTo>
                    <a:pt x="17358" y="14185"/>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19" name="Google Shape;1819;p47"/>
            <p:cNvSpPr/>
            <p:nvPr/>
          </p:nvSpPr>
          <p:spPr>
            <a:xfrm>
              <a:off x="3601871" y="3375890"/>
              <a:ext cx="235471" cy="189746"/>
            </a:xfrm>
            <a:custGeom>
              <a:avLst/>
              <a:gdLst/>
              <a:ahLst/>
              <a:cxnLst/>
              <a:rect l="l" t="t" r="r" b="b"/>
              <a:pathLst>
                <a:path w="13343" h="10752" extrusionOk="0">
                  <a:moveTo>
                    <a:pt x="1" y="324"/>
                  </a:moveTo>
                  <a:lnTo>
                    <a:pt x="260" y="0"/>
                  </a:lnTo>
                  <a:lnTo>
                    <a:pt x="13342" y="10460"/>
                  </a:lnTo>
                  <a:lnTo>
                    <a:pt x="13116" y="10751"/>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20" name="Google Shape;1820;p47"/>
            <p:cNvSpPr/>
            <p:nvPr/>
          </p:nvSpPr>
          <p:spPr>
            <a:xfrm>
              <a:off x="3495580" y="3417609"/>
              <a:ext cx="310331" cy="250312"/>
            </a:xfrm>
            <a:custGeom>
              <a:avLst/>
              <a:gdLst/>
              <a:ahLst/>
              <a:cxnLst/>
              <a:rect l="l" t="t" r="r" b="b"/>
              <a:pathLst>
                <a:path w="17585" h="14184" extrusionOk="0">
                  <a:moveTo>
                    <a:pt x="0" y="324"/>
                  </a:moveTo>
                  <a:lnTo>
                    <a:pt x="227" y="0"/>
                  </a:lnTo>
                  <a:lnTo>
                    <a:pt x="17584" y="13860"/>
                  </a:lnTo>
                  <a:lnTo>
                    <a:pt x="17358" y="14184"/>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21" name="Google Shape;1821;p47"/>
            <p:cNvSpPr/>
            <p:nvPr/>
          </p:nvSpPr>
          <p:spPr>
            <a:xfrm>
              <a:off x="3415566" y="3555895"/>
              <a:ext cx="286331" cy="230900"/>
            </a:xfrm>
            <a:custGeom>
              <a:avLst/>
              <a:gdLst/>
              <a:ahLst/>
              <a:cxnLst/>
              <a:rect l="l" t="t" r="r" b="b"/>
              <a:pathLst>
                <a:path w="16225" h="13084" extrusionOk="0">
                  <a:moveTo>
                    <a:pt x="1" y="325"/>
                  </a:moveTo>
                  <a:lnTo>
                    <a:pt x="260" y="1"/>
                  </a:lnTo>
                  <a:lnTo>
                    <a:pt x="16225" y="12760"/>
                  </a:lnTo>
                  <a:lnTo>
                    <a:pt x="15998" y="13084"/>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22" name="Google Shape;1822;p47"/>
            <p:cNvSpPr/>
            <p:nvPr/>
          </p:nvSpPr>
          <p:spPr>
            <a:xfrm>
              <a:off x="3417860" y="3624473"/>
              <a:ext cx="215458" cy="177746"/>
            </a:xfrm>
            <a:custGeom>
              <a:avLst/>
              <a:gdLst/>
              <a:ahLst/>
              <a:cxnLst/>
              <a:rect l="l" t="t" r="r" b="b"/>
              <a:pathLst>
                <a:path w="12209" h="10072" extrusionOk="0">
                  <a:moveTo>
                    <a:pt x="0" y="292"/>
                  </a:moveTo>
                  <a:lnTo>
                    <a:pt x="259" y="1"/>
                  </a:lnTo>
                  <a:lnTo>
                    <a:pt x="12209" y="9748"/>
                  </a:lnTo>
                  <a:lnTo>
                    <a:pt x="11950" y="10072"/>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23" name="Google Shape;1823;p47"/>
            <p:cNvSpPr/>
            <p:nvPr/>
          </p:nvSpPr>
          <p:spPr>
            <a:xfrm>
              <a:off x="3465862" y="3462186"/>
              <a:ext cx="322332" cy="258889"/>
            </a:xfrm>
            <a:custGeom>
              <a:avLst/>
              <a:gdLst/>
              <a:ahLst/>
              <a:cxnLst/>
              <a:rect l="l" t="t" r="r" b="b"/>
              <a:pathLst>
                <a:path w="18265" h="14670" extrusionOk="0">
                  <a:moveTo>
                    <a:pt x="0" y="324"/>
                  </a:moveTo>
                  <a:lnTo>
                    <a:pt x="260" y="0"/>
                  </a:lnTo>
                  <a:lnTo>
                    <a:pt x="18264" y="14378"/>
                  </a:lnTo>
                  <a:lnTo>
                    <a:pt x="18005" y="1467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24" name="Google Shape;1824;p47"/>
            <p:cNvSpPr/>
            <p:nvPr/>
          </p:nvSpPr>
          <p:spPr>
            <a:xfrm>
              <a:off x="3414419" y="3495893"/>
              <a:ext cx="321767" cy="257195"/>
            </a:xfrm>
            <a:custGeom>
              <a:avLst/>
              <a:gdLst/>
              <a:ahLst/>
              <a:cxnLst/>
              <a:rect l="l" t="t" r="r" b="b"/>
              <a:pathLst>
                <a:path w="18233" h="14574" extrusionOk="0">
                  <a:moveTo>
                    <a:pt x="1" y="292"/>
                  </a:moveTo>
                  <a:lnTo>
                    <a:pt x="260" y="1"/>
                  </a:lnTo>
                  <a:lnTo>
                    <a:pt x="18233" y="14249"/>
                  </a:lnTo>
                  <a:lnTo>
                    <a:pt x="17974" y="14573"/>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25" name="Google Shape;1825;p47"/>
            <p:cNvSpPr/>
            <p:nvPr/>
          </p:nvSpPr>
          <p:spPr>
            <a:xfrm>
              <a:off x="3408137" y="3362743"/>
              <a:ext cx="294907" cy="268048"/>
            </a:xfrm>
            <a:custGeom>
              <a:avLst/>
              <a:gdLst/>
              <a:ahLst/>
              <a:cxnLst/>
              <a:rect l="l" t="t" r="r" b="b"/>
              <a:pathLst>
                <a:path w="16711" h="15189" extrusionOk="0">
                  <a:moveTo>
                    <a:pt x="1" y="14864"/>
                  </a:moveTo>
                  <a:lnTo>
                    <a:pt x="16451" y="0"/>
                  </a:lnTo>
                  <a:lnTo>
                    <a:pt x="16710" y="292"/>
                  </a:lnTo>
                  <a:lnTo>
                    <a:pt x="292" y="15188"/>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26" name="Google Shape;1826;p47"/>
            <p:cNvSpPr/>
            <p:nvPr/>
          </p:nvSpPr>
          <p:spPr>
            <a:xfrm>
              <a:off x="3457285" y="3410179"/>
              <a:ext cx="296619" cy="266901"/>
            </a:xfrm>
            <a:custGeom>
              <a:avLst/>
              <a:gdLst/>
              <a:ahLst/>
              <a:cxnLst/>
              <a:rect l="l" t="t" r="r" b="b"/>
              <a:pathLst>
                <a:path w="16808" h="15124" extrusionOk="0">
                  <a:moveTo>
                    <a:pt x="1" y="14832"/>
                  </a:moveTo>
                  <a:lnTo>
                    <a:pt x="16516" y="0"/>
                  </a:lnTo>
                  <a:lnTo>
                    <a:pt x="16807" y="292"/>
                  </a:lnTo>
                  <a:lnTo>
                    <a:pt x="260" y="15123"/>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27" name="Google Shape;1827;p47"/>
            <p:cNvSpPr/>
            <p:nvPr/>
          </p:nvSpPr>
          <p:spPr>
            <a:xfrm>
              <a:off x="3568146" y="3543894"/>
              <a:ext cx="273201" cy="246324"/>
            </a:xfrm>
            <a:custGeom>
              <a:avLst/>
              <a:gdLst/>
              <a:ahLst/>
              <a:cxnLst/>
              <a:rect l="l" t="t" r="r" b="b"/>
              <a:pathLst>
                <a:path w="15481" h="13958" extrusionOk="0">
                  <a:moveTo>
                    <a:pt x="1" y="13666"/>
                  </a:moveTo>
                  <a:lnTo>
                    <a:pt x="15221" y="1"/>
                  </a:lnTo>
                  <a:lnTo>
                    <a:pt x="15480" y="292"/>
                  </a:lnTo>
                  <a:lnTo>
                    <a:pt x="260" y="13958"/>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28" name="Google Shape;1828;p47"/>
            <p:cNvSpPr/>
            <p:nvPr/>
          </p:nvSpPr>
          <p:spPr>
            <a:xfrm>
              <a:off x="3637307" y="3612473"/>
              <a:ext cx="205170" cy="189181"/>
            </a:xfrm>
            <a:custGeom>
              <a:avLst/>
              <a:gdLst/>
              <a:ahLst/>
              <a:cxnLst/>
              <a:rect l="l" t="t" r="r" b="b"/>
              <a:pathLst>
                <a:path w="11626" h="10720" extrusionOk="0">
                  <a:moveTo>
                    <a:pt x="0" y="10428"/>
                  </a:moveTo>
                  <a:lnTo>
                    <a:pt x="11367" y="1"/>
                  </a:lnTo>
                  <a:lnTo>
                    <a:pt x="11626" y="292"/>
                  </a:lnTo>
                  <a:lnTo>
                    <a:pt x="259" y="1072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29" name="Google Shape;1829;p47"/>
            <p:cNvSpPr/>
            <p:nvPr/>
          </p:nvSpPr>
          <p:spPr>
            <a:xfrm>
              <a:off x="3478427" y="3453027"/>
              <a:ext cx="306908" cy="277189"/>
            </a:xfrm>
            <a:custGeom>
              <a:avLst/>
              <a:gdLst/>
              <a:ahLst/>
              <a:cxnLst/>
              <a:rect l="l" t="t" r="r" b="b"/>
              <a:pathLst>
                <a:path w="17391" h="15707" extrusionOk="0">
                  <a:moveTo>
                    <a:pt x="1" y="15383"/>
                  </a:moveTo>
                  <a:lnTo>
                    <a:pt x="17131" y="1"/>
                  </a:lnTo>
                  <a:lnTo>
                    <a:pt x="17391" y="292"/>
                  </a:lnTo>
                  <a:lnTo>
                    <a:pt x="260" y="15707"/>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30" name="Google Shape;1830;p47"/>
            <p:cNvSpPr/>
            <p:nvPr/>
          </p:nvSpPr>
          <p:spPr>
            <a:xfrm>
              <a:off x="3515575" y="3485040"/>
              <a:ext cx="307472" cy="276607"/>
            </a:xfrm>
            <a:custGeom>
              <a:avLst/>
              <a:gdLst/>
              <a:ahLst/>
              <a:cxnLst/>
              <a:rect l="l" t="t" r="r" b="b"/>
              <a:pathLst>
                <a:path w="17423" h="15674" extrusionOk="0">
                  <a:moveTo>
                    <a:pt x="1" y="15382"/>
                  </a:moveTo>
                  <a:lnTo>
                    <a:pt x="17131" y="0"/>
                  </a:lnTo>
                  <a:lnTo>
                    <a:pt x="17423" y="292"/>
                  </a:lnTo>
                  <a:lnTo>
                    <a:pt x="292" y="15674"/>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31" name="Google Shape;1831;p47"/>
            <p:cNvSpPr/>
            <p:nvPr/>
          </p:nvSpPr>
          <p:spPr>
            <a:xfrm>
              <a:off x="1483412" y="3343878"/>
              <a:ext cx="476059" cy="465770"/>
            </a:xfrm>
            <a:custGeom>
              <a:avLst/>
              <a:gdLst/>
              <a:ahLst/>
              <a:cxnLst/>
              <a:rect l="l" t="t" r="r" b="b"/>
              <a:pathLst>
                <a:path w="26976" h="26393" extrusionOk="0">
                  <a:moveTo>
                    <a:pt x="14281" y="26393"/>
                  </a:moveTo>
                  <a:cubicBezTo>
                    <a:pt x="9132" y="26393"/>
                    <a:pt x="4501" y="23317"/>
                    <a:pt x="2526" y="18556"/>
                  </a:cubicBezTo>
                  <a:cubicBezTo>
                    <a:pt x="583" y="13828"/>
                    <a:pt x="1652" y="8356"/>
                    <a:pt x="5311" y="4729"/>
                  </a:cubicBezTo>
                  <a:cubicBezTo>
                    <a:pt x="8938" y="1069"/>
                    <a:pt x="14378" y="1"/>
                    <a:pt x="19138" y="1976"/>
                  </a:cubicBezTo>
                  <a:cubicBezTo>
                    <a:pt x="23899" y="3919"/>
                    <a:pt x="26975" y="8550"/>
                    <a:pt x="26975" y="13699"/>
                  </a:cubicBezTo>
                  <a:cubicBezTo>
                    <a:pt x="26975" y="20726"/>
                    <a:pt x="21276" y="26393"/>
                    <a:pt x="14281" y="26393"/>
                  </a:cubicBezTo>
                  <a:close/>
                  <a:moveTo>
                    <a:pt x="14281" y="3012"/>
                  </a:moveTo>
                  <a:cubicBezTo>
                    <a:pt x="4760" y="3012"/>
                    <a:pt x="0" y="14541"/>
                    <a:pt x="6736" y="21244"/>
                  </a:cubicBezTo>
                  <a:cubicBezTo>
                    <a:pt x="9780" y="24320"/>
                    <a:pt x="14378" y="25227"/>
                    <a:pt x="18361" y="23576"/>
                  </a:cubicBezTo>
                  <a:cubicBezTo>
                    <a:pt x="22344" y="21924"/>
                    <a:pt x="24967" y="18006"/>
                    <a:pt x="24967" y="13699"/>
                  </a:cubicBezTo>
                  <a:cubicBezTo>
                    <a:pt x="24935" y="7805"/>
                    <a:pt x="20175" y="3045"/>
                    <a:pt x="14281" y="3012"/>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32" name="Google Shape;1832;p47"/>
            <p:cNvSpPr/>
            <p:nvPr/>
          </p:nvSpPr>
          <p:spPr>
            <a:xfrm>
              <a:off x="3377289" y="3343878"/>
              <a:ext cx="476059" cy="465770"/>
            </a:xfrm>
            <a:custGeom>
              <a:avLst/>
              <a:gdLst/>
              <a:ahLst/>
              <a:cxnLst/>
              <a:rect l="l" t="t" r="r" b="b"/>
              <a:pathLst>
                <a:path w="26976" h="26393" extrusionOk="0">
                  <a:moveTo>
                    <a:pt x="14281" y="26393"/>
                  </a:moveTo>
                  <a:cubicBezTo>
                    <a:pt x="9132" y="26393"/>
                    <a:pt x="4501" y="23317"/>
                    <a:pt x="2526" y="18556"/>
                  </a:cubicBezTo>
                  <a:cubicBezTo>
                    <a:pt x="583" y="13828"/>
                    <a:pt x="1652" y="8356"/>
                    <a:pt x="5311" y="4729"/>
                  </a:cubicBezTo>
                  <a:cubicBezTo>
                    <a:pt x="8938" y="1069"/>
                    <a:pt x="14378" y="1"/>
                    <a:pt x="19138" y="1976"/>
                  </a:cubicBezTo>
                  <a:cubicBezTo>
                    <a:pt x="23899" y="3919"/>
                    <a:pt x="26975" y="8550"/>
                    <a:pt x="26975" y="13699"/>
                  </a:cubicBezTo>
                  <a:cubicBezTo>
                    <a:pt x="26975" y="20726"/>
                    <a:pt x="21276" y="26393"/>
                    <a:pt x="14281" y="26393"/>
                  </a:cubicBezTo>
                  <a:close/>
                  <a:moveTo>
                    <a:pt x="14281" y="3012"/>
                  </a:moveTo>
                  <a:cubicBezTo>
                    <a:pt x="4760" y="3012"/>
                    <a:pt x="0" y="14541"/>
                    <a:pt x="6736" y="21244"/>
                  </a:cubicBezTo>
                  <a:cubicBezTo>
                    <a:pt x="9780" y="24320"/>
                    <a:pt x="14378" y="25227"/>
                    <a:pt x="18361" y="23576"/>
                  </a:cubicBezTo>
                  <a:cubicBezTo>
                    <a:pt x="22344" y="21924"/>
                    <a:pt x="24967" y="18006"/>
                    <a:pt x="24967" y="13699"/>
                  </a:cubicBezTo>
                  <a:cubicBezTo>
                    <a:pt x="24935" y="7805"/>
                    <a:pt x="20175" y="3045"/>
                    <a:pt x="14281" y="3012"/>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33" name="Google Shape;1833;p47"/>
            <p:cNvSpPr/>
            <p:nvPr/>
          </p:nvSpPr>
          <p:spPr>
            <a:xfrm>
              <a:off x="1747455" y="2368450"/>
              <a:ext cx="912025" cy="797700"/>
            </a:xfrm>
            <a:custGeom>
              <a:avLst/>
              <a:gdLst/>
              <a:ahLst/>
              <a:cxnLst/>
              <a:rect l="l" t="t" r="r" b="b"/>
              <a:pathLst>
                <a:path w="36481" h="31908" extrusionOk="0">
                  <a:moveTo>
                    <a:pt x="36481" y="285"/>
                  </a:moveTo>
                  <a:lnTo>
                    <a:pt x="381" y="31908"/>
                  </a:lnTo>
                  <a:lnTo>
                    <a:pt x="0" y="25146"/>
                  </a:lnTo>
                  <a:lnTo>
                    <a:pt x="0" y="18097"/>
                  </a:lnTo>
                  <a:lnTo>
                    <a:pt x="762" y="9525"/>
                  </a:lnTo>
                  <a:lnTo>
                    <a:pt x="2191" y="762"/>
                  </a:lnTo>
                  <a:lnTo>
                    <a:pt x="15716" y="190"/>
                  </a:lnTo>
                  <a:lnTo>
                    <a:pt x="31813" y="0"/>
                  </a:lnTo>
                  <a:close/>
                </a:path>
              </a:pathLst>
            </a:custGeom>
            <a:solidFill>
              <a:srgbClr val="FFFFFF"/>
            </a:solidFill>
            <a:ln>
              <a:noFill/>
            </a:ln>
          </p:spPr>
          <p:txBody>
            <a:bodyPr/>
            <a:lstStyle/>
            <a:p>
              <a:endParaRPr lang="en-US"/>
            </a:p>
          </p:txBody>
        </p:sp>
        <p:sp>
          <p:nvSpPr>
            <p:cNvPr id="1834" name="Google Shape;1834;p47"/>
            <p:cNvSpPr/>
            <p:nvPr/>
          </p:nvSpPr>
          <p:spPr>
            <a:xfrm>
              <a:off x="2704813" y="2352072"/>
              <a:ext cx="866775" cy="678650"/>
            </a:xfrm>
            <a:custGeom>
              <a:avLst/>
              <a:gdLst/>
              <a:ahLst/>
              <a:cxnLst/>
              <a:rect l="l" t="t" r="r" b="b"/>
              <a:pathLst>
                <a:path w="34671" h="27146" extrusionOk="0">
                  <a:moveTo>
                    <a:pt x="34671" y="762"/>
                  </a:moveTo>
                  <a:lnTo>
                    <a:pt x="5619" y="27146"/>
                  </a:lnTo>
                  <a:lnTo>
                    <a:pt x="2571" y="26956"/>
                  </a:lnTo>
                  <a:lnTo>
                    <a:pt x="285" y="27051"/>
                  </a:lnTo>
                  <a:lnTo>
                    <a:pt x="0" y="0"/>
                  </a:lnTo>
                  <a:lnTo>
                    <a:pt x="15811" y="95"/>
                  </a:lnTo>
                  <a:lnTo>
                    <a:pt x="31432" y="667"/>
                  </a:lnTo>
                  <a:close/>
                </a:path>
              </a:pathLst>
            </a:custGeom>
            <a:solidFill>
              <a:srgbClr val="FFFFFF"/>
            </a:solidFill>
            <a:ln>
              <a:noFill/>
            </a:ln>
          </p:spPr>
          <p:txBody>
            <a:bodyPr/>
            <a:lstStyle/>
            <a:p>
              <a:endParaRPr lang="en-US"/>
            </a:p>
          </p:txBody>
        </p:sp>
      </p:grpSp>
      <p:sp>
        <p:nvSpPr>
          <p:cNvPr id="746" name="Rectangle 745"/>
          <p:cNvSpPr/>
          <p:nvPr/>
        </p:nvSpPr>
        <p:spPr>
          <a:xfrm>
            <a:off x="4257985" y="2129769"/>
            <a:ext cx="7775813" cy="4280031"/>
          </a:xfrm>
          <a:prstGeom prst="rect">
            <a:avLst/>
          </a:prstGeom>
          <a:solidFill>
            <a:srgbClr val="FFFFFF"/>
          </a:solidFill>
          <a:ln w="28575" cap="flat" cmpd="sng" algn="ctr">
            <a:noFill/>
            <a:prstDash val="solid"/>
            <a:miter lim="800000"/>
          </a:ln>
          <a:effectLst/>
        </p:spPr>
        <p:txBody>
          <a:bodyPr lIns="121725" tIns="60862" rIns="121725" bIns="60862" rtlCol="0" anchor="ctr"/>
          <a:lstStyle/>
          <a:p>
            <a:pPr algn="ctr" fontAlgn="auto">
              <a:spcBef>
                <a:spcPts val="0"/>
              </a:spcBef>
              <a:spcAft>
                <a:spcPts val="0"/>
              </a:spcAft>
              <a:defRPr/>
            </a:pPr>
            <a:r>
              <a:rPr lang="en-US" sz="9600">
                <a:solidFill>
                  <a:srgbClr val="7E4E24">
                    <a:lumMod val="50000"/>
                  </a:srgbClr>
                </a:solidFill>
                <a:latin typeface="Arial-Rounded" pitchFamily="34" charset="0"/>
                <a:ea typeface="Arial-Rounded" pitchFamily="34" charset="0"/>
                <a:cs typeface="Arial-Rounded" pitchFamily="34" charset="0"/>
                <a:sym typeface="Arial"/>
              </a:rPr>
              <a:t>ui</a:t>
            </a:r>
          </a:p>
          <a:p>
            <a:pPr algn="ctr" fontAlgn="auto">
              <a:spcBef>
                <a:spcPts val="0"/>
              </a:spcBef>
              <a:spcAft>
                <a:spcPts val="0"/>
              </a:spcAft>
              <a:defRPr/>
            </a:pPr>
            <a:r>
              <a:rPr lang="en-US" sz="9600" kern="0">
                <a:solidFill>
                  <a:srgbClr val="7E4E24">
                    <a:lumMod val="50000"/>
                  </a:srgbClr>
                </a:solidFill>
                <a:latin typeface="Arial-Rounded" pitchFamily="34" charset="0"/>
                <a:ea typeface="Arial-Rounded" pitchFamily="34" charset="0"/>
                <a:cs typeface="Arial-Rounded" pitchFamily="34" charset="0"/>
                <a:sym typeface="Arial"/>
              </a:rPr>
              <a:t>túi</a:t>
            </a:r>
            <a:endParaRPr lang="en-US" sz="9600" kern="0" dirty="0">
              <a:solidFill>
                <a:srgbClr val="7E4E24">
                  <a:lumMod val="50000"/>
                </a:srgbClr>
              </a:solidFill>
              <a:latin typeface="Arial-Rounded" pitchFamily="34" charset="0"/>
              <a:ea typeface="Arial-Rounded" pitchFamily="34" charset="0"/>
              <a:cs typeface="Arial-Rounded" pitchFamily="34" charset="0"/>
              <a:sym typeface="Arial"/>
            </a:endParaRPr>
          </a:p>
        </p:txBody>
      </p:sp>
      <p:grpSp>
        <p:nvGrpSpPr>
          <p:cNvPr id="255" name="Group 254"/>
          <p:cNvGrpSpPr/>
          <p:nvPr/>
        </p:nvGrpSpPr>
        <p:grpSpPr>
          <a:xfrm>
            <a:off x="279442" y="4316269"/>
            <a:ext cx="824555" cy="2284420"/>
            <a:chOff x="1723542" y="1000116"/>
            <a:chExt cx="619950" cy="1830639"/>
          </a:xfrm>
        </p:grpSpPr>
        <p:sp>
          <p:nvSpPr>
            <p:cNvPr id="257" name="Google Shape;3773;p78"/>
            <p:cNvSpPr/>
            <p:nvPr/>
          </p:nvSpPr>
          <p:spPr>
            <a:xfrm>
              <a:off x="2108504" y="1829989"/>
              <a:ext cx="162426" cy="965709"/>
            </a:xfrm>
            <a:custGeom>
              <a:avLst/>
              <a:gdLst/>
              <a:ahLst/>
              <a:cxnLst/>
              <a:rect l="l" t="t" r="r" b="b"/>
              <a:pathLst>
                <a:path w="13200" h="78481" extrusionOk="0">
                  <a:moveTo>
                    <a:pt x="2841" y="1"/>
                  </a:moveTo>
                  <a:cubicBezTo>
                    <a:pt x="1421" y="1"/>
                    <a:pt x="1" y="916"/>
                    <a:pt x="1" y="2746"/>
                  </a:cubicBezTo>
                  <a:lnTo>
                    <a:pt x="1" y="75649"/>
                  </a:lnTo>
                  <a:cubicBezTo>
                    <a:pt x="19" y="77218"/>
                    <a:pt x="1281" y="78480"/>
                    <a:pt x="2850" y="78480"/>
                  </a:cubicBezTo>
                  <a:lnTo>
                    <a:pt x="9539" y="78480"/>
                  </a:lnTo>
                  <a:cubicBezTo>
                    <a:pt x="13200" y="78480"/>
                    <a:pt x="13200" y="72818"/>
                    <a:pt x="9539" y="72818"/>
                  </a:cubicBezTo>
                  <a:lnTo>
                    <a:pt x="5681" y="72818"/>
                  </a:lnTo>
                  <a:lnTo>
                    <a:pt x="5681" y="2746"/>
                  </a:lnTo>
                  <a:cubicBezTo>
                    <a:pt x="5681" y="916"/>
                    <a:pt x="4261" y="1"/>
                    <a:pt x="2841" y="1"/>
                  </a:cubicBezTo>
                  <a:close/>
                </a:path>
              </a:pathLst>
            </a:custGeom>
            <a:solidFill>
              <a:srgbClr val="FFE1CC"/>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58" name="Google Shape;3774;p78"/>
            <p:cNvSpPr/>
            <p:nvPr/>
          </p:nvSpPr>
          <p:spPr>
            <a:xfrm>
              <a:off x="1885291" y="1829989"/>
              <a:ext cx="162205" cy="965709"/>
            </a:xfrm>
            <a:custGeom>
              <a:avLst/>
              <a:gdLst/>
              <a:ahLst/>
              <a:cxnLst/>
              <a:rect l="l" t="t" r="r" b="b"/>
              <a:pathLst>
                <a:path w="13182" h="78481" extrusionOk="0">
                  <a:moveTo>
                    <a:pt x="10342" y="1"/>
                  </a:moveTo>
                  <a:cubicBezTo>
                    <a:pt x="8922" y="1"/>
                    <a:pt x="7502" y="916"/>
                    <a:pt x="7502" y="2746"/>
                  </a:cubicBezTo>
                  <a:lnTo>
                    <a:pt x="7502" y="72818"/>
                  </a:lnTo>
                  <a:lnTo>
                    <a:pt x="3661" y="72818"/>
                  </a:lnTo>
                  <a:cubicBezTo>
                    <a:pt x="0" y="72818"/>
                    <a:pt x="0" y="78480"/>
                    <a:pt x="3661" y="78480"/>
                  </a:cubicBezTo>
                  <a:lnTo>
                    <a:pt x="10333" y="78480"/>
                  </a:lnTo>
                  <a:cubicBezTo>
                    <a:pt x="11901" y="78480"/>
                    <a:pt x="13164" y="77218"/>
                    <a:pt x="13182" y="75649"/>
                  </a:cubicBezTo>
                  <a:lnTo>
                    <a:pt x="13182" y="2746"/>
                  </a:lnTo>
                  <a:cubicBezTo>
                    <a:pt x="13182" y="916"/>
                    <a:pt x="11762" y="1"/>
                    <a:pt x="10342" y="1"/>
                  </a:cubicBezTo>
                  <a:close/>
                </a:path>
              </a:pathLst>
            </a:custGeom>
            <a:solidFill>
              <a:srgbClr val="FFE1CC"/>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59" name="Google Shape;3775;p78"/>
            <p:cNvSpPr/>
            <p:nvPr/>
          </p:nvSpPr>
          <p:spPr>
            <a:xfrm>
              <a:off x="2108504" y="1828168"/>
              <a:ext cx="162426" cy="967751"/>
            </a:xfrm>
            <a:custGeom>
              <a:avLst/>
              <a:gdLst/>
              <a:ahLst/>
              <a:cxnLst/>
              <a:rect l="l" t="t" r="r" b="b"/>
              <a:pathLst>
                <a:path w="13200" h="78647" extrusionOk="0">
                  <a:moveTo>
                    <a:pt x="1547" y="0"/>
                  </a:moveTo>
                  <a:cubicBezTo>
                    <a:pt x="789" y="0"/>
                    <a:pt x="1" y="992"/>
                    <a:pt x="1" y="2894"/>
                  </a:cubicBezTo>
                  <a:lnTo>
                    <a:pt x="1" y="75797"/>
                  </a:lnTo>
                  <a:cubicBezTo>
                    <a:pt x="19" y="77366"/>
                    <a:pt x="1281" y="78628"/>
                    <a:pt x="2850" y="78647"/>
                  </a:cubicBezTo>
                  <a:lnTo>
                    <a:pt x="9539" y="78647"/>
                  </a:lnTo>
                  <a:cubicBezTo>
                    <a:pt x="13200" y="78647"/>
                    <a:pt x="13200" y="72966"/>
                    <a:pt x="9539" y="72966"/>
                  </a:cubicBezTo>
                  <a:cubicBezTo>
                    <a:pt x="8241" y="72966"/>
                    <a:pt x="3355" y="72480"/>
                    <a:pt x="2074" y="72480"/>
                  </a:cubicBezTo>
                  <a:cubicBezTo>
                    <a:pt x="2074" y="49110"/>
                    <a:pt x="2922" y="25957"/>
                    <a:pt x="2922" y="2606"/>
                  </a:cubicBezTo>
                  <a:cubicBezTo>
                    <a:pt x="2922" y="847"/>
                    <a:pt x="2248" y="0"/>
                    <a:pt x="1547" y="0"/>
                  </a:cubicBezTo>
                  <a:close/>
                </a:path>
              </a:pathLst>
            </a:custGeom>
            <a:solidFill>
              <a:srgbClr val="F2BF9C"/>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60" name="Google Shape;3776;p78"/>
            <p:cNvSpPr/>
            <p:nvPr/>
          </p:nvSpPr>
          <p:spPr>
            <a:xfrm>
              <a:off x="1885291" y="1830322"/>
              <a:ext cx="129141" cy="965376"/>
            </a:xfrm>
            <a:custGeom>
              <a:avLst/>
              <a:gdLst/>
              <a:ahLst/>
              <a:cxnLst/>
              <a:rect l="l" t="t" r="r" b="b"/>
              <a:pathLst>
                <a:path w="10495" h="78454" extrusionOk="0">
                  <a:moveTo>
                    <a:pt x="8982" y="1"/>
                  </a:moveTo>
                  <a:cubicBezTo>
                    <a:pt x="8239" y="1"/>
                    <a:pt x="7502" y="902"/>
                    <a:pt x="7502" y="2719"/>
                  </a:cubicBezTo>
                  <a:lnTo>
                    <a:pt x="7502" y="72791"/>
                  </a:lnTo>
                  <a:lnTo>
                    <a:pt x="3661" y="72791"/>
                  </a:lnTo>
                  <a:cubicBezTo>
                    <a:pt x="0" y="72791"/>
                    <a:pt x="0" y="78453"/>
                    <a:pt x="3661" y="78453"/>
                  </a:cubicBezTo>
                  <a:lnTo>
                    <a:pt x="10333" y="78453"/>
                  </a:lnTo>
                  <a:lnTo>
                    <a:pt x="10333" y="74649"/>
                  </a:lnTo>
                  <a:cubicBezTo>
                    <a:pt x="10333" y="74649"/>
                    <a:pt x="10495" y="27062"/>
                    <a:pt x="10495" y="2773"/>
                  </a:cubicBezTo>
                  <a:cubicBezTo>
                    <a:pt x="10495" y="929"/>
                    <a:pt x="9736" y="1"/>
                    <a:pt x="8982" y="1"/>
                  </a:cubicBezTo>
                  <a:close/>
                </a:path>
              </a:pathLst>
            </a:custGeom>
            <a:solidFill>
              <a:srgbClr val="F2BF9C"/>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61" name="Google Shape;3777;p78"/>
            <p:cNvSpPr/>
            <p:nvPr/>
          </p:nvSpPr>
          <p:spPr>
            <a:xfrm>
              <a:off x="1816285" y="2771494"/>
              <a:ext cx="524328" cy="59261"/>
            </a:xfrm>
            <a:custGeom>
              <a:avLst/>
              <a:gdLst/>
              <a:ahLst/>
              <a:cxnLst/>
              <a:rect l="l" t="t" r="r" b="b"/>
              <a:pathLst>
                <a:path w="42611" h="4816" extrusionOk="0">
                  <a:moveTo>
                    <a:pt x="21296" y="1"/>
                  </a:moveTo>
                  <a:cubicBezTo>
                    <a:pt x="9539" y="1"/>
                    <a:pt x="0" y="1083"/>
                    <a:pt x="0" y="2399"/>
                  </a:cubicBezTo>
                  <a:cubicBezTo>
                    <a:pt x="0" y="3734"/>
                    <a:pt x="9539" y="4816"/>
                    <a:pt x="21296" y="4816"/>
                  </a:cubicBezTo>
                  <a:cubicBezTo>
                    <a:pt x="33071" y="4816"/>
                    <a:pt x="42610" y="3734"/>
                    <a:pt x="42610" y="2399"/>
                  </a:cubicBezTo>
                  <a:cubicBezTo>
                    <a:pt x="42610" y="1083"/>
                    <a:pt x="33071" y="1"/>
                    <a:pt x="21296" y="1"/>
                  </a:cubicBezTo>
                  <a:close/>
                </a:path>
              </a:pathLst>
            </a:custGeom>
            <a:solidFill>
              <a:srgbClr val="3B3B3B">
                <a:alpha val="55310"/>
              </a:srgb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62" name="Google Shape;3778;p78"/>
            <p:cNvSpPr/>
            <p:nvPr/>
          </p:nvSpPr>
          <p:spPr>
            <a:xfrm>
              <a:off x="2108504" y="2470403"/>
              <a:ext cx="179518" cy="325516"/>
            </a:xfrm>
            <a:custGeom>
              <a:avLst/>
              <a:gdLst/>
              <a:ahLst/>
              <a:cxnLst/>
              <a:rect l="l" t="t" r="r" b="b"/>
              <a:pathLst>
                <a:path w="14589" h="26454" extrusionOk="0">
                  <a:moveTo>
                    <a:pt x="1" y="1"/>
                  </a:moveTo>
                  <a:lnTo>
                    <a:pt x="1" y="23604"/>
                  </a:lnTo>
                  <a:cubicBezTo>
                    <a:pt x="19" y="25173"/>
                    <a:pt x="1281" y="26435"/>
                    <a:pt x="2850" y="26454"/>
                  </a:cubicBezTo>
                  <a:lnTo>
                    <a:pt x="9539" y="26454"/>
                  </a:lnTo>
                  <a:cubicBezTo>
                    <a:pt x="13200" y="26454"/>
                    <a:pt x="14588" y="21188"/>
                    <a:pt x="10748" y="20900"/>
                  </a:cubicBezTo>
                  <a:lnTo>
                    <a:pt x="5681" y="20178"/>
                  </a:lnTo>
                  <a:lnTo>
                    <a:pt x="5681" y="668"/>
                  </a:lnTo>
                  <a:cubicBezTo>
                    <a:pt x="5338" y="704"/>
                    <a:pt x="4977" y="722"/>
                    <a:pt x="4617" y="722"/>
                  </a:cubicBezTo>
                  <a:cubicBezTo>
                    <a:pt x="3048" y="722"/>
                    <a:pt x="1497" y="487"/>
                    <a:pt x="1" y="1"/>
                  </a:cubicBezTo>
                  <a:close/>
                </a:path>
              </a:pathLst>
            </a:custGeom>
            <a:solidFill>
              <a:schemeClr val="accent5">
                <a:lumMod val="20000"/>
                <a:lumOff val="80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63" name="Google Shape;3779;p78"/>
            <p:cNvSpPr/>
            <p:nvPr/>
          </p:nvSpPr>
          <p:spPr>
            <a:xfrm>
              <a:off x="1867978" y="2470403"/>
              <a:ext cx="179518" cy="325516"/>
            </a:xfrm>
            <a:custGeom>
              <a:avLst/>
              <a:gdLst/>
              <a:ahLst/>
              <a:cxnLst/>
              <a:rect l="l" t="t" r="r" b="b"/>
              <a:pathLst>
                <a:path w="14589" h="26454" extrusionOk="0">
                  <a:moveTo>
                    <a:pt x="14589" y="1"/>
                  </a:moveTo>
                  <a:cubicBezTo>
                    <a:pt x="13092" y="487"/>
                    <a:pt x="11541" y="722"/>
                    <a:pt x="9973" y="722"/>
                  </a:cubicBezTo>
                  <a:cubicBezTo>
                    <a:pt x="9612" y="722"/>
                    <a:pt x="9269" y="704"/>
                    <a:pt x="8909" y="668"/>
                  </a:cubicBezTo>
                  <a:lnTo>
                    <a:pt x="8909" y="20178"/>
                  </a:lnTo>
                  <a:lnTo>
                    <a:pt x="3842" y="20900"/>
                  </a:lnTo>
                  <a:cubicBezTo>
                    <a:pt x="1" y="21188"/>
                    <a:pt x="1407" y="26454"/>
                    <a:pt x="5068" y="26454"/>
                  </a:cubicBezTo>
                  <a:lnTo>
                    <a:pt x="11740" y="26454"/>
                  </a:lnTo>
                  <a:cubicBezTo>
                    <a:pt x="13308" y="26435"/>
                    <a:pt x="14571" y="25173"/>
                    <a:pt x="14589" y="23604"/>
                  </a:cubicBezTo>
                  <a:lnTo>
                    <a:pt x="14589" y="1"/>
                  </a:lnTo>
                  <a:close/>
                </a:path>
              </a:pathLst>
            </a:custGeom>
            <a:solidFill>
              <a:schemeClr val="accent5">
                <a:lumMod val="20000"/>
                <a:lumOff val="80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64" name="Google Shape;3780;p78"/>
            <p:cNvSpPr/>
            <p:nvPr/>
          </p:nvSpPr>
          <p:spPr>
            <a:xfrm>
              <a:off x="2108504" y="2470403"/>
              <a:ext cx="179518" cy="325295"/>
            </a:xfrm>
            <a:custGeom>
              <a:avLst/>
              <a:gdLst/>
              <a:ahLst/>
              <a:cxnLst/>
              <a:rect l="l" t="t" r="r" b="b"/>
              <a:pathLst>
                <a:path w="14589" h="26436" extrusionOk="0">
                  <a:moveTo>
                    <a:pt x="4218" y="717"/>
                  </a:moveTo>
                  <a:cubicBezTo>
                    <a:pt x="4351" y="720"/>
                    <a:pt x="4484" y="722"/>
                    <a:pt x="4617" y="722"/>
                  </a:cubicBezTo>
                  <a:cubicBezTo>
                    <a:pt x="4727" y="722"/>
                    <a:pt x="4532" y="720"/>
                    <a:pt x="4218" y="717"/>
                  </a:cubicBezTo>
                  <a:close/>
                  <a:moveTo>
                    <a:pt x="1" y="1"/>
                  </a:moveTo>
                  <a:lnTo>
                    <a:pt x="1" y="23604"/>
                  </a:lnTo>
                  <a:cubicBezTo>
                    <a:pt x="19" y="25173"/>
                    <a:pt x="1281" y="26435"/>
                    <a:pt x="2850" y="26435"/>
                  </a:cubicBezTo>
                  <a:lnTo>
                    <a:pt x="9539" y="26435"/>
                  </a:lnTo>
                  <a:cubicBezTo>
                    <a:pt x="13200" y="26435"/>
                    <a:pt x="14588" y="21188"/>
                    <a:pt x="10766" y="20900"/>
                  </a:cubicBezTo>
                  <a:lnTo>
                    <a:pt x="2074" y="20287"/>
                  </a:lnTo>
                  <a:lnTo>
                    <a:pt x="2435" y="680"/>
                  </a:lnTo>
                  <a:lnTo>
                    <a:pt x="2435" y="680"/>
                  </a:lnTo>
                  <a:cubicBezTo>
                    <a:pt x="2623" y="698"/>
                    <a:pt x="3630" y="710"/>
                    <a:pt x="4218" y="717"/>
                  </a:cubicBezTo>
                  <a:lnTo>
                    <a:pt x="4218" y="717"/>
                  </a:lnTo>
                  <a:cubicBezTo>
                    <a:pt x="2785" y="680"/>
                    <a:pt x="1370" y="446"/>
                    <a:pt x="1" y="1"/>
                  </a:cubicBezTo>
                  <a:close/>
                </a:path>
              </a:pathLst>
            </a:custGeom>
            <a:solidFill>
              <a:schemeClr val="accent5">
                <a:lumMod val="20000"/>
                <a:lumOff val="80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65" name="Google Shape;3781;p78"/>
            <p:cNvSpPr/>
            <p:nvPr/>
          </p:nvSpPr>
          <p:spPr>
            <a:xfrm>
              <a:off x="1867978" y="2478611"/>
              <a:ext cx="144461" cy="317309"/>
            </a:xfrm>
            <a:custGeom>
              <a:avLst/>
              <a:gdLst/>
              <a:ahLst/>
              <a:cxnLst/>
              <a:rect l="l" t="t" r="r" b="b"/>
              <a:pathLst>
                <a:path w="11740" h="25787" extrusionOk="0">
                  <a:moveTo>
                    <a:pt x="8909" y="1"/>
                  </a:moveTo>
                  <a:lnTo>
                    <a:pt x="8909" y="19511"/>
                  </a:lnTo>
                  <a:lnTo>
                    <a:pt x="3842" y="20233"/>
                  </a:lnTo>
                  <a:cubicBezTo>
                    <a:pt x="1" y="20521"/>
                    <a:pt x="1407" y="25787"/>
                    <a:pt x="5068" y="25787"/>
                  </a:cubicBezTo>
                  <a:lnTo>
                    <a:pt x="11740" y="25787"/>
                  </a:lnTo>
                  <a:lnTo>
                    <a:pt x="11577" y="55"/>
                  </a:lnTo>
                  <a:lnTo>
                    <a:pt x="9973" y="55"/>
                  </a:lnTo>
                  <a:cubicBezTo>
                    <a:pt x="9612" y="55"/>
                    <a:pt x="9269" y="37"/>
                    <a:pt x="8909" y="1"/>
                  </a:cubicBezTo>
                  <a:close/>
                </a:path>
              </a:pathLst>
            </a:custGeom>
            <a:solidFill>
              <a:schemeClr val="accent5">
                <a:lumMod val="20000"/>
                <a:lumOff val="80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66" name="Google Shape;3782;p78"/>
            <p:cNvSpPr/>
            <p:nvPr/>
          </p:nvSpPr>
          <p:spPr>
            <a:xfrm>
              <a:off x="1812286" y="1923458"/>
              <a:ext cx="528549" cy="365926"/>
            </a:xfrm>
            <a:custGeom>
              <a:avLst/>
              <a:gdLst/>
              <a:ahLst/>
              <a:cxnLst/>
              <a:rect l="l" t="t" r="r" b="b"/>
              <a:pathLst>
                <a:path w="42954" h="29738" extrusionOk="0">
                  <a:moveTo>
                    <a:pt x="10550" y="1"/>
                  </a:moveTo>
                  <a:lnTo>
                    <a:pt x="1" y="21873"/>
                  </a:lnTo>
                  <a:cubicBezTo>
                    <a:pt x="1939" y="24127"/>
                    <a:pt x="4091" y="24315"/>
                    <a:pt x="4754" y="24315"/>
                  </a:cubicBezTo>
                  <a:cubicBezTo>
                    <a:pt x="4886" y="24315"/>
                    <a:pt x="4960" y="24308"/>
                    <a:pt x="4960" y="24308"/>
                  </a:cubicBezTo>
                  <a:lnTo>
                    <a:pt x="4960" y="24308"/>
                  </a:lnTo>
                  <a:lnTo>
                    <a:pt x="4220" y="25552"/>
                  </a:lnTo>
                  <a:cubicBezTo>
                    <a:pt x="6755" y="27803"/>
                    <a:pt x="8701" y="28246"/>
                    <a:pt x="9840" y="28246"/>
                  </a:cubicBezTo>
                  <a:cubicBezTo>
                    <a:pt x="10582" y="28246"/>
                    <a:pt x="10982" y="28058"/>
                    <a:pt x="10982" y="28058"/>
                  </a:cubicBezTo>
                  <a:lnTo>
                    <a:pt x="10982" y="28058"/>
                  </a:lnTo>
                  <a:lnTo>
                    <a:pt x="10802" y="29231"/>
                  </a:lnTo>
                  <a:cubicBezTo>
                    <a:pt x="13627" y="29584"/>
                    <a:pt x="16238" y="29738"/>
                    <a:pt x="18643" y="29738"/>
                  </a:cubicBezTo>
                  <a:cubicBezTo>
                    <a:pt x="34642" y="29738"/>
                    <a:pt x="41511" y="22937"/>
                    <a:pt x="41511" y="22937"/>
                  </a:cubicBezTo>
                  <a:lnTo>
                    <a:pt x="40374" y="21873"/>
                  </a:lnTo>
                  <a:lnTo>
                    <a:pt x="42953" y="19205"/>
                  </a:lnTo>
                  <a:lnTo>
                    <a:pt x="33847" y="1876"/>
                  </a:lnTo>
                  <a:lnTo>
                    <a:pt x="10550" y="1"/>
                  </a:lnTo>
                  <a:close/>
                </a:path>
              </a:pathLst>
            </a:custGeom>
            <a:solidFill>
              <a:schemeClr val="accent3">
                <a:lumMod val="75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67" name="Google Shape;3783;p78"/>
            <p:cNvSpPr/>
            <p:nvPr/>
          </p:nvSpPr>
          <p:spPr>
            <a:xfrm>
              <a:off x="1859549" y="2719801"/>
              <a:ext cx="187947" cy="75676"/>
            </a:xfrm>
            <a:custGeom>
              <a:avLst/>
              <a:gdLst/>
              <a:ahLst/>
              <a:cxnLst/>
              <a:rect l="l" t="t" r="r" b="b"/>
              <a:pathLst>
                <a:path w="15274" h="6150" extrusionOk="0">
                  <a:moveTo>
                    <a:pt x="8927" y="1"/>
                  </a:moveTo>
                  <a:lnTo>
                    <a:pt x="6871" y="325"/>
                  </a:lnTo>
                  <a:lnTo>
                    <a:pt x="7105" y="2417"/>
                  </a:lnTo>
                  <a:lnTo>
                    <a:pt x="4725" y="2381"/>
                  </a:lnTo>
                  <a:lnTo>
                    <a:pt x="4545" y="560"/>
                  </a:lnTo>
                  <a:cubicBezTo>
                    <a:pt x="2165" y="938"/>
                    <a:pt x="1" y="2218"/>
                    <a:pt x="271" y="6149"/>
                  </a:cubicBezTo>
                  <a:lnTo>
                    <a:pt x="15274" y="6149"/>
                  </a:lnTo>
                  <a:lnTo>
                    <a:pt x="15274" y="2363"/>
                  </a:lnTo>
                  <a:lnTo>
                    <a:pt x="9125" y="2363"/>
                  </a:lnTo>
                  <a:lnTo>
                    <a:pt x="8927" y="1"/>
                  </a:ln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68" name="Google Shape;3784;p78"/>
            <p:cNvSpPr/>
            <p:nvPr/>
          </p:nvSpPr>
          <p:spPr>
            <a:xfrm>
              <a:off x="1812064" y="1923458"/>
              <a:ext cx="321973" cy="367317"/>
            </a:xfrm>
            <a:custGeom>
              <a:avLst/>
              <a:gdLst/>
              <a:ahLst/>
              <a:cxnLst/>
              <a:rect l="l" t="t" r="r" b="b"/>
              <a:pathLst>
                <a:path w="26166" h="29851" extrusionOk="0">
                  <a:moveTo>
                    <a:pt x="10568" y="1"/>
                  </a:moveTo>
                  <a:lnTo>
                    <a:pt x="1" y="21873"/>
                  </a:lnTo>
                  <a:cubicBezTo>
                    <a:pt x="1954" y="24127"/>
                    <a:pt x="4096" y="24315"/>
                    <a:pt x="4755" y="24315"/>
                  </a:cubicBezTo>
                  <a:cubicBezTo>
                    <a:pt x="4887" y="24315"/>
                    <a:pt x="4960" y="24308"/>
                    <a:pt x="4960" y="24308"/>
                  </a:cubicBezTo>
                  <a:lnTo>
                    <a:pt x="4960" y="24308"/>
                  </a:lnTo>
                  <a:lnTo>
                    <a:pt x="4238" y="25552"/>
                  </a:lnTo>
                  <a:cubicBezTo>
                    <a:pt x="6773" y="27803"/>
                    <a:pt x="8719" y="28246"/>
                    <a:pt x="9858" y="28246"/>
                  </a:cubicBezTo>
                  <a:cubicBezTo>
                    <a:pt x="10600" y="28246"/>
                    <a:pt x="11000" y="28058"/>
                    <a:pt x="11000" y="28058"/>
                  </a:cubicBezTo>
                  <a:lnTo>
                    <a:pt x="11000" y="28058"/>
                  </a:lnTo>
                  <a:lnTo>
                    <a:pt x="10820" y="29231"/>
                  </a:lnTo>
                  <a:cubicBezTo>
                    <a:pt x="13835" y="29611"/>
                    <a:pt x="15102" y="29851"/>
                    <a:pt x="17149" y="29851"/>
                  </a:cubicBezTo>
                  <a:cubicBezTo>
                    <a:pt x="17526" y="29851"/>
                    <a:pt x="17930" y="29842"/>
                    <a:pt x="18375" y="29826"/>
                  </a:cubicBezTo>
                  <a:lnTo>
                    <a:pt x="24092" y="3228"/>
                  </a:lnTo>
                  <a:lnTo>
                    <a:pt x="26165" y="451"/>
                  </a:lnTo>
                  <a:lnTo>
                    <a:pt x="10568" y="1"/>
                  </a:lnTo>
                  <a:close/>
                </a:path>
              </a:pathLst>
            </a:custGeom>
            <a:solidFill>
              <a:schemeClr val="accent3">
                <a:lumMod val="50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69" name="Google Shape;3785;p78"/>
            <p:cNvSpPr/>
            <p:nvPr/>
          </p:nvSpPr>
          <p:spPr>
            <a:xfrm>
              <a:off x="1903490" y="1902823"/>
              <a:ext cx="343482" cy="99301"/>
            </a:xfrm>
            <a:custGeom>
              <a:avLst/>
              <a:gdLst/>
              <a:ahLst/>
              <a:cxnLst/>
              <a:rect l="l" t="t" r="r" b="b"/>
              <a:pathLst>
                <a:path w="27914" h="8070" extrusionOk="0">
                  <a:moveTo>
                    <a:pt x="25425" y="1"/>
                  </a:moveTo>
                  <a:lnTo>
                    <a:pt x="1497" y="1912"/>
                  </a:lnTo>
                  <a:lnTo>
                    <a:pt x="0" y="4473"/>
                  </a:lnTo>
                  <a:cubicBezTo>
                    <a:pt x="0" y="4473"/>
                    <a:pt x="5684" y="8070"/>
                    <a:pt x="13390" y="8070"/>
                  </a:cubicBezTo>
                  <a:cubicBezTo>
                    <a:pt x="17798" y="8070"/>
                    <a:pt x="22868" y="6893"/>
                    <a:pt x="27914" y="3192"/>
                  </a:cubicBezTo>
                  <a:lnTo>
                    <a:pt x="25425" y="1"/>
                  </a:lnTo>
                  <a:close/>
                </a:path>
              </a:pathLst>
            </a:custGeom>
            <a:solidFill>
              <a:srgbClr val="FC870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70" name="Google Shape;3786;p78"/>
            <p:cNvSpPr/>
            <p:nvPr/>
          </p:nvSpPr>
          <p:spPr>
            <a:xfrm>
              <a:off x="1756876" y="1000116"/>
              <a:ext cx="548446" cy="537495"/>
            </a:xfrm>
            <a:custGeom>
              <a:avLst/>
              <a:gdLst/>
              <a:ahLst/>
              <a:cxnLst/>
              <a:rect l="l" t="t" r="r" b="b"/>
              <a:pathLst>
                <a:path w="44571" h="43681" extrusionOk="0">
                  <a:moveTo>
                    <a:pt x="23493" y="1"/>
                  </a:moveTo>
                  <a:cubicBezTo>
                    <a:pt x="16327" y="1"/>
                    <a:pt x="9216" y="4820"/>
                    <a:pt x="7389" y="9979"/>
                  </a:cubicBezTo>
                  <a:cubicBezTo>
                    <a:pt x="5297" y="15876"/>
                    <a:pt x="7281" y="21736"/>
                    <a:pt x="7281" y="21736"/>
                  </a:cubicBezTo>
                  <a:cubicBezTo>
                    <a:pt x="7281" y="21736"/>
                    <a:pt x="7984" y="26514"/>
                    <a:pt x="3674" y="30031"/>
                  </a:cubicBezTo>
                  <a:cubicBezTo>
                    <a:pt x="1" y="33028"/>
                    <a:pt x="2734" y="35672"/>
                    <a:pt x="4995" y="35672"/>
                  </a:cubicBezTo>
                  <a:cubicBezTo>
                    <a:pt x="5386" y="35672"/>
                    <a:pt x="5763" y="35593"/>
                    <a:pt x="6091" y="35422"/>
                  </a:cubicBezTo>
                  <a:cubicBezTo>
                    <a:pt x="6091" y="35422"/>
                    <a:pt x="6091" y="38837"/>
                    <a:pt x="8307" y="38837"/>
                  </a:cubicBezTo>
                  <a:cubicBezTo>
                    <a:pt x="8936" y="38837"/>
                    <a:pt x="9743" y="38562"/>
                    <a:pt x="10779" y="37857"/>
                  </a:cubicBezTo>
                  <a:cubicBezTo>
                    <a:pt x="10779" y="37857"/>
                    <a:pt x="11021" y="41251"/>
                    <a:pt x="14240" y="41251"/>
                  </a:cubicBezTo>
                  <a:cubicBezTo>
                    <a:pt x="14946" y="41251"/>
                    <a:pt x="15797" y="41087"/>
                    <a:pt x="16820" y="40688"/>
                  </a:cubicBezTo>
                  <a:cubicBezTo>
                    <a:pt x="17492" y="40424"/>
                    <a:pt x="18278" y="40312"/>
                    <a:pt x="19128" y="40312"/>
                  </a:cubicBezTo>
                  <a:cubicBezTo>
                    <a:pt x="23797" y="40312"/>
                    <a:pt x="30380" y="43681"/>
                    <a:pt x="30380" y="43681"/>
                  </a:cubicBezTo>
                  <a:cubicBezTo>
                    <a:pt x="30380" y="43681"/>
                    <a:pt x="35555" y="42437"/>
                    <a:pt x="34185" y="39768"/>
                  </a:cubicBezTo>
                  <a:lnTo>
                    <a:pt x="34185" y="39768"/>
                  </a:lnTo>
                  <a:cubicBezTo>
                    <a:pt x="34185" y="39768"/>
                    <a:pt x="35040" y="40127"/>
                    <a:pt x="35903" y="40127"/>
                  </a:cubicBezTo>
                  <a:cubicBezTo>
                    <a:pt x="37021" y="40127"/>
                    <a:pt x="38150" y="39524"/>
                    <a:pt x="37448" y="36757"/>
                  </a:cubicBezTo>
                  <a:lnTo>
                    <a:pt x="37448" y="36757"/>
                  </a:lnTo>
                  <a:cubicBezTo>
                    <a:pt x="37448" y="36757"/>
                    <a:pt x="38944" y="37936"/>
                    <a:pt x="40398" y="37936"/>
                  </a:cubicBezTo>
                  <a:cubicBezTo>
                    <a:pt x="41167" y="37936"/>
                    <a:pt x="41925" y="37606"/>
                    <a:pt x="42443" y="36594"/>
                  </a:cubicBezTo>
                  <a:cubicBezTo>
                    <a:pt x="44571" y="32483"/>
                    <a:pt x="38332" y="32411"/>
                    <a:pt x="38206" y="25577"/>
                  </a:cubicBezTo>
                  <a:cubicBezTo>
                    <a:pt x="38043" y="16399"/>
                    <a:pt x="41776" y="12630"/>
                    <a:pt x="33806" y="4353"/>
                  </a:cubicBezTo>
                  <a:cubicBezTo>
                    <a:pt x="30816" y="1254"/>
                    <a:pt x="27148" y="1"/>
                    <a:pt x="23493"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71" name="Google Shape;3787;p78"/>
            <p:cNvSpPr/>
            <p:nvPr/>
          </p:nvSpPr>
          <p:spPr>
            <a:xfrm>
              <a:off x="1756876" y="1000263"/>
              <a:ext cx="411110" cy="537347"/>
            </a:xfrm>
            <a:custGeom>
              <a:avLst/>
              <a:gdLst/>
              <a:ahLst/>
              <a:cxnLst/>
              <a:rect l="l" t="t" r="r" b="b"/>
              <a:pathLst>
                <a:path w="33410" h="43669" extrusionOk="0">
                  <a:moveTo>
                    <a:pt x="23466" y="1"/>
                  </a:moveTo>
                  <a:cubicBezTo>
                    <a:pt x="16304" y="1"/>
                    <a:pt x="9190" y="4806"/>
                    <a:pt x="7371" y="9967"/>
                  </a:cubicBezTo>
                  <a:cubicBezTo>
                    <a:pt x="5297" y="15864"/>
                    <a:pt x="7281" y="21724"/>
                    <a:pt x="7281" y="21724"/>
                  </a:cubicBezTo>
                  <a:cubicBezTo>
                    <a:pt x="7281" y="21724"/>
                    <a:pt x="7984" y="26502"/>
                    <a:pt x="3674" y="30019"/>
                  </a:cubicBezTo>
                  <a:cubicBezTo>
                    <a:pt x="1" y="33016"/>
                    <a:pt x="2734" y="35660"/>
                    <a:pt x="4995" y="35660"/>
                  </a:cubicBezTo>
                  <a:cubicBezTo>
                    <a:pt x="5386" y="35660"/>
                    <a:pt x="5763" y="35581"/>
                    <a:pt x="6091" y="35410"/>
                  </a:cubicBezTo>
                  <a:cubicBezTo>
                    <a:pt x="6091" y="35410"/>
                    <a:pt x="6091" y="38825"/>
                    <a:pt x="8307" y="38825"/>
                  </a:cubicBezTo>
                  <a:cubicBezTo>
                    <a:pt x="8936" y="38825"/>
                    <a:pt x="9743" y="38550"/>
                    <a:pt x="10779" y="37845"/>
                  </a:cubicBezTo>
                  <a:cubicBezTo>
                    <a:pt x="10779" y="37845"/>
                    <a:pt x="11021" y="41239"/>
                    <a:pt x="14240" y="41239"/>
                  </a:cubicBezTo>
                  <a:cubicBezTo>
                    <a:pt x="14946" y="41239"/>
                    <a:pt x="15797" y="41075"/>
                    <a:pt x="16820" y="40676"/>
                  </a:cubicBezTo>
                  <a:cubicBezTo>
                    <a:pt x="17492" y="40412"/>
                    <a:pt x="18278" y="40300"/>
                    <a:pt x="19128" y="40300"/>
                  </a:cubicBezTo>
                  <a:cubicBezTo>
                    <a:pt x="23797" y="40300"/>
                    <a:pt x="30380" y="43669"/>
                    <a:pt x="30380" y="43669"/>
                  </a:cubicBezTo>
                  <a:cubicBezTo>
                    <a:pt x="30380" y="43669"/>
                    <a:pt x="32219" y="43218"/>
                    <a:pt x="33409" y="42317"/>
                  </a:cubicBezTo>
                  <a:cubicBezTo>
                    <a:pt x="30416" y="39269"/>
                    <a:pt x="28577" y="35068"/>
                    <a:pt x="28649" y="30758"/>
                  </a:cubicBezTo>
                  <a:cubicBezTo>
                    <a:pt x="20985" y="29694"/>
                    <a:pt x="15179" y="22211"/>
                    <a:pt x="15503" y="14565"/>
                  </a:cubicBezTo>
                  <a:cubicBezTo>
                    <a:pt x="15792" y="7605"/>
                    <a:pt x="20498" y="2267"/>
                    <a:pt x="26665" y="338"/>
                  </a:cubicBezTo>
                  <a:cubicBezTo>
                    <a:pt x="25609" y="108"/>
                    <a:pt x="24537" y="1"/>
                    <a:pt x="23466"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72" name="Google Shape;3788;p78"/>
            <p:cNvSpPr/>
            <p:nvPr/>
          </p:nvSpPr>
          <p:spPr>
            <a:xfrm>
              <a:off x="1756876" y="1222529"/>
              <a:ext cx="515838" cy="315082"/>
            </a:xfrm>
            <a:custGeom>
              <a:avLst/>
              <a:gdLst/>
              <a:ahLst/>
              <a:cxnLst/>
              <a:rect l="l" t="t" r="r" b="b"/>
              <a:pathLst>
                <a:path w="41921" h="25606" extrusionOk="0">
                  <a:moveTo>
                    <a:pt x="23221" y="1"/>
                  </a:moveTo>
                  <a:cubicBezTo>
                    <a:pt x="21760" y="794"/>
                    <a:pt x="20210" y="1425"/>
                    <a:pt x="18605" y="1876"/>
                  </a:cubicBezTo>
                  <a:cubicBezTo>
                    <a:pt x="15922" y="2651"/>
                    <a:pt x="13053" y="2746"/>
                    <a:pt x="10237" y="2746"/>
                  </a:cubicBezTo>
                  <a:cubicBezTo>
                    <a:pt x="9779" y="2746"/>
                    <a:pt x="9322" y="2744"/>
                    <a:pt x="8868" y="2741"/>
                  </a:cubicBezTo>
                  <a:cubicBezTo>
                    <a:pt x="8236" y="2723"/>
                    <a:pt x="7605" y="2669"/>
                    <a:pt x="6992" y="2579"/>
                  </a:cubicBezTo>
                  <a:lnTo>
                    <a:pt x="6992" y="2579"/>
                  </a:lnTo>
                  <a:cubicBezTo>
                    <a:pt x="7155" y="3264"/>
                    <a:pt x="7281" y="3661"/>
                    <a:pt x="7281" y="3661"/>
                  </a:cubicBezTo>
                  <a:cubicBezTo>
                    <a:pt x="7281" y="3661"/>
                    <a:pt x="7984" y="8439"/>
                    <a:pt x="3674" y="11956"/>
                  </a:cubicBezTo>
                  <a:cubicBezTo>
                    <a:pt x="1" y="14953"/>
                    <a:pt x="2734" y="17597"/>
                    <a:pt x="4995" y="17597"/>
                  </a:cubicBezTo>
                  <a:cubicBezTo>
                    <a:pt x="5386" y="17597"/>
                    <a:pt x="5763" y="17518"/>
                    <a:pt x="6091" y="17347"/>
                  </a:cubicBezTo>
                  <a:cubicBezTo>
                    <a:pt x="6091" y="17347"/>
                    <a:pt x="6091" y="20754"/>
                    <a:pt x="8311" y="20754"/>
                  </a:cubicBezTo>
                  <a:cubicBezTo>
                    <a:pt x="8939" y="20754"/>
                    <a:pt x="9745" y="20482"/>
                    <a:pt x="10779" y="19782"/>
                  </a:cubicBezTo>
                  <a:cubicBezTo>
                    <a:pt x="10779" y="19782"/>
                    <a:pt x="11009" y="23176"/>
                    <a:pt x="14233" y="23176"/>
                  </a:cubicBezTo>
                  <a:cubicBezTo>
                    <a:pt x="14941" y="23176"/>
                    <a:pt x="15794" y="23012"/>
                    <a:pt x="16820" y="22613"/>
                  </a:cubicBezTo>
                  <a:cubicBezTo>
                    <a:pt x="17492" y="22349"/>
                    <a:pt x="18278" y="22237"/>
                    <a:pt x="19128" y="22237"/>
                  </a:cubicBezTo>
                  <a:cubicBezTo>
                    <a:pt x="23797" y="22237"/>
                    <a:pt x="30380" y="25606"/>
                    <a:pt x="30380" y="25606"/>
                  </a:cubicBezTo>
                  <a:cubicBezTo>
                    <a:pt x="30380" y="25606"/>
                    <a:pt x="35555" y="24362"/>
                    <a:pt x="34166" y="21693"/>
                  </a:cubicBezTo>
                  <a:lnTo>
                    <a:pt x="34166" y="21693"/>
                  </a:lnTo>
                  <a:cubicBezTo>
                    <a:pt x="34167" y="21693"/>
                    <a:pt x="35026" y="22052"/>
                    <a:pt x="35892" y="22052"/>
                  </a:cubicBezTo>
                  <a:cubicBezTo>
                    <a:pt x="37015" y="22052"/>
                    <a:pt x="38150" y="21449"/>
                    <a:pt x="37448" y="18682"/>
                  </a:cubicBezTo>
                  <a:lnTo>
                    <a:pt x="37448" y="18682"/>
                  </a:lnTo>
                  <a:cubicBezTo>
                    <a:pt x="37448" y="18682"/>
                    <a:pt x="38938" y="19857"/>
                    <a:pt x="40389" y="19857"/>
                  </a:cubicBezTo>
                  <a:cubicBezTo>
                    <a:pt x="40932" y="19857"/>
                    <a:pt x="41469" y="19692"/>
                    <a:pt x="41920" y="19241"/>
                  </a:cubicBezTo>
                  <a:cubicBezTo>
                    <a:pt x="36366" y="16608"/>
                    <a:pt x="32544" y="10495"/>
                    <a:pt x="32796" y="4256"/>
                  </a:cubicBezTo>
                  <a:cubicBezTo>
                    <a:pt x="32832" y="3499"/>
                    <a:pt x="32922" y="2759"/>
                    <a:pt x="33048" y="2038"/>
                  </a:cubicBezTo>
                  <a:lnTo>
                    <a:pt x="33048" y="2038"/>
                  </a:lnTo>
                  <a:cubicBezTo>
                    <a:pt x="32273" y="2146"/>
                    <a:pt x="31480" y="2200"/>
                    <a:pt x="30686" y="2200"/>
                  </a:cubicBezTo>
                  <a:cubicBezTo>
                    <a:pt x="28036" y="2182"/>
                    <a:pt x="25457" y="1425"/>
                    <a:pt x="23221"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73" name="Google Shape;3789;p78"/>
            <p:cNvSpPr/>
            <p:nvPr/>
          </p:nvSpPr>
          <p:spPr>
            <a:xfrm>
              <a:off x="1958506" y="1420676"/>
              <a:ext cx="158882" cy="146676"/>
            </a:xfrm>
            <a:custGeom>
              <a:avLst/>
              <a:gdLst/>
              <a:ahLst/>
              <a:cxnLst/>
              <a:rect l="l" t="t" r="r" b="b"/>
              <a:pathLst>
                <a:path w="12912" h="11920" extrusionOk="0">
                  <a:moveTo>
                    <a:pt x="4960" y="0"/>
                  </a:moveTo>
                  <a:lnTo>
                    <a:pt x="4960" y="5031"/>
                  </a:lnTo>
                  <a:lnTo>
                    <a:pt x="1" y="7177"/>
                  </a:lnTo>
                  <a:cubicBezTo>
                    <a:pt x="1" y="10982"/>
                    <a:pt x="2147" y="11919"/>
                    <a:pt x="6601" y="11919"/>
                  </a:cubicBezTo>
                  <a:cubicBezTo>
                    <a:pt x="11073" y="11919"/>
                    <a:pt x="12912" y="10891"/>
                    <a:pt x="12912" y="7087"/>
                  </a:cubicBezTo>
                  <a:lnTo>
                    <a:pt x="8260" y="5031"/>
                  </a:lnTo>
                  <a:lnTo>
                    <a:pt x="8260" y="0"/>
                  </a:lnTo>
                  <a:close/>
                </a:path>
              </a:pathLst>
            </a:custGeom>
            <a:solidFill>
              <a:srgbClr val="EFC5A8"/>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74" name="Google Shape;3790;p78"/>
            <p:cNvSpPr/>
            <p:nvPr/>
          </p:nvSpPr>
          <p:spPr>
            <a:xfrm>
              <a:off x="1813627" y="1078474"/>
              <a:ext cx="438673" cy="369765"/>
            </a:xfrm>
            <a:custGeom>
              <a:avLst/>
              <a:gdLst/>
              <a:ahLst/>
              <a:cxnLst/>
              <a:rect l="l" t="t" r="r" b="b"/>
              <a:pathLst>
                <a:path w="35650" h="30050" extrusionOk="0">
                  <a:moveTo>
                    <a:pt x="17932" y="1"/>
                  </a:moveTo>
                  <a:cubicBezTo>
                    <a:pt x="10633" y="1"/>
                    <a:pt x="4289" y="5277"/>
                    <a:pt x="3047" y="12591"/>
                  </a:cubicBezTo>
                  <a:lnTo>
                    <a:pt x="3011" y="12591"/>
                  </a:lnTo>
                  <a:cubicBezTo>
                    <a:pt x="2877" y="12569"/>
                    <a:pt x="2743" y="12558"/>
                    <a:pt x="2610" y="12558"/>
                  </a:cubicBezTo>
                  <a:cubicBezTo>
                    <a:pt x="1345" y="12558"/>
                    <a:pt x="241" y="13539"/>
                    <a:pt x="126" y="14845"/>
                  </a:cubicBezTo>
                  <a:cubicBezTo>
                    <a:pt x="0" y="16288"/>
                    <a:pt x="1118" y="17532"/>
                    <a:pt x="2579" y="17550"/>
                  </a:cubicBezTo>
                  <a:cubicBezTo>
                    <a:pt x="2660" y="17559"/>
                    <a:pt x="2741" y="17563"/>
                    <a:pt x="2824" y="17563"/>
                  </a:cubicBezTo>
                  <a:cubicBezTo>
                    <a:pt x="2908" y="17563"/>
                    <a:pt x="2993" y="17559"/>
                    <a:pt x="3084" y="17550"/>
                  </a:cubicBezTo>
                  <a:cubicBezTo>
                    <a:pt x="4256" y="24294"/>
                    <a:pt x="9827" y="29379"/>
                    <a:pt x="16626" y="29992"/>
                  </a:cubicBezTo>
                  <a:cubicBezTo>
                    <a:pt x="17069" y="30031"/>
                    <a:pt x="17510" y="30050"/>
                    <a:pt x="17948" y="30050"/>
                  </a:cubicBezTo>
                  <a:cubicBezTo>
                    <a:pt x="24252" y="30050"/>
                    <a:pt x="29959" y="26113"/>
                    <a:pt x="32151" y="20110"/>
                  </a:cubicBezTo>
                  <a:cubicBezTo>
                    <a:pt x="32313" y="20146"/>
                    <a:pt x="32476" y="20183"/>
                    <a:pt x="32638" y="20201"/>
                  </a:cubicBezTo>
                  <a:cubicBezTo>
                    <a:pt x="32774" y="20223"/>
                    <a:pt x="32910" y="20233"/>
                    <a:pt x="33043" y="20233"/>
                  </a:cubicBezTo>
                  <a:cubicBezTo>
                    <a:pt x="34319" y="20233"/>
                    <a:pt x="35409" y="19253"/>
                    <a:pt x="35523" y="17947"/>
                  </a:cubicBezTo>
                  <a:cubicBezTo>
                    <a:pt x="35649" y="16504"/>
                    <a:pt x="34531" y="15260"/>
                    <a:pt x="33089" y="15242"/>
                  </a:cubicBezTo>
                  <a:lnTo>
                    <a:pt x="33089" y="15224"/>
                  </a:lnTo>
                  <a:lnTo>
                    <a:pt x="33035" y="15224"/>
                  </a:lnTo>
                  <a:cubicBezTo>
                    <a:pt x="33107" y="7362"/>
                    <a:pt x="27102" y="762"/>
                    <a:pt x="19258" y="59"/>
                  </a:cubicBezTo>
                  <a:cubicBezTo>
                    <a:pt x="18813" y="20"/>
                    <a:pt x="18371" y="1"/>
                    <a:pt x="17932" y="1"/>
                  </a:cubicBezTo>
                  <a:close/>
                </a:path>
              </a:pathLst>
            </a:custGeom>
            <a:solidFill>
              <a:srgbClr val="FFE1CC"/>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75" name="Google Shape;3791;p78"/>
            <p:cNvSpPr/>
            <p:nvPr/>
          </p:nvSpPr>
          <p:spPr>
            <a:xfrm>
              <a:off x="1917469" y="1485240"/>
              <a:ext cx="234755" cy="173747"/>
            </a:xfrm>
            <a:custGeom>
              <a:avLst/>
              <a:gdLst/>
              <a:ahLst/>
              <a:cxnLst/>
              <a:rect l="l" t="t" r="r" b="b"/>
              <a:pathLst>
                <a:path w="19078" h="14120" extrusionOk="0">
                  <a:moveTo>
                    <a:pt x="13939" y="0"/>
                  </a:moveTo>
                  <a:lnTo>
                    <a:pt x="10693" y="1605"/>
                  </a:lnTo>
                  <a:lnTo>
                    <a:pt x="4274" y="1209"/>
                  </a:lnTo>
                  <a:lnTo>
                    <a:pt x="0" y="3192"/>
                  </a:lnTo>
                  <a:lnTo>
                    <a:pt x="9791" y="14119"/>
                  </a:lnTo>
                  <a:lnTo>
                    <a:pt x="14408" y="13092"/>
                  </a:lnTo>
                  <a:lnTo>
                    <a:pt x="19078" y="2489"/>
                  </a:lnTo>
                  <a:lnTo>
                    <a:pt x="13939" y="0"/>
                  </a:lnTo>
                  <a:close/>
                </a:path>
              </a:pathLst>
            </a:custGeom>
            <a:solidFill>
              <a:schemeClr val="accent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76" name="Google Shape;3792;p78"/>
            <p:cNvSpPr/>
            <p:nvPr/>
          </p:nvSpPr>
          <p:spPr>
            <a:xfrm>
              <a:off x="1890398" y="1498111"/>
              <a:ext cx="357682" cy="459838"/>
            </a:xfrm>
            <a:custGeom>
              <a:avLst/>
              <a:gdLst/>
              <a:ahLst/>
              <a:cxnLst/>
              <a:rect l="l" t="t" r="r" b="b"/>
              <a:pathLst>
                <a:path w="29068" h="37370" extrusionOk="0">
                  <a:moveTo>
                    <a:pt x="5861" y="0"/>
                  </a:moveTo>
                  <a:lnTo>
                    <a:pt x="0" y="2399"/>
                  </a:lnTo>
                  <a:lnTo>
                    <a:pt x="1893" y="18122"/>
                  </a:lnTo>
                  <a:lnTo>
                    <a:pt x="1893" y="27175"/>
                  </a:lnTo>
                  <a:cubicBezTo>
                    <a:pt x="1893" y="27175"/>
                    <a:pt x="1713" y="30096"/>
                    <a:pt x="1046" y="32404"/>
                  </a:cubicBezTo>
                  <a:cubicBezTo>
                    <a:pt x="397" y="34730"/>
                    <a:pt x="1136" y="35740"/>
                    <a:pt x="5518" y="36786"/>
                  </a:cubicBezTo>
                  <a:cubicBezTo>
                    <a:pt x="6993" y="37132"/>
                    <a:pt x="9390" y="37369"/>
                    <a:pt x="12089" y="37369"/>
                  </a:cubicBezTo>
                  <a:cubicBezTo>
                    <a:pt x="17407" y="37369"/>
                    <a:pt x="23895" y="36447"/>
                    <a:pt x="26814" y="33612"/>
                  </a:cubicBezTo>
                  <a:cubicBezTo>
                    <a:pt x="26814" y="33612"/>
                    <a:pt x="29068" y="31628"/>
                    <a:pt x="28076" y="29555"/>
                  </a:cubicBezTo>
                  <a:cubicBezTo>
                    <a:pt x="27084" y="27499"/>
                    <a:pt x="24686" y="16770"/>
                    <a:pt x="24614" y="15508"/>
                  </a:cubicBezTo>
                  <a:cubicBezTo>
                    <a:pt x="24524" y="14246"/>
                    <a:pt x="24740" y="1443"/>
                    <a:pt x="24740" y="1443"/>
                  </a:cubicBezTo>
                  <a:lnTo>
                    <a:pt x="17563" y="18"/>
                  </a:lnTo>
                  <a:cubicBezTo>
                    <a:pt x="17563" y="18"/>
                    <a:pt x="16590" y="4562"/>
                    <a:pt x="11396" y="4941"/>
                  </a:cubicBezTo>
                  <a:cubicBezTo>
                    <a:pt x="11267" y="4950"/>
                    <a:pt x="11141" y="4954"/>
                    <a:pt x="11018" y="4954"/>
                  </a:cubicBezTo>
                  <a:cubicBezTo>
                    <a:pt x="6797" y="4954"/>
                    <a:pt x="5861" y="0"/>
                    <a:pt x="5861" y="0"/>
                  </a:cubicBezTo>
                  <a:close/>
                </a:path>
              </a:pathLst>
            </a:custGeom>
            <a:solidFill>
              <a:srgbClr val="FC870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77" name="Google Shape;3793;p78"/>
            <p:cNvSpPr/>
            <p:nvPr/>
          </p:nvSpPr>
          <p:spPr>
            <a:xfrm>
              <a:off x="1890398" y="1504990"/>
              <a:ext cx="353030" cy="452959"/>
            </a:xfrm>
            <a:custGeom>
              <a:avLst/>
              <a:gdLst/>
              <a:ahLst/>
              <a:cxnLst/>
              <a:rect l="l" t="t" r="r" b="b"/>
              <a:pathLst>
                <a:path w="28690" h="36811" extrusionOk="0">
                  <a:moveTo>
                    <a:pt x="4490" y="0"/>
                  </a:moveTo>
                  <a:lnTo>
                    <a:pt x="0" y="1840"/>
                  </a:lnTo>
                  <a:lnTo>
                    <a:pt x="1893" y="17563"/>
                  </a:lnTo>
                  <a:lnTo>
                    <a:pt x="1893" y="26616"/>
                  </a:lnTo>
                  <a:cubicBezTo>
                    <a:pt x="1893" y="26616"/>
                    <a:pt x="1713" y="29537"/>
                    <a:pt x="1046" y="31845"/>
                  </a:cubicBezTo>
                  <a:cubicBezTo>
                    <a:pt x="397" y="34171"/>
                    <a:pt x="1136" y="35199"/>
                    <a:pt x="5518" y="36227"/>
                  </a:cubicBezTo>
                  <a:cubicBezTo>
                    <a:pt x="6993" y="36573"/>
                    <a:pt x="9390" y="36810"/>
                    <a:pt x="12089" y="36810"/>
                  </a:cubicBezTo>
                  <a:cubicBezTo>
                    <a:pt x="17407" y="36810"/>
                    <a:pt x="23895" y="35888"/>
                    <a:pt x="26814" y="33053"/>
                  </a:cubicBezTo>
                  <a:cubicBezTo>
                    <a:pt x="26814" y="33053"/>
                    <a:pt x="28689" y="31394"/>
                    <a:pt x="28256" y="29519"/>
                  </a:cubicBezTo>
                  <a:lnTo>
                    <a:pt x="28256" y="29519"/>
                  </a:lnTo>
                  <a:cubicBezTo>
                    <a:pt x="27517" y="29807"/>
                    <a:pt x="26778" y="30042"/>
                    <a:pt x="26002" y="30222"/>
                  </a:cubicBezTo>
                  <a:cubicBezTo>
                    <a:pt x="24876" y="30482"/>
                    <a:pt x="23738" y="30607"/>
                    <a:pt x="22607" y="30607"/>
                  </a:cubicBezTo>
                  <a:cubicBezTo>
                    <a:pt x="15505" y="30607"/>
                    <a:pt x="8719" y="25683"/>
                    <a:pt x="7195" y="18465"/>
                  </a:cubicBezTo>
                  <a:cubicBezTo>
                    <a:pt x="6185" y="13632"/>
                    <a:pt x="5374" y="8764"/>
                    <a:pt x="4670" y="3859"/>
                  </a:cubicBezTo>
                  <a:cubicBezTo>
                    <a:pt x="4490" y="2579"/>
                    <a:pt x="4418" y="1299"/>
                    <a:pt x="4490" y="0"/>
                  </a:cubicBezTo>
                  <a:close/>
                </a:path>
              </a:pathLst>
            </a:custGeom>
            <a:solidFill>
              <a:srgbClr val="FC870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78" name="Google Shape;3794;p78"/>
            <p:cNvSpPr/>
            <p:nvPr/>
          </p:nvSpPr>
          <p:spPr>
            <a:xfrm>
              <a:off x="1963391" y="1464162"/>
              <a:ext cx="78777" cy="103190"/>
            </a:xfrm>
            <a:custGeom>
              <a:avLst/>
              <a:gdLst/>
              <a:ahLst/>
              <a:cxnLst/>
              <a:rect l="l" t="t" r="r" b="b"/>
              <a:pathLst>
                <a:path w="6402" h="8386" extrusionOk="0">
                  <a:moveTo>
                    <a:pt x="3192" y="0"/>
                  </a:moveTo>
                  <a:lnTo>
                    <a:pt x="1" y="2922"/>
                  </a:lnTo>
                  <a:lnTo>
                    <a:pt x="1497" y="8385"/>
                  </a:lnTo>
                  <a:lnTo>
                    <a:pt x="6402" y="3408"/>
                  </a:lnTo>
                  <a:lnTo>
                    <a:pt x="3481" y="325"/>
                  </a:lnTo>
                  <a:lnTo>
                    <a:pt x="3192" y="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79" name="Google Shape;3795;p78"/>
            <p:cNvSpPr/>
            <p:nvPr/>
          </p:nvSpPr>
          <p:spPr>
            <a:xfrm>
              <a:off x="2042155" y="1464162"/>
              <a:ext cx="79010" cy="103190"/>
            </a:xfrm>
            <a:custGeom>
              <a:avLst/>
              <a:gdLst/>
              <a:ahLst/>
              <a:cxnLst/>
              <a:rect l="l" t="t" r="r" b="b"/>
              <a:pathLst>
                <a:path w="6421" h="8386" extrusionOk="0">
                  <a:moveTo>
                    <a:pt x="3211" y="0"/>
                  </a:moveTo>
                  <a:lnTo>
                    <a:pt x="2940" y="325"/>
                  </a:lnTo>
                  <a:lnTo>
                    <a:pt x="1" y="3408"/>
                  </a:lnTo>
                  <a:lnTo>
                    <a:pt x="4906" y="8385"/>
                  </a:lnTo>
                  <a:lnTo>
                    <a:pt x="6420" y="2922"/>
                  </a:lnTo>
                  <a:lnTo>
                    <a:pt x="3211" y="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80" name="Google Shape;3796;p78"/>
            <p:cNvSpPr/>
            <p:nvPr/>
          </p:nvSpPr>
          <p:spPr>
            <a:xfrm>
              <a:off x="2159311" y="1502750"/>
              <a:ext cx="184181" cy="312449"/>
            </a:xfrm>
            <a:custGeom>
              <a:avLst/>
              <a:gdLst/>
              <a:ahLst/>
              <a:cxnLst/>
              <a:rect l="l" t="t" r="r" b="b"/>
              <a:pathLst>
                <a:path w="14968" h="25392" extrusionOk="0">
                  <a:moveTo>
                    <a:pt x="2173" y="0"/>
                  </a:moveTo>
                  <a:cubicBezTo>
                    <a:pt x="680" y="0"/>
                    <a:pt x="289" y="1120"/>
                    <a:pt x="289" y="1120"/>
                  </a:cubicBezTo>
                  <a:cubicBezTo>
                    <a:pt x="289" y="1120"/>
                    <a:pt x="1" y="11110"/>
                    <a:pt x="2183" y="17475"/>
                  </a:cubicBezTo>
                  <a:cubicBezTo>
                    <a:pt x="4098" y="23097"/>
                    <a:pt x="6589" y="25391"/>
                    <a:pt x="8930" y="25391"/>
                  </a:cubicBezTo>
                  <a:cubicBezTo>
                    <a:pt x="10006" y="25391"/>
                    <a:pt x="11050" y="24907"/>
                    <a:pt x="11992" y="24039"/>
                  </a:cubicBezTo>
                  <a:cubicBezTo>
                    <a:pt x="14967" y="21262"/>
                    <a:pt x="8350" y="2689"/>
                    <a:pt x="4725" y="777"/>
                  </a:cubicBezTo>
                  <a:cubicBezTo>
                    <a:pt x="3640" y="202"/>
                    <a:pt x="2807" y="0"/>
                    <a:pt x="2173" y="0"/>
                  </a:cubicBezTo>
                  <a:close/>
                </a:path>
              </a:pathLst>
            </a:custGeom>
            <a:solidFill>
              <a:srgbClr val="FC870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81" name="Google Shape;3797;p78"/>
            <p:cNvSpPr/>
            <p:nvPr/>
          </p:nvSpPr>
          <p:spPr>
            <a:xfrm>
              <a:off x="2173733" y="1668068"/>
              <a:ext cx="143132" cy="147180"/>
            </a:xfrm>
            <a:custGeom>
              <a:avLst/>
              <a:gdLst/>
              <a:ahLst/>
              <a:cxnLst/>
              <a:rect l="l" t="t" r="r" b="b"/>
              <a:pathLst>
                <a:path w="11632" h="11961" extrusionOk="0">
                  <a:moveTo>
                    <a:pt x="1" y="1"/>
                  </a:moveTo>
                  <a:lnTo>
                    <a:pt x="1" y="1"/>
                  </a:lnTo>
                  <a:cubicBezTo>
                    <a:pt x="235" y="1371"/>
                    <a:pt x="578" y="2724"/>
                    <a:pt x="1011" y="4058"/>
                  </a:cubicBezTo>
                  <a:cubicBezTo>
                    <a:pt x="2924" y="9673"/>
                    <a:pt x="5411" y="11961"/>
                    <a:pt x="7750" y="11961"/>
                  </a:cubicBezTo>
                  <a:cubicBezTo>
                    <a:pt x="8828" y="11961"/>
                    <a:pt x="9876" y="11474"/>
                    <a:pt x="10820" y="10604"/>
                  </a:cubicBezTo>
                  <a:cubicBezTo>
                    <a:pt x="11415" y="10045"/>
                    <a:pt x="11632" y="8818"/>
                    <a:pt x="11541" y="7232"/>
                  </a:cubicBezTo>
                  <a:cubicBezTo>
                    <a:pt x="6709" y="6889"/>
                    <a:pt x="2525" y="3968"/>
                    <a:pt x="1" y="1"/>
                  </a:cubicBezTo>
                  <a:close/>
                </a:path>
              </a:pathLst>
            </a:custGeom>
            <a:solidFill>
              <a:srgbClr val="FC870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82" name="Google Shape;3800;p78"/>
            <p:cNvSpPr/>
            <p:nvPr/>
          </p:nvSpPr>
          <p:spPr>
            <a:xfrm>
              <a:off x="1723542" y="1529071"/>
              <a:ext cx="183947" cy="312362"/>
            </a:xfrm>
            <a:custGeom>
              <a:avLst/>
              <a:gdLst/>
              <a:ahLst/>
              <a:cxnLst/>
              <a:rect l="l" t="t" r="r" b="b"/>
              <a:pathLst>
                <a:path w="14949" h="25385" extrusionOk="0">
                  <a:moveTo>
                    <a:pt x="12770" y="1"/>
                  </a:moveTo>
                  <a:cubicBezTo>
                    <a:pt x="12140" y="1"/>
                    <a:pt x="11315" y="200"/>
                    <a:pt x="10242" y="766"/>
                  </a:cubicBezTo>
                  <a:cubicBezTo>
                    <a:pt x="6618" y="2696"/>
                    <a:pt x="0" y="21268"/>
                    <a:pt x="2975" y="24027"/>
                  </a:cubicBezTo>
                  <a:cubicBezTo>
                    <a:pt x="3914" y="24898"/>
                    <a:pt x="4959" y="25384"/>
                    <a:pt x="6038" y="25384"/>
                  </a:cubicBezTo>
                  <a:cubicBezTo>
                    <a:pt x="8376" y="25384"/>
                    <a:pt x="10872" y="23097"/>
                    <a:pt x="12785" y="17482"/>
                  </a:cubicBezTo>
                  <a:cubicBezTo>
                    <a:pt x="14949" y="11098"/>
                    <a:pt x="14660" y="1127"/>
                    <a:pt x="14660" y="1127"/>
                  </a:cubicBezTo>
                  <a:cubicBezTo>
                    <a:pt x="14660" y="1127"/>
                    <a:pt x="14267" y="1"/>
                    <a:pt x="12770" y="1"/>
                  </a:cubicBezTo>
                  <a:close/>
                </a:path>
              </a:pathLst>
            </a:custGeom>
            <a:solidFill>
              <a:srgbClr val="FC870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83" name="Google Shape;3801;p78"/>
            <p:cNvSpPr/>
            <p:nvPr/>
          </p:nvSpPr>
          <p:spPr>
            <a:xfrm>
              <a:off x="1843799" y="1506983"/>
              <a:ext cx="110954" cy="344220"/>
            </a:xfrm>
            <a:custGeom>
              <a:avLst/>
              <a:gdLst/>
              <a:ahLst/>
              <a:cxnLst/>
              <a:rect l="l" t="t" r="r" b="b"/>
              <a:pathLst>
                <a:path w="9017" h="27974" extrusionOk="0">
                  <a:moveTo>
                    <a:pt x="6420" y="1"/>
                  </a:moveTo>
                  <a:cubicBezTo>
                    <a:pt x="6420" y="1"/>
                    <a:pt x="289" y="1732"/>
                    <a:pt x="325" y="1984"/>
                  </a:cubicBezTo>
                  <a:cubicBezTo>
                    <a:pt x="4599" y="25732"/>
                    <a:pt x="0" y="27788"/>
                    <a:pt x="3174" y="27950"/>
                  </a:cubicBezTo>
                  <a:cubicBezTo>
                    <a:pt x="3495" y="27967"/>
                    <a:pt x="3786" y="27974"/>
                    <a:pt x="4049" y="27974"/>
                  </a:cubicBezTo>
                  <a:cubicBezTo>
                    <a:pt x="6389" y="27974"/>
                    <a:pt x="6564" y="27391"/>
                    <a:pt x="6564" y="27391"/>
                  </a:cubicBezTo>
                  <a:cubicBezTo>
                    <a:pt x="9016" y="20828"/>
                    <a:pt x="6420" y="1"/>
                    <a:pt x="6420" y="1"/>
                  </a:cubicBezTo>
                  <a:close/>
                </a:path>
              </a:pathLst>
            </a:custGeom>
            <a:solidFill>
              <a:srgbClr val="00206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84" name="Google Shape;3802;p78"/>
            <p:cNvSpPr/>
            <p:nvPr/>
          </p:nvSpPr>
          <p:spPr>
            <a:xfrm>
              <a:off x="1823385" y="1601227"/>
              <a:ext cx="97197" cy="97480"/>
            </a:xfrm>
            <a:custGeom>
              <a:avLst/>
              <a:gdLst/>
              <a:ahLst/>
              <a:cxnLst/>
              <a:rect l="l" t="t" r="r" b="b"/>
              <a:pathLst>
                <a:path w="7899" h="7922" extrusionOk="0">
                  <a:moveTo>
                    <a:pt x="3832" y="1"/>
                  </a:moveTo>
                  <a:cubicBezTo>
                    <a:pt x="3025" y="1"/>
                    <a:pt x="2218" y="213"/>
                    <a:pt x="1497" y="636"/>
                  </a:cubicBezTo>
                  <a:cubicBezTo>
                    <a:pt x="0" y="1177"/>
                    <a:pt x="253" y="4802"/>
                    <a:pt x="740" y="6370"/>
                  </a:cubicBezTo>
                  <a:cubicBezTo>
                    <a:pt x="1051" y="7338"/>
                    <a:pt x="1974" y="7922"/>
                    <a:pt x="3224" y="7922"/>
                  </a:cubicBezTo>
                  <a:cubicBezTo>
                    <a:pt x="3999" y="7922"/>
                    <a:pt x="4901" y="7697"/>
                    <a:pt x="5861" y="7200"/>
                  </a:cubicBezTo>
                  <a:cubicBezTo>
                    <a:pt x="7069" y="6569"/>
                    <a:pt x="6546" y="6244"/>
                    <a:pt x="5699" y="6082"/>
                  </a:cubicBezTo>
                  <a:cubicBezTo>
                    <a:pt x="6203" y="5992"/>
                    <a:pt x="6672" y="5721"/>
                    <a:pt x="7033" y="5343"/>
                  </a:cubicBezTo>
                  <a:cubicBezTo>
                    <a:pt x="7628" y="4657"/>
                    <a:pt x="6817" y="4279"/>
                    <a:pt x="5825" y="4098"/>
                  </a:cubicBezTo>
                  <a:cubicBezTo>
                    <a:pt x="6113" y="4026"/>
                    <a:pt x="6402" y="3954"/>
                    <a:pt x="6672" y="3864"/>
                  </a:cubicBezTo>
                  <a:cubicBezTo>
                    <a:pt x="7898" y="1971"/>
                    <a:pt x="4905" y="1844"/>
                    <a:pt x="4220" y="1844"/>
                  </a:cubicBezTo>
                  <a:lnTo>
                    <a:pt x="5861" y="1844"/>
                  </a:lnTo>
                  <a:cubicBezTo>
                    <a:pt x="7502" y="1646"/>
                    <a:pt x="6167" y="636"/>
                    <a:pt x="6167" y="636"/>
                  </a:cubicBezTo>
                  <a:cubicBezTo>
                    <a:pt x="5446" y="213"/>
                    <a:pt x="4639" y="1"/>
                    <a:pt x="3832" y="1"/>
                  </a:cubicBezTo>
                  <a:close/>
                </a:path>
              </a:pathLst>
            </a:custGeom>
            <a:solidFill>
              <a:srgbClr val="FFE1CC"/>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85" name="Google Shape;3804;p78"/>
            <p:cNvSpPr/>
            <p:nvPr/>
          </p:nvSpPr>
          <p:spPr>
            <a:xfrm>
              <a:off x="1823606" y="1603061"/>
              <a:ext cx="52149" cy="95598"/>
            </a:xfrm>
            <a:custGeom>
              <a:avLst/>
              <a:gdLst/>
              <a:ahLst/>
              <a:cxnLst/>
              <a:rect l="l" t="t" r="r" b="b"/>
              <a:pathLst>
                <a:path w="4238" h="7769" extrusionOk="0">
                  <a:moveTo>
                    <a:pt x="2705" y="0"/>
                  </a:moveTo>
                  <a:lnTo>
                    <a:pt x="2705" y="0"/>
                  </a:lnTo>
                  <a:cubicBezTo>
                    <a:pt x="2273" y="91"/>
                    <a:pt x="1858" y="253"/>
                    <a:pt x="1479" y="487"/>
                  </a:cubicBezTo>
                  <a:cubicBezTo>
                    <a:pt x="0" y="1028"/>
                    <a:pt x="217" y="4653"/>
                    <a:pt x="740" y="6221"/>
                  </a:cubicBezTo>
                  <a:cubicBezTo>
                    <a:pt x="1040" y="7193"/>
                    <a:pt x="1962" y="7768"/>
                    <a:pt x="3202" y="7768"/>
                  </a:cubicBezTo>
                  <a:cubicBezTo>
                    <a:pt x="3527" y="7768"/>
                    <a:pt x="3874" y="7728"/>
                    <a:pt x="4238" y="7646"/>
                  </a:cubicBezTo>
                  <a:cubicBezTo>
                    <a:pt x="2940" y="6095"/>
                    <a:pt x="2273" y="4130"/>
                    <a:pt x="2327" y="2128"/>
                  </a:cubicBezTo>
                  <a:cubicBezTo>
                    <a:pt x="2345" y="1389"/>
                    <a:pt x="2489" y="686"/>
                    <a:pt x="2705" y="0"/>
                  </a:cubicBezTo>
                  <a:close/>
                </a:path>
              </a:pathLst>
            </a:custGeom>
            <a:solidFill>
              <a:srgbClr val="F2BF9C"/>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86" name="Google Shape;3805;p78"/>
            <p:cNvSpPr/>
            <p:nvPr/>
          </p:nvSpPr>
          <p:spPr>
            <a:xfrm>
              <a:off x="1818721" y="1048819"/>
              <a:ext cx="426036" cy="223717"/>
            </a:xfrm>
            <a:custGeom>
              <a:avLst/>
              <a:gdLst/>
              <a:ahLst/>
              <a:cxnLst/>
              <a:rect l="l" t="t" r="r" b="b"/>
              <a:pathLst>
                <a:path w="34623" h="18181" extrusionOk="0">
                  <a:moveTo>
                    <a:pt x="18264" y="1"/>
                  </a:moveTo>
                  <a:cubicBezTo>
                    <a:pt x="12603" y="1"/>
                    <a:pt x="6326" y="1439"/>
                    <a:pt x="4328" y="4921"/>
                  </a:cubicBezTo>
                  <a:cubicBezTo>
                    <a:pt x="4328" y="4921"/>
                    <a:pt x="1" y="15254"/>
                    <a:pt x="3535" y="15650"/>
                  </a:cubicBezTo>
                  <a:cubicBezTo>
                    <a:pt x="3535" y="15650"/>
                    <a:pt x="4480" y="15427"/>
                    <a:pt x="6136" y="10617"/>
                  </a:cubicBezTo>
                  <a:lnTo>
                    <a:pt x="6136" y="10617"/>
                  </a:lnTo>
                  <a:cubicBezTo>
                    <a:pt x="5900" y="11611"/>
                    <a:pt x="6286" y="13108"/>
                    <a:pt x="8169" y="13108"/>
                  </a:cubicBezTo>
                  <a:cubicBezTo>
                    <a:pt x="9540" y="13108"/>
                    <a:pt x="10135" y="12386"/>
                    <a:pt x="10387" y="11647"/>
                  </a:cubicBezTo>
                  <a:cubicBezTo>
                    <a:pt x="10441" y="12495"/>
                    <a:pt x="10820" y="13414"/>
                    <a:pt x="12154" y="13468"/>
                  </a:cubicBezTo>
                  <a:cubicBezTo>
                    <a:pt x="12216" y="13472"/>
                    <a:pt x="12276" y="13474"/>
                    <a:pt x="12335" y="13474"/>
                  </a:cubicBezTo>
                  <a:cubicBezTo>
                    <a:pt x="13935" y="13474"/>
                    <a:pt x="14358" y="12084"/>
                    <a:pt x="14462" y="11214"/>
                  </a:cubicBezTo>
                  <a:cubicBezTo>
                    <a:pt x="14495" y="12255"/>
                    <a:pt x="14892" y="14038"/>
                    <a:pt x="17247" y="14038"/>
                  </a:cubicBezTo>
                  <a:cubicBezTo>
                    <a:pt x="17462" y="14038"/>
                    <a:pt x="17693" y="14023"/>
                    <a:pt x="17943" y="13991"/>
                  </a:cubicBezTo>
                  <a:cubicBezTo>
                    <a:pt x="18934" y="13396"/>
                    <a:pt x="19511" y="12278"/>
                    <a:pt x="19439" y="11124"/>
                  </a:cubicBezTo>
                  <a:lnTo>
                    <a:pt x="19439" y="11124"/>
                  </a:lnTo>
                  <a:cubicBezTo>
                    <a:pt x="19628" y="12172"/>
                    <a:pt x="20275" y="14005"/>
                    <a:pt x="22300" y="14005"/>
                  </a:cubicBezTo>
                  <a:cubicBezTo>
                    <a:pt x="22401" y="14005"/>
                    <a:pt x="22505" y="14001"/>
                    <a:pt x="22613" y="13991"/>
                  </a:cubicBezTo>
                  <a:cubicBezTo>
                    <a:pt x="24687" y="13793"/>
                    <a:pt x="24452" y="12206"/>
                    <a:pt x="24055" y="11124"/>
                  </a:cubicBezTo>
                  <a:lnTo>
                    <a:pt x="24055" y="11124"/>
                  </a:lnTo>
                  <a:cubicBezTo>
                    <a:pt x="24595" y="12131"/>
                    <a:pt x="25738" y="14284"/>
                    <a:pt x="26957" y="14284"/>
                  </a:cubicBezTo>
                  <a:cubicBezTo>
                    <a:pt x="27244" y="14284"/>
                    <a:pt x="27535" y="14165"/>
                    <a:pt x="27824" y="13883"/>
                  </a:cubicBezTo>
                  <a:cubicBezTo>
                    <a:pt x="28455" y="13270"/>
                    <a:pt x="28545" y="11557"/>
                    <a:pt x="28527" y="11016"/>
                  </a:cubicBezTo>
                  <a:lnTo>
                    <a:pt x="28527" y="11016"/>
                  </a:lnTo>
                  <a:cubicBezTo>
                    <a:pt x="29572" y="12356"/>
                    <a:pt x="30851" y="18180"/>
                    <a:pt x="32106" y="18180"/>
                  </a:cubicBezTo>
                  <a:cubicBezTo>
                    <a:pt x="32151" y="18180"/>
                    <a:pt x="32197" y="18172"/>
                    <a:pt x="32242" y="18157"/>
                  </a:cubicBezTo>
                  <a:cubicBezTo>
                    <a:pt x="34622" y="17345"/>
                    <a:pt x="31521" y="5065"/>
                    <a:pt x="27734" y="2036"/>
                  </a:cubicBezTo>
                  <a:cubicBezTo>
                    <a:pt x="26143" y="756"/>
                    <a:pt x="22366" y="1"/>
                    <a:pt x="18264"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87" name="Google Shape;3806;p78"/>
            <p:cNvSpPr/>
            <p:nvPr/>
          </p:nvSpPr>
          <p:spPr>
            <a:xfrm>
              <a:off x="1818500" y="1050566"/>
              <a:ext cx="187282" cy="190838"/>
            </a:xfrm>
            <a:custGeom>
              <a:avLst/>
              <a:gdLst/>
              <a:ahLst/>
              <a:cxnLst/>
              <a:rect l="l" t="t" r="r" b="b"/>
              <a:pathLst>
                <a:path w="15220" h="15509" extrusionOk="0">
                  <a:moveTo>
                    <a:pt x="15220" y="1"/>
                  </a:moveTo>
                  <a:lnTo>
                    <a:pt x="15220" y="1"/>
                  </a:lnTo>
                  <a:cubicBezTo>
                    <a:pt x="10513" y="433"/>
                    <a:pt x="5987" y="1912"/>
                    <a:pt x="4346" y="4779"/>
                  </a:cubicBezTo>
                  <a:cubicBezTo>
                    <a:pt x="4346" y="4779"/>
                    <a:pt x="1" y="15112"/>
                    <a:pt x="3553" y="15508"/>
                  </a:cubicBezTo>
                  <a:cubicBezTo>
                    <a:pt x="3553" y="15508"/>
                    <a:pt x="4491" y="15274"/>
                    <a:pt x="6150" y="10441"/>
                  </a:cubicBezTo>
                  <a:lnTo>
                    <a:pt x="6150" y="10441"/>
                  </a:lnTo>
                  <a:cubicBezTo>
                    <a:pt x="5897" y="11433"/>
                    <a:pt x="6276" y="12966"/>
                    <a:pt x="8169" y="12966"/>
                  </a:cubicBezTo>
                  <a:cubicBezTo>
                    <a:pt x="9540" y="12966"/>
                    <a:pt x="10153" y="12226"/>
                    <a:pt x="10405" y="11487"/>
                  </a:cubicBezTo>
                  <a:cubicBezTo>
                    <a:pt x="10405" y="11722"/>
                    <a:pt x="10441" y="11938"/>
                    <a:pt x="10513" y="12154"/>
                  </a:cubicBezTo>
                  <a:cubicBezTo>
                    <a:pt x="10477" y="11595"/>
                    <a:pt x="10459" y="11036"/>
                    <a:pt x="10495" y="10477"/>
                  </a:cubicBezTo>
                  <a:cubicBezTo>
                    <a:pt x="10640" y="6492"/>
                    <a:pt x="12335" y="2742"/>
                    <a:pt x="15220"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88" name="Google Shape;3807;p78"/>
            <p:cNvSpPr/>
            <p:nvPr/>
          </p:nvSpPr>
          <p:spPr>
            <a:xfrm>
              <a:off x="1871313" y="1196565"/>
              <a:ext cx="124490" cy="124268"/>
            </a:xfrm>
            <a:custGeom>
              <a:avLst/>
              <a:gdLst/>
              <a:ahLst/>
              <a:cxnLst/>
              <a:rect l="l" t="t" r="r" b="b"/>
              <a:pathLst>
                <a:path w="10117" h="10099" extrusionOk="0">
                  <a:moveTo>
                    <a:pt x="5067" y="1"/>
                  </a:moveTo>
                  <a:cubicBezTo>
                    <a:pt x="2272" y="1"/>
                    <a:pt x="0" y="2273"/>
                    <a:pt x="0" y="5050"/>
                  </a:cubicBezTo>
                  <a:cubicBezTo>
                    <a:pt x="0" y="7845"/>
                    <a:pt x="2272" y="10099"/>
                    <a:pt x="5067" y="10099"/>
                  </a:cubicBezTo>
                  <a:cubicBezTo>
                    <a:pt x="7844" y="10099"/>
                    <a:pt x="10116" y="7845"/>
                    <a:pt x="10116" y="5050"/>
                  </a:cubicBezTo>
                  <a:cubicBezTo>
                    <a:pt x="10116" y="2273"/>
                    <a:pt x="7844" y="1"/>
                    <a:pt x="5067" y="1"/>
                  </a:cubicBezTo>
                  <a:close/>
                </a:path>
              </a:pathLst>
            </a:custGeom>
            <a:solidFill>
              <a:srgbClr val="F8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89" name="Google Shape;3808;p78"/>
            <p:cNvSpPr/>
            <p:nvPr/>
          </p:nvSpPr>
          <p:spPr>
            <a:xfrm>
              <a:off x="1841584" y="1189846"/>
              <a:ext cx="160876" cy="137865"/>
            </a:xfrm>
            <a:custGeom>
              <a:avLst/>
              <a:gdLst/>
              <a:ahLst/>
              <a:cxnLst/>
              <a:rect l="l" t="t" r="r" b="b"/>
              <a:pathLst>
                <a:path w="13074" h="11204" extrusionOk="0">
                  <a:moveTo>
                    <a:pt x="7483" y="1088"/>
                  </a:moveTo>
                  <a:cubicBezTo>
                    <a:pt x="9972" y="1088"/>
                    <a:pt x="11991" y="3107"/>
                    <a:pt x="11991" y="5596"/>
                  </a:cubicBezTo>
                  <a:cubicBezTo>
                    <a:pt x="11991" y="8316"/>
                    <a:pt x="9762" y="10121"/>
                    <a:pt x="7444" y="10121"/>
                  </a:cubicBezTo>
                  <a:cubicBezTo>
                    <a:pt x="6336" y="10121"/>
                    <a:pt x="5207" y="9709"/>
                    <a:pt x="4292" y="8787"/>
                  </a:cubicBezTo>
                  <a:cubicBezTo>
                    <a:pt x="1443" y="5956"/>
                    <a:pt x="3462" y="1088"/>
                    <a:pt x="7483" y="1088"/>
                  </a:cubicBezTo>
                  <a:close/>
                  <a:moveTo>
                    <a:pt x="7438" y="0"/>
                  </a:moveTo>
                  <a:cubicBezTo>
                    <a:pt x="6063" y="0"/>
                    <a:pt x="4659" y="509"/>
                    <a:pt x="3516" y="1647"/>
                  </a:cubicBezTo>
                  <a:cubicBezTo>
                    <a:pt x="0" y="5163"/>
                    <a:pt x="2488" y="11204"/>
                    <a:pt x="7483" y="11204"/>
                  </a:cubicBezTo>
                  <a:cubicBezTo>
                    <a:pt x="10567" y="11186"/>
                    <a:pt x="13055" y="8697"/>
                    <a:pt x="13073" y="5596"/>
                  </a:cubicBezTo>
                  <a:cubicBezTo>
                    <a:pt x="13073" y="2228"/>
                    <a:pt x="10316" y="0"/>
                    <a:pt x="7438" y="0"/>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90" name="Google Shape;3809;p78"/>
            <p:cNvSpPr/>
            <p:nvPr/>
          </p:nvSpPr>
          <p:spPr>
            <a:xfrm>
              <a:off x="2065240" y="1192135"/>
              <a:ext cx="124268" cy="124268"/>
            </a:xfrm>
            <a:custGeom>
              <a:avLst/>
              <a:gdLst/>
              <a:ahLst/>
              <a:cxnLst/>
              <a:rect l="l" t="t" r="r" b="b"/>
              <a:pathLst>
                <a:path w="10099" h="10099" extrusionOk="0">
                  <a:moveTo>
                    <a:pt x="5049" y="0"/>
                  </a:moveTo>
                  <a:cubicBezTo>
                    <a:pt x="2254" y="0"/>
                    <a:pt x="0" y="2254"/>
                    <a:pt x="0" y="5049"/>
                  </a:cubicBezTo>
                  <a:cubicBezTo>
                    <a:pt x="0" y="7826"/>
                    <a:pt x="2254" y="10098"/>
                    <a:pt x="5049" y="10098"/>
                  </a:cubicBezTo>
                  <a:cubicBezTo>
                    <a:pt x="7844" y="10098"/>
                    <a:pt x="10098" y="7826"/>
                    <a:pt x="10098" y="5049"/>
                  </a:cubicBezTo>
                  <a:cubicBezTo>
                    <a:pt x="10098" y="2254"/>
                    <a:pt x="7844" y="0"/>
                    <a:pt x="5049" y="0"/>
                  </a:cubicBezTo>
                  <a:close/>
                </a:path>
              </a:pathLst>
            </a:custGeom>
            <a:solidFill>
              <a:srgbClr val="F8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91" name="Google Shape;3810;p78"/>
            <p:cNvSpPr/>
            <p:nvPr/>
          </p:nvSpPr>
          <p:spPr>
            <a:xfrm>
              <a:off x="2035289" y="1185306"/>
              <a:ext cx="160876" cy="137754"/>
            </a:xfrm>
            <a:custGeom>
              <a:avLst/>
              <a:gdLst/>
              <a:ahLst/>
              <a:cxnLst/>
              <a:rect l="l" t="t" r="r" b="b"/>
              <a:pathLst>
                <a:path w="13074" h="11195" extrusionOk="0">
                  <a:moveTo>
                    <a:pt x="7516" y="1096"/>
                  </a:moveTo>
                  <a:cubicBezTo>
                    <a:pt x="9989" y="1096"/>
                    <a:pt x="11991" y="3127"/>
                    <a:pt x="11991" y="5604"/>
                  </a:cubicBezTo>
                  <a:cubicBezTo>
                    <a:pt x="11991" y="8325"/>
                    <a:pt x="9770" y="10121"/>
                    <a:pt x="7451" y="10121"/>
                  </a:cubicBezTo>
                  <a:cubicBezTo>
                    <a:pt x="6343" y="10121"/>
                    <a:pt x="5213" y="9711"/>
                    <a:pt x="4292" y="8796"/>
                  </a:cubicBezTo>
                  <a:cubicBezTo>
                    <a:pt x="1461" y="5947"/>
                    <a:pt x="3462" y="1096"/>
                    <a:pt x="7483" y="1096"/>
                  </a:cubicBezTo>
                  <a:cubicBezTo>
                    <a:pt x="7494" y="1096"/>
                    <a:pt x="7505" y="1096"/>
                    <a:pt x="7516" y="1096"/>
                  </a:cubicBezTo>
                  <a:close/>
                  <a:moveTo>
                    <a:pt x="7444" y="1"/>
                  </a:moveTo>
                  <a:cubicBezTo>
                    <a:pt x="6071" y="1"/>
                    <a:pt x="4672" y="512"/>
                    <a:pt x="3534" y="1655"/>
                  </a:cubicBezTo>
                  <a:cubicBezTo>
                    <a:pt x="0" y="5171"/>
                    <a:pt x="2506" y="11194"/>
                    <a:pt x="7483" y="11194"/>
                  </a:cubicBezTo>
                  <a:cubicBezTo>
                    <a:pt x="10567" y="11194"/>
                    <a:pt x="13073" y="8688"/>
                    <a:pt x="13073" y="5604"/>
                  </a:cubicBezTo>
                  <a:cubicBezTo>
                    <a:pt x="13073" y="2237"/>
                    <a:pt x="10317" y="1"/>
                    <a:pt x="7444" y="1"/>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92" name="Google Shape;3811;p78"/>
            <p:cNvSpPr/>
            <p:nvPr/>
          </p:nvSpPr>
          <p:spPr>
            <a:xfrm>
              <a:off x="1990241" y="1233542"/>
              <a:ext cx="81447" cy="29827"/>
            </a:xfrm>
            <a:custGeom>
              <a:avLst/>
              <a:gdLst/>
              <a:ahLst/>
              <a:cxnLst/>
              <a:rect l="l" t="t" r="r" b="b"/>
              <a:pathLst>
                <a:path w="6619" h="2424" extrusionOk="0">
                  <a:moveTo>
                    <a:pt x="3273" y="1"/>
                  </a:moveTo>
                  <a:cubicBezTo>
                    <a:pt x="3204" y="1"/>
                    <a:pt x="3135" y="3"/>
                    <a:pt x="3066" y="7"/>
                  </a:cubicBezTo>
                  <a:cubicBezTo>
                    <a:pt x="1227" y="133"/>
                    <a:pt x="55" y="1666"/>
                    <a:pt x="1" y="1720"/>
                  </a:cubicBezTo>
                  <a:lnTo>
                    <a:pt x="884" y="2369"/>
                  </a:lnTo>
                  <a:cubicBezTo>
                    <a:pt x="884" y="2369"/>
                    <a:pt x="1786" y="1179"/>
                    <a:pt x="3138" y="1089"/>
                  </a:cubicBezTo>
                  <a:cubicBezTo>
                    <a:pt x="3185" y="1086"/>
                    <a:pt x="3233" y="1085"/>
                    <a:pt x="3281" y="1085"/>
                  </a:cubicBezTo>
                  <a:cubicBezTo>
                    <a:pt x="4120" y="1085"/>
                    <a:pt x="4990" y="1536"/>
                    <a:pt x="5843" y="2423"/>
                  </a:cubicBezTo>
                  <a:lnTo>
                    <a:pt x="6618" y="1666"/>
                  </a:lnTo>
                  <a:cubicBezTo>
                    <a:pt x="5547" y="561"/>
                    <a:pt x="4412" y="1"/>
                    <a:pt x="3273" y="1"/>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93" name="Google Shape;3812;p78"/>
            <p:cNvSpPr/>
            <p:nvPr/>
          </p:nvSpPr>
          <p:spPr>
            <a:xfrm>
              <a:off x="1820690" y="1224522"/>
              <a:ext cx="52407" cy="26640"/>
            </a:xfrm>
            <a:custGeom>
              <a:avLst/>
              <a:gdLst/>
              <a:ahLst/>
              <a:cxnLst/>
              <a:rect l="l" t="t" r="r" b="b"/>
              <a:pathLst>
                <a:path w="4259" h="2165" extrusionOk="0">
                  <a:moveTo>
                    <a:pt x="777" y="0"/>
                  </a:moveTo>
                  <a:cubicBezTo>
                    <a:pt x="254" y="0"/>
                    <a:pt x="1" y="789"/>
                    <a:pt x="580" y="1047"/>
                  </a:cubicBezTo>
                  <a:lnTo>
                    <a:pt x="3303" y="2129"/>
                  </a:lnTo>
                  <a:cubicBezTo>
                    <a:pt x="3357" y="2147"/>
                    <a:pt x="3429" y="2165"/>
                    <a:pt x="3501" y="2165"/>
                  </a:cubicBezTo>
                  <a:cubicBezTo>
                    <a:pt x="4096" y="2165"/>
                    <a:pt x="4259" y="1353"/>
                    <a:pt x="3700" y="1119"/>
                  </a:cubicBezTo>
                  <a:lnTo>
                    <a:pt x="977" y="37"/>
                  </a:lnTo>
                  <a:cubicBezTo>
                    <a:pt x="907" y="12"/>
                    <a:pt x="840" y="0"/>
                    <a:pt x="777" y="0"/>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94" name="Google Shape;3813;p78"/>
            <p:cNvSpPr/>
            <p:nvPr/>
          </p:nvSpPr>
          <p:spPr>
            <a:xfrm>
              <a:off x="2181731" y="1252110"/>
              <a:ext cx="58695" cy="27674"/>
            </a:xfrm>
            <a:custGeom>
              <a:avLst/>
              <a:gdLst/>
              <a:ahLst/>
              <a:cxnLst/>
              <a:rect l="l" t="t" r="r" b="b"/>
              <a:pathLst>
                <a:path w="4770" h="2249" extrusionOk="0">
                  <a:moveTo>
                    <a:pt x="4008" y="0"/>
                  </a:moveTo>
                  <a:cubicBezTo>
                    <a:pt x="3949" y="0"/>
                    <a:pt x="3888" y="10"/>
                    <a:pt x="3823" y="31"/>
                  </a:cubicBezTo>
                  <a:lnTo>
                    <a:pt x="577" y="1185"/>
                  </a:lnTo>
                  <a:cubicBezTo>
                    <a:pt x="0" y="1401"/>
                    <a:pt x="144" y="2231"/>
                    <a:pt x="757" y="2249"/>
                  </a:cubicBezTo>
                  <a:cubicBezTo>
                    <a:pt x="812" y="2249"/>
                    <a:pt x="884" y="2231"/>
                    <a:pt x="938" y="2213"/>
                  </a:cubicBezTo>
                  <a:lnTo>
                    <a:pt x="4184" y="1059"/>
                  </a:lnTo>
                  <a:cubicBezTo>
                    <a:pt x="4770" y="831"/>
                    <a:pt x="4547" y="0"/>
                    <a:pt x="4008" y="0"/>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95" name="Google Shape;3814;p78"/>
            <p:cNvSpPr/>
            <p:nvPr/>
          </p:nvSpPr>
          <p:spPr>
            <a:xfrm>
              <a:off x="2188831" y="2141355"/>
              <a:ext cx="80106" cy="128698"/>
            </a:xfrm>
            <a:custGeom>
              <a:avLst/>
              <a:gdLst/>
              <a:ahLst/>
              <a:cxnLst/>
              <a:rect l="l" t="t" r="r" b="b"/>
              <a:pathLst>
                <a:path w="6510" h="10459" extrusionOk="0">
                  <a:moveTo>
                    <a:pt x="0" y="0"/>
                  </a:moveTo>
                  <a:lnTo>
                    <a:pt x="974" y="10459"/>
                  </a:lnTo>
                  <a:lnTo>
                    <a:pt x="6510" y="8277"/>
                  </a:lnTo>
                  <a:lnTo>
                    <a:pt x="0" y="0"/>
                  </a:lnTo>
                  <a:close/>
                </a:path>
              </a:pathLst>
            </a:custGeom>
            <a:solidFill>
              <a:schemeClr val="accent3">
                <a:lumMod val="50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96" name="Google Shape;3815;p78"/>
            <p:cNvSpPr/>
            <p:nvPr/>
          </p:nvSpPr>
          <p:spPr>
            <a:xfrm>
              <a:off x="2108504" y="2719801"/>
              <a:ext cx="187947" cy="75676"/>
            </a:xfrm>
            <a:custGeom>
              <a:avLst/>
              <a:gdLst/>
              <a:ahLst/>
              <a:cxnLst/>
              <a:rect l="l" t="t" r="r" b="b"/>
              <a:pathLst>
                <a:path w="15274" h="6150" extrusionOk="0">
                  <a:moveTo>
                    <a:pt x="6348" y="1"/>
                  </a:moveTo>
                  <a:lnTo>
                    <a:pt x="6149" y="2363"/>
                  </a:lnTo>
                  <a:lnTo>
                    <a:pt x="1" y="2363"/>
                  </a:lnTo>
                  <a:lnTo>
                    <a:pt x="1" y="6149"/>
                  </a:lnTo>
                  <a:lnTo>
                    <a:pt x="14985" y="6149"/>
                  </a:lnTo>
                  <a:cubicBezTo>
                    <a:pt x="15274" y="2218"/>
                    <a:pt x="13110" y="938"/>
                    <a:pt x="10730" y="560"/>
                  </a:cubicBezTo>
                  <a:lnTo>
                    <a:pt x="10549" y="2381"/>
                  </a:lnTo>
                  <a:lnTo>
                    <a:pt x="8169" y="2417"/>
                  </a:lnTo>
                  <a:lnTo>
                    <a:pt x="8403" y="307"/>
                  </a:lnTo>
                  <a:lnTo>
                    <a:pt x="6348" y="1"/>
                  </a:ln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97" name="Google Shape;3816;p78"/>
            <p:cNvSpPr/>
            <p:nvPr/>
          </p:nvSpPr>
          <p:spPr>
            <a:xfrm>
              <a:off x="2259609" y="2084543"/>
              <a:ext cx="69240" cy="108075"/>
            </a:xfrm>
            <a:custGeom>
              <a:avLst/>
              <a:gdLst/>
              <a:ahLst/>
              <a:cxnLst/>
              <a:rect l="l" t="t" r="r" b="b"/>
              <a:pathLst>
                <a:path w="5627" h="8783" extrusionOk="0">
                  <a:moveTo>
                    <a:pt x="0" y="1"/>
                  </a:moveTo>
                  <a:lnTo>
                    <a:pt x="4003" y="8782"/>
                  </a:lnTo>
                  <a:lnTo>
                    <a:pt x="5626" y="7124"/>
                  </a:lnTo>
                  <a:lnTo>
                    <a:pt x="0" y="1"/>
                  </a:lnTo>
                  <a:close/>
                </a:path>
              </a:pathLst>
            </a:custGeom>
            <a:solidFill>
              <a:schemeClr val="accent3">
                <a:lumMod val="50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98" name="Google Shape;3803;p78"/>
            <p:cNvSpPr/>
            <p:nvPr/>
          </p:nvSpPr>
          <p:spPr>
            <a:xfrm>
              <a:off x="2136904" y="1579004"/>
              <a:ext cx="73239" cy="97505"/>
            </a:xfrm>
            <a:custGeom>
              <a:avLst/>
              <a:gdLst/>
              <a:ahLst/>
              <a:cxnLst/>
              <a:rect l="l" t="t" r="r" b="b"/>
              <a:pathLst>
                <a:path w="5952" h="7924" extrusionOk="0">
                  <a:moveTo>
                    <a:pt x="4065" y="1"/>
                  </a:moveTo>
                  <a:cubicBezTo>
                    <a:pt x="3254" y="1"/>
                    <a:pt x="2448" y="216"/>
                    <a:pt x="1732" y="639"/>
                  </a:cubicBezTo>
                  <a:cubicBezTo>
                    <a:pt x="1732" y="639"/>
                    <a:pt x="397" y="1649"/>
                    <a:pt x="2038" y="1829"/>
                  </a:cubicBezTo>
                  <a:lnTo>
                    <a:pt x="3679" y="1829"/>
                  </a:lnTo>
                  <a:cubicBezTo>
                    <a:pt x="3012" y="1829"/>
                    <a:pt x="1" y="1973"/>
                    <a:pt x="1227" y="3867"/>
                  </a:cubicBezTo>
                  <a:cubicBezTo>
                    <a:pt x="1497" y="3957"/>
                    <a:pt x="1786" y="4029"/>
                    <a:pt x="2074" y="4083"/>
                  </a:cubicBezTo>
                  <a:cubicBezTo>
                    <a:pt x="1083" y="4282"/>
                    <a:pt x="271" y="4642"/>
                    <a:pt x="884" y="5327"/>
                  </a:cubicBezTo>
                  <a:cubicBezTo>
                    <a:pt x="1227" y="5724"/>
                    <a:pt x="1696" y="5977"/>
                    <a:pt x="2201" y="6085"/>
                  </a:cubicBezTo>
                  <a:cubicBezTo>
                    <a:pt x="1353" y="6247"/>
                    <a:pt x="830" y="6572"/>
                    <a:pt x="2038" y="7203"/>
                  </a:cubicBezTo>
                  <a:cubicBezTo>
                    <a:pt x="2988" y="7701"/>
                    <a:pt x="3879" y="7924"/>
                    <a:pt x="4647" y="7924"/>
                  </a:cubicBezTo>
                  <a:cubicBezTo>
                    <a:pt x="5075" y="7924"/>
                    <a:pt x="5465" y="7855"/>
                    <a:pt x="5807" y="7726"/>
                  </a:cubicBezTo>
                  <a:cubicBezTo>
                    <a:pt x="5212" y="6536"/>
                    <a:pt x="4923" y="5219"/>
                    <a:pt x="4977" y="3903"/>
                  </a:cubicBezTo>
                  <a:cubicBezTo>
                    <a:pt x="5032" y="2677"/>
                    <a:pt x="5356" y="1487"/>
                    <a:pt x="5951" y="405"/>
                  </a:cubicBezTo>
                  <a:cubicBezTo>
                    <a:pt x="5347" y="134"/>
                    <a:pt x="4704" y="1"/>
                    <a:pt x="4065" y="1"/>
                  </a:cubicBezTo>
                  <a:close/>
                </a:path>
              </a:pathLst>
            </a:custGeom>
            <a:solidFill>
              <a:srgbClr val="F2BF9C"/>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99" name="Google Shape;3798;p78"/>
            <p:cNvSpPr/>
            <p:nvPr/>
          </p:nvSpPr>
          <p:spPr>
            <a:xfrm>
              <a:off x="2130247" y="1493669"/>
              <a:ext cx="127603" cy="337735"/>
            </a:xfrm>
            <a:custGeom>
              <a:avLst/>
              <a:gdLst/>
              <a:ahLst/>
              <a:cxnLst/>
              <a:rect l="l" t="t" r="r" b="b"/>
              <a:pathLst>
                <a:path w="10370" h="27447" extrusionOk="0">
                  <a:moveTo>
                    <a:pt x="1" y="1"/>
                  </a:moveTo>
                  <a:lnTo>
                    <a:pt x="1" y="1"/>
                  </a:lnTo>
                  <a:cubicBezTo>
                    <a:pt x="1" y="1"/>
                    <a:pt x="452" y="20990"/>
                    <a:pt x="3823" y="27139"/>
                  </a:cubicBezTo>
                  <a:cubicBezTo>
                    <a:pt x="3823" y="27139"/>
                    <a:pt x="3973" y="27446"/>
                    <a:pt x="5045" y="27446"/>
                  </a:cubicBezTo>
                  <a:cubicBezTo>
                    <a:pt x="5552" y="27446"/>
                    <a:pt x="6266" y="27378"/>
                    <a:pt x="7268" y="27175"/>
                  </a:cubicBezTo>
                  <a:cubicBezTo>
                    <a:pt x="10369" y="26544"/>
                    <a:pt x="5537" y="25191"/>
                    <a:pt x="6312" y="1083"/>
                  </a:cubicBezTo>
                  <a:cubicBezTo>
                    <a:pt x="6312" y="830"/>
                    <a:pt x="1" y="1"/>
                    <a:pt x="1" y="1"/>
                  </a:cubicBezTo>
                  <a:close/>
                </a:path>
              </a:pathLst>
            </a:custGeom>
            <a:solidFill>
              <a:srgbClr val="00206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00" name="Google Shape;3799;p78"/>
            <p:cNvSpPr/>
            <p:nvPr/>
          </p:nvSpPr>
          <p:spPr>
            <a:xfrm>
              <a:off x="2136904" y="1579201"/>
              <a:ext cx="97197" cy="97431"/>
            </a:xfrm>
            <a:custGeom>
              <a:avLst/>
              <a:gdLst/>
              <a:ahLst/>
              <a:cxnLst/>
              <a:rect l="l" t="t" r="r" b="b"/>
              <a:pathLst>
                <a:path w="7899" h="7918" extrusionOk="0">
                  <a:moveTo>
                    <a:pt x="4069" y="1"/>
                  </a:moveTo>
                  <a:cubicBezTo>
                    <a:pt x="3260" y="1"/>
                    <a:pt x="2453" y="208"/>
                    <a:pt x="1732" y="623"/>
                  </a:cubicBezTo>
                  <a:cubicBezTo>
                    <a:pt x="1732" y="623"/>
                    <a:pt x="397" y="1651"/>
                    <a:pt x="2038" y="1831"/>
                  </a:cubicBezTo>
                  <a:lnTo>
                    <a:pt x="3679" y="1831"/>
                  </a:lnTo>
                  <a:cubicBezTo>
                    <a:pt x="3012" y="1831"/>
                    <a:pt x="1" y="1975"/>
                    <a:pt x="1227" y="3851"/>
                  </a:cubicBezTo>
                  <a:cubicBezTo>
                    <a:pt x="1497" y="3959"/>
                    <a:pt x="1786" y="4031"/>
                    <a:pt x="2074" y="4085"/>
                  </a:cubicBezTo>
                  <a:cubicBezTo>
                    <a:pt x="1083" y="4284"/>
                    <a:pt x="271" y="4644"/>
                    <a:pt x="884" y="5329"/>
                  </a:cubicBezTo>
                  <a:cubicBezTo>
                    <a:pt x="1227" y="5708"/>
                    <a:pt x="1696" y="5979"/>
                    <a:pt x="2201" y="6069"/>
                  </a:cubicBezTo>
                  <a:cubicBezTo>
                    <a:pt x="1353" y="6231"/>
                    <a:pt x="830" y="6556"/>
                    <a:pt x="2038" y="7205"/>
                  </a:cubicBezTo>
                  <a:cubicBezTo>
                    <a:pt x="2997" y="7695"/>
                    <a:pt x="3896" y="7918"/>
                    <a:pt x="4669" y="7918"/>
                  </a:cubicBezTo>
                  <a:cubicBezTo>
                    <a:pt x="5916" y="7918"/>
                    <a:pt x="6837" y="7337"/>
                    <a:pt x="7159" y="6357"/>
                  </a:cubicBezTo>
                  <a:cubicBezTo>
                    <a:pt x="7664" y="4788"/>
                    <a:pt x="7899" y="1182"/>
                    <a:pt x="6420" y="623"/>
                  </a:cubicBezTo>
                  <a:cubicBezTo>
                    <a:pt x="5690" y="208"/>
                    <a:pt x="4878" y="1"/>
                    <a:pt x="4069" y="1"/>
                  </a:cubicBezTo>
                  <a:close/>
                </a:path>
              </a:pathLst>
            </a:custGeom>
            <a:solidFill>
              <a:srgbClr val="FFE1CC"/>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01" name="Google Shape;3855;p78"/>
            <p:cNvSpPr/>
            <p:nvPr/>
          </p:nvSpPr>
          <p:spPr>
            <a:xfrm>
              <a:off x="2035309" y="1293395"/>
              <a:ext cx="22728" cy="54159"/>
            </a:xfrm>
            <a:custGeom>
              <a:avLst/>
              <a:gdLst/>
              <a:ahLst/>
              <a:cxnLst/>
              <a:rect l="l" t="t" r="r" b="b"/>
              <a:pathLst>
                <a:path w="1600" h="3812" extrusionOk="0">
                  <a:moveTo>
                    <a:pt x="560" y="1"/>
                  </a:moveTo>
                  <a:cubicBezTo>
                    <a:pt x="560" y="1"/>
                    <a:pt x="507" y="81"/>
                    <a:pt x="427" y="187"/>
                  </a:cubicBezTo>
                  <a:cubicBezTo>
                    <a:pt x="321" y="347"/>
                    <a:pt x="241" y="507"/>
                    <a:pt x="161" y="694"/>
                  </a:cubicBezTo>
                  <a:cubicBezTo>
                    <a:pt x="54" y="960"/>
                    <a:pt x="1" y="1226"/>
                    <a:pt x="1" y="1493"/>
                  </a:cubicBezTo>
                  <a:cubicBezTo>
                    <a:pt x="1" y="1679"/>
                    <a:pt x="28" y="1839"/>
                    <a:pt x="81" y="1999"/>
                  </a:cubicBezTo>
                  <a:cubicBezTo>
                    <a:pt x="134" y="2159"/>
                    <a:pt x="241" y="2319"/>
                    <a:pt x="374" y="2426"/>
                  </a:cubicBezTo>
                  <a:cubicBezTo>
                    <a:pt x="401" y="2452"/>
                    <a:pt x="454" y="2479"/>
                    <a:pt x="481" y="2505"/>
                  </a:cubicBezTo>
                  <a:lnTo>
                    <a:pt x="534" y="2559"/>
                  </a:lnTo>
                  <a:lnTo>
                    <a:pt x="614" y="2559"/>
                  </a:lnTo>
                  <a:cubicBezTo>
                    <a:pt x="694" y="2585"/>
                    <a:pt x="800" y="2585"/>
                    <a:pt x="880" y="2585"/>
                  </a:cubicBezTo>
                  <a:cubicBezTo>
                    <a:pt x="1067" y="2612"/>
                    <a:pt x="1173" y="2639"/>
                    <a:pt x="1227" y="2665"/>
                  </a:cubicBezTo>
                  <a:cubicBezTo>
                    <a:pt x="1253" y="2692"/>
                    <a:pt x="1280" y="2745"/>
                    <a:pt x="1307" y="2799"/>
                  </a:cubicBezTo>
                  <a:cubicBezTo>
                    <a:pt x="1333" y="2825"/>
                    <a:pt x="1333" y="2905"/>
                    <a:pt x="1360" y="2958"/>
                  </a:cubicBezTo>
                  <a:cubicBezTo>
                    <a:pt x="1333" y="3038"/>
                    <a:pt x="1333" y="3145"/>
                    <a:pt x="1280" y="3225"/>
                  </a:cubicBezTo>
                  <a:cubicBezTo>
                    <a:pt x="1227" y="3331"/>
                    <a:pt x="1173" y="3411"/>
                    <a:pt x="1120" y="3491"/>
                  </a:cubicBezTo>
                  <a:cubicBezTo>
                    <a:pt x="1067" y="3545"/>
                    <a:pt x="1013" y="3598"/>
                    <a:pt x="960" y="3651"/>
                  </a:cubicBezTo>
                  <a:cubicBezTo>
                    <a:pt x="854" y="3758"/>
                    <a:pt x="800" y="3811"/>
                    <a:pt x="800" y="3811"/>
                  </a:cubicBezTo>
                  <a:cubicBezTo>
                    <a:pt x="854" y="3784"/>
                    <a:pt x="934" y="3731"/>
                    <a:pt x="987" y="3705"/>
                  </a:cubicBezTo>
                  <a:cubicBezTo>
                    <a:pt x="1067" y="3678"/>
                    <a:pt x="1147" y="3625"/>
                    <a:pt x="1200" y="3571"/>
                  </a:cubicBezTo>
                  <a:cubicBezTo>
                    <a:pt x="1280" y="3491"/>
                    <a:pt x="1360" y="3411"/>
                    <a:pt x="1440" y="3331"/>
                  </a:cubicBezTo>
                  <a:cubicBezTo>
                    <a:pt x="1466" y="3278"/>
                    <a:pt x="1520" y="3225"/>
                    <a:pt x="1546" y="3172"/>
                  </a:cubicBezTo>
                  <a:cubicBezTo>
                    <a:pt x="1573" y="3092"/>
                    <a:pt x="1600" y="3012"/>
                    <a:pt x="1600" y="2932"/>
                  </a:cubicBezTo>
                  <a:cubicBezTo>
                    <a:pt x="1600" y="2852"/>
                    <a:pt x="1600" y="2772"/>
                    <a:pt x="1573" y="2692"/>
                  </a:cubicBezTo>
                  <a:cubicBezTo>
                    <a:pt x="1546" y="2585"/>
                    <a:pt x="1493" y="2505"/>
                    <a:pt x="1413" y="2452"/>
                  </a:cubicBezTo>
                  <a:cubicBezTo>
                    <a:pt x="1280" y="2319"/>
                    <a:pt x="1093" y="2266"/>
                    <a:pt x="907" y="2266"/>
                  </a:cubicBezTo>
                  <a:lnTo>
                    <a:pt x="747" y="2266"/>
                  </a:lnTo>
                  <a:lnTo>
                    <a:pt x="694" y="2212"/>
                  </a:lnTo>
                  <a:lnTo>
                    <a:pt x="614" y="2159"/>
                  </a:lnTo>
                  <a:cubicBezTo>
                    <a:pt x="427" y="1999"/>
                    <a:pt x="321" y="1759"/>
                    <a:pt x="321" y="1493"/>
                  </a:cubicBezTo>
                  <a:cubicBezTo>
                    <a:pt x="294" y="1253"/>
                    <a:pt x="321" y="987"/>
                    <a:pt x="374" y="747"/>
                  </a:cubicBezTo>
                  <a:cubicBezTo>
                    <a:pt x="427" y="534"/>
                    <a:pt x="481" y="347"/>
                    <a:pt x="507" y="214"/>
                  </a:cubicBezTo>
                  <a:lnTo>
                    <a:pt x="560" y="1"/>
                  </a:lnTo>
                  <a:close/>
                </a:path>
              </a:pathLst>
            </a:custGeom>
            <a:solidFill>
              <a:srgbClr val="E3988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02" name="Google Shape;3856;p78"/>
            <p:cNvSpPr/>
            <p:nvPr/>
          </p:nvSpPr>
          <p:spPr>
            <a:xfrm>
              <a:off x="1970972" y="1351707"/>
              <a:ext cx="104094" cy="32564"/>
            </a:xfrm>
            <a:custGeom>
              <a:avLst/>
              <a:gdLst/>
              <a:ahLst/>
              <a:cxnLst/>
              <a:rect l="l" t="t" r="r" b="b"/>
              <a:pathLst>
                <a:path w="7328" h="2292" extrusionOk="0">
                  <a:moveTo>
                    <a:pt x="0" y="0"/>
                  </a:moveTo>
                  <a:lnTo>
                    <a:pt x="0" y="0"/>
                  </a:lnTo>
                  <a:cubicBezTo>
                    <a:pt x="0" y="0"/>
                    <a:pt x="53" y="133"/>
                    <a:pt x="133" y="347"/>
                  </a:cubicBezTo>
                  <a:cubicBezTo>
                    <a:pt x="213" y="453"/>
                    <a:pt x="293" y="560"/>
                    <a:pt x="373" y="666"/>
                  </a:cubicBezTo>
                  <a:cubicBezTo>
                    <a:pt x="426" y="720"/>
                    <a:pt x="480" y="800"/>
                    <a:pt x="533" y="880"/>
                  </a:cubicBezTo>
                  <a:lnTo>
                    <a:pt x="746" y="1066"/>
                  </a:lnTo>
                  <a:cubicBezTo>
                    <a:pt x="906" y="1226"/>
                    <a:pt x="1066" y="1359"/>
                    <a:pt x="1252" y="1466"/>
                  </a:cubicBezTo>
                  <a:cubicBezTo>
                    <a:pt x="1439" y="1626"/>
                    <a:pt x="1652" y="1732"/>
                    <a:pt x="1892" y="1839"/>
                  </a:cubicBezTo>
                  <a:lnTo>
                    <a:pt x="2238" y="1972"/>
                  </a:lnTo>
                  <a:cubicBezTo>
                    <a:pt x="2372" y="2025"/>
                    <a:pt x="2478" y="2052"/>
                    <a:pt x="2611" y="2105"/>
                  </a:cubicBezTo>
                  <a:cubicBezTo>
                    <a:pt x="2878" y="2159"/>
                    <a:pt x="3118" y="2212"/>
                    <a:pt x="3384" y="2265"/>
                  </a:cubicBezTo>
                  <a:cubicBezTo>
                    <a:pt x="3651" y="2292"/>
                    <a:pt x="3917" y="2292"/>
                    <a:pt x="4184" y="2292"/>
                  </a:cubicBezTo>
                  <a:cubicBezTo>
                    <a:pt x="4450" y="2292"/>
                    <a:pt x="4716" y="2265"/>
                    <a:pt x="4956" y="2238"/>
                  </a:cubicBezTo>
                  <a:cubicBezTo>
                    <a:pt x="5196" y="2185"/>
                    <a:pt x="5436" y="2132"/>
                    <a:pt x="5676" y="2052"/>
                  </a:cubicBezTo>
                  <a:cubicBezTo>
                    <a:pt x="5862" y="1999"/>
                    <a:pt x="6075" y="1892"/>
                    <a:pt x="6262" y="1812"/>
                  </a:cubicBezTo>
                  <a:lnTo>
                    <a:pt x="6528" y="1679"/>
                  </a:lnTo>
                  <a:lnTo>
                    <a:pt x="6742" y="1519"/>
                  </a:lnTo>
                  <a:cubicBezTo>
                    <a:pt x="6848" y="1439"/>
                    <a:pt x="6955" y="1359"/>
                    <a:pt x="7061" y="1253"/>
                  </a:cubicBezTo>
                  <a:cubicBezTo>
                    <a:pt x="7248" y="1093"/>
                    <a:pt x="7328" y="1013"/>
                    <a:pt x="7328" y="1013"/>
                  </a:cubicBezTo>
                  <a:lnTo>
                    <a:pt x="7328" y="1013"/>
                  </a:lnTo>
                  <a:cubicBezTo>
                    <a:pt x="7328" y="1013"/>
                    <a:pt x="7221" y="1093"/>
                    <a:pt x="7035" y="1226"/>
                  </a:cubicBezTo>
                  <a:cubicBezTo>
                    <a:pt x="6928" y="1306"/>
                    <a:pt x="6795" y="1359"/>
                    <a:pt x="6688" y="1412"/>
                  </a:cubicBezTo>
                  <a:lnTo>
                    <a:pt x="6448" y="1519"/>
                  </a:lnTo>
                  <a:lnTo>
                    <a:pt x="6209" y="1626"/>
                  </a:lnTo>
                  <a:cubicBezTo>
                    <a:pt x="5995" y="1706"/>
                    <a:pt x="5809" y="1759"/>
                    <a:pt x="5596" y="1812"/>
                  </a:cubicBezTo>
                  <a:cubicBezTo>
                    <a:pt x="5409" y="1865"/>
                    <a:pt x="5169" y="1892"/>
                    <a:pt x="4930" y="1945"/>
                  </a:cubicBezTo>
                  <a:cubicBezTo>
                    <a:pt x="4690" y="1972"/>
                    <a:pt x="4450" y="1972"/>
                    <a:pt x="4210" y="1972"/>
                  </a:cubicBezTo>
                  <a:cubicBezTo>
                    <a:pt x="3944" y="1972"/>
                    <a:pt x="3704" y="1945"/>
                    <a:pt x="3464" y="1919"/>
                  </a:cubicBezTo>
                  <a:cubicBezTo>
                    <a:pt x="3198" y="1892"/>
                    <a:pt x="2958" y="1839"/>
                    <a:pt x="2718" y="1785"/>
                  </a:cubicBezTo>
                  <a:cubicBezTo>
                    <a:pt x="2585" y="1732"/>
                    <a:pt x="2478" y="1706"/>
                    <a:pt x="2345" y="1679"/>
                  </a:cubicBezTo>
                  <a:lnTo>
                    <a:pt x="2025" y="1546"/>
                  </a:lnTo>
                  <a:cubicBezTo>
                    <a:pt x="1892" y="1519"/>
                    <a:pt x="1785" y="1466"/>
                    <a:pt x="1679" y="1412"/>
                  </a:cubicBezTo>
                  <a:cubicBezTo>
                    <a:pt x="1572" y="1386"/>
                    <a:pt x="1492" y="1332"/>
                    <a:pt x="1386" y="1279"/>
                  </a:cubicBezTo>
                  <a:cubicBezTo>
                    <a:pt x="1199" y="1173"/>
                    <a:pt x="1039" y="1066"/>
                    <a:pt x="879" y="933"/>
                  </a:cubicBezTo>
                  <a:lnTo>
                    <a:pt x="666" y="773"/>
                  </a:lnTo>
                  <a:cubicBezTo>
                    <a:pt x="586" y="720"/>
                    <a:pt x="533" y="640"/>
                    <a:pt x="480" y="586"/>
                  </a:cubicBezTo>
                  <a:cubicBezTo>
                    <a:pt x="373" y="506"/>
                    <a:pt x="293" y="400"/>
                    <a:pt x="213" y="293"/>
                  </a:cubicBezTo>
                  <a:cubicBezTo>
                    <a:pt x="80" y="107"/>
                    <a:pt x="0" y="0"/>
                    <a:pt x="0" y="0"/>
                  </a:cubicBezTo>
                  <a:close/>
                </a:path>
              </a:pathLst>
            </a:custGeom>
            <a:solidFill>
              <a:srgbClr val="E3988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03" name="Google Shape;3857;p78"/>
            <p:cNvSpPr/>
            <p:nvPr/>
          </p:nvSpPr>
          <p:spPr>
            <a:xfrm>
              <a:off x="1819295" y="1260477"/>
              <a:ext cx="36351" cy="19322"/>
            </a:xfrm>
            <a:custGeom>
              <a:avLst/>
              <a:gdLst/>
              <a:ahLst/>
              <a:cxnLst/>
              <a:rect l="l" t="t" r="r" b="b"/>
              <a:pathLst>
                <a:path w="2559" h="1360" extrusionOk="0">
                  <a:moveTo>
                    <a:pt x="453" y="0"/>
                  </a:moveTo>
                  <a:cubicBezTo>
                    <a:pt x="347" y="27"/>
                    <a:pt x="240" y="53"/>
                    <a:pt x="134" y="80"/>
                  </a:cubicBezTo>
                  <a:lnTo>
                    <a:pt x="0" y="133"/>
                  </a:lnTo>
                  <a:lnTo>
                    <a:pt x="160" y="160"/>
                  </a:lnTo>
                  <a:cubicBezTo>
                    <a:pt x="267" y="160"/>
                    <a:pt x="373" y="160"/>
                    <a:pt x="480" y="187"/>
                  </a:cubicBezTo>
                  <a:cubicBezTo>
                    <a:pt x="560" y="213"/>
                    <a:pt x="613" y="240"/>
                    <a:pt x="693" y="240"/>
                  </a:cubicBezTo>
                  <a:cubicBezTo>
                    <a:pt x="773" y="240"/>
                    <a:pt x="853" y="267"/>
                    <a:pt x="933" y="293"/>
                  </a:cubicBezTo>
                  <a:cubicBezTo>
                    <a:pt x="1093" y="347"/>
                    <a:pt x="1253" y="426"/>
                    <a:pt x="1386" y="506"/>
                  </a:cubicBezTo>
                  <a:lnTo>
                    <a:pt x="1599" y="640"/>
                  </a:lnTo>
                  <a:cubicBezTo>
                    <a:pt x="1679" y="693"/>
                    <a:pt x="1759" y="720"/>
                    <a:pt x="1812" y="773"/>
                  </a:cubicBezTo>
                  <a:cubicBezTo>
                    <a:pt x="1892" y="826"/>
                    <a:pt x="1972" y="879"/>
                    <a:pt x="2025" y="933"/>
                  </a:cubicBezTo>
                  <a:cubicBezTo>
                    <a:pt x="2079" y="986"/>
                    <a:pt x="2132" y="1013"/>
                    <a:pt x="2185" y="1066"/>
                  </a:cubicBezTo>
                  <a:cubicBezTo>
                    <a:pt x="2319" y="1146"/>
                    <a:pt x="2398" y="1226"/>
                    <a:pt x="2452" y="1279"/>
                  </a:cubicBezTo>
                  <a:lnTo>
                    <a:pt x="2558" y="1359"/>
                  </a:lnTo>
                  <a:cubicBezTo>
                    <a:pt x="2558" y="1359"/>
                    <a:pt x="2532" y="1306"/>
                    <a:pt x="2505" y="1252"/>
                  </a:cubicBezTo>
                  <a:cubicBezTo>
                    <a:pt x="2452" y="1119"/>
                    <a:pt x="2398" y="1039"/>
                    <a:pt x="2345" y="933"/>
                  </a:cubicBezTo>
                  <a:cubicBezTo>
                    <a:pt x="2292" y="879"/>
                    <a:pt x="2239" y="800"/>
                    <a:pt x="2185" y="746"/>
                  </a:cubicBezTo>
                  <a:cubicBezTo>
                    <a:pt x="2132" y="666"/>
                    <a:pt x="2079" y="613"/>
                    <a:pt x="1999" y="560"/>
                  </a:cubicBezTo>
                  <a:cubicBezTo>
                    <a:pt x="1945" y="480"/>
                    <a:pt x="1866" y="426"/>
                    <a:pt x="1786" y="373"/>
                  </a:cubicBezTo>
                  <a:lnTo>
                    <a:pt x="1546" y="213"/>
                  </a:lnTo>
                  <a:cubicBezTo>
                    <a:pt x="1439" y="187"/>
                    <a:pt x="1333" y="133"/>
                    <a:pt x="1253" y="107"/>
                  </a:cubicBezTo>
                  <a:cubicBezTo>
                    <a:pt x="1173" y="80"/>
                    <a:pt x="1066" y="53"/>
                    <a:pt x="986" y="27"/>
                  </a:cubicBezTo>
                  <a:cubicBezTo>
                    <a:pt x="880" y="0"/>
                    <a:pt x="800" y="0"/>
                    <a:pt x="720" y="0"/>
                  </a:cubicBezTo>
                  <a:close/>
                </a:path>
              </a:pathLst>
            </a:custGeom>
            <a:solidFill>
              <a:srgbClr val="E3988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04" name="Google Shape;3858;p78"/>
            <p:cNvSpPr/>
            <p:nvPr/>
          </p:nvSpPr>
          <p:spPr>
            <a:xfrm>
              <a:off x="2211857" y="1289213"/>
              <a:ext cx="22727" cy="18775"/>
            </a:xfrm>
            <a:custGeom>
              <a:avLst/>
              <a:gdLst/>
              <a:ahLst/>
              <a:cxnLst/>
              <a:rect l="l" t="t" r="r" b="b"/>
              <a:pathLst>
                <a:path w="2026" h="1673" extrusionOk="0">
                  <a:moveTo>
                    <a:pt x="1736" y="1"/>
                  </a:moveTo>
                  <a:cubicBezTo>
                    <a:pt x="1679" y="1"/>
                    <a:pt x="1626" y="7"/>
                    <a:pt x="1572" y="21"/>
                  </a:cubicBezTo>
                  <a:lnTo>
                    <a:pt x="1359" y="47"/>
                  </a:lnTo>
                  <a:cubicBezTo>
                    <a:pt x="1279" y="47"/>
                    <a:pt x="1199" y="74"/>
                    <a:pt x="1119" y="127"/>
                  </a:cubicBezTo>
                  <a:cubicBezTo>
                    <a:pt x="1039" y="127"/>
                    <a:pt x="933" y="180"/>
                    <a:pt x="880" y="234"/>
                  </a:cubicBezTo>
                  <a:lnTo>
                    <a:pt x="640" y="367"/>
                  </a:lnTo>
                  <a:lnTo>
                    <a:pt x="427" y="580"/>
                  </a:lnTo>
                  <a:cubicBezTo>
                    <a:pt x="373" y="633"/>
                    <a:pt x="293" y="713"/>
                    <a:pt x="267" y="793"/>
                  </a:cubicBezTo>
                  <a:cubicBezTo>
                    <a:pt x="213" y="847"/>
                    <a:pt x="160" y="926"/>
                    <a:pt x="133" y="1006"/>
                  </a:cubicBezTo>
                  <a:cubicBezTo>
                    <a:pt x="107" y="1086"/>
                    <a:pt x="80" y="1140"/>
                    <a:pt x="54" y="1220"/>
                  </a:cubicBezTo>
                  <a:cubicBezTo>
                    <a:pt x="0" y="1326"/>
                    <a:pt x="0" y="1433"/>
                    <a:pt x="0" y="1539"/>
                  </a:cubicBezTo>
                  <a:lnTo>
                    <a:pt x="0" y="1673"/>
                  </a:lnTo>
                  <a:cubicBezTo>
                    <a:pt x="0" y="1673"/>
                    <a:pt x="27" y="1619"/>
                    <a:pt x="54" y="1539"/>
                  </a:cubicBezTo>
                  <a:cubicBezTo>
                    <a:pt x="107" y="1486"/>
                    <a:pt x="187" y="1326"/>
                    <a:pt x="240" y="1273"/>
                  </a:cubicBezTo>
                  <a:cubicBezTo>
                    <a:pt x="267" y="1220"/>
                    <a:pt x="320" y="1166"/>
                    <a:pt x="347" y="1113"/>
                  </a:cubicBezTo>
                  <a:cubicBezTo>
                    <a:pt x="400" y="1060"/>
                    <a:pt x="453" y="1006"/>
                    <a:pt x="507" y="953"/>
                  </a:cubicBezTo>
                  <a:cubicBezTo>
                    <a:pt x="613" y="847"/>
                    <a:pt x="720" y="713"/>
                    <a:pt x="826" y="633"/>
                  </a:cubicBezTo>
                  <a:lnTo>
                    <a:pt x="1039" y="500"/>
                  </a:lnTo>
                  <a:cubicBezTo>
                    <a:pt x="1093" y="447"/>
                    <a:pt x="1173" y="394"/>
                    <a:pt x="1226" y="367"/>
                  </a:cubicBezTo>
                  <a:cubicBezTo>
                    <a:pt x="1306" y="340"/>
                    <a:pt x="1359" y="287"/>
                    <a:pt x="1439" y="260"/>
                  </a:cubicBezTo>
                  <a:cubicBezTo>
                    <a:pt x="1492" y="234"/>
                    <a:pt x="1572" y="207"/>
                    <a:pt x="1626" y="180"/>
                  </a:cubicBezTo>
                  <a:cubicBezTo>
                    <a:pt x="1732" y="127"/>
                    <a:pt x="1839" y="100"/>
                    <a:pt x="1919" y="74"/>
                  </a:cubicBezTo>
                  <a:lnTo>
                    <a:pt x="2025" y="21"/>
                  </a:lnTo>
                  <a:lnTo>
                    <a:pt x="1919" y="21"/>
                  </a:lnTo>
                  <a:cubicBezTo>
                    <a:pt x="1852" y="7"/>
                    <a:pt x="1792" y="1"/>
                    <a:pt x="1736" y="1"/>
                  </a:cubicBezTo>
                  <a:close/>
                </a:path>
              </a:pathLst>
            </a:custGeom>
            <a:solidFill>
              <a:srgbClr val="E3988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grpSp>
          <p:nvGrpSpPr>
            <p:cNvPr id="305" name="Google Shape;3859;p78"/>
            <p:cNvGrpSpPr/>
            <p:nvPr/>
          </p:nvGrpSpPr>
          <p:grpSpPr>
            <a:xfrm rot="10800000">
              <a:off x="1911054" y="1240027"/>
              <a:ext cx="236351" cy="49220"/>
              <a:chOff x="6929351" y="1970551"/>
              <a:chExt cx="578724" cy="120550"/>
            </a:xfrm>
          </p:grpSpPr>
          <p:sp>
            <p:nvSpPr>
              <p:cNvPr id="306" name="Google Shape;3860;p78"/>
              <p:cNvSpPr/>
              <p:nvPr/>
            </p:nvSpPr>
            <p:spPr>
              <a:xfrm rot="-2184202">
                <a:off x="7402873" y="1988706"/>
                <a:ext cx="88879" cy="84239"/>
              </a:xfrm>
              <a:custGeom>
                <a:avLst/>
                <a:gdLst/>
                <a:ahLst/>
                <a:cxnLst/>
                <a:rect l="l" t="t" r="r" b="b"/>
                <a:pathLst>
                  <a:path w="1530" h="1398" extrusionOk="0">
                    <a:moveTo>
                      <a:pt x="511" y="0"/>
                    </a:moveTo>
                    <a:cubicBezTo>
                      <a:pt x="435" y="19"/>
                      <a:pt x="378" y="38"/>
                      <a:pt x="303" y="57"/>
                    </a:cubicBezTo>
                    <a:cubicBezTo>
                      <a:pt x="246" y="76"/>
                      <a:pt x="209" y="95"/>
                      <a:pt x="152" y="132"/>
                    </a:cubicBezTo>
                    <a:cubicBezTo>
                      <a:pt x="133" y="151"/>
                      <a:pt x="95" y="189"/>
                      <a:pt x="58" y="227"/>
                    </a:cubicBezTo>
                    <a:cubicBezTo>
                      <a:pt x="20" y="265"/>
                      <a:pt x="1" y="302"/>
                      <a:pt x="1" y="302"/>
                    </a:cubicBezTo>
                    <a:lnTo>
                      <a:pt x="95" y="265"/>
                    </a:lnTo>
                    <a:cubicBezTo>
                      <a:pt x="133" y="265"/>
                      <a:pt x="171" y="246"/>
                      <a:pt x="227" y="246"/>
                    </a:cubicBezTo>
                    <a:lnTo>
                      <a:pt x="511" y="246"/>
                    </a:lnTo>
                    <a:cubicBezTo>
                      <a:pt x="567" y="265"/>
                      <a:pt x="624" y="265"/>
                      <a:pt x="681" y="283"/>
                    </a:cubicBezTo>
                    <a:cubicBezTo>
                      <a:pt x="850" y="340"/>
                      <a:pt x="1001" y="434"/>
                      <a:pt x="1115" y="585"/>
                    </a:cubicBezTo>
                    <a:cubicBezTo>
                      <a:pt x="1152" y="623"/>
                      <a:pt x="1171" y="680"/>
                      <a:pt x="1209" y="718"/>
                    </a:cubicBezTo>
                    <a:cubicBezTo>
                      <a:pt x="1228" y="774"/>
                      <a:pt x="1266" y="831"/>
                      <a:pt x="1285" y="887"/>
                    </a:cubicBezTo>
                    <a:cubicBezTo>
                      <a:pt x="1285" y="925"/>
                      <a:pt x="1303" y="982"/>
                      <a:pt x="1322" y="1038"/>
                    </a:cubicBezTo>
                    <a:cubicBezTo>
                      <a:pt x="1322" y="1076"/>
                      <a:pt x="1341" y="1133"/>
                      <a:pt x="1341" y="1171"/>
                    </a:cubicBezTo>
                    <a:cubicBezTo>
                      <a:pt x="1341" y="1208"/>
                      <a:pt x="1341" y="1246"/>
                      <a:pt x="1341" y="1284"/>
                    </a:cubicBezTo>
                    <a:lnTo>
                      <a:pt x="1341" y="1397"/>
                    </a:lnTo>
                    <a:lnTo>
                      <a:pt x="1398" y="1322"/>
                    </a:lnTo>
                    <a:cubicBezTo>
                      <a:pt x="1436" y="1284"/>
                      <a:pt x="1454" y="1246"/>
                      <a:pt x="1473" y="1208"/>
                    </a:cubicBezTo>
                    <a:cubicBezTo>
                      <a:pt x="1492" y="1152"/>
                      <a:pt x="1511" y="1095"/>
                      <a:pt x="1511" y="1057"/>
                    </a:cubicBezTo>
                    <a:cubicBezTo>
                      <a:pt x="1530" y="982"/>
                      <a:pt x="1530" y="906"/>
                      <a:pt x="1530" y="850"/>
                    </a:cubicBezTo>
                    <a:cubicBezTo>
                      <a:pt x="1530" y="680"/>
                      <a:pt x="1473" y="529"/>
                      <a:pt x="1379" y="397"/>
                    </a:cubicBezTo>
                    <a:cubicBezTo>
                      <a:pt x="1247" y="170"/>
                      <a:pt x="1001" y="38"/>
                      <a:pt x="737" y="0"/>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07" name="Google Shape;3861;p78"/>
              <p:cNvSpPr/>
              <p:nvPr/>
            </p:nvSpPr>
            <p:spPr>
              <a:xfrm rot="2184202" flipH="1">
                <a:off x="6945673" y="1988706"/>
                <a:ext cx="88879" cy="84239"/>
              </a:xfrm>
              <a:custGeom>
                <a:avLst/>
                <a:gdLst/>
                <a:ahLst/>
                <a:cxnLst/>
                <a:rect l="l" t="t" r="r" b="b"/>
                <a:pathLst>
                  <a:path w="1530" h="1398" extrusionOk="0">
                    <a:moveTo>
                      <a:pt x="511" y="0"/>
                    </a:moveTo>
                    <a:cubicBezTo>
                      <a:pt x="435" y="19"/>
                      <a:pt x="378" y="38"/>
                      <a:pt x="303" y="57"/>
                    </a:cubicBezTo>
                    <a:cubicBezTo>
                      <a:pt x="246" y="76"/>
                      <a:pt x="209" y="95"/>
                      <a:pt x="152" y="132"/>
                    </a:cubicBezTo>
                    <a:cubicBezTo>
                      <a:pt x="133" y="151"/>
                      <a:pt x="95" y="189"/>
                      <a:pt x="58" y="227"/>
                    </a:cubicBezTo>
                    <a:cubicBezTo>
                      <a:pt x="20" y="265"/>
                      <a:pt x="1" y="302"/>
                      <a:pt x="1" y="302"/>
                    </a:cubicBezTo>
                    <a:lnTo>
                      <a:pt x="95" y="265"/>
                    </a:lnTo>
                    <a:cubicBezTo>
                      <a:pt x="133" y="265"/>
                      <a:pt x="171" y="246"/>
                      <a:pt x="227" y="246"/>
                    </a:cubicBezTo>
                    <a:lnTo>
                      <a:pt x="511" y="246"/>
                    </a:lnTo>
                    <a:cubicBezTo>
                      <a:pt x="567" y="265"/>
                      <a:pt x="624" y="265"/>
                      <a:pt x="681" y="283"/>
                    </a:cubicBezTo>
                    <a:cubicBezTo>
                      <a:pt x="850" y="340"/>
                      <a:pt x="1001" y="434"/>
                      <a:pt x="1115" y="585"/>
                    </a:cubicBezTo>
                    <a:cubicBezTo>
                      <a:pt x="1152" y="623"/>
                      <a:pt x="1171" y="680"/>
                      <a:pt x="1209" y="718"/>
                    </a:cubicBezTo>
                    <a:cubicBezTo>
                      <a:pt x="1228" y="774"/>
                      <a:pt x="1266" y="831"/>
                      <a:pt x="1285" y="887"/>
                    </a:cubicBezTo>
                    <a:cubicBezTo>
                      <a:pt x="1285" y="925"/>
                      <a:pt x="1303" y="982"/>
                      <a:pt x="1322" y="1038"/>
                    </a:cubicBezTo>
                    <a:cubicBezTo>
                      <a:pt x="1322" y="1076"/>
                      <a:pt x="1341" y="1133"/>
                      <a:pt x="1341" y="1171"/>
                    </a:cubicBezTo>
                    <a:cubicBezTo>
                      <a:pt x="1341" y="1208"/>
                      <a:pt x="1341" y="1246"/>
                      <a:pt x="1341" y="1284"/>
                    </a:cubicBezTo>
                    <a:lnTo>
                      <a:pt x="1341" y="1397"/>
                    </a:lnTo>
                    <a:lnTo>
                      <a:pt x="1398" y="1322"/>
                    </a:lnTo>
                    <a:cubicBezTo>
                      <a:pt x="1436" y="1284"/>
                      <a:pt x="1454" y="1246"/>
                      <a:pt x="1473" y="1208"/>
                    </a:cubicBezTo>
                    <a:cubicBezTo>
                      <a:pt x="1492" y="1152"/>
                      <a:pt x="1511" y="1095"/>
                      <a:pt x="1511" y="1057"/>
                    </a:cubicBezTo>
                    <a:cubicBezTo>
                      <a:pt x="1530" y="982"/>
                      <a:pt x="1530" y="906"/>
                      <a:pt x="1530" y="850"/>
                    </a:cubicBezTo>
                    <a:cubicBezTo>
                      <a:pt x="1530" y="680"/>
                      <a:pt x="1473" y="529"/>
                      <a:pt x="1379" y="397"/>
                    </a:cubicBezTo>
                    <a:cubicBezTo>
                      <a:pt x="1247" y="170"/>
                      <a:pt x="1001" y="38"/>
                      <a:pt x="737" y="0"/>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grpSp>
      </p:grpSp>
      <p:grpSp>
        <p:nvGrpSpPr>
          <p:cNvPr id="308" name="Group 307"/>
          <p:cNvGrpSpPr/>
          <p:nvPr/>
        </p:nvGrpSpPr>
        <p:grpSpPr>
          <a:xfrm>
            <a:off x="820374" y="2890567"/>
            <a:ext cx="931123" cy="933432"/>
            <a:chOff x="1779630" y="1289626"/>
            <a:chExt cx="700074" cy="700074"/>
          </a:xfrm>
        </p:grpSpPr>
        <p:grpSp>
          <p:nvGrpSpPr>
            <p:cNvPr id="309" name="Google Shape;2557;p62"/>
            <p:cNvGrpSpPr/>
            <p:nvPr/>
          </p:nvGrpSpPr>
          <p:grpSpPr>
            <a:xfrm>
              <a:off x="1779630" y="1289626"/>
              <a:ext cx="700074" cy="700074"/>
              <a:chOff x="1803781" y="1600197"/>
              <a:chExt cx="828588" cy="828588"/>
            </a:xfrm>
          </p:grpSpPr>
          <p:sp>
            <p:nvSpPr>
              <p:cNvPr id="311" name="Google Shape;2558;p62"/>
              <p:cNvSpPr/>
              <p:nvPr/>
            </p:nvSpPr>
            <p:spPr>
              <a:xfrm rot="2700000">
                <a:off x="1803781" y="1600197"/>
                <a:ext cx="828588" cy="828588"/>
              </a:xfrm>
              <a:prstGeom prst="roundRect">
                <a:avLst>
                  <a:gd name="adj" fmla="val 8047"/>
                </a:avLst>
              </a:pr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12" name="Google Shape;2559;p62"/>
              <p:cNvSpPr/>
              <p:nvPr/>
            </p:nvSpPr>
            <p:spPr>
              <a:xfrm rot="2700000">
                <a:off x="1834965" y="1631381"/>
                <a:ext cx="766221" cy="766221"/>
              </a:xfrm>
              <a:prstGeom prst="roundRect">
                <a:avLst>
                  <a:gd name="adj" fmla="val 8047"/>
                </a:avLst>
              </a:prstGeom>
              <a:solidFill>
                <a:schemeClr val="accent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grpSp>
        <p:sp>
          <p:nvSpPr>
            <p:cNvPr id="310" name="Rectangle 309"/>
            <p:cNvSpPr/>
            <p:nvPr/>
          </p:nvSpPr>
          <p:spPr>
            <a:xfrm>
              <a:off x="1922549" y="1367207"/>
              <a:ext cx="337707" cy="496290"/>
            </a:xfrm>
            <a:prstGeom prst="rect">
              <a:avLst/>
            </a:prstGeom>
          </p:spPr>
          <p:txBody>
            <a:bodyPr wrap="none">
              <a:spAutoFit/>
            </a:bodyPr>
            <a:lstStyle/>
            <a:p>
              <a:pPr fontAlgn="auto">
                <a:spcBef>
                  <a:spcPts val="0"/>
                </a:spcBef>
                <a:spcAft>
                  <a:spcPts val="0"/>
                </a:spcAft>
                <a:buClr>
                  <a:srgbClr val="000000"/>
                </a:buClr>
              </a:pPr>
              <a:r>
                <a:rPr lang="en" sz="3700" kern="0" dirty="0">
                  <a:solidFill>
                    <a:srgbClr val="000000"/>
                  </a:solidFill>
                  <a:latin typeface="Arial"/>
                  <a:cs typeface="Arial"/>
                  <a:sym typeface="Arial"/>
                </a:rPr>
                <a:t>1</a:t>
              </a:r>
              <a:endParaRPr lang="en-US" sz="7200" kern="0" dirty="0">
                <a:solidFill>
                  <a:srgbClr val="000000"/>
                </a:solidFill>
                <a:latin typeface="Arial"/>
                <a:cs typeface="Arial"/>
                <a:sym typeface="Arial"/>
              </a:endParaRPr>
            </a:p>
          </p:txBody>
        </p:sp>
      </p:grpSp>
    </p:spTree>
    <p:extLst>
      <p:ext uri="{BB962C8B-B14F-4D97-AF65-F5344CB8AC3E}">
        <p14:creationId xmlns:p14="http://schemas.microsoft.com/office/powerpoint/2010/main" val="3175490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746"/>
                                        </p:tgtEl>
                                        <p:attrNameLst>
                                          <p:attrName>style.visibility</p:attrName>
                                        </p:attrNameLst>
                                      </p:cBhvr>
                                      <p:to>
                                        <p:strVal val="visible"/>
                                      </p:to>
                                    </p:set>
                                    <p:anim calcmode="lin" valueType="num">
                                      <p:cBhvr>
                                        <p:cTn id="7" dur="1000" fill="hold"/>
                                        <p:tgtEl>
                                          <p:spTgt spid="746"/>
                                        </p:tgtEl>
                                        <p:attrNameLst>
                                          <p:attrName>ppt_w</p:attrName>
                                        </p:attrNameLst>
                                      </p:cBhvr>
                                      <p:tavLst>
                                        <p:tav tm="0">
                                          <p:val>
                                            <p:strVal val="#ppt_w*0.70"/>
                                          </p:val>
                                        </p:tav>
                                        <p:tav tm="100000">
                                          <p:val>
                                            <p:strVal val="#ppt_w"/>
                                          </p:val>
                                        </p:tav>
                                      </p:tavLst>
                                    </p:anim>
                                    <p:anim calcmode="lin" valueType="num">
                                      <p:cBhvr>
                                        <p:cTn id="8" dur="1000" fill="hold"/>
                                        <p:tgtEl>
                                          <p:spTgt spid="746"/>
                                        </p:tgtEl>
                                        <p:attrNameLst>
                                          <p:attrName>ppt_h</p:attrName>
                                        </p:attrNameLst>
                                      </p:cBhvr>
                                      <p:tavLst>
                                        <p:tav tm="0">
                                          <p:val>
                                            <p:strVal val="#ppt_h"/>
                                          </p:val>
                                        </p:tav>
                                        <p:tav tm="100000">
                                          <p:val>
                                            <p:strVal val="#ppt_h"/>
                                          </p:val>
                                        </p:tav>
                                      </p:tavLst>
                                    </p:anim>
                                    <p:animEffect transition="in" filter="fade">
                                      <p:cBhvr>
                                        <p:cTn id="9" dur="1000"/>
                                        <p:tgtEl>
                                          <p:spTgt spid="74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746"/>
                    </p:tgtEl>
                  </p:cond>
                </p:stCondLst>
                <p:endSync evt="end" delay="0">
                  <p:rtn val="all"/>
                </p:endSync>
                <p:childTnLst>
                  <p:par>
                    <p:cTn id="11" fill="hold">
                      <p:stCondLst>
                        <p:cond delay="0"/>
                      </p:stCondLst>
                      <p:childTnLst>
                        <p:par>
                          <p:cTn id="12" fill="hold">
                            <p:stCondLst>
                              <p:cond delay="0"/>
                            </p:stCondLst>
                            <p:childTnLst>
                              <p:par>
                                <p:cTn id="13" presetID="1" presetClass="emph" presetSubtype="2" fill="hold" nodeType="withEffect">
                                  <p:stCondLst>
                                    <p:cond delay="0"/>
                                  </p:stCondLst>
                                  <p:childTnLst>
                                    <p:animClr clrSpc="rgb" dir="cw">
                                      <p:cBhvr>
                                        <p:cTn id="14" dur="250" fill="hold"/>
                                        <p:tgtEl>
                                          <p:spTgt spid="746"/>
                                        </p:tgtEl>
                                        <p:attrNameLst>
                                          <p:attrName>fillcolor</p:attrName>
                                        </p:attrNameLst>
                                      </p:cBhvr>
                                      <p:to>
                                        <a:srgbClr val="FFF2CC"/>
                                      </p:to>
                                    </p:animClr>
                                    <p:set>
                                      <p:cBhvr>
                                        <p:cTn id="15" dur="250" fill="hold"/>
                                        <p:tgtEl>
                                          <p:spTgt spid="746"/>
                                        </p:tgtEl>
                                        <p:attrNameLst>
                                          <p:attrName>fill.type</p:attrName>
                                        </p:attrNameLst>
                                      </p:cBhvr>
                                      <p:to>
                                        <p:strVal val="solid"/>
                                      </p:to>
                                    </p:set>
                                    <p:set>
                                      <p:cBhvr>
                                        <p:cTn id="16" dur="250" fill="hold"/>
                                        <p:tgtEl>
                                          <p:spTgt spid="746"/>
                                        </p:tgtEl>
                                        <p:attrNameLst>
                                          <p:attrName>fill.on</p:attrName>
                                        </p:attrNameLst>
                                      </p:cBhvr>
                                      <p:to>
                                        <p:strVal val="true"/>
                                      </p:to>
                                    </p:set>
                                  </p:childTnLst>
                                  <p:subTnLst>
                                    <p:audio>
                                      <p:cMediaNode>
                                        <p:cTn display="0" masterRel="sameClick">
                                          <p:stCondLst>
                                            <p:cond evt="begin" delay="0">
                                              <p:tn val="13"/>
                                            </p:cond>
                                          </p:stCondLst>
                                          <p:endCondLst>
                                            <p:cond evt="onStopAudio" delay="0">
                                              <p:tgtEl>
                                                <p:sldTgt/>
                                              </p:tgtEl>
                                            </p:cond>
                                          </p:endCondLst>
                                        </p:cTn>
                                        <p:tgtEl>
                                          <p:sndTgt r:embed="rId3" name="click.wav"/>
                                        </p:tgtEl>
                                      </p:cMediaNode>
                                    </p:audio>
                                  </p:subTnLst>
                                </p:cTn>
                              </p:par>
                              <p:par>
                                <p:cTn id="17" presetID="1" presetClass="emph" presetSubtype="2" fill="hold" nodeType="withEffect">
                                  <p:stCondLst>
                                    <p:cond delay="1000"/>
                                  </p:stCondLst>
                                  <p:childTnLst>
                                    <p:animClr clrSpc="rgb" dir="cw">
                                      <p:cBhvr>
                                        <p:cTn id="18" dur="250" fill="hold"/>
                                        <p:tgtEl>
                                          <p:spTgt spid="746"/>
                                        </p:tgtEl>
                                        <p:attrNameLst>
                                          <p:attrName>fillcolor</p:attrName>
                                        </p:attrNameLst>
                                      </p:cBhvr>
                                      <p:to>
                                        <a:srgbClr val="FF9966"/>
                                      </p:to>
                                    </p:animClr>
                                    <p:set>
                                      <p:cBhvr>
                                        <p:cTn id="19" dur="250" fill="hold"/>
                                        <p:tgtEl>
                                          <p:spTgt spid="746"/>
                                        </p:tgtEl>
                                        <p:attrNameLst>
                                          <p:attrName>fill.type</p:attrName>
                                        </p:attrNameLst>
                                      </p:cBhvr>
                                      <p:to>
                                        <p:strVal val="solid"/>
                                      </p:to>
                                    </p:set>
                                    <p:set>
                                      <p:cBhvr>
                                        <p:cTn id="20" dur="250" fill="hold"/>
                                        <p:tgtEl>
                                          <p:spTgt spid="746"/>
                                        </p:tgtEl>
                                        <p:attrNameLst>
                                          <p:attrName>fill.on</p:attrName>
                                        </p:attrNameLst>
                                      </p:cBhvr>
                                      <p:to>
                                        <p:strVal val="true"/>
                                      </p:to>
                                    </p:set>
                                  </p:childTnLst>
                                </p:cTn>
                              </p:par>
                            </p:childTnLst>
                          </p:cTn>
                        </p:par>
                      </p:childTnLst>
                    </p:cTn>
                  </p:par>
                </p:childTnLst>
              </p:cTn>
              <p:nextCondLst>
                <p:cond evt="onClick" delay="0">
                  <p:tgtEl>
                    <p:spTgt spid="746"/>
                  </p:tgtEl>
                </p:cond>
              </p:nextCondLst>
            </p:seq>
          </p:childTnLst>
        </p:cTn>
      </p:par>
    </p:tnLst>
    <p:bldLst>
      <p:bldP spid="74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hào mào – Wikipedia tiếng Việ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1" y="675278"/>
            <a:ext cx="3286351" cy="4929526"/>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txBox="1">
            <a:spLocks/>
          </p:cNvSpPr>
          <p:nvPr/>
        </p:nvSpPr>
        <p:spPr>
          <a:xfrm>
            <a:off x="-184356" y="5648194"/>
            <a:ext cx="4077913" cy="909045"/>
          </a:xfrm>
          <a:prstGeom prst="rect">
            <a:avLst/>
          </a:prstGeom>
          <a:no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4000">
                <a:solidFill>
                  <a:srgbClr val="002060"/>
                </a:solidFill>
                <a:latin typeface="Arial-Rounded" pitchFamily="34" charset="0"/>
                <a:ea typeface="Arial-Rounded" pitchFamily="34" charset="0"/>
                <a:cs typeface="Arial-Rounded" pitchFamily="34" charset="0"/>
                <a:sym typeface="Arial"/>
              </a:rPr>
              <a:t>Chim chào mào</a:t>
            </a:r>
          </a:p>
        </p:txBody>
      </p:sp>
      <p:pic>
        <p:nvPicPr>
          <p:cNvPr id="1028" name="Picture 4" descr="Tiếng Chim Sáo Đen Hót Chuẩn Hay - YouTube"/>
          <p:cNvPicPr>
            <a:picLocks noChangeAspect="1" noChangeArrowheads="1"/>
          </p:cNvPicPr>
          <p:nvPr/>
        </p:nvPicPr>
        <p:blipFill rotWithShape="1">
          <a:blip r:embed="rId3">
            <a:extLst>
              <a:ext uri="{28A0092B-C50C-407E-A947-70E740481C1C}">
                <a14:useLocalDpi xmlns:a14="http://schemas.microsoft.com/office/drawing/2010/main" val="0"/>
              </a:ext>
            </a:extLst>
          </a:blip>
          <a:srcRect l="29180" t="-387" r="30495" b="387"/>
          <a:stretch/>
        </p:blipFill>
        <p:spPr bwMode="auto">
          <a:xfrm>
            <a:off x="3883741" y="685800"/>
            <a:ext cx="3526391" cy="4919004"/>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p:cNvSpPr txBox="1">
            <a:spLocks/>
          </p:cNvSpPr>
          <p:nvPr/>
        </p:nvSpPr>
        <p:spPr>
          <a:xfrm>
            <a:off x="4099004" y="5648194"/>
            <a:ext cx="3063796" cy="909045"/>
          </a:xfrm>
          <a:prstGeom prst="rect">
            <a:avLst/>
          </a:prstGeom>
          <a:no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4000">
                <a:solidFill>
                  <a:srgbClr val="002060"/>
                </a:solidFill>
                <a:latin typeface="Arial-Rounded" pitchFamily="34" charset="0"/>
                <a:ea typeface="Arial-Rounded" pitchFamily="34" charset="0"/>
                <a:cs typeface="Arial-Rounded" pitchFamily="34" charset="0"/>
                <a:sym typeface="Arial"/>
              </a:rPr>
              <a:t>Chim sáo</a:t>
            </a:r>
          </a:p>
        </p:txBody>
      </p:sp>
      <p:pic>
        <p:nvPicPr>
          <p:cNvPr id="1030" name="Picture 6" descr="Chim Ri Đen trên đồng lúa – Mèn đét ơi!"/>
          <p:cNvPicPr>
            <a:picLocks noChangeAspect="1" noChangeArrowheads="1"/>
          </p:cNvPicPr>
          <p:nvPr/>
        </p:nvPicPr>
        <p:blipFill rotWithShape="1">
          <a:blip r:embed="rId4">
            <a:extLst>
              <a:ext uri="{28A0092B-C50C-407E-A947-70E740481C1C}">
                <a14:useLocalDpi xmlns:a14="http://schemas.microsoft.com/office/drawing/2010/main" val="0"/>
              </a:ext>
            </a:extLst>
          </a:blip>
          <a:srcRect l="8308" r="26218"/>
          <a:stretch/>
        </p:blipFill>
        <p:spPr bwMode="auto">
          <a:xfrm>
            <a:off x="7705244" y="737676"/>
            <a:ext cx="4258157" cy="4877650"/>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1"/>
          <p:cNvSpPr txBox="1">
            <a:spLocks/>
          </p:cNvSpPr>
          <p:nvPr/>
        </p:nvSpPr>
        <p:spPr>
          <a:xfrm>
            <a:off x="8302423" y="5648194"/>
            <a:ext cx="3063796" cy="909045"/>
          </a:xfrm>
          <a:prstGeom prst="rect">
            <a:avLst/>
          </a:prstGeom>
          <a:no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4000">
                <a:solidFill>
                  <a:srgbClr val="002060"/>
                </a:solidFill>
                <a:latin typeface="Arial-Rounded" pitchFamily="34" charset="0"/>
                <a:ea typeface="Arial-Rounded" pitchFamily="34" charset="0"/>
                <a:cs typeface="Arial-Rounded" pitchFamily="34" charset="0"/>
                <a:sym typeface="Arial"/>
              </a:rPr>
              <a:t>Chim ri</a:t>
            </a:r>
          </a:p>
        </p:txBody>
      </p:sp>
    </p:spTree>
    <p:extLst>
      <p:ext uri="{BB962C8B-B14F-4D97-AF65-F5344CB8AC3E}">
        <p14:creationId xmlns:p14="http://schemas.microsoft.com/office/powerpoint/2010/main" val="3880949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p:cNvSpPr txBox="1">
            <a:spLocks/>
          </p:cNvSpPr>
          <p:nvPr/>
        </p:nvSpPr>
        <p:spPr>
          <a:xfrm>
            <a:off x="213449" y="1412268"/>
            <a:ext cx="116435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fontAlgn="auto">
              <a:spcAft>
                <a:spcPts val="0"/>
              </a:spcAft>
              <a:buClr>
                <a:srgbClr val="000000"/>
              </a:buClr>
            </a:pPr>
            <a:r>
              <a:rPr lang="en-US" sz="5400">
                <a:solidFill>
                  <a:srgbClr val="422C46"/>
                </a:solidFill>
                <a:latin typeface="Arial-Rounded" pitchFamily="34" charset="0"/>
                <a:ea typeface="Arial-Rounded" pitchFamily="34" charset="0"/>
                <a:cs typeface="Arial-Rounded" pitchFamily="34" charset="0"/>
                <a:sym typeface="Arial"/>
              </a:rPr>
              <a:t>	Trên cây cao, đàn chào mào bay đi, bay lại. Mấy chú sáo đen vui ca véo von. Còn chim ri vẫn chăm chỉ. Chú tha rơm khô về khéo léo làm tổ.</a:t>
            </a:r>
          </a:p>
        </p:txBody>
      </p:sp>
      <p:sp>
        <p:nvSpPr>
          <p:cNvPr id="46" name="Rounded Rectangle 45"/>
          <p:cNvSpPr/>
          <p:nvPr/>
        </p:nvSpPr>
        <p:spPr>
          <a:xfrm>
            <a:off x="433572" y="5401253"/>
            <a:ext cx="11277600" cy="1202254"/>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buClr>
                <a:srgbClr val="000000"/>
              </a:buClr>
            </a:pPr>
            <a:r>
              <a:rPr lang="en-US" sz="4800" kern="0">
                <a:solidFill>
                  <a:srgbClr val="FFF6E5"/>
                </a:solidFill>
                <a:latin typeface="Arial-Rounded" pitchFamily="34" charset="0"/>
                <a:ea typeface="Arial-Rounded" pitchFamily="34" charset="0"/>
                <a:cs typeface="Arial-Rounded" pitchFamily="34" charset="0"/>
                <a:sym typeface="Arial"/>
              </a:rPr>
              <a:t>Những loài chim nào xuất hiện trong bài?</a:t>
            </a:r>
          </a:p>
        </p:txBody>
      </p:sp>
      <p:cxnSp>
        <p:nvCxnSpPr>
          <p:cNvPr id="47" name="Straight Connector 46"/>
          <p:cNvCxnSpPr/>
          <p:nvPr/>
        </p:nvCxnSpPr>
        <p:spPr>
          <a:xfrm>
            <a:off x="6629401" y="1691640"/>
            <a:ext cx="291099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Rounded Rectangle 11"/>
          <p:cNvSpPr/>
          <p:nvPr/>
        </p:nvSpPr>
        <p:spPr>
          <a:xfrm>
            <a:off x="433572" y="5401253"/>
            <a:ext cx="11277600" cy="1202254"/>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buClr>
                <a:srgbClr val="000000"/>
              </a:buClr>
            </a:pPr>
            <a:r>
              <a:rPr lang="en-US" sz="4800" kern="0">
                <a:solidFill>
                  <a:srgbClr val="FFF6E5"/>
                </a:solidFill>
                <a:latin typeface="Arial-Rounded" pitchFamily="34" charset="0"/>
                <a:ea typeface="Arial-Rounded" pitchFamily="34" charset="0"/>
                <a:cs typeface="Arial-Rounded" pitchFamily="34" charset="0"/>
                <a:sym typeface="Arial"/>
              </a:rPr>
              <a:t>Đàn chào mào làm gì?</a:t>
            </a:r>
          </a:p>
        </p:txBody>
      </p:sp>
      <p:cxnSp>
        <p:nvCxnSpPr>
          <p:cNvPr id="10" name="Straight Connector 9"/>
          <p:cNvCxnSpPr/>
          <p:nvPr/>
        </p:nvCxnSpPr>
        <p:spPr>
          <a:xfrm>
            <a:off x="5791200" y="2496834"/>
            <a:ext cx="24384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3187429" y="3200400"/>
            <a:ext cx="176330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5318602" y="1691640"/>
            <a:ext cx="618759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365848" y="2476610"/>
            <a:ext cx="192015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Rounded Rectangle 18"/>
          <p:cNvSpPr/>
          <p:nvPr/>
        </p:nvSpPr>
        <p:spPr>
          <a:xfrm>
            <a:off x="433572" y="5401253"/>
            <a:ext cx="11277600" cy="1202254"/>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buClr>
                <a:srgbClr val="000000"/>
              </a:buClr>
            </a:pPr>
            <a:r>
              <a:rPr lang="en-US" sz="4800" kern="0">
                <a:solidFill>
                  <a:srgbClr val="FFF6E5"/>
                </a:solidFill>
                <a:latin typeface="Arial-Rounded" pitchFamily="34" charset="0"/>
                <a:ea typeface="Arial-Rounded" pitchFamily="34" charset="0"/>
                <a:cs typeface="Arial-Rounded" pitchFamily="34" charset="0"/>
                <a:sym typeface="Arial"/>
              </a:rPr>
              <a:t>Mấy chú sáo đen làm gì?</a:t>
            </a:r>
          </a:p>
        </p:txBody>
      </p:sp>
      <p:cxnSp>
        <p:nvCxnSpPr>
          <p:cNvPr id="20" name="Straight Connector 19"/>
          <p:cNvCxnSpPr/>
          <p:nvPr/>
        </p:nvCxnSpPr>
        <p:spPr>
          <a:xfrm>
            <a:off x="2849880" y="2496834"/>
            <a:ext cx="888649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213448" y="3200400"/>
            <a:ext cx="111247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Rounded Rectangle 23"/>
          <p:cNvSpPr/>
          <p:nvPr/>
        </p:nvSpPr>
        <p:spPr>
          <a:xfrm>
            <a:off x="433572" y="5401253"/>
            <a:ext cx="11277600" cy="1202254"/>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buClr>
                <a:srgbClr val="000000"/>
              </a:buClr>
            </a:pPr>
            <a:r>
              <a:rPr lang="en-US" sz="4800" kern="0">
                <a:solidFill>
                  <a:srgbClr val="FFF6E5"/>
                </a:solidFill>
                <a:latin typeface="Arial-Rounded" pitchFamily="34" charset="0"/>
                <a:ea typeface="Arial-Rounded" pitchFamily="34" charset="0"/>
                <a:cs typeface="Arial-Rounded" pitchFamily="34" charset="0"/>
                <a:sym typeface="Arial"/>
              </a:rPr>
              <a:t>Chim ri làm gì?</a:t>
            </a:r>
          </a:p>
        </p:txBody>
      </p:sp>
      <p:cxnSp>
        <p:nvCxnSpPr>
          <p:cNvPr id="25" name="Straight Connector 24"/>
          <p:cNvCxnSpPr/>
          <p:nvPr/>
        </p:nvCxnSpPr>
        <p:spPr>
          <a:xfrm>
            <a:off x="10854722" y="3200400"/>
            <a:ext cx="89361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322878" y="4038600"/>
            <a:ext cx="744952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9" name="Rounded Rectangle 28"/>
          <p:cNvSpPr/>
          <p:nvPr/>
        </p:nvSpPr>
        <p:spPr>
          <a:xfrm>
            <a:off x="433572" y="5401253"/>
            <a:ext cx="11277600" cy="1202254"/>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buClr>
                <a:srgbClr val="000000"/>
              </a:buClr>
            </a:pPr>
            <a:r>
              <a:rPr lang="en-US" sz="4800" kern="0">
                <a:solidFill>
                  <a:srgbClr val="FFF6E5"/>
                </a:solidFill>
                <a:latin typeface="Arial-Rounded" pitchFamily="34" charset="0"/>
                <a:ea typeface="Arial-Rounded" pitchFamily="34" charset="0"/>
                <a:cs typeface="Arial-Rounded" pitchFamily="34" charset="0"/>
                <a:sym typeface="Arial"/>
              </a:rPr>
              <a:t>Em thích nhất chú chim nào? Vì sao?</a:t>
            </a:r>
          </a:p>
        </p:txBody>
      </p:sp>
    </p:spTree>
    <p:extLst>
      <p:ext uri="{BB962C8B-B14F-4D97-AF65-F5344CB8AC3E}">
        <p14:creationId xmlns:p14="http://schemas.microsoft.com/office/powerpoint/2010/main" val="3956691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fade">
                                      <p:cBhvr>
                                        <p:cTn id="12" dur="500"/>
                                        <p:tgtEl>
                                          <p:spTgt spid="4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47"/>
                                        </p:tgtEl>
                                      </p:cBhvr>
                                    </p:animEffect>
                                    <p:set>
                                      <p:cBhvr>
                                        <p:cTn id="27" dur="1" fill="hold">
                                          <p:stCondLst>
                                            <p:cond delay="499"/>
                                          </p:stCondLst>
                                        </p:cTn>
                                        <p:tgtEl>
                                          <p:spTgt spid="47"/>
                                        </p:tgtEl>
                                        <p:attrNameLst>
                                          <p:attrName>style.visibility</p:attrName>
                                        </p:attrNameLst>
                                      </p:cBhvr>
                                      <p:to>
                                        <p:strVal val="hidden"/>
                                      </p:to>
                                    </p:set>
                                  </p:childTnLst>
                                </p:cTn>
                              </p:par>
                              <p:par>
                                <p:cTn id="28" presetID="10" presetClass="exit" presetSubtype="0" fill="hold" nodeType="withEffect">
                                  <p:stCondLst>
                                    <p:cond delay="0"/>
                                  </p:stCondLst>
                                  <p:childTnLst>
                                    <p:animEffect transition="out" filter="fade">
                                      <p:cBhvr>
                                        <p:cTn id="29" dur="500"/>
                                        <p:tgtEl>
                                          <p:spTgt spid="10"/>
                                        </p:tgtEl>
                                      </p:cBhvr>
                                    </p:animEffect>
                                    <p:set>
                                      <p:cBhvr>
                                        <p:cTn id="30" dur="1" fill="hold">
                                          <p:stCondLst>
                                            <p:cond delay="499"/>
                                          </p:stCondLst>
                                        </p:cTn>
                                        <p:tgtEl>
                                          <p:spTgt spid="10"/>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14"/>
                                        </p:tgtEl>
                                      </p:cBhvr>
                                    </p:animEffect>
                                    <p:set>
                                      <p:cBhvr>
                                        <p:cTn id="33" dur="1" fill="hold">
                                          <p:stCondLst>
                                            <p:cond delay="499"/>
                                          </p:stCondLst>
                                        </p:cTn>
                                        <p:tgtEl>
                                          <p:spTgt spid="14"/>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500"/>
                                        <p:tgtEl>
                                          <p:spTgt spid="17"/>
                                        </p:tgtEl>
                                      </p:cBhvr>
                                    </p:animEffect>
                                  </p:childTnLst>
                                </p:cTn>
                              </p:par>
                              <p:par>
                                <p:cTn id="44" presetID="10" presetClass="entr" presetSubtype="0"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fade">
                                      <p:cBhvr>
                                        <p:cTn id="46" dur="500"/>
                                        <p:tgtEl>
                                          <p:spTgt spid="18"/>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nodeType="clickEffect">
                                  <p:stCondLst>
                                    <p:cond delay="0"/>
                                  </p:stCondLst>
                                  <p:childTnLst>
                                    <p:animEffect transition="out" filter="fade">
                                      <p:cBhvr>
                                        <p:cTn id="50" dur="500"/>
                                        <p:tgtEl>
                                          <p:spTgt spid="17"/>
                                        </p:tgtEl>
                                      </p:cBhvr>
                                    </p:animEffect>
                                    <p:set>
                                      <p:cBhvr>
                                        <p:cTn id="51" dur="1" fill="hold">
                                          <p:stCondLst>
                                            <p:cond delay="499"/>
                                          </p:stCondLst>
                                        </p:cTn>
                                        <p:tgtEl>
                                          <p:spTgt spid="17"/>
                                        </p:tgtEl>
                                        <p:attrNameLst>
                                          <p:attrName>style.visibility</p:attrName>
                                        </p:attrNameLst>
                                      </p:cBhvr>
                                      <p:to>
                                        <p:strVal val="hidden"/>
                                      </p:to>
                                    </p:set>
                                  </p:childTnLst>
                                </p:cTn>
                              </p:par>
                              <p:par>
                                <p:cTn id="52" presetID="10" presetClass="exit" presetSubtype="0" fill="hold" nodeType="withEffect">
                                  <p:stCondLst>
                                    <p:cond delay="0"/>
                                  </p:stCondLst>
                                  <p:childTnLst>
                                    <p:animEffect transition="out" filter="fade">
                                      <p:cBhvr>
                                        <p:cTn id="53" dur="500"/>
                                        <p:tgtEl>
                                          <p:spTgt spid="18"/>
                                        </p:tgtEl>
                                      </p:cBhvr>
                                    </p:animEffect>
                                    <p:set>
                                      <p:cBhvr>
                                        <p:cTn id="54" dur="1" fill="hold">
                                          <p:stCondLst>
                                            <p:cond delay="499"/>
                                          </p:stCondLst>
                                        </p:cTn>
                                        <p:tgtEl>
                                          <p:spTgt spid="18"/>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19"/>
                                        </p:tgtEl>
                                        <p:attrNameLst>
                                          <p:attrName>style.visibility</p:attrName>
                                        </p:attrNameLst>
                                      </p:cBhvr>
                                      <p:to>
                                        <p:strVal val="visible"/>
                                      </p:to>
                                    </p:set>
                                    <p:animEffect transition="in" filter="fade">
                                      <p:cBhvr>
                                        <p:cTn id="59" dur="500"/>
                                        <p:tgtEl>
                                          <p:spTgt spid="19"/>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20"/>
                                        </p:tgtEl>
                                        <p:attrNameLst>
                                          <p:attrName>style.visibility</p:attrName>
                                        </p:attrNameLst>
                                      </p:cBhvr>
                                      <p:to>
                                        <p:strVal val="visible"/>
                                      </p:to>
                                    </p:set>
                                    <p:animEffect transition="in" filter="fade">
                                      <p:cBhvr>
                                        <p:cTn id="64" dur="500"/>
                                        <p:tgtEl>
                                          <p:spTgt spid="20"/>
                                        </p:tgtEl>
                                      </p:cBhvr>
                                    </p:animEffect>
                                  </p:childTnLst>
                                </p:cTn>
                              </p:par>
                              <p:par>
                                <p:cTn id="65" presetID="10" presetClass="entr" presetSubtype="0" fill="hold" nodeType="withEffect">
                                  <p:stCondLst>
                                    <p:cond delay="0"/>
                                  </p:stCondLst>
                                  <p:childTnLst>
                                    <p:set>
                                      <p:cBhvr>
                                        <p:cTn id="66" dur="1" fill="hold">
                                          <p:stCondLst>
                                            <p:cond delay="0"/>
                                          </p:stCondLst>
                                        </p:cTn>
                                        <p:tgtEl>
                                          <p:spTgt spid="22"/>
                                        </p:tgtEl>
                                        <p:attrNameLst>
                                          <p:attrName>style.visibility</p:attrName>
                                        </p:attrNameLst>
                                      </p:cBhvr>
                                      <p:to>
                                        <p:strVal val="visible"/>
                                      </p:to>
                                    </p:set>
                                    <p:animEffect transition="in" filter="fade">
                                      <p:cBhvr>
                                        <p:cTn id="67" dur="500"/>
                                        <p:tgtEl>
                                          <p:spTgt spid="22"/>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nodeType="clickEffect">
                                  <p:stCondLst>
                                    <p:cond delay="0"/>
                                  </p:stCondLst>
                                  <p:childTnLst>
                                    <p:animEffect transition="out" filter="fade">
                                      <p:cBhvr>
                                        <p:cTn id="71" dur="500"/>
                                        <p:tgtEl>
                                          <p:spTgt spid="20"/>
                                        </p:tgtEl>
                                      </p:cBhvr>
                                    </p:animEffect>
                                    <p:set>
                                      <p:cBhvr>
                                        <p:cTn id="72" dur="1" fill="hold">
                                          <p:stCondLst>
                                            <p:cond delay="499"/>
                                          </p:stCondLst>
                                        </p:cTn>
                                        <p:tgtEl>
                                          <p:spTgt spid="20"/>
                                        </p:tgtEl>
                                        <p:attrNameLst>
                                          <p:attrName>style.visibility</p:attrName>
                                        </p:attrNameLst>
                                      </p:cBhvr>
                                      <p:to>
                                        <p:strVal val="hidden"/>
                                      </p:to>
                                    </p:set>
                                  </p:childTnLst>
                                </p:cTn>
                              </p:par>
                              <p:par>
                                <p:cTn id="73" presetID="10" presetClass="exit" presetSubtype="0" fill="hold" nodeType="withEffect">
                                  <p:stCondLst>
                                    <p:cond delay="0"/>
                                  </p:stCondLst>
                                  <p:childTnLst>
                                    <p:animEffect transition="out" filter="fade">
                                      <p:cBhvr>
                                        <p:cTn id="74" dur="500"/>
                                        <p:tgtEl>
                                          <p:spTgt spid="22"/>
                                        </p:tgtEl>
                                      </p:cBhvr>
                                    </p:animEffect>
                                    <p:set>
                                      <p:cBhvr>
                                        <p:cTn id="75" dur="1" fill="hold">
                                          <p:stCondLst>
                                            <p:cond delay="499"/>
                                          </p:stCondLst>
                                        </p:cTn>
                                        <p:tgtEl>
                                          <p:spTgt spid="22"/>
                                        </p:tgtEl>
                                        <p:attrNameLst>
                                          <p:attrName>style.visibility</p:attrName>
                                        </p:attrNameLst>
                                      </p:cBhvr>
                                      <p:to>
                                        <p:strVal val="hidden"/>
                                      </p:to>
                                    </p:se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24"/>
                                        </p:tgtEl>
                                        <p:attrNameLst>
                                          <p:attrName>style.visibility</p:attrName>
                                        </p:attrNameLst>
                                      </p:cBhvr>
                                      <p:to>
                                        <p:strVal val="visible"/>
                                      </p:to>
                                    </p:set>
                                    <p:animEffect transition="in" filter="fade">
                                      <p:cBhvr>
                                        <p:cTn id="80" dur="500"/>
                                        <p:tgtEl>
                                          <p:spTgt spid="24"/>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nodeType="clickEffect">
                                  <p:stCondLst>
                                    <p:cond delay="0"/>
                                  </p:stCondLst>
                                  <p:childTnLst>
                                    <p:set>
                                      <p:cBhvr>
                                        <p:cTn id="84" dur="1" fill="hold">
                                          <p:stCondLst>
                                            <p:cond delay="0"/>
                                          </p:stCondLst>
                                        </p:cTn>
                                        <p:tgtEl>
                                          <p:spTgt spid="25"/>
                                        </p:tgtEl>
                                        <p:attrNameLst>
                                          <p:attrName>style.visibility</p:attrName>
                                        </p:attrNameLst>
                                      </p:cBhvr>
                                      <p:to>
                                        <p:strVal val="visible"/>
                                      </p:to>
                                    </p:set>
                                    <p:animEffect transition="in" filter="fade">
                                      <p:cBhvr>
                                        <p:cTn id="85" dur="500"/>
                                        <p:tgtEl>
                                          <p:spTgt spid="25"/>
                                        </p:tgtEl>
                                      </p:cBhvr>
                                    </p:animEffect>
                                  </p:childTnLst>
                                </p:cTn>
                              </p:par>
                              <p:par>
                                <p:cTn id="86" presetID="10" presetClass="entr" presetSubtype="0" fill="hold" nodeType="withEffect">
                                  <p:stCondLst>
                                    <p:cond delay="0"/>
                                  </p:stCondLst>
                                  <p:childTnLst>
                                    <p:set>
                                      <p:cBhvr>
                                        <p:cTn id="87" dur="1" fill="hold">
                                          <p:stCondLst>
                                            <p:cond delay="0"/>
                                          </p:stCondLst>
                                        </p:cTn>
                                        <p:tgtEl>
                                          <p:spTgt spid="27"/>
                                        </p:tgtEl>
                                        <p:attrNameLst>
                                          <p:attrName>style.visibility</p:attrName>
                                        </p:attrNameLst>
                                      </p:cBhvr>
                                      <p:to>
                                        <p:strVal val="visible"/>
                                      </p:to>
                                    </p:set>
                                    <p:animEffect transition="in" filter="fade">
                                      <p:cBhvr>
                                        <p:cTn id="88" dur="500"/>
                                        <p:tgtEl>
                                          <p:spTgt spid="27"/>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xit" presetSubtype="0" fill="hold" nodeType="clickEffect">
                                  <p:stCondLst>
                                    <p:cond delay="0"/>
                                  </p:stCondLst>
                                  <p:childTnLst>
                                    <p:animEffect transition="out" filter="fade">
                                      <p:cBhvr>
                                        <p:cTn id="92" dur="500"/>
                                        <p:tgtEl>
                                          <p:spTgt spid="25"/>
                                        </p:tgtEl>
                                      </p:cBhvr>
                                    </p:animEffect>
                                    <p:set>
                                      <p:cBhvr>
                                        <p:cTn id="93" dur="1" fill="hold">
                                          <p:stCondLst>
                                            <p:cond delay="499"/>
                                          </p:stCondLst>
                                        </p:cTn>
                                        <p:tgtEl>
                                          <p:spTgt spid="25"/>
                                        </p:tgtEl>
                                        <p:attrNameLst>
                                          <p:attrName>style.visibility</p:attrName>
                                        </p:attrNameLst>
                                      </p:cBhvr>
                                      <p:to>
                                        <p:strVal val="hidden"/>
                                      </p:to>
                                    </p:set>
                                  </p:childTnLst>
                                </p:cTn>
                              </p:par>
                              <p:par>
                                <p:cTn id="94" presetID="10" presetClass="exit" presetSubtype="0" fill="hold" nodeType="withEffect">
                                  <p:stCondLst>
                                    <p:cond delay="0"/>
                                  </p:stCondLst>
                                  <p:childTnLst>
                                    <p:animEffect transition="out" filter="fade">
                                      <p:cBhvr>
                                        <p:cTn id="95" dur="500"/>
                                        <p:tgtEl>
                                          <p:spTgt spid="27"/>
                                        </p:tgtEl>
                                      </p:cBhvr>
                                    </p:animEffect>
                                    <p:set>
                                      <p:cBhvr>
                                        <p:cTn id="96" dur="1" fill="hold">
                                          <p:stCondLst>
                                            <p:cond delay="499"/>
                                          </p:stCondLst>
                                        </p:cTn>
                                        <p:tgtEl>
                                          <p:spTgt spid="27"/>
                                        </p:tgtEl>
                                        <p:attrNameLst>
                                          <p:attrName>style.visibility</p:attrName>
                                        </p:attrNameLst>
                                      </p:cBhvr>
                                      <p:to>
                                        <p:strVal val="hidden"/>
                                      </p:to>
                                    </p:set>
                                  </p:childTnLst>
                                </p:cTn>
                              </p:par>
                            </p:childTnLst>
                          </p:cTn>
                        </p:par>
                      </p:childTnLst>
                    </p:cTn>
                  </p:par>
                  <p:par>
                    <p:cTn id="97" fill="hold">
                      <p:stCondLst>
                        <p:cond delay="indefinite"/>
                      </p:stCondLst>
                      <p:childTnLst>
                        <p:par>
                          <p:cTn id="98" fill="hold">
                            <p:stCondLst>
                              <p:cond delay="0"/>
                            </p:stCondLst>
                            <p:childTnLst>
                              <p:par>
                                <p:cTn id="99" presetID="10" presetClass="entr" presetSubtype="0" fill="hold" grpId="0" nodeType="clickEffect">
                                  <p:stCondLst>
                                    <p:cond delay="0"/>
                                  </p:stCondLst>
                                  <p:childTnLst>
                                    <p:set>
                                      <p:cBhvr>
                                        <p:cTn id="100" dur="1" fill="hold">
                                          <p:stCondLst>
                                            <p:cond delay="0"/>
                                          </p:stCondLst>
                                        </p:cTn>
                                        <p:tgtEl>
                                          <p:spTgt spid="29"/>
                                        </p:tgtEl>
                                        <p:attrNameLst>
                                          <p:attrName>style.visibility</p:attrName>
                                        </p:attrNameLst>
                                      </p:cBhvr>
                                      <p:to>
                                        <p:strVal val="visible"/>
                                      </p:to>
                                    </p:set>
                                    <p:animEffect transition="in" filter="fade">
                                      <p:cBhvr>
                                        <p:cTn id="10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12" grpId="0" animBg="1"/>
      <p:bldP spid="19" grpId="0" animBg="1"/>
      <p:bldP spid="24" grpId="0" animBg="1"/>
      <p:bldP spid="29"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a:extLst>
              <a:ext uri="{FF2B5EF4-FFF2-40B4-BE49-F238E27FC236}">
                <a16:creationId xmlns:a16="http://schemas.microsoft.com/office/drawing/2014/main" id="{4A915392-8D7B-4880-8B75-892EDE7FDC47}"/>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752600" y="228600"/>
            <a:ext cx="8686800" cy="6324600"/>
          </a:xfr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1826550"/>
            <a:ext cx="7400440" cy="28216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2668796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64E4187-D573-D01D-0ED8-FFB844400EB6}"/>
              </a:ext>
            </a:extLst>
          </p:cNvPr>
          <p:cNvSpPr txBox="1">
            <a:spLocks/>
          </p:cNvSpPr>
          <p:nvPr/>
        </p:nvSpPr>
        <p:spPr>
          <a:xfrm>
            <a:off x="3982092" y="152400"/>
            <a:ext cx="8229600" cy="113378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457200" fontAlgn="auto">
              <a:spcBef>
                <a:spcPts val="0"/>
              </a:spcBef>
              <a:spcAft>
                <a:spcPts val="0"/>
              </a:spcAft>
              <a:defRPr/>
            </a:pPr>
            <a:r>
              <a:rPr lang="en-US" sz="6000" b="1" dirty="0" err="1">
                <a:ln w="6600">
                  <a:solidFill>
                    <a:srgbClr val="C0504D"/>
                  </a:solidFill>
                  <a:prstDash val="solid"/>
                </a:ln>
                <a:solidFill>
                  <a:srgbClr val="FFFF00"/>
                </a:solidFill>
                <a:effectLst>
                  <a:outerShdw dist="38100" dir="2700000" algn="tl" rotWithShape="0">
                    <a:srgbClr val="C0504D"/>
                  </a:outerShdw>
                </a:effectLst>
                <a:latin typeface="Arial-Rounded" panose="020B0500000000000000" pitchFamily="34" charset="0"/>
                <a:ea typeface="Arial-Rounded" panose="020B0500000000000000" pitchFamily="34" charset="0"/>
                <a:cs typeface="Arial-Rounded" panose="020B0500000000000000" pitchFamily="34" charset="0"/>
              </a:rPr>
              <a:t>Trò</a:t>
            </a:r>
            <a:r>
              <a:rPr lang="en-US" sz="6000" b="1" dirty="0">
                <a:ln w="6600">
                  <a:solidFill>
                    <a:srgbClr val="C0504D"/>
                  </a:solidFill>
                  <a:prstDash val="solid"/>
                </a:ln>
                <a:solidFill>
                  <a:srgbClr val="FFFF00"/>
                </a:solidFill>
                <a:effectLst>
                  <a:outerShdw dist="38100" dir="2700000" algn="tl" rotWithShape="0">
                    <a:srgbClr val="C0504D"/>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6000" b="1" dirty="0" err="1">
                <a:ln w="6600">
                  <a:solidFill>
                    <a:srgbClr val="C0504D"/>
                  </a:solidFill>
                  <a:prstDash val="solid"/>
                </a:ln>
                <a:solidFill>
                  <a:srgbClr val="FFFF00"/>
                </a:solidFill>
                <a:effectLst>
                  <a:outerShdw dist="38100" dir="2700000" algn="tl" rotWithShape="0">
                    <a:srgbClr val="C0504D"/>
                  </a:outerShdw>
                </a:effectLst>
                <a:latin typeface="Arial-Rounded" panose="020B0500000000000000" pitchFamily="34" charset="0"/>
                <a:ea typeface="Arial-Rounded" panose="020B0500000000000000" pitchFamily="34" charset="0"/>
                <a:cs typeface="Arial-Rounded" panose="020B0500000000000000" pitchFamily="34" charset="0"/>
              </a:rPr>
              <a:t>chơi</a:t>
            </a:r>
            <a:r>
              <a:rPr lang="en-US" sz="6000" b="1" dirty="0">
                <a:ln w="6600">
                  <a:solidFill>
                    <a:srgbClr val="C0504D"/>
                  </a:solidFill>
                  <a:prstDash val="solid"/>
                </a:ln>
                <a:solidFill>
                  <a:srgbClr val="FFFF00"/>
                </a:solidFill>
                <a:effectLst>
                  <a:outerShdw dist="38100" dir="2700000" algn="tl" rotWithShape="0">
                    <a:srgbClr val="C0504D"/>
                  </a:outerShdw>
                </a:effectLst>
                <a:latin typeface="Arial-Rounded" panose="020B0500000000000000" pitchFamily="34" charset="0"/>
                <a:ea typeface="Arial-Rounded" panose="020B0500000000000000" pitchFamily="34" charset="0"/>
                <a:cs typeface="Arial-Rounded" panose="020B0500000000000000" pitchFamily="34" charset="0"/>
              </a:rPr>
              <a:t>: HÁI TÁO</a:t>
            </a:r>
            <a:br>
              <a:rPr lang="en-US" sz="5000" b="1" dirty="0">
                <a:ln w="6600">
                  <a:solidFill>
                    <a:srgbClr val="C0504D"/>
                  </a:solidFill>
                  <a:prstDash val="solid"/>
                </a:ln>
                <a:solidFill>
                  <a:srgbClr val="FFFF00"/>
                </a:solidFill>
                <a:effectLst>
                  <a:outerShdw dist="38100" dir="2700000" algn="tl" rotWithShape="0">
                    <a:srgbClr val="C0504D"/>
                  </a:outerShdw>
                </a:effectLst>
                <a:latin typeface="Arial-Rounded" panose="020B0500000000000000" pitchFamily="34" charset="0"/>
                <a:ea typeface="Arial-Rounded" panose="020B0500000000000000" pitchFamily="34" charset="0"/>
                <a:cs typeface="Arial-Rounded" panose="020B0500000000000000" pitchFamily="34" charset="0"/>
              </a:rPr>
            </a:br>
            <a:endParaRPr lang="en-US" dirty="0">
              <a:solidFill>
                <a:srgbClr val="FFFF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1341">
            <a:extLst>
              <a:ext uri="{FF2B5EF4-FFF2-40B4-BE49-F238E27FC236}">
                <a16:creationId xmlns:a16="http://schemas.microsoft.com/office/drawing/2014/main" id="{AF59CE00-9685-A233-4B53-D123FC7E4A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1133476"/>
            <a:ext cx="5753100" cy="541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ontent Placeholder 4">
            <a:extLst>
              <a:ext uri="{FF2B5EF4-FFF2-40B4-BE49-F238E27FC236}">
                <a16:creationId xmlns:a16="http://schemas.microsoft.com/office/drawing/2014/main" id="{07870E26-D1E4-E9F7-0D81-EA031A0F00E8}"/>
              </a:ext>
            </a:extLst>
          </p:cNvPr>
          <p:cNvSpPr txBox="1">
            <a:spLocks/>
          </p:cNvSpPr>
          <p:nvPr/>
        </p:nvSpPr>
        <p:spPr>
          <a:xfrm>
            <a:off x="2057400" y="1981200"/>
            <a:ext cx="2057400" cy="1219200"/>
          </a:xfrm>
          <a:prstGeom prst="ellipse">
            <a:avLst/>
          </a:prstGeom>
          <a:blipFill>
            <a:blip r:embed="rId4"/>
            <a:stretch>
              <a:fillRect/>
            </a:stretch>
          </a:blipFill>
          <a:ln cap="flat" algn="ctr">
            <a:round/>
            <a:headEnd type="none" w="med" len="med"/>
            <a:tailEnd type="none" w="med" len="med"/>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auto">
              <a:spcBef>
                <a:spcPts val="0"/>
              </a:spcBef>
              <a:spcAft>
                <a:spcPts val="0"/>
              </a:spcAft>
              <a:buFont typeface="Arial" panose="020B0604020202020204" pitchFamily="34" charset="0"/>
              <a:buNone/>
              <a:defRPr/>
            </a:pPr>
            <a:r>
              <a:rPr lang="en-US" sz="36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vào</a:t>
            </a:r>
            <a:endParaRPr lang="en-US" sz="3600"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Oval 5">
            <a:extLst>
              <a:ext uri="{FF2B5EF4-FFF2-40B4-BE49-F238E27FC236}">
                <a16:creationId xmlns:a16="http://schemas.microsoft.com/office/drawing/2014/main" id="{28550F10-A0AA-FB42-96E1-CC24A74E57F7}"/>
              </a:ext>
            </a:extLst>
          </p:cNvPr>
          <p:cNvSpPr/>
          <p:nvPr/>
        </p:nvSpPr>
        <p:spPr bwMode="auto">
          <a:xfrm>
            <a:off x="1863725" y="3489325"/>
            <a:ext cx="2012950" cy="1322388"/>
          </a:xfrm>
          <a:prstGeom prst="ellipse">
            <a:avLst/>
          </a:prstGeom>
          <a:blipFill>
            <a:blip r:embed="rId4"/>
            <a:stretch>
              <a:fillRect/>
            </a:stretch>
          </a:blipFill>
          <a:ln w="9525" cap="flat" cmpd="sng" algn="ctr">
            <a:noFill/>
            <a:prstDash val="solid"/>
            <a:round/>
            <a:headEnd type="none" w="med" len="med"/>
            <a:tailEnd type="none" w="med" len="med"/>
          </a:ln>
          <a:effectLst/>
        </p:spPr>
        <p:txBody>
          <a:bodyPr/>
          <a:lstStyle/>
          <a:p>
            <a:pPr algn="ctr" fontAlgn="auto">
              <a:spcBef>
                <a:spcPts val="0"/>
              </a:spcBef>
              <a:spcAft>
                <a:spcPts val="0"/>
              </a:spcAft>
              <a:defRPr/>
            </a:pPr>
            <a:r>
              <a:rPr lang="en-US" sz="4000" b="1" kern="0" dirty="0" err="1">
                <a:solidFill>
                  <a:sysClr val="window" lastClr="FFFFFF"/>
                </a:solidFill>
                <a:latin typeface="Arial-Rounded" panose="020B0500000000000000" pitchFamily="34" charset="0"/>
                <a:ea typeface="Arial-Rounded" panose="020B0500000000000000" pitchFamily="34" charset="0"/>
                <a:cs typeface="Arial-Rounded" panose="020B0500000000000000" pitchFamily="34" charset="0"/>
              </a:rPr>
              <a:t>kéo</a:t>
            </a:r>
            <a:endParaRPr lang="en-US" sz="4000" b="1" kern="0" dirty="0">
              <a:solidFill>
                <a:sysClr val="window" lastClr="FFFFFF"/>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Oval 12">
            <a:extLst>
              <a:ext uri="{FF2B5EF4-FFF2-40B4-BE49-F238E27FC236}">
                <a16:creationId xmlns:a16="http://schemas.microsoft.com/office/drawing/2014/main" id="{DCA8AB8A-9DB3-D117-6F10-10A5E885E4DE}"/>
              </a:ext>
            </a:extLst>
          </p:cNvPr>
          <p:cNvSpPr>
            <a:spLocks noChangeArrowheads="1"/>
          </p:cNvSpPr>
          <p:nvPr/>
        </p:nvSpPr>
        <p:spPr bwMode="auto">
          <a:xfrm>
            <a:off x="1874839" y="5011738"/>
            <a:ext cx="2020887" cy="1350962"/>
          </a:xfrm>
          <a:prstGeom prst="ellipse">
            <a:avLst/>
          </a:prstGeom>
          <a:blipFill>
            <a:blip r:embed="rId4"/>
            <a:stretch>
              <a:fillRect/>
            </a:stretch>
          </a:blipFill>
          <a:ln w="9525" algn="ctr">
            <a:noFill/>
            <a:round/>
            <a:headEnd/>
            <a:tailEnd/>
          </a:ln>
        </p:spPr>
        <p:txBody>
          <a:bodyPr/>
          <a:lstStyle/>
          <a:p>
            <a:pPr algn="ctr" fontAlgn="auto">
              <a:spcBef>
                <a:spcPts val="0"/>
              </a:spcBef>
              <a:spcAft>
                <a:spcPts val="0"/>
              </a:spcAft>
              <a:defRPr/>
            </a:pPr>
            <a:endParaRPr lang="en-US" sz="2000" kern="0" dirty="0">
              <a:solidFill>
                <a:sysClr val="window" lastClr="FFFFFF"/>
              </a:solidFill>
              <a:latin typeface="Arial-Rounded" panose="020B0500000000000000" pitchFamily="34" charset="0"/>
              <a:ea typeface="Arial-Rounded" panose="020B0500000000000000" pitchFamily="34" charset="0"/>
              <a:cs typeface="Arial-Rounded" panose="020B0500000000000000" pitchFamily="34" charset="0"/>
            </a:endParaRPr>
          </a:p>
          <a:p>
            <a:pPr algn="ctr" fontAlgn="auto">
              <a:spcBef>
                <a:spcPts val="0"/>
              </a:spcBef>
              <a:spcAft>
                <a:spcPts val="0"/>
              </a:spcAft>
              <a:defRPr/>
            </a:pPr>
            <a:r>
              <a:rPr lang="en-US" sz="40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cao</a:t>
            </a:r>
            <a:endParaRPr lang="en-US" sz="4000" b="1" kern="0"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Oval 13">
            <a:extLst>
              <a:ext uri="{FF2B5EF4-FFF2-40B4-BE49-F238E27FC236}">
                <a16:creationId xmlns:a16="http://schemas.microsoft.com/office/drawing/2014/main" id="{7F45A6D7-4C0F-2EFC-3452-9E860FCBEAC5}"/>
              </a:ext>
            </a:extLst>
          </p:cNvPr>
          <p:cNvSpPr/>
          <p:nvPr/>
        </p:nvSpPr>
        <p:spPr bwMode="auto">
          <a:xfrm>
            <a:off x="8562976" y="2116138"/>
            <a:ext cx="1947863" cy="1312862"/>
          </a:xfrm>
          <a:prstGeom prst="ellipse">
            <a:avLst/>
          </a:prstGeom>
          <a:blipFill>
            <a:blip r:embed="rId4"/>
            <a:stretch>
              <a:fillRect/>
            </a:stretch>
          </a:blipFill>
          <a:ln w="9525" cap="flat" cmpd="sng" algn="ctr">
            <a:noFill/>
            <a:prstDash val="solid"/>
            <a:round/>
            <a:headEnd type="none" w="med" len="med"/>
            <a:tailEnd type="none" w="med" len="med"/>
          </a:ln>
          <a:effectLst/>
        </p:spPr>
        <p:txBody>
          <a:bodyPr/>
          <a:lstStyle/>
          <a:p>
            <a:pPr algn="ctr" fontAlgn="auto">
              <a:spcBef>
                <a:spcPts val="0"/>
              </a:spcBef>
              <a:spcAft>
                <a:spcPts val="0"/>
              </a:spcAft>
              <a:defRPr/>
            </a:pPr>
            <a:endParaRPr lang="en-US" sz="2000" b="1" kern="0" dirty="0">
              <a:solidFill>
                <a:sysClr val="window" lastClr="FFFFFF"/>
              </a:solidFill>
              <a:latin typeface="Arial-Rounded" panose="020B0500000000000000" pitchFamily="34" charset="0"/>
              <a:ea typeface="Arial-Rounded" panose="020B0500000000000000" pitchFamily="34" charset="0"/>
              <a:cs typeface="Arial-Rounded" panose="020B0500000000000000" pitchFamily="34" charset="0"/>
            </a:endParaRPr>
          </a:p>
          <a:p>
            <a:pPr algn="ctr" fontAlgn="auto">
              <a:spcBef>
                <a:spcPts val="0"/>
              </a:spcBef>
              <a:spcAft>
                <a:spcPts val="0"/>
              </a:spcAft>
              <a:defRPr/>
            </a:pPr>
            <a:r>
              <a:rPr lang="en-US" sz="4000" b="1" kern="0" dirty="0" err="1">
                <a:solidFill>
                  <a:sysClr val="window" lastClr="FFFFFF"/>
                </a:solidFill>
                <a:latin typeface="Arial-Rounded" panose="020B0500000000000000" pitchFamily="34" charset="0"/>
                <a:ea typeface="Arial-Rounded" panose="020B0500000000000000" pitchFamily="34" charset="0"/>
                <a:cs typeface="Arial-Rounded" panose="020B0500000000000000" pitchFamily="34" charset="0"/>
              </a:rPr>
              <a:t>béo</a:t>
            </a:r>
            <a:endParaRPr lang="en-US" sz="4000" b="1" kern="0" dirty="0">
              <a:solidFill>
                <a:sysClr val="window" lastClr="FFFFFF"/>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Oval 14">
            <a:extLst>
              <a:ext uri="{FF2B5EF4-FFF2-40B4-BE49-F238E27FC236}">
                <a16:creationId xmlns:a16="http://schemas.microsoft.com/office/drawing/2014/main" id="{79D5710B-3190-1B46-5B11-8E633474FD41}"/>
              </a:ext>
            </a:extLst>
          </p:cNvPr>
          <p:cNvSpPr/>
          <p:nvPr/>
        </p:nvSpPr>
        <p:spPr bwMode="auto">
          <a:xfrm>
            <a:off x="8153400" y="4802189"/>
            <a:ext cx="2057400" cy="1165225"/>
          </a:xfrm>
          <a:prstGeom prst="ellipse">
            <a:avLst/>
          </a:prstGeom>
          <a:blipFill>
            <a:blip r:embed="rId4"/>
            <a:stretch>
              <a:fillRect/>
            </a:stretch>
          </a:blipFill>
          <a:ln w="9525" cap="flat" cmpd="sng" algn="ctr">
            <a:noFill/>
            <a:prstDash val="solid"/>
            <a:round/>
            <a:headEnd type="none" w="med" len="med"/>
            <a:tailEnd type="none" w="med" len="med"/>
          </a:ln>
          <a:effectLst/>
        </p:spPr>
        <p:txBody>
          <a:bodyPr/>
          <a:lstStyle/>
          <a:p>
            <a:pPr algn="ctr" fontAlgn="auto">
              <a:spcBef>
                <a:spcPts val="0"/>
              </a:spcBef>
              <a:spcAft>
                <a:spcPts val="0"/>
              </a:spcAft>
              <a:defRPr/>
            </a:pPr>
            <a:r>
              <a:rPr lang="en-US" sz="4000" b="1" kern="0" dirty="0" err="1">
                <a:solidFill>
                  <a:sysClr val="window" lastClr="FFFFFF"/>
                </a:solidFill>
                <a:latin typeface="Arial-Rounded" panose="020B0500000000000000" pitchFamily="34" charset="0"/>
                <a:ea typeface="Arial-Rounded" panose="020B0500000000000000" pitchFamily="34" charset="0"/>
                <a:cs typeface="Arial-Rounded" panose="020B0500000000000000" pitchFamily="34" charset="0"/>
              </a:rPr>
              <a:t>mèo</a:t>
            </a:r>
            <a:endParaRPr lang="en-US" sz="4000" b="1" kern="0" dirty="0">
              <a:solidFill>
                <a:sysClr val="window" lastClr="FFFFFF"/>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TextBox 15">
            <a:extLst>
              <a:ext uri="{FF2B5EF4-FFF2-40B4-BE49-F238E27FC236}">
                <a16:creationId xmlns:a16="http://schemas.microsoft.com/office/drawing/2014/main" id="{F4009FE0-3EA5-3057-1293-3DC8F330C31A}"/>
              </a:ext>
            </a:extLst>
          </p:cNvPr>
          <p:cNvSpPr txBox="1">
            <a:spLocks noChangeArrowheads="1"/>
          </p:cNvSpPr>
          <p:nvPr/>
        </p:nvSpPr>
        <p:spPr bwMode="auto">
          <a:xfrm>
            <a:off x="6943725" y="2590801"/>
            <a:ext cx="533400" cy="708025"/>
          </a:xfrm>
          <a:prstGeom prst="rect">
            <a:avLst/>
          </a:prstGeom>
          <a:noFill/>
          <a:ln w="9525">
            <a:noFill/>
            <a:miter lim="800000"/>
            <a:headEnd/>
            <a:tailEnd/>
          </a:ln>
        </p:spPr>
        <p:txBody>
          <a:bodyPr>
            <a:spAutoFit/>
          </a:bodyPr>
          <a:lstStyle/>
          <a:p>
            <a:pPr fontAlgn="auto">
              <a:spcBef>
                <a:spcPts val="0"/>
              </a:spcBef>
              <a:spcAft>
                <a:spcPts val="0"/>
              </a:spcAft>
              <a:defRPr/>
            </a:pPr>
            <a:r>
              <a:rPr lang="en-US" sz="4000" b="1" kern="0" dirty="0">
                <a:solidFill>
                  <a:sysClr val="window" lastClr="FFFFFF"/>
                </a:solidFill>
                <a:latin typeface="Arial-Rounded" panose="020B0500000000000000" pitchFamily="34" charset="0"/>
                <a:ea typeface="Arial-Rounded" panose="020B0500000000000000" pitchFamily="34" charset="0"/>
                <a:cs typeface="Arial-Rounded" panose="020B0500000000000000" pitchFamily="34" charset="0"/>
              </a:rPr>
              <a:t>1</a:t>
            </a:r>
          </a:p>
        </p:txBody>
      </p:sp>
      <p:sp>
        <p:nvSpPr>
          <p:cNvPr id="17" name="TextBox 16">
            <a:extLst>
              <a:ext uri="{FF2B5EF4-FFF2-40B4-BE49-F238E27FC236}">
                <a16:creationId xmlns:a16="http://schemas.microsoft.com/office/drawing/2014/main" id="{F8D72D99-C5AA-86B0-6A5A-6168828A4F9D}"/>
              </a:ext>
            </a:extLst>
          </p:cNvPr>
          <p:cNvSpPr txBox="1">
            <a:spLocks noChangeArrowheads="1"/>
          </p:cNvSpPr>
          <p:nvPr/>
        </p:nvSpPr>
        <p:spPr bwMode="auto">
          <a:xfrm>
            <a:off x="6248400" y="3492501"/>
            <a:ext cx="533400" cy="708025"/>
          </a:xfrm>
          <a:prstGeom prst="rect">
            <a:avLst/>
          </a:prstGeom>
          <a:noFill/>
          <a:ln w="9525">
            <a:noFill/>
            <a:miter lim="800000"/>
            <a:headEnd/>
            <a:tailEnd/>
          </a:ln>
        </p:spPr>
        <p:txBody>
          <a:bodyPr>
            <a:spAutoFit/>
          </a:bodyPr>
          <a:lstStyle/>
          <a:p>
            <a:pPr fontAlgn="auto">
              <a:spcBef>
                <a:spcPts val="0"/>
              </a:spcBef>
              <a:spcAft>
                <a:spcPts val="0"/>
              </a:spcAft>
              <a:defRPr/>
            </a:pPr>
            <a:r>
              <a:rPr lang="en-US" sz="4000" b="1" kern="0" dirty="0">
                <a:solidFill>
                  <a:sysClr val="window" lastClr="FFFFFF"/>
                </a:solidFill>
                <a:latin typeface="Arial-Rounded" panose="020B0500000000000000" pitchFamily="34" charset="0"/>
                <a:ea typeface="Arial-Rounded" panose="020B0500000000000000" pitchFamily="34" charset="0"/>
                <a:cs typeface="Arial-Rounded" panose="020B0500000000000000" pitchFamily="34" charset="0"/>
              </a:rPr>
              <a:t>2</a:t>
            </a:r>
          </a:p>
        </p:txBody>
      </p:sp>
      <p:sp>
        <p:nvSpPr>
          <p:cNvPr id="18" name="TextBox 17">
            <a:extLst>
              <a:ext uri="{FF2B5EF4-FFF2-40B4-BE49-F238E27FC236}">
                <a16:creationId xmlns:a16="http://schemas.microsoft.com/office/drawing/2014/main" id="{51717841-9D7F-DFD4-E527-95C4E9A91C4E}"/>
              </a:ext>
            </a:extLst>
          </p:cNvPr>
          <p:cNvSpPr txBox="1">
            <a:spLocks noChangeArrowheads="1"/>
          </p:cNvSpPr>
          <p:nvPr/>
        </p:nvSpPr>
        <p:spPr bwMode="auto">
          <a:xfrm>
            <a:off x="5248275" y="2701926"/>
            <a:ext cx="533400" cy="708025"/>
          </a:xfrm>
          <a:prstGeom prst="rect">
            <a:avLst/>
          </a:prstGeom>
          <a:noFill/>
          <a:ln w="9525">
            <a:noFill/>
            <a:miter lim="800000"/>
            <a:headEnd/>
            <a:tailEnd/>
          </a:ln>
        </p:spPr>
        <p:txBody>
          <a:bodyPr>
            <a:spAutoFit/>
          </a:bodyPr>
          <a:lstStyle/>
          <a:p>
            <a:pPr fontAlgn="auto">
              <a:spcBef>
                <a:spcPts val="0"/>
              </a:spcBef>
              <a:spcAft>
                <a:spcPts val="0"/>
              </a:spcAft>
              <a:defRPr/>
            </a:pPr>
            <a:r>
              <a:rPr lang="en-US" sz="4000" b="1" kern="0" dirty="0">
                <a:solidFill>
                  <a:sysClr val="window" lastClr="FFFFFF"/>
                </a:solidFill>
                <a:latin typeface="Arial-Rounded" panose="020B0500000000000000" pitchFamily="34" charset="0"/>
                <a:ea typeface="Arial-Rounded" panose="020B0500000000000000" pitchFamily="34" charset="0"/>
                <a:cs typeface="Arial-Rounded" panose="020B0500000000000000" pitchFamily="34" charset="0"/>
              </a:rPr>
              <a:t>3</a:t>
            </a:r>
          </a:p>
        </p:txBody>
      </p:sp>
      <p:sp>
        <p:nvSpPr>
          <p:cNvPr id="19" name="TextBox 18">
            <a:extLst>
              <a:ext uri="{FF2B5EF4-FFF2-40B4-BE49-F238E27FC236}">
                <a16:creationId xmlns:a16="http://schemas.microsoft.com/office/drawing/2014/main" id="{3273B174-EDAD-84AD-9DA7-959ABFCBFE94}"/>
              </a:ext>
            </a:extLst>
          </p:cNvPr>
          <p:cNvSpPr txBox="1">
            <a:spLocks noChangeArrowheads="1"/>
          </p:cNvSpPr>
          <p:nvPr/>
        </p:nvSpPr>
        <p:spPr bwMode="auto">
          <a:xfrm>
            <a:off x="4714875" y="3897314"/>
            <a:ext cx="533400" cy="708025"/>
          </a:xfrm>
          <a:prstGeom prst="rect">
            <a:avLst/>
          </a:prstGeom>
          <a:noFill/>
          <a:ln w="9525">
            <a:noFill/>
            <a:miter lim="800000"/>
            <a:headEnd/>
            <a:tailEnd/>
          </a:ln>
        </p:spPr>
        <p:txBody>
          <a:bodyPr>
            <a:spAutoFit/>
          </a:bodyPr>
          <a:lstStyle/>
          <a:p>
            <a:pPr fontAlgn="auto">
              <a:spcBef>
                <a:spcPts val="0"/>
              </a:spcBef>
              <a:spcAft>
                <a:spcPts val="0"/>
              </a:spcAft>
              <a:defRPr/>
            </a:pPr>
            <a:r>
              <a:rPr lang="en-US" sz="4000" b="1" kern="0" dirty="0">
                <a:solidFill>
                  <a:sysClr val="window" lastClr="FFFFFF"/>
                </a:solidFill>
                <a:latin typeface="Arial-Rounded" panose="020B0500000000000000" pitchFamily="34" charset="0"/>
                <a:ea typeface="Arial-Rounded" panose="020B0500000000000000" pitchFamily="34" charset="0"/>
                <a:cs typeface="Arial-Rounded" panose="020B0500000000000000" pitchFamily="34" charset="0"/>
              </a:rPr>
              <a:t>4</a:t>
            </a:r>
          </a:p>
        </p:txBody>
      </p:sp>
      <p:sp>
        <p:nvSpPr>
          <p:cNvPr id="20" name="TextBox 19">
            <a:extLst>
              <a:ext uri="{FF2B5EF4-FFF2-40B4-BE49-F238E27FC236}">
                <a16:creationId xmlns:a16="http://schemas.microsoft.com/office/drawing/2014/main" id="{54A795C1-7861-819A-7D6C-3B8765847EC7}"/>
              </a:ext>
            </a:extLst>
          </p:cNvPr>
          <p:cNvSpPr txBox="1">
            <a:spLocks noChangeArrowheads="1"/>
          </p:cNvSpPr>
          <p:nvPr/>
        </p:nvSpPr>
        <p:spPr bwMode="auto">
          <a:xfrm>
            <a:off x="7324725" y="4038601"/>
            <a:ext cx="533400" cy="708025"/>
          </a:xfrm>
          <a:prstGeom prst="rect">
            <a:avLst/>
          </a:prstGeom>
          <a:noFill/>
          <a:ln w="9525">
            <a:noFill/>
            <a:miter lim="800000"/>
            <a:headEnd/>
            <a:tailEnd/>
          </a:ln>
        </p:spPr>
        <p:txBody>
          <a:bodyPr>
            <a:spAutoFit/>
          </a:bodyPr>
          <a:lstStyle/>
          <a:p>
            <a:pPr fontAlgn="auto">
              <a:spcBef>
                <a:spcPts val="0"/>
              </a:spcBef>
              <a:spcAft>
                <a:spcPts val="0"/>
              </a:spcAft>
              <a:defRPr/>
            </a:pPr>
            <a:r>
              <a:rPr lang="en-US" sz="4000" b="1" kern="0" dirty="0">
                <a:solidFill>
                  <a:sysClr val="window" lastClr="FFFFFF"/>
                </a:solidFill>
                <a:latin typeface="Arial-Rounded" panose="020B0500000000000000" pitchFamily="34" charset="0"/>
                <a:ea typeface="Arial-Rounded" panose="020B0500000000000000" pitchFamily="34" charset="0"/>
                <a:cs typeface="Arial-Rounded" panose="020B0500000000000000" pitchFamily="34" charset="0"/>
              </a:rPr>
              <a:t>5</a:t>
            </a:r>
          </a:p>
        </p:txBody>
      </p:sp>
    </p:spTree>
    <p:extLst>
      <p:ext uri="{BB962C8B-B14F-4D97-AF65-F5344CB8AC3E}">
        <p14:creationId xmlns:p14="http://schemas.microsoft.com/office/powerpoint/2010/main" val="891940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4" presetClass="entr" presetSubtype="0" accel="10000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strVal val="#ppt_w*0.05"/>
                                          </p:val>
                                        </p:tav>
                                        <p:tav tm="100000">
                                          <p:val>
                                            <p:strVal val="#ppt_w"/>
                                          </p:val>
                                        </p:tav>
                                      </p:tavLst>
                                    </p:anim>
                                    <p:anim calcmode="lin" valueType="num">
                                      <p:cBhvr>
                                        <p:cTn id="8" dur="500" fill="hold"/>
                                        <p:tgtEl>
                                          <p:spTgt spid="5"/>
                                        </p:tgtEl>
                                        <p:attrNameLst>
                                          <p:attrName>ppt_h</p:attrName>
                                        </p:attrNameLst>
                                      </p:cBhvr>
                                      <p:tavLst>
                                        <p:tav tm="0">
                                          <p:val>
                                            <p:strVal val="#ppt_h"/>
                                          </p:val>
                                        </p:tav>
                                        <p:tav tm="100000">
                                          <p:val>
                                            <p:strVal val="#ppt_h"/>
                                          </p:val>
                                        </p:tav>
                                      </p:tavLst>
                                    </p:anim>
                                    <p:anim calcmode="lin" valueType="num">
                                      <p:cBhvr>
                                        <p:cTn id="9" dur="500" fill="hold"/>
                                        <p:tgtEl>
                                          <p:spTgt spid="5"/>
                                        </p:tgtEl>
                                        <p:attrNameLst>
                                          <p:attrName>ppt_x</p:attrName>
                                        </p:attrNameLst>
                                      </p:cBhvr>
                                      <p:tavLst>
                                        <p:tav tm="0">
                                          <p:val>
                                            <p:strVal val="#ppt_x-.2"/>
                                          </p:val>
                                        </p:tav>
                                        <p:tav tm="100000">
                                          <p:val>
                                            <p:strVal val="#ppt_x"/>
                                          </p:val>
                                        </p:tav>
                                      </p:tavLst>
                                    </p:anim>
                                    <p:anim calcmode="lin" valueType="num">
                                      <p:cBhvr>
                                        <p:cTn id="10" dur="500" fill="hold"/>
                                        <p:tgtEl>
                                          <p:spTgt spid="5"/>
                                        </p:tgtEl>
                                        <p:attrNameLst>
                                          <p:attrName>ppt_y</p:attrName>
                                        </p:attrNameLst>
                                      </p:cBhvr>
                                      <p:tavLst>
                                        <p:tav tm="0">
                                          <p:val>
                                            <p:strVal val="#ppt_y"/>
                                          </p:val>
                                        </p:tav>
                                        <p:tav tm="100000">
                                          <p:val>
                                            <p:strVal val="#ppt_y"/>
                                          </p:val>
                                        </p:tav>
                                      </p:tavLst>
                                    </p:anim>
                                    <p:animEffect transition="in" filter="fad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54" presetClass="entr" presetSubtype="0" accel="10000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500" fill="hold"/>
                                        <p:tgtEl>
                                          <p:spTgt spid="6"/>
                                        </p:tgtEl>
                                        <p:attrNameLst>
                                          <p:attrName>ppt_w</p:attrName>
                                        </p:attrNameLst>
                                      </p:cBhvr>
                                      <p:tavLst>
                                        <p:tav tm="0">
                                          <p:val>
                                            <p:strVal val="#ppt_w*0.05"/>
                                          </p:val>
                                        </p:tav>
                                        <p:tav tm="100000">
                                          <p:val>
                                            <p:strVal val="#ppt_w"/>
                                          </p:val>
                                        </p:tav>
                                      </p:tavLst>
                                    </p:anim>
                                    <p:anim calcmode="lin" valueType="num">
                                      <p:cBhvr>
                                        <p:cTn id="17" dur="500" fill="hold"/>
                                        <p:tgtEl>
                                          <p:spTgt spid="6"/>
                                        </p:tgtEl>
                                        <p:attrNameLst>
                                          <p:attrName>ppt_h</p:attrName>
                                        </p:attrNameLst>
                                      </p:cBhvr>
                                      <p:tavLst>
                                        <p:tav tm="0">
                                          <p:val>
                                            <p:strVal val="#ppt_h"/>
                                          </p:val>
                                        </p:tav>
                                        <p:tav tm="100000">
                                          <p:val>
                                            <p:strVal val="#ppt_h"/>
                                          </p:val>
                                        </p:tav>
                                      </p:tavLst>
                                    </p:anim>
                                    <p:anim calcmode="lin" valueType="num">
                                      <p:cBhvr>
                                        <p:cTn id="18" dur="500" fill="hold"/>
                                        <p:tgtEl>
                                          <p:spTgt spid="6"/>
                                        </p:tgtEl>
                                        <p:attrNameLst>
                                          <p:attrName>ppt_x</p:attrName>
                                        </p:attrNameLst>
                                      </p:cBhvr>
                                      <p:tavLst>
                                        <p:tav tm="0">
                                          <p:val>
                                            <p:strVal val="#ppt_x-.2"/>
                                          </p:val>
                                        </p:tav>
                                        <p:tav tm="100000">
                                          <p:val>
                                            <p:strVal val="#ppt_x"/>
                                          </p:val>
                                        </p:tav>
                                      </p:tavLst>
                                    </p:anim>
                                    <p:anim calcmode="lin" valueType="num">
                                      <p:cBhvr>
                                        <p:cTn id="19" dur="500" fill="hold"/>
                                        <p:tgtEl>
                                          <p:spTgt spid="6"/>
                                        </p:tgtEl>
                                        <p:attrNameLst>
                                          <p:attrName>ppt_y</p:attrName>
                                        </p:attrNameLst>
                                      </p:cBhvr>
                                      <p:tavLst>
                                        <p:tav tm="0">
                                          <p:val>
                                            <p:strVal val="#ppt_y"/>
                                          </p:val>
                                        </p:tav>
                                        <p:tav tm="100000">
                                          <p:val>
                                            <p:strVal val="#ppt_y"/>
                                          </p:val>
                                        </p:tav>
                                      </p:tavLst>
                                    </p:anim>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54" presetClass="entr" presetSubtype="0" accel="10000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p:cTn id="25" dur="500" fill="hold"/>
                                        <p:tgtEl>
                                          <p:spTgt spid="13"/>
                                        </p:tgtEl>
                                        <p:attrNameLst>
                                          <p:attrName>ppt_w</p:attrName>
                                        </p:attrNameLst>
                                      </p:cBhvr>
                                      <p:tavLst>
                                        <p:tav tm="0">
                                          <p:val>
                                            <p:strVal val="#ppt_w*0.05"/>
                                          </p:val>
                                        </p:tav>
                                        <p:tav tm="100000">
                                          <p:val>
                                            <p:strVal val="#ppt_w"/>
                                          </p:val>
                                        </p:tav>
                                      </p:tavLst>
                                    </p:anim>
                                    <p:anim calcmode="lin" valueType="num">
                                      <p:cBhvr>
                                        <p:cTn id="26" dur="500" fill="hold"/>
                                        <p:tgtEl>
                                          <p:spTgt spid="13"/>
                                        </p:tgtEl>
                                        <p:attrNameLst>
                                          <p:attrName>ppt_h</p:attrName>
                                        </p:attrNameLst>
                                      </p:cBhvr>
                                      <p:tavLst>
                                        <p:tav tm="0">
                                          <p:val>
                                            <p:strVal val="#ppt_h"/>
                                          </p:val>
                                        </p:tav>
                                        <p:tav tm="100000">
                                          <p:val>
                                            <p:strVal val="#ppt_h"/>
                                          </p:val>
                                        </p:tav>
                                      </p:tavLst>
                                    </p:anim>
                                    <p:anim calcmode="lin" valueType="num">
                                      <p:cBhvr>
                                        <p:cTn id="27" dur="500" fill="hold"/>
                                        <p:tgtEl>
                                          <p:spTgt spid="13"/>
                                        </p:tgtEl>
                                        <p:attrNameLst>
                                          <p:attrName>ppt_x</p:attrName>
                                        </p:attrNameLst>
                                      </p:cBhvr>
                                      <p:tavLst>
                                        <p:tav tm="0">
                                          <p:val>
                                            <p:strVal val="#ppt_x-.2"/>
                                          </p:val>
                                        </p:tav>
                                        <p:tav tm="100000">
                                          <p:val>
                                            <p:strVal val="#ppt_x"/>
                                          </p:val>
                                        </p:tav>
                                      </p:tavLst>
                                    </p:anim>
                                    <p:anim calcmode="lin" valueType="num">
                                      <p:cBhvr>
                                        <p:cTn id="28" dur="500" fill="hold"/>
                                        <p:tgtEl>
                                          <p:spTgt spid="13"/>
                                        </p:tgtEl>
                                        <p:attrNameLst>
                                          <p:attrName>ppt_y</p:attrName>
                                        </p:attrNameLst>
                                      </p:cBhvr>
                                      <p:tavLst>
                                        <p:tav tm="0">
                                          <p:val>
                                            <p:strVal val="#ppt_y"/>
                                          </p:val>
                                        </p:tav>
                                        <p:tav tm="100000">
                                          <p:val>
                                            <p:strVal val="#ppt_y"/>
                                          </p:val>
                                        </p:tav>
                                      </p:tavLst>
                                    </p:anim>
                                    <p:animEffect transition="in" filter="fade">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54" presetClass="entr" presetSubtype="0" accel="100000"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 calcmode="lin" valueType="num">
                                      <p:cBhvr>
                                        <p:cTn id="34" dur="500" fill="hold"/>
                                        <p:tgtEl>
                                          <p:spTgt spid="14"/>
                                        </p:tgtEl>
                                        <p:attrNameLst>
                                          <p:attrName>ppt_w</p:attrName>
                                        </p:attrNameLst>
                                      </p:cBhvr>
                                      <p:tavLst>
                                        <p:tav tm="0">
                                          <p:val>
                                            <p:strVal val="#ppt_w*0.05"/>
                                          </p:val>
                                        </p:tav>
                                        <p:tav tm="100000">
                                          <p:val>
                                            <p:strVal val="#ppt_w"/>
                                          </p:val>
                                        </p:tav>
                                      </p:tavLst>
                                    </p:anim>
                                    <p:anim calcmode="lin" valueType="num">
                                      <p:cBhvr>
                                        <p:cTn id="35" dur="500" fill="hold"/>
                                        <p:tgtEl>
                                          <p:spTgt spid="14"/>
                                        </p:tgtEl>
                                        <p:attrNameLst>
                                          <p:attrName>ppt_h</p:attrName>
                                        </p:attrNameLst>
                                      </p:cBhvr>
                                      <p:tavLst>
                                        <p:tav tm="0">
                                          <p:val>
                                            <p:strVal val="#ppt_h"/>
                                          </p:val>
                                        </p:tav>
                                        <p:tav tm="100000">
                                          <p:val>
                                            <p:strVal val="#ppt_h"/>
                                          </p:val>
                                        </p:tav>
                                      </p:tavLst>
                                    </p:anim>
                                    <p:anim calcmode="lin" valueType="num">
                                      <p:cBhvr>
                                        <p:cTn id="36" dur="500" fill="hold"/>
                                        <p:tgtEl>
                                          <p:spTgt spid="14"/>
                                        </p:tgtEl>
                                        <p:attrNameLst>
                                          <p:attrName>ppt_x</p:attrName>
                                        </p:attrNameLst>
                                      </p:cBhvr>
                                      <p:tavLst>
                                        <p:tav tm="0">
                                          <p:val>
                                            <p:strVal val="#ppt_x-.2"/>
                                          </p:val>
                                        </p:tav>
                                        <p:tav tm="100000">
                                          <p:val>
                                            <p:strVal val="#ppt_x"/>
                                          </p:val>
                                        </p:tav>
                                      </p:tavLst>
                                    </p:anim>
                                    <p:anim calcmode="lin" valueType="num">
                                      <p:cBhvr>
                                        <p:cTn id="37" dur="500" fill="hold"/>
                                        <p:tgtEl>
                                          <p:spTgt spid="14"/>
                                        </p:tgtEl>
                                        <p:attrNameLst>
                                          <p:attrName>ppt_y</p:attrName>
                                        </p:attrNameLst>
                                      </p:cBhvr>
                                      <p:tavLst>
                                        <p:tav tm="0">
                                          <p:val>
                                            <p:strVal val="#ppt_y"/>
                                          </p:val>
                                        </p:tav>
                                        <p:tav tm="100000">
                                          <p:val>
                                            <p:strVal val="#ppt_y"/>
                                          </p:val>
                                        </p:tav>
                                      </p:tavLst>
                                    </p:anim>
                                    <p:animEffect transition="in" filter="fade">
                                      <p:cBhvr>
                                        <p:cTn id="38" dur="500"/>
                                        <p:tgtEl>
                                          <p:spTgt spid="14"/>
                                        </p:tgtEl>
                                      </p:cBhvr>
                                    </p:animEffect>
                                  </p:childTnLst>
                                </p:cTn>
                              </p:par>
                            </p:childTnLst>
                          </p:cTn>
                        </p:par>
                      </p:childTnLst>
                    </p:cTn>
                  </p:par>
                  <p:par>
                    <p:cTn id="39" fill="hold">
                      <p:stCondLst>
                        <p:cond delay="indefinite"/>
                      </p:stCondLst>
                      <p:childTnLst>
                        <p:par>
                          <p:cTn id="40" fill="hold">
                            <p:stCondLst>
                              <p:cond delay="0"/>
                            </p:stCondLst>
                            <p:childTnLst>
                              <p:par>
                                <p:cTn id="41" presetID="54" presetClass="entr" presetSubtype="0" accel="10000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p:cTn id="43" dur="500" fill="hold"/>
                                        <p:tgtEl>
                                          <p:spTgt spid="15"/>
                                        </p:tgtEl>
                                        <p:attrNameLst>
                                          <p:attrName>ppt_w</p:attrName>
                                        </p:attrNameLst>
                                      </p:cBhvr>
                                      <p:tavLst>
                                        <p:tav tm="0">
                                          <p:val>
                                            <p:strVal val="#ppt_w*0.05"/>
                                          </p:val>
                                        </p:tav>
                                        <p:tav tm="100000">
                                          <p:val>
                                            <p:strVal val="#ppt_w"/>
                                          </p:val>
                                        </p:tav>
                                      </p:tavLst>
                                    </p:anim>
                                    <p:anim calcmode="lin" valueType="num">
                                      <p:cBhvr>
                                        <p:cTn id="44" dur="500" fill="hold"/>
                                        <p:tgtEl>
                                          <p:spTgt spid="15"/>
                                        </p:tgtEl>
                                        <p:attrNameLst>
                                          <p:attrName>ppt_h</p:attrName>
                                        </p:attrNameLst>
                                      </p:cBhvr>
                                      <p:tavLst>
                                        <p:tav tm="0">
                                          <p:val>
                                            <p:strVal val="#ppt_h"/>
                                          </p:val>
                                        </p:tav>
                                        <p:tav tm="100000">
                                          <p:val>
                                            <p:strVal val="#ppt_h"/>
                                          </p:val>
                                        </p:tav>
                                      </p:tavLst>
                                    </p:anim>
                                    <p:anim calcmode="lin" valueType="num">
                                      <p:cBhvr>
                                        <p:cTn id="45" dur="500" fill="hold"/>
                                        <p:tgtEl>
                                          <p:spTgt spid="15"/>
                                        </p:tgtEl>
                                        <p:attrNameLst>
                                          <p:attrName>ppt_x</p:attrName>
                                        </p:attrNameLst>
                                      </p:cBhvr>
                                      <p:tavLst>
                                        <p:tav tm="0">
                                          <p:val>
                                            <p:strVal val="#ppt_x-.2"/>
                                          </p:val>
                                        </p:tav>
                                        <p:tav tm="100000">
                                          <p:val>
                                            <p:strVal val="#ppt_x"/>
                                          </p:val>
                                        </p:tav>
                                      </p:tavLst>
                                    </p:anim>
                                    <p:anim calcmode="lin" valueType="num">
                                      <p:cBhvr>
                                        <p:cTn id="46" dur="500" fill="hold"/>
                                        <p:tgtEl>
                                          <p:spTgt spid="15"/>
                                        </p:tgtEl>
                                        <p:attrNameLst>
                                          <p:attrName>ppt_y</p:attrName>
                                        </p:attrNameLst>
                                      </p:cBhvr>
                                      <p:tavLst>
                                        <p:tav tm="0">
                                          <p:val>
                                            <p:strVal val="#ppt_y"/>
                                          </p:val>
                                        </p:tav>
                                        <p:tav tm="100000">
                                          <p:val>
                                            <p:strVal val="#ppt_y"/>
                                          </p:val>
                                        </p:tav>
                                      </p:tavLst>
                                    </p:anim>
                                    <p:animEffect transition="in" filter="fade">
                                      <p:cBhvr>
                                        <p:cTn id="4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8" restart="whenNotActive" fill="hold" evtFilter="cancelBubble" nodeType="interactiveSeq">
                <p:stCondLst>
                  <p:cond evt="onClick" delay="0">
                    <p:tgtEl>
                      <p:spTgt spid="16"/>
                    </p:tgtEl>
                  </p:cond>
                </p:stCondLst>
                <p:endSync evt="end" delay="0">
                  <p:rtn val="all"/>
                </p:endSync>
                <p:childTnLst>
                  <p:par>
                    <p:cTn id="49" fill="hold">
                      <p:stCondLst>
                        <p:cond delay="0"/>
                      </p:stCondLst>
                      <p:childTnLst>
                        <p:par>
                          <p:cTn id="50" fill="hold">
                            <p:stCondLst>
                              <p:cond delay="0"/>
                            </p:stCondLst>
                            <p:childTnLst>
                              <p:par>
                                <p:cTn id="51" presetID="3" presetClass="exit" presetSubtype="10" fill="hold" grpId="0" nodeType="withEffect">
                                  <p:stCondLst>
                                    <p:cond delay="0"/>
                                  </p:stCondLst>
                                  <p:childTnLst>
                                    <p:animEffect transition="out" filter="blinds(horizontal)">
                                      <p:cBhvr>
                                        <p:cTn id="52" dur="500"/>
                                        <p:tgtEl>
                                          <p:spTgt spid="16"/>
                                        </p:tgtEl>
                                      </p:cBhvr>
                                    </p:animEffect>
                                    <p:set>
                                      <p:cBhvr>
                                        <p:cTn id="53"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54" restart="whenNotActive" fill="hold" evtFilter="cancelBubble" nodeType="interactiveSeq">
                <p:stCondLst>
                  <p:cond evt="onClick" delay="0">
                    <p:tgtEl>
                      <p:spTgt spid="17"/>
                    </p:tgtEl>
                  </p:cond>
                </p:stCondLst>
                <p:endSync evt="end" delay="0">
                  <p:rtn val="all"/>
                </p:endSync>
                <p:childTnLst>
                  <p:par>
                    <p:cTn id="55" fill="hold">
                      <p:stCondLst>
                        <p:cond delay="0"/>
                      </p:stCondLst>
                      <p:childTnLst>
                        <p:par>
                          <p:cTn id="56" fill="hold">
                            <p:stCondLst>
                              <p:cond delay="0"/>
                            </p:stCondLst>
                            <p:childTnLst>
                              <p:par>
                                <p:cTn id="57" presetID="3" presetClass="exit" presetSubtype="10" fill="hold" grpId="0" nodeType="withEffect">
                                  <p:stCondLst>
                                    <p:cond delay="0"/>
                                  </p:stCondLst>
                                  <p:childTnLst>
                                    <p:animEffect transition="out" filter="blinds(horizontal)">
                                      <p:cBhvr>
                                        <p:cTn id="58" dur="500"/>
                                        <p:tgtEl>
                                          <p:spTgt spid="17"/>
                                        </p:tgtEl>
                                      </p:cBhvr>
                                    </p:animEffect>
                                    <p:set>
                                      <p:cBhvr>
                                        <p:cTn id="59"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60" restart="whenNotActive" fill="hold" evtFilter="cancelBubble" nodeType="interactiveSeq">
                <p:stCondLst>
                  <p:cond evt="onClick" delay="0">
                    <p:tgtEl>
                      <p:spTgt spid="18"/>
                    </p:tgtEl>
                  </p:cond>
                </p:stCondLst>
                <p:endSync evt="end" delay="0">
                  <p:rtn val="all"/>
                </p:endSync>
                <p:childTnLst>
                  <p:par>
                    <p:cTn id="61" fill="hold">
                      <p:stCondLst>
                        <p:cond delay="0"/>
                      </p:stCondLst>
                      <p:childTnLst>
                        <p:par>
                          <p:cTn id="62" fill="hold">
                            <p:stCondLst>
                              <p:cond delay="0"/>
                            </p:stCondLst>
                            <p:childTnLst>
                              <p:par>
                                <p:cTn id="63" presetID="3" presetClass="exit" presetSubtype="10" fill="hold" grpId="0" nodeType="withEffect">
                                  <p:stCondLst>
                                    <p:cond delay="0"/>
                                  </p:stCondLst>
                                  <p:childTnLst>
                                    <p:animEffect transition="out" filter="blinds(horizontal)">
                                      <p:cBhvr>
                                        <p:cTn id="64" dur="500"/>
                                        <p:tgtEl>
                                          <p:spTgt spid="18"/>
                                        </p:tgtEl>
                                      </p:cBhvr>
                                    </p:animEffect>
                                    <p:set>
                                      <p:cBhvr>
                                        <p:cTn id="65"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66" restart="whenNotActive" fill="hold" evtFilter="cancelBubble" nodeType="interactiveSeq">
                <p:stCondLst>
                  <p:cond evt="onClick" delay="0">
                    <p:tgtEl>
                      <p:spTgt spid="19"/>
                    </p:tgtEl>
                  </p:cond>
                </p:stCondLst>
                <p:endSync evt="end" delay="0">
                  <p:rtn val="all"/>
                </p:endSync>
                <p:childTnLst>
                  <p:par>
                    <p:cTn id="67" fill="hold">
                      <p:stCondLst>
                        <p:cond delay="0"/>
                      </p:stCondLst>
                      <p:childTnLst>
                        <p:par>
                          <p:cTn id="68" fill="hold">
                            <p:stCondLst>
                              <p:cond delay="0"/>
                            </p:stCondLst>
                            <p:childTnLst>
                              <p:par>
                                <p:cTn id="69" presetID="3" presetClass="exit" presetSubtype="10" fill="hold" grpId="0" nodeType="withEffect">
                                  <p:stCondLst>
                                    <p:cond delay="0"/>
                                  </p:stCondLst>
                                  <p:childTnLst>
                                    <p:animEffect transition="out" filter="blinds(horizontal)">
                                      <p:cBhvr>
                                        <p:cTn id="70" dur="500"/>
                                        <p:tgtEl>
                                          <p:spTgt spid="19"/>
                                        </p:tgtEl>
                                      </p:cBhvr>
                                    </p:animEffect>
                                    <p:set>
                                      <p:cBhvr>
                                        <p:cTn id="71"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72" restart="whenNotActive" fill="hold" evtFilter="cancelBubble" nodeType="interactiveSeq">
                <p:stCondLst>
                  <p:cond evt="onClick" delay="0">
                    <p:tgtEl>
                      <p:spTgt spid="20"/>
                    </p:tgtEl>
                  </p:cond>
                </p:stCondLst>
                <p:endSync evt="end" delay="0">
                  <p:rtn val="all"/>
                </p:endSync>
                <p:childTnLst>
                  <p:par>
                    <p:cTn id="73" fill="hold">
                      <p:stCondLst>
                        <p:cond delay="0"/>
                      </p:stCondLst>
                      <p:childTnLst>
                        <p:par>
                          <p:cTn id="74" fill="hold">
                            <p:stCondLst>
                              <p:cond delay="0"/>
                            </p:stCondLst>
                            <p:childTnLst>
                              <p:par>
                                <p:cTn id="75" presetID="3" presetClass="exit" presetSubtype="10" fill="hold" grpId="0" nodeType="withEffect">
                                  <p:stCondLst>
                                    <p:cond delay="0"/>
                                  </p:stCondLst>
                                  <p:childTnLst>
                                    <p:animEffect transition="out" filter="blinds(horizontal)">
                                      <p:cBhvr>
                                        <p:cTn id="76" dur="500"/>
                                        <p:tgtEl>
                                          <p:spTgt spid="20"/>
                                        </p:tgtEl>
                                      </p:cBhvr>
                                    </p:animEffect>
                                    <p:set>
                                      <p:cBhvr>
                                        <p:cTn id="77"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childTnLst>
        </p:cTn>
      </p:par>
    </p:tnLst>
    <p:bldLst>
      <p:bldP spid="5" grpId="0" animBg="1"/>
      <p:bldP spid="6" grpId="0" animBg="1"/>
      <p:bldP spid="13" grpId="0" animBg="1"/>
      <p:bldP spid="14" grpId="0" animBg="1"/>
      <p:bldP spid="15" grpId="0" animBg="1"/>
      <p:bldP spid="16" grpId="0"/>
      <p:bldP spid="17" grpId="0"/>
      <p:bldP spid="18" grpId="0"/>
      <p:bldP spid="19" grpId="0"/>
      <p:bldP spid="20"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119"/>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8033" y="2133601"/>
            <a:ext cx="9567879" cy="3106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553"/>
        <p:cNvGrpSpPr/>
        <p:nvPr/>
      </p:nvGrpSpPr>
      <p:grpSpPr>
        <a:xfrm>
          <a:off x="0" y="0"/>
          <a:ext cx="0" cy="0"/>
          <a:chOff x="0" y="0"/>
          <a:chExt cx="0" cy="0"/>
        </a:xfrm>
      </p:grpSpPr>
      <p:sp>
        <p:nvSpPr>
          <p:cNvPr id="2555" name="Google Shape;2555;p62"/>
          <p:cNvSpPr/>
          <p:nvPr/>
        </p:nvSpPr>
        <p:spPr>
          <a:xfrm>
            <a:off x="-73598" y="1985480"/>
            <a:ext cx="14393318" cy="2318549"/>
          </a:xfrm>
          <a:custGeom>
            <a:avLst/>
            <a:gdLst/>
            <a:ahLst/>
            <a:cxnLst/>
            <a:rect l="l" t="t" r="r" b="b"/>
            <a:pathLst>
              <a:path w="285751" h="54341" extrusionOk="0">
                <a:moveTo>
                  <a:pt x="1" y="1"/>
                </a:moveTo>
                <a:lnTo>
                  <a:pt x="1" y="10145"/>
                </a:lnTo>
                <a:lnTo>
                  <a:pt x="167855" y="10145"/>
                </a:lnTo>
                <a:lnTo>
                  <a:pt x="167855" y="22111"/>
                </a:lnTo>
                <a:lnTo>
                  <a:pt x="112824" y="22111"/>
                </a:lnTo>
                <a:cubicBezTo>
                  <a:pt x="110014" y="22111"/>
                  <a:pt x="107752" y="24361"/>
                  <a:pt x="107752" y="27159"/>
                </a:cubicBezTo>
                <a:lnTo>
                  <a:pt x="107752" y="49269"/>
                </a:lnTo>
                <a:cubicBezTo>
                  <a:pt x="107752" y="52067"/>
                  <a:pt x="110014" y="54341"/>
                  <a:pt x="112824" y="54341"/>
                </a:cubicBezTo>
                <a:lnTo>
                  <a:pt x="285751" y="54341"/>
                </a:lnTo>
                <a:lnTo>
                  <a:pt x="285751" y="44197"/>
                </a:lnTo>
                <a:lnTo>
                  <a:pt x="117884" y="44197"/>
                </a:lnTo>
                <a:lnTo>
                  <a:pt x="117884" y="32231"/>
                </a:lnTo>
                <a:lnTo>
                  <a:pt x="172927" y="32231"/>
                </a:lnTo>
                <a:cubicBezTo>
                  <a:pt x="175713" y="32231"/>
                  <a:pt x="177999" y="29969"/>
                  <a:pt x="177999" y="27159"/>
                </a:cubicBezTo>
                <a:lnTo>
                  <a:pt x="177999" y="5073"/>
                </a:lnTo>
                <a:cubicBezTo>
                  <a:pt x="177999" y="2275"/>
                  <a:pt x="175713" y="1"/>
                  <a:pt x="172927" y="1"/>
                </a:cubicBezTo>
                <a:close/>
              </a:path>
            </a:pathLst>
          </a:custGeom>
          <a:solidFill>
            <a:schemeClr val="accent5"/>
          </a:solidFill>
          <a:ln w="19050" cap="flat" cmpd="sng">
            <a:solidFill>
              <a:srgbClr val="FFFFFF"/>
            </a:solidFill>
            <a:prstDash val="solid"/>
            <a:round/>
            <a:headEnd type="none" w="sm" len="sm"/>
            <a:tailEnd type="none" w="sm" len="sm"/>
          </a:ln>
        </p:spPr>
        <p:txBody>
          <a:bodyPr spcFirstLastPara="1" wrap="square" lIns="121705" tIns="121705" rIns="121705" bIns="12170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556" name="Google Shape;2556;p62"/>
          <p:cNvSpPr/>
          <p:nvPr/>
        </p:nvSpPr>
        <p:spPr>
          <a:xfrm>
            <a:off x="-174947" y="2209801"/>
            <a:ext cx="14494667" cy="1892300"/>
          </a:xfrm>
          <a:custGeom>
            <a:avLst/>
            <a:gdLst/>
            <a:ahLst/>
            <a:cxnLst/>
            <a:rect l="l" t="t" r="r" b="b"/>
            <a:pathLst>
              <a:path w="376809" h="56769" extrusionOk="0">
                <a:moveTo>
                  <a:pt x="0" y="0"/>
                </a:moveTo>
                <a:lnTo>
                  <a:pt x="227838" y="0"/>
                </a:lnTo>
                <a:lnTo>
                  <a:pt x="227838" y="28575"/>
                </a:lnTo>
                <a:lnTo>
                  <a:pt x="150114" y="28575"/>
                </a:lnTo>
                <a:lnTo>
                  <a:pt x="149733" y="56388"/>
                </a:lnTo>
                <a:lnTo>
                  <a:pt x="376809" y="56769"/>
                </a:lnTo>
              </a:path>
            </a:pathLst>
          </a:custGeom>
          <a:noFill/>
          <a:ln w="19050" cap="flat" cmpd="sng">
            <a:solidFill>
              <a:srgbClr val="FFFFFF"/>
            </a:solidFill>
            <a:prstDash val="solid"/>
            <a:round/>
            <a:headEnd type="none" w="med" len="med"/>
            <a:tailEnd type="none" w="med" len="med"/>
          </a:ln>
        </p:spPr>
        <p:txBody>
          <a:bodyPr/>
          <a:lstStyle/>
          <a:p>
            <a:endParaRPr lang="en-US"/>
          </a:p>
        </p:txBody>
      </p:sp>
      <p:grpSp>
        <p:nvGrpSpPr>
          <p:cNvPr id="6" name="Group 5"/>
          <p:cNvGrpSpPr/>
          <p:nvPr/>
        </p:nvGrpSpPr>
        <p:grpSpPr>
          <a:xfrm>
            <a:off x="2382052" y="1719501"/>
            <a:ext cx="931123" cy="933432"/>
            <a:chOff x="1779630" y="1289626"/>
            <a:chExt cx="700074" cy="700074"/>
          </a:xfrm>
        </p:grpSpPr>
        <p:grpSp>
          <p:nvGrpSpPr>
            <p:cNvPr id="2557" name="Google Shape;2557;p62"/>
            <p:cNvGrpSpPr/>
            <p:nvPr/>
          </p:nvGrpSpPr>
          <p:grpSpPr>
            <a:xfrm>
              <a:off x="1779630" y="1289626"/>
              <a:ext cx="700074" cy="700074"/>
              <a:chOff x="1803781" y="1600197"/>
              <a:chExt cx="828588" cy="828588"/>
            </a:xfrm>
          </p:grpSpPr>
          <p:sp>
            <p:nvSpPr>
              <p:cNvPr id="2558" name="Google Shape;2558;p62"/>
              <p:cNvSpPr/>
              <p:nvPr/>
            </p:nvSpPr>
            <p:spPr>
              <a:xfrm rot="2700000">
                <a:off x="1803781" y="1600197"/>
                <a:ext cx="828588" cy="828588"/>
              </a:xfrm>
              <a:prstGeom prst="roundRect">
                <a:avLst>
                  <a:gd name="adj" fmla="val 8047"/>
                </a:avLst>
              </a:pr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559" name="Google Shape;2559;p62"/>
              <p:cNvSpPr/>
              <p:nvPr/>
            </p:nvSpPr>
            <p:spPr>
              <a:xfrm rot="2700000">
                <a:off x="1834965" y="1631381"/>
                <a:ext cx="766221" cy="766221"/>
              </a:xfrm>
              <a:prstGeom prst="roundRect">
                <a:avLst>
                  <a:gd name="adj" fmla="val 8047"/>
                </a:avLst>
              </a:prstGeom>
              <a:solidFill>
                <a:schemeClr val="accent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grpSp>
        <p:sp>
          <p:nvSpPr>
            <p:cNvPr id="2" name="Rectangle 1"/>
            <p:cNvSpPr/>
            <p:nvPr/>
          </p:nvSpPr>
          <p:spPr>
            <a:xfrm>
              <a:off x="1922549" y="1367207"/>
              <a:ext cx="337707" cy="496290"/>
            </a:xfrm>
            <a:prstGeom prst="rect">
              <a:avLst/>
            </a:prstGeom>
          </p:spPr>
          <p:txBody>
            <a:bodyPr wrap="none">
              <a:spAutoFit/>
            </a:bodyPr>
            <a:lstStyle/>
            <a:p>
              <a:pPr fontAlgn="auto">
                <a:spcBef>
                  <a:spcPts val="0"/>
                </a:spcBef>
                <a:spcAft>
                  <a:spcPts val="0"/>
                </a:spcAft>
                <a:buClr>
                  <a:srgbClr val="000000"/>
                </a:buClr>
              </a:pPr>
              <a:r>
                <a:rPr lang="en" sz="3700" kern="0" dirty="0">
                  <a:solidFill>
                    <a:srgbClr val="000000"/>
                  </a:solidFill>
                  <a:latin typeface="Arial"/>
                  <a:cs typeface="Arial"/>
                  <a:sym typeface="Arial"/>
                </a:rPr>
                <a:t>1</a:t>
              </a:r>
              <a:endParaRPr lang="en-US" sz="7200" kern="0" dirty="0">
                <a:solidFill>
                  <a:srgbClr val="000000"/>
                </a:solidFill>
                <a:latin typeface="Arial"/>
                <a:cs typeface="Arial"/>
                <a:sym typeface="Arial"/>
              </a:endParaRPr>
            </a:p>
          </p:txBody>
        </p:sp>
      </p:grpSp>
      <p:grpSp>
        <p:nvGrpSpPr>
          <p:cNvPr id="5" name="Group 4"/>
          <p:cNvGrpSpPr/>
          <p:nvPr/>
        </p:nvGrpSpPr>
        <p:grpSpPr>
          <a:xfrm>
            <a:off x="5210327" y="1494059"/>
            <a:ext cx="1316806" cy="1320072"/>
            <a:chOff x="3298041" y="1165926"/>
            <a:chExt cx="990054" cy="990054"/>
          </a:xfrm>
        </p:grpSpPr>
        <p:grpSp>
          <p:nvGrpSpPr>
            <p:cNvPr id="2560" name="Google Shape;2560;p62"/>
            <p:cNvGrpSpPr/>
            <p:nvPr/>
          </p:nvGrpSpPr>
          <p:grpSpPr>
            <a:xfrm>
              <a:off x="3298041" y="1165926"/>
              <a:ext cx="990054" cy="990054"/>
              <a:chOff x="1632175" y="1428591"/>
              <a:chExt cx="1171800" cy="1171800"/>
            </a:xfrm>
          </p:grpSpPr>
          <p:sp>
            <p:nvSpPr>
              <p:cNvPr id="2561" name="Google Shape;2561;p62"/>
              <p:cNvSpPr/>
              <p:nvPr/>
            </p:nvSpPr>
            <p:spPr>
              <a:xfrm rot="2700000">
                <a:off x="1803781" y="1600197"/>
                <a:ext cx="828588" cy="828588"/>
              </a:xfrm>
              <a:prstGeom prst="roundRect">
                <a:avLst>
                  <a:gd name="adj" fmla="val 8047"/>
                </a:avLst>
              </a:pr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562" name="Google Shape;2562;p62"/>
              <p:cNvSpPr/>
              <p:nvPr/>
            </p:nvSpPr>
            <p:spPr>
              <a:xfrm rot="2700000">
                <a:off x="1834965" y="1631381"/>
                <a:ext cx="766221" cy="766221"/>
              </a:xfrm>
              <a:prstGeom prst="roundRect">
                <a:avLst>
                  <a:gd name="adj" fmla="val 8047"/>
                </a:avLst>
              </a:prstGeom>
              <a:solidFill>
                <a:schemeClr val="accent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grpSp>
        <p:sp>
          <p:nvSpPr>
            <p:cNvPr id="60" name="Rectangle 59"/>
            <p:cNvSpPr/>
            <p:nvPr/>
          </p:nvSpPr>
          <p:spPr>
            <a:xfrm>
              <a:off x="3600547" y="1388035"/>
              <a:ext cx="337707" cy="496290"/>
            </a:xfrm>
            <a:prstGeom prst="rect">
              <a:avLst/>
            </a:prstGeom>
          </p:spPr>
          <p:txBody>
            <a:bodyPr wrap="none">
              <a:spAutoFit/>
            </a:bodyPr>
            <a:lstStyle/>
            <a:p>
              <a:pPr fontAlgn="auto">
                <a:spcBef>
                  <a:spcPts val="0"/>
                </a:spcBef>
                <a:spcAft>
                  <a:spcPts val="0"/>
                </a:spcAft>
                <a:buClr>
                  <a:srgbClr val="000000"/>
                </a:buClr>
              </a:pPr>
              <a:r>
                <a:rPr lang="en" sz="3700" kern="0" dirty="0">
                  <a:solidFill>
                    <a:srgbClr val="000000"/>
                  </a:solidFill>
                  <a:latin typeface="Arial"/>
                  <a:cs typeface="Arial"/>
                  <a:sym typeface="Arial"/>
                </a:rPr>
                <a:t>2</a:t>
              </a:r>
              <a:endParaRPr lang="en-US" sz="7200" kern="0" dirty="0">
                <a:solidFill>
                  <a:srgbClr val="000000"/>
                </a:solidFill>
                <a:latin typeface="Arial"/>
                <a:cs typeface="Arial"/>
                <a:sym typeface="Arial"/>
              </a:endParaRPr>
            </a:p>
          </p:txBody>
        </p:sp>
      </p:grpSp>
      <p:grpSp>
        <p:nvGrpSpPr>
          <p:cNvPr id="3" name="Group 2"/>
          <p:cNvGrpSpPr/>
          <p:nvPr/>
        </p:nvGrpSpPr>
        <p:grpSpPr>
          <a:xfrm>
            <a:off x="5822004" y="2525241"/>
            <a:ext cx="1316806" cy="1320072"/>
            <a:chOff x="5093048" y="2606377"/>
            <a:chExt cx="990054" cy="990054"/>
          </a:xfrm>
        </p:grpSpPr>
        <p:grpSp>
          <p:nvGrpSpPr>
            <p:cNvPr id="2563" name="Google Shape;2563;p62"/>
            <p:cNvGrpSpPr/>
            <p:nvPr/>
          </p:nvGrpSpPr>
          <p:grpSpPr>
            <a:xfrm>
              <a:off x="5093048" y="2606377"/>
              <a:ext cx="990054" cy="990054"/>
              <a:chOff x="1632175" y="1428591"/>
              <a:chExt cx="1171800" cy="1171800"/>
            </a:xfrm>
          </p:grpSpPr>
          <p:sp>
            <p:nvSpPr>
              <p:cNvPr id="2564" name="Google Shape;2564;p62"/>
              <p:cNvSpPr/>
              <p:nvPr/>
            </p:nvSpPr>
            <p:spPr>
              <a:xfrm rot="2700000">
                <a:off x="1803781" y="1600197"/>
                <a:ext cx="828588" cy="828588"/>
              </a:xfrm>
              <a:prstGeom prst="roundRect">
                <a:avLst>
                  <a:gd name="adj" fmla="val 8047"/>
                </a:avLst>
              </a:pr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565" name="Google Shape;2565;p62"/>
              <p:cNvSpPr/>
              <p:nvPr/>
            </p:nvSpPr>
            <p:spPr>
              <a:xfrm rot="2700000">
                <a:off x="1834965" y="1631381"/>
                <a:ext cx="766221" cy="766221"/>
              </a:xfrm>
              <a:prstGeom prst="roundRect">
                <a:avLst>
                  <a:gd name="adj" fmla="val 8047"/>
                </a:avLst>
              </a:prstGeom>
              <a:solidFill>
                <a:schemeClr val="lt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grpSp>
        <p:sp>
          <p:nvSpPr>
            <p:cNvPr id="61" name="Rectangle 60"/>
            <p:cNvSpPr/>
            <p:nvPr/>
          </p:nvSpPr>
          <p:spPr>
            <a:xfrm>
              <a:off x="5395554" y="2847402"/>
              <a:ext cx="337707" cy="496290"/>
            </a:xfrm>
            <a:prstGeom prst="rect">
              <a:avLst/>
            </a:prstGeom>
          </p:spPr>
          <p:txBody>
            <a:bodyPr wrap="none">
              <a:spAutoFit/>
            </a:bodyPr>
            <a:lstStyle/>
            <a:p>
              <a:pPr fontAlgn="auto">
                <a:spcBef>
                  <a:spcPts val="0"/>
                </a:spcBef>
                <a:spcAft>
                  <a:spcPts val="0"/>
                </a:spcAft>
                <a:buClr>
                  <a:srgbClr val="000000"/>
                </a:buClr>
              </a:pPr>
              <a:r>
                <a:rPr lang="en" sz="3700" kern="0" dirty="0">
                  <a:solidFill>
                    <a:srgbClr val="000000"/>
                  </a:solidFill>
                  <a:latin typeface="Arial"/>
                  <a:cs typeface="Arial"/>
                  <a:sym typeface="Arial"/>
                </a:rPr>
                <a:t>3</a:t>
              </a:r>
              <a:endParaRPr lang="en-US" sz="7200" kern="0" dirty="0">
                <a:solidFill>
                  <a:srgbClr val="000000"/>
                </a:solidFill>
                <a:latin typeface="Arial"/>
                <a:cs typeface="Arial"/>
                <a:sym typeface="Arial"/>
              </a:endParaRPr>
            </a:p>
          </p:txBody>
        </p:sp>
      </p:grpSp>
      <p:grpSp>
        <p:nvGrpSpPr>
          <p:cNvPr id="4" name="Group 3"/>
          <p:cNvGrpSpPr/>
          <p:nvPr/>
        </p:nvGrpSpPr>
        <p:grpSpPr>
          <a:xfrm>
            <a:off x="7136441" y="3672793"/>
            <a:ext cx="931123" cy="933432"/>
            <a:chOff x="7272763" y="2737505"/>
            <a:chExt cx="700074" cy="700074"/>
          </a:xfrm>
        </p:grpSpPr>
        <p:grpSp>
          <p:nvGrpSpPr>
            <p:cNvPr id="2566" name="Google Shape;2566;p62"/>
            <p:cNvGrpSpPr/>
            <p:nvPr/>
          </p:nvGrpSpPr>
          <p:grpSpPr>
            <a:xfrm>
              <a:off x="7272763" y="2737505"/>
              <a:ext cx="700074" cy="700074"/>
              <a:chOff x="1803781" y="1600197"/>
              <a:chExt cx="828588" cy="828588"/>
            </a:xfrm>
          </p:grpSpPr>
          <p:sp>
            <p:nvSpPr>
              <p:cNvPr id="2567" name="Google Shape;2567;p62"/>
              <p:cNvSpPr/>
              <p:nvPr/>
            </p:nvSpPr>
            <p:spPr>
              <a:xfrm rot="2700000">
                <a:off x="1803781" y="1600197"/>
                <a:ext cx="828588" cy="828588"/>
              </a:xfrm>
              <a:prstGeom prst="roundRect">
                <a:avLst>
                  <a:gd name="adj" fmla="val 8047"/>
                </a:avLst>
              </a:pr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568" name="Google Shape;2568;p62"/>
              <p:cNvSpPr/>
              <p:nvPr/>
            </p:nvSpPr>
            <p:spPr>
              <a:xfrm rot="2700000">
                <a:off x="1834965" y="1631381"/>
                <a:ext cx="766221" cy="766221"/>
              </a:xfrm>
              <a:prstGeom prst="roundRect">
                <a:avLst>
                  <a:gd name="adj" fmla="val 8047"/>
                </a:avLst>
              </a:prstGeom>
              <a:solidFill>
                <a:schemeClr val="dk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grpSp>
        <p:sp>
          <p:nvSpPr>
            <p:cNvPr id="62" name="Rectangle 61"/>
            <p:cNvSpPr/>
            <p:nvPr/>
          </p:nvSpPr>
          <p:spPr>
            <a:xfrm>
              <a:off x="7430279" y="2814965"/>
              <a:ext cx="337707" cy="496290"/>
            </a:xfrm>
            <a:prstGeom prst="rect">
              <a:avLst/>
            </a:prstGeom>
          </p:spPr>
          <p:txBody>
            <a:bodyPr wrap="none">
              <a:spAutoFit/>
            </a:bodyPr>
            <a:lstStyle/>
            <a:p>
              <a:pPr fontAlgn="auto">
                <a:spcBef>
                  <a:spcPts val="0"/>
                </a:spcBef>
                <a:spcAft>
                  <a:spcPts val="0"/>
                </a:spcAft>
                <a:buClr>
                  <a:srgbClr val="000000"/>
                </a:buClr>
              </a:pPr>
              <a:r>
                <a:rPr lang="en" sz="3700" kern="0" dirty="0">
                  <a:solidFill>
                    <a:srgbClr val="000000"/>
                  </a:solidFill>
                  <a:latin typeface="Arial"/>
                  <a:cs typeface="Arial"/>
                  <a:sym typeface="Arial"/>
                </a:rPr>
                <a:t>4</a:t>
              </a:r>
              <a:endParaRPr lang="en-US" sz="7200" kern="0" dirty="0">
                <a:solidFill>
                  <a:srgbClr val="000000"/>
                </a:solidFill>
                <a:latin typeface="Arial"/>
                <a:cs typeface="Arial"/>
                <a:sym typeface="Arial"/>
              </a:endParaRPr>
            </a:p>
          </p:txBody>
        </p:sp>
      </p:grpSp>
      <p:grpSp>
        <p:nvGrpSpPr>
          <p:cNvPr id="65" name="Group 64"/>
          <p:cNvGrpSpPr/>
          <p:nvPr/>
        </p:nvGrpSpPr>
        <p:grpSpPr>
          <a:xfrm>
            <a:off x="10009286" y="3629597"/>
            <a:ext cx="931123" cy="933432"/>
            <a:chOff x="7272763" y="2737505"/>
            <a:chExt cx="700074" cy="700074"/>
          </a:xfrm>
        </p:grpSpPr>
        <p:grpSp>
          <p:nvGrpSpPr>
            <p:cNvPr id="66" name="Google Shape;2566;p62"/>
            <p:cNvGrpSpPr/>
            <p:nvPr/>
          </p:nvGrpSpPr>
          <p:grpSpPr>
            <a:xfrm>
              <a:off x="7272763" y="2737505"/>
              <a:ext cx="700074" cy="700074"/>
              <a:chOff x="1803781" y="1600197"/>
              <a:chExt cx="828588" cy="828588"/>
            </a:xfrm>
          </p:grpSpPr>
          <p:sp>
            <p:nvSpPr>
              <p:cNvPr id="68" name="Google Shape;2567;p62"/>
              <p:cNvSpPr/>
              <p:nvPr/>
            </p:nvSpPr>
            <p:spPr>
              <a:xfrm rot="2700000">
                <a:off x="1803781" y="1600197"/>
                <a:ext cx="828588" cy="828588"/>
              </a:xfrm>
              <a:prstGeom prst="roundRect">
                <a:avLst>
                  <a:gd name="adj" fmla="val 8047"/>
                </a:avLst>
              </a:pr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69" name="Google Shape;2568;p62"/>
              <p:cNvSpPr/>
              <p:nvPr/>
            </p:nvSpPr>
            <p:spPr>
              <a:xfrm rot="2700000">
                <a:off x="1834965" y="1631381"/>
                <a:ext cx="766221" cy="766221"/>
              </a:xfrm>
              <a:prstGeom prst="roundRect">
                <a:avLst>
                  <a:gd name="adj" fmla="val 8047"/>
                </a:avLst>
              </a:prstGeom>
              <a:solidFill>
                <a:srgbClr val="FFC00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grpSp>
        <p:sp>
          <p:nvSpPr>
            <p:cNvPr id="67" name="Rectangle 66"/>
            <p:cNvSpPr/>
            <p:nvPr/>
          </p:nvSpPr>
          <p:spPr>
            <a:xfrm>
              <a:off x="7430279" y="2814965"/>
              <a:ext cx="337707" cy="496290"/>
            </a:xfrm>
            <a:prstGeom prst="rect">
              <a:avLst/>
            </a:prstGeom>
          </p:spPr>
          <p:txBody>
            <a:bodyPr wrap="none">
              <a:spAutoFit/>
            </a:bodyPr>
            <a:lstStyle/>
            <a:p>
              <a:pPr fontAlgn="auto">
                <a:spcBef>
                  <a:spcPts val="0"/>
                </a:spcBef>
                <a:spcAft>
                  <a:spcPts val="0"/>
                </a:spcAft>
                <a:buClr>
                  <a:srgbClr val="000000"/>
                </a:buClr>
              </a:pPr>
              <a:r>
                <a:rPr lang="en" sz="3700" kern="0" dirty="0">
                  <a:solidFill>
                    <a:srgbClr val="000000"/>
                  </a:solidFill>
                  <a:latin typeface="Arial"/>
                  <a:cs typeface="Arial"/>
                  <a:sym typeface="Arial"/>
                </a:rPr>
                <a:t>5</a:t>
              </a:r>
              <a:endParaRPr lang="en-US" sz="7200" kern="0" dirty="0">
                <a:solidFill>
                  <a:srgbClr val="000000"/>
                </a:solidFill>
                <a:latin typeface="Arial"/>
                <a:cs typeface="Arial"/>
                <a:sym typeface="Arial"/>
              </a:endParaRPr>
            </a:p>
          </p:txBody>
        </p:sp>
      </p:grpSp>
      <p:grpSp>
        <p:nvGrpSpPr>
          <p:cNvPr id="7" name="Group 6"/>
          <p:cNvGrpSpPr/>
          <p:nvPr/>
        </p:nvGrpSpPr>
        <p:grpSpPr>
          <a:xfrm>
            <a:off x="940463" y="1776875"/>
            <a:ext cx="1298304" cy="696360"/>
            <a:chOff x="-1080918" y="1319293"/>
            <a:chExt cx="976143" cy="522270"/>
          </a:xfrm>
        </p:grpSpPr>
        <p:grpSp>
          <p:nvGrpSpPr>
            <p:cNvPr id="2582" name="Google Shape;2582;p62"/>
            <p:cNvGrpSpPr/>
            <p:nvPr/>
          </p:nvGrpSpPr>
          <p:grpSpPr>
            <a:xfrm>
              <a:off x="-1080918" y="1319293"/>
              <a:ext cx="976143" cy="522270"/>
              <a:chOff x="404850" y="2182975"/>
              <a:chExt cx="2230850" cy="1111475"/>
            </a:xfrm>
          </p:grpSpPr>
          <p:sp>
            <p:nvSpPr>
              <p:cNvPr id="2583" name="Google Shape;2583;p62"/>
              <p:cNvSpPr/>
              <p:nvPr/>
            </p:nvSpPr>
            <p:spPr>
              <a:xfrm>
                <a:off x="433900" y="2658925"/>
                <a:ext cx="69650" cy="69650"/>
              </a:xfrm>
              <a:custGeom>
                <a:avLst/>
                <a:gdLst/>
                <a:ahLst/>
                <a:cxnLst/>
                <a:rect l="l" t="t" r="r" b="b"/>
                <a:pathLst>
                  <a:path w="2786" h="2786" extrusionOk="0">
                    <a:moveTo>
                      <a:pt x="1401" y="0"/>
                    </a:moveTo>
                    <a:cubicBezTo>
                      <a:pt x="621" y="0"/>
                      <a:pt x="0" y="621"/>
                      <a:pt x="0" y="1385"/>
                    </a:cubicBezTo>
                    <a:cubicBezTo>
                      <a:pt x="0" y="2165"/>
                      <a:pt x="621" y="2786"/>
                      <a:pt x="1401" y="2786"/>
                    </a:cubicBezTo>
                    <a:cubicBezTo>
                      <a:pt x="2165" y="2786"/>
                      <a:pt x="2786" y="2165"/>
                      <a:pt x="2786" y="1385"/>
                    </a:cubicBezTo>
                    <a:cubicBezTo>
                      <a:pt x="2786" y="621"/>
                      <a:pt x="2165" y="0"/>
                      <a:pt x="1401" y="0"/>
                    </a:cubicBezTo>
                    <a:close/>
                  </a:path>
                </a:pathLst>
              </a:custGeom>
              <a:solidFill>
                <a:srgbClr val="E1556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584" name="Google Shape;2584;p62"/>
              <p:cNvSpPr/>
              <p:nvPr/>
            </p:nvSpPr>
            <p:spPr>
              <a:xfrm>
                <a:off x="709675" y="2182975"/>
                <a:ext cx="70050" cy="69675"/>
              </a:xfrm>
              <a:custGeom>
                <a:avLst/>
                <a:gdLst/>
                <a:ahLst/>
                <a:cxnLst/>
                <a:rect l="l" t="t" r="r" b="b"/>
                <a:pathLst>
                  <a:path w="2802" h="2787" extrusionOk="0">
                    <a:moveTo>
                      <a:pt x="1401" y="1"/>
                    </a:moveTo>
                    <a:cubicBezTo>
                      <a:pt x="637" y="1"/>
                      <a:pt x="0" y="622"/>
                      <a:pt x="0" y="1386"/>
                    </a:cubicBezTo>
                    <a:cubicBezTo>
                      <a:pt x="0" y="2166"/>
                      <a:pt x="637" y="2787"/>
                      <a:pt x="1401" y="2787"/>
                    </a:cubicBezTo>
                    <a:cubicBezTo>
                      <a:pt x="2181" y="2787"/>
                      <a:pt x="2802" y="2166"/>
                      <a:pt x="2802" y="1386"/>
                    </a:cubicBezTo>
                    <a:cubicBezTo>
                      <a:pt x="2802" y="622"/>
                      <a:pt x="2181" y="1"/>
                      <a:pt x="1401" y="1"/>
                    </a:cubicBezTo>
                    <a:close/>
                  </a:path>
                </a:pathLst>
              </a:custGeom>
              <a:solidFill>
                <a:srgbClr val="E1556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585" name="Google Shape;2585;p62"/>
              <p:cNvSpPr/>
              <p:nvPr/>
            </p:nvSpPr>
            <p:spPr>
              <a:xfrm>
                <a:off x="480450" y="2217600"/>
                <a:ext cx="1753325" cy="854800"/>
              </a:xfrm>
              <a:custGeom>
                <a:avLst/>
                <a:gdLst/>
                <a:ahLst/>
                <a:cxnLst/>
                <a:rect l="l" t="t" r="r" b="b"/>
                <a:pathLst>
                  <a:path w="70133" h="34192" extrusionOk="0">
                    <a:moveTo>
                      <a:pt x="7148" y="1"/>
                    </a:moveTo>
                    <a:cubicBezTo>
                      <a:pt x="3200" y="1"/>
                      <a:pt x="1" y="3200"/>
                      <a:pt x="1" y="7148"/>
                    </a:cubicBezTo>
                    <a:lnTo>
                      <a:pt x="1" y="27044"/>
                    </a:lnTo>
                    <a:cubicBezTo>
                      <a:pt x="1" y="30992"/>
                      <a:pt x="3200" y="34191"/>
                      <a:pt x="7148" y="34191"/>
                    </a:cubicBezTo>
                    <a:lnTo>
                      <a:pt x="62986" y="34191"/>
                    </a:lnTo>
                    <a:cubicBezTo>
                      <a:pt x="66934" y="34191"/>
                      <a:pt x="70133" y="30992"/>
                      <a:pt x="70133" y="30658"/>
                    </a:cubicBezTo>
                    <a:lnTo>
                      <a:pt x="70133" y="10761"/>
                    </a:lnTo>
                    <a:cubicBezTo>
                      <a:pt x="70133" y="3200"/>
                      <a:pt x="66934" y="1"/>
                      <a:pt x="62986" y="1"/>
                    </a:cubicBezTo>
                    <a:close/>
                  </a:path>
                </a:pathLst>
              </a:custGeom>
              <a:solidFill>
                <a:srgbClr val="F08B0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586" name="Google Shape;2586;p62"/>
              <p:cNvSpPr/>
              <p:nvPr/>
            </p:nvSpPr>
            <p:spPr>
              <a:xfrm>
                <a:off x="480450" y="2218000"/>
                <a:ext cx="2102325" cy="854400"/>
              </a:xfrm>
              <a:custGeom>
                <a:avLst/>
                <a:gdLst/>
                <a:ahLst/>
                <a:cxnLst/>
                <a:rect l="l" t="t" r="r" b="b"/>
                <a:pathLst>
                  <a:path w="84093" h="34176" extrusionOk="0">
                    <a:moveTo>
                      <a:pt x="7148" y="1"/>
                    </a:moveTo>
                    <a:cubicBezTo>
                      <a:pt x="3200" y="1"/>
                      <a:pt x="1" y="3184"/>
                      <a:pt x="1" y="7132"/>
                    </a:cubicBezTo>
                    <a:lnTo>
                      <a:pt x="1" y="27028"/>
                    </a:lnTo>
                    <a:cubicBezTo>
                      <a:pt x="1" y="30976"/>
                      <a:pt x="3200" y="34175"/>
                      <a:pt x="7148" y="34175"/>
                    </a:cubicBezTo>
                    <a:lnTo>
                      <a:pt x="79254" y="34175"/>
                    </a:lnTo>
                    <a:cubicBezTo>
                      <a:pt x="81928" y="34175"/>
                      <a:pt x="84093" y="32011"/>
                      <a:pt x="84093" y="29337"/>
                    </a:cubicBezTo>
                    <a:lnTo>
                      <a:pt x="84093" y="21776"/>
                    </a:lnTo>
                    <a:cubicBezTo>
                      <a:pt x="84093" y="19102"/>
                      <a:pt x="81928" y="16937"/>
                      <a:pt x="79254" y="16937"/>
                    </a:cubicBezTo>
                    <a:lnTo>
                      <a:pt x="70133" y="16937"/>
                    </a:lnTo>
                    <a:lnTo>
                      <a:pt x="70133" y="7132"/>
                    </a:lnTo>
                    <a:cubicBezTo>
                      <a:pt x="70133" y="3184"/>
                      <a:pt x="66934" y="1"/>
                      <a:pt x="62986" y="1"/>
                    </a:cubicBezTo>
                    <a:close/>
                  </a:path>
                </a:pathLst>
              </a:custGeom>
              <a:solidFill>
                <a:srgbClr val="F0B01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587" name="Google Shape;2587;p62"/>
              <p:cNvSpPr/>
              <p:nvPr/>
            </p:nvSpPr>
            <p:spPr>
              <a:xfrm>
                <a:off x="404850" y="2860275"/>
                <a:ext cx="296075" cy="212125"/>
              </a:xfrm>
              <a:custGeom>
                <a:avLst/>
                <a:gdLst/>
                <a:ahLst/>
                <a:cxnLst/>
                <a:rect l="l" t="t" r="r" b="b"/>
                <a:pathLst>
                  <a:path w="11843" h="8485" extrusionOk="0">
                    <a:moveTo>
                      <a:pt x="4234" y="0"/>
                    </a:moveTo>
                    <a:cubicBezTo>
                      <a:pt x="1895" y="0"/>
                      <a:pt x="0" y="1895"/>
                      <a:pt x="0" y="4234"/>
                    </a:cubicBezTo>
                    <a:cubicBezTo>
                      <a:pt x="0" y="6574"/>
                      <a:pt x="1895" y="8484"/>
                      <a:pt x="4234" y="8484"/>
                    </a:cubicBezTo>
                    <a:lnTo>
                      <a:pt x="7593" y="8484"/>
                    </a:lnTo>
                    <a:cubicBezTo>
                      <a:pt x="9933" y="8484"/>
                      <a:pt x="11843" y="6574"/>
                      <a:pt x="11843" y="4234"/>
                    </a:cubicBezTo>
                    <a:cubicBezTo>
                      <a:pt x="11843" y="1895"/>
                      <a:pt x="9933" y="0"/>
                      <a:pt x="7593" y="0"/>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588" name="Google Shape;2588;p62"/>
              <p:cNvSpPr/>
              <p:nvPr/>
            </p:nvSpPr>
            <p:spPr>
              <a:xfrm>
                <a:off x="2356725" y="2860275"/>
                <a:ext cx="278975" cy="212125"/>
              </a:xfrm>
              <a:custGeom>
                <a:avLst/>
                <a:gdLst/>
                <a:ahLst/>
                <a:cxnLst/>
                <a:rect l="l" t="t" r="r" b="b"/>
                <a:pathLst>
                  <a:path w="11159" h="8485" extrusionOk="0">
                    <a:moveTo>
                      <a:pt x="4235" y="0"/>
                    </a:moveTo>
                    <a:cubicBezTo>
                      <a:pt x="1895" y="0"/>
                      <a:pt x="0" y="1895"/>
                      <a:pt x="0" y="4234"/>
                    </a:cubicBezTo>
                    <a:cubicBezTo>
                      <a:pt x="0" y="6574"/>
                      <a:pt x="1895" y="8484"/>
                      <a:pt x="4235" y="8484"/>
                    </a:cubicBezTo>
                    <a:lnTo>
                      <a:pt x="6925" y="8484"/>
                    </a:lnTo>
                    <a:cubicBezTo>
                      <a:pt x="9264" y="8484"/>
                      <a:pt x="11159" y="6574"/>
                      <a:pt x="11159" y="4234"/>
                    </a:cubicBezTo>
                    <a:cubicBezTo>
                      <a:pt x="11159" y="1895"/>
                      <a:pt x="9264" y="0"/>
                      <a:pt x="6925" y="0"/>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589" name="Google Shape;2589;p62"/>
              <p:cNvSpPr/>
              <p:nvPr/>
            </p:nvSpPr>
            <p:spPr>
              <a:xfrm>
                <a:off x="701300" y="2778300"/>
                <a:ext cx="566300" cy="294100"/>
              </a:xfrm>
              <a:custGeom>
                <a:avLst/>
                <a:gdLst/>
                <a:ahLst/>
                <a:cxnLst/>
                <a:rect l="l" t="t" r="r" b="b"/>
                <a:pathLst>
                  <a:path w="22652" h="11764" extrusionOk="0">
                    <a:moveTo>
                      <a:pt x="11334" y="0"/>
                    </a:moveTo>
                    <a:cubicBezTo>
                      <a:pt x="5079" y="0"/>
                      <a:pt x="1" y="5062"/>
                      <a:pt x="1" y="11318"/>
                    </a:cubicBezTo>
                    <a:cubicBezTo>
                      <a:pt x="1" y="11477"/>
                      <a:pt x="1" y="11620"/>
                      <a:pt x="17" y="11763"/>
                    </a:cubicBezTo>
                    <a:lnTo>
                      <a:pt x="22651" y="11763"/>
                    </a:lnTo>
                    <a:cubicBezTo>
                      <a:pt x="22651" y="11620"/>
                      <a:pt x="22651" y="11477"/>
                      <a:pt x="22651" y="11318"/>
                    </a:cubicBezTo>
                    <a:cubicBezTo>
                      <a:pt x="22651" y="5062"/>
                      <a:pt x="17590" y="0"/>
                      <a:pt x="11334" y="0"/>
                    </a:cubicBezTo>
                    <a:close/>
                  </a:path>
                </a:pathLst>
              </a:custGeom>
              <a:solidFill>
                <a:schemeClr val="accent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590" name="Google Shape;2590;p62"/>
              <p:cNvSpPr/>
              <p:nvPr/>
            </p:nvSpPr>
            <p:spPr>
              <a:xfrm>
                <a:off x="751450" y="2828050"/>
                <a:ext cx="466400" cy="466400"/>
              </a:xfrm>
              <a:custGeom>
                <a:avLst/>
                <a:gdLst/>
                <a:ahLst/>
                <a:cxnLst/>
                <a:rect l="l" t="t" r="r" b="b"/>
                <a:pathLst>
                  <a:path w="18656" h="18656" extrusionOk="0">
                    <a:moveTo>
                      <a:pt x="9328" y="0"/>
                    </a:moveTo>
                    <a:cubicBezTo>
                      <a:pt x="4171" y="0"/>
                      <a:pt x="1" y="4186"/>
                      <a:pt x="1" y="9328"/>
                    </a:cubicBezTo>
                    <a:cubicBezTo>
                      <a:pt x="1" y="14485"/>
                      <a:pt x="4171" y="18655"/>
                      <a:pt x="9328" y="18655"/>
                    </a:cubicBezTo>
                    <a:cubicBezTo>
                      <a:pt x="14485" y="18655"/>
                      <a:pt x="18656" y="14485"/>
                      <a:pt x="18656" y="9328"/>
                    </a:cubicBezTo>
                    <a:cubicBezTo>
                      <a:pt x="18656" y="4186"/>
                      <a:pt x="14485" y="0"/>
                      <a:pt x="9328" y="0"/>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591" name="Google Shape;2591;p62"/>
              <p:cNvSpPr/>
              <p:nvPr/>
            </p:nvSpPr>
            <p:spPr>
              <a:xfrm>
                <a:off x="845750" y="2922350"/>
                <a:ext cx="277800" cy="278175"/>
              </a:xfrm>
              <a:custGeom>
                <a:avLst/>
                <a:gdLst/>
                <a:ahLst/>
                <a:cxnLst/>
                <a:rect l="l" t="t" r="r" b="b"/>
                <a:pathLst>
                  <a:path w="11112" h="11127" extrusionOk="0">
                    <a:moveTo>
                      <a:pt x="5556" y="1"/>
                    </a:moveTo>
                    <a:cubicBezTo>
                      <a:pt x="2484" y="1"/>
                      <a:pt x="1" y="2484"/>
                      <a:pt x="1" y="5556"/>
                    </a:cubicBezTo>
                    <a:cubicBezTo>
                      <a:pt x="1" y="8628"/>
                      <a:pt x="2484" y="11127"/>
                      <a:pt x="5556" y="11127"/>
                    </a:cubicBezTo>
                    <a:cubicBezTo>
                      <a:pt x="8628" y="11127"/>
                      <a:pt x="11111" y="8628"/>
                      <a:pt x="11111" y="5556"/>
                    </a:cubicBezTo>
                    <a:cubicBezTo>
                      <a:pt x="11111" y="2484"/>
                      <a:pt x="8628" y="1"/>
                      <a:pt x="5556" y="1"/>
                    </a:cubicBezTo>
                    <a:close/>
                  </a:path>
                </a:pathLst>
              </a:custGeom>
              <a:solidFill>
                <a:schemeClr val="accent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592" name="Google Shape;2592;p62"/>
              <p:cNvSpPr/>
              <p:nvPr/>
            </p:nvSpPr>
            <p:spPr>
              <a:xfrm>
                <a:off x="1934525" y="2321875"/>
                <a:ext cx="312400" cy="253500"/>
              </a:xfrm>
              <a:custGeom>
                <a:avLst/>
                <a:gdLst/>
                <a:ahLst/>
                <a:cxnLst/>
                <a:rect l="l" t="t" r="r" b="b"/>
                <a:pathLst>
                  <a:path w="12496" h="10140" extrusionOk="0">
                    <a:moveTo>
                      <a:pt x="3184" y="0"/>
                    </a:moveTo>
                    <a:cubicBezTo>
                      <a:pt x="1417" y="0"/>
                      <a:pt x="0" y="1417"/>
                      <a:pt x="0" y="3184"/>
                    </a:cubicBezTo>
                    <a:lnTo>
                      <a:pt x="0" y="6956"/>
                    </a:lnTo>
                    <a:cubicBezTo>
                      <a:pt x="0" y="8707"/>
                      <a:pt x="1417" y="10140"/>
                      <a:pt x="3184" y="10140"/>
                    </a:cubicBezTo>
                    <a:lnTo>
                      <a:pt x="12288" y="10140"/>
                    </a:lnTo>
                    <a:cubicBezTo>
                      <a:pt x="12352" y="10108"/>
                      <a:pt x="12416" y="10108"/>
                      <a:pt x="12495" y="10108"/>
                    </a:cubicBezTo>
                    <a:lnTo>
                      <a:pt x="12495" y="2977"/>
                    </a:lnTo>
                    <a:cubicBezTo>
                      <a:pt x="12495" y="1958"/>
                      <a:pt x="12272" y="939"/>
                      <a:pt x="11843" y="0"/>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593" name="Google Shape;2593;p62"/>
              <p:cNvSpPr/>
              <p:nvPr/>
            </p:nvSpPr>
            <p:spPr>
              <a:xfrm>
                <a:off x="1960775" y="2348125"/>
                <a:ext cx="286550" cy="200600"/>
              </a:xfrm>
              <a:custGeom>
                <a:avLst/>
                <a:gdLst/>
                <a:ahLst/>
                <a:cxnLst/>
                <a:rect l="l" t="t" r="r" b="b"/>
                <a:pathLst>
                  <a:path w="11462" h="8024" extrusionOk="0">
                    <a:moveTo>
                      <a:pt x="2134" y="1"/>
                    </a:moveTo>
                    <a:cubicBezTo>
                      <a:pt x="956" y="1"/>
                      <a:pt x="1" y="940"/>
                      <a:pt x="1" y="2118"/>
                    </a:cubicBezTo>
                    <a:lnTo>
                      <a:pt x="1" y="5890"/>
                    </a:lnTo>
                    <a:cubicBezTo>
                      <a:pt x="1" y="7068"/>
                      <a:pt x="956" y="8023"/>
                      <a:pt x="2134" y="8023"/>
                    </a:cubicBezTo>
                    <a:lnTo>
                      <a:pt x="11445" y="8023"/>
                    </a:lnTo>
                    <a:lnTo>
                      <a:pt x="11445" y="1927"/>
                    </a:lnTo>
                    <a:cubicBezTo>
                      <a:pt x="11461" y="1274"/>
                      <a:pt x="11366" y="621"/>
                      <a:pt x="11175" y="1"/>
                    </a:cubicBezTo>
                    <a:close/>
                  </a:path>
                </a:pathLst>
              </a:custGeom>
              <a:solidFill>
                <a:srgbClr val="9EDADA"/>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594" name="Google Shape;2594;p62"/>
              <p:cNvSpPr/>
              <p:nvPr/>
            </p:nvSpPr>
            <p:spPr>
              <a:xfrm>
                <a:off x="1971525" y="2349725"/>
                <a:ext cx="276200" cy="199000"/>
              </a:xfrm>
              <a:custGeom>
                <a:avLst/>
                <a:gdLst/>
                <a:ahLst/>
                <a:cxnLst/>
                <a:rect l="l" t="t" r="r" b="b"/>
                <a:pathLst>
                  <a:path w="11048" h="7960" extrusionOk="0">
                    <a:moveTo>
                      <a:pt x="10761" y="0"/>
                    </a:moveTo>
                    <a:lnTo>
                      <a:pt x="0" y="7100"/>
                    </a:lnTo>
                    <a:cubicBezTo>
                      <a:pt x="398" y="7641"/>
                      <a:pt x="1035" y="7959"/>
                      <a:pt x="1704" y="7959"/>
                    </a:cubicBezTo>
                    <a:lnTo>
                      <a:pt x="11015" y="7959"/>
                    </a:lnTo>
                    <a:lnTo>
                      <a:pt x="11047" y="1895"/>
                    </a:lnTo>
                    <a:cubicBezTo>
                      <a:pt x="11047" y="1242"/>
                      <a:pt x="10952" y="605"/>
                      <a:pt x="10761" y="0"/>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595" name="Google Shape;2595;p62"/>
              <p:cNvSpPr/>
              <p:nvPr/>
            </p:nvSpPr>
            <p:spPr>
              <a:xfrm>
                <a:off x="1362275" y="2289225"/>
                <a:ext cx="443325" cy="728250"/>
              </a:xfrm>
              <a:custGeom>
                <a:avLst/>
                <a:gdLst/>
                <a:ahLst/>
                <a:cxnLst/>
                <a:rect l="l" t="t" r="r" b="b"/>
                <a:pathLst>
                  <a:path w="17733" h="29130" fill="none" extrusionOk="0">
                    <a:moveTo>
                      <a:pt x="17733" y="25135"/>
                    </a:moveTo>
                    <a:cubicBezTo>
                      <a:pt x="17733" y="27347"/>
                      <a:pt x="16109" y="29130"/>
                      <a:pt x="14088" y="29130"/>
                    </a:cubicBezTo>
                    <a:lnTo>
                      <a:pt x="3646" y="29130"/>
                    </a:lnTo>
                    <a:cubicBezTo>
                      <a:pt x="1640" y="29130"/>
                      <a:pt x="1" y="27347"/>
                      <a:pt x="1" y="25135"/>
                    </a:cubicBezTo>
                    <a:lnTo>
                      <a:pt x="1" y="3996"/>
                    </a:lnTo>
                    <a:cubicBezTo>
                      <a:pt x="1" y="1784"/>
                      <a:pt x="1640" y="1"/>
                      <a:pt x="3646" y="1"/>
                    </a:cubicBezTo>
                    <a:lnTo>
                      <a:pt x="14088" y="1"/>
                    </a:lnTo>
                    <a:cubicBezTo>
                      <a:pt x="16109" y="1"/>
                      <a:pt x="17733" y="1784"/>
                      <a:pt x="17733" y="3996"/>
                    </a:cubicBezTo>
                    <a:close/>
                  </a:path>
                </a:pathLst>
              </a:custGeom>
              <a:noFill/>
              <a:ln w="5175" cap="flat" cmpd="sng">
                <a:solidFill>
                  <a:srgbClr val="273E4A"/>
                </a:solidFill>
                <a:prstDash val="solid"/>
                <a:miter lim="15917"/>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596" name="Google Shape;2596;p62"/>
              <p:cNvSpPr/>
              <p:nvPr/>
            </p:nvSpPr>
            <p:spPr>
              <a:xfrm>
                <a:off x="1790450" y="2778300"/>
                <a:ext cx="566300" cy="294100"/>
              </a:xfrm>
              <a:custGeom>
                <a:avLst/>
                <a:gdLst/>
                <a:ahLst/>
                <a:cxnLst/>
                <a:rect l="l" t="t" r="r" b="b"/>
                <a:pathLst>
                  <a:path w="22652" h="11764" extrusionOk="0">
                    <a:moveTo>
                      <a:pt x="11334" y="0"/>
                    </a:moveTo>
                    <a:cubicBezTo>
                      <a:pt x="5079" y="0"/>
                      <a:pt x="1" y="5062"/>
                      <a:pt x="1" y="11318"/>
                    </a:cubicBezTo>
                    <a:cubicBezTo>
                      <a:pt x="1" y="11477"/>
                      <a:pt x="1" y="11620"/>
                      <a:pt x="17" y="11763"/>
                    </a:cubicBezTo>
                    <a:lnTo>
                      <a:pt x="22636" y="11763"/>
                    </a:lnTo>
                    <a:cubicBezTo>
                      <a:pt x="22636" y="11620"/>
                      <a:pt x="22651" y="11477"/>
                      <a:pt x="22651" y="11318"/>
                    </a:cubicBezTo>
                    <a:cubicBezTo>
                      <a:pt x="22651" y="5062"/>
                      <a:pt x="17574" y="0"/>
                      <a:pt x="11334" y="0"/>
                    </a:cubicBezTo>
                    <a:close/>
                  </a:path>
                </a:pathLst>
              </a:custGeom>
              <a:solidFill>
                <a:schemeClr val="accent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597" name="Google Shape;2597;p62"/>
              <p:cNvSpPr/>
              <p:nvPr/>
            </p:nvSpPr>
            <p:spPr>
              <a:xfrm>
                <a:off x="1840200" y="2828050"/>
                <a:ext cx="466800" cy="466400"/>
              </a:xfrm>
              <a:custGeom>
                <a:avLst/>
                <a:gdLst/>
                <a:ahLst/>
                <a:cxnLst/>
                <a:rect l="l" t="t" r="r" b="b"/>
                <a:pathLst>
                  <a:path w="18672" h="18656" extrusionOk="0">
                    <a:moveTo>
                      <a:pt x="9344" y="0"/>
                    </a:moveTo>
                    <a:cubicBezTo>
                      <a:pt x="4187" y="0"/>
                      <a:pt x="1" y="4186"/>
                      <a:pt x="1" y="9328"/>
                    </a:cubicBezTo>
                    <a:cubicBezTo>
                      <a:pt x="1" y="14485"/>
                      <a:pt x="4187" y="18655"/>
                      <a:pt x="9344" y="18655"/>
                    </a:cubicBezTo>
                    <a:cubicBezTo>
                      <a:pt x="14486" y="18655"/>
                      <a:pt x="18672" y="14485"/>
                      <a:pt x="18672" y="9328"/>
                    </a:cubicBezTo>
                    <a:cubicBezTo>
                      <a:pt x="18672" y="4186"/>
                      <a:pt x="14486" y="0"/>
                      <a:pt x="9344" y="0"/>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598" name="Google Shape;2598;p62"/>
              <p:cNvSpPr/>
              <p:nvPr/>
            </p:nvSpPr>
            <p:spPr>
              <a:xfrm>
                <a:off x="1934525" y="2922350"/>
                <a:ext cx="278175" cy="278175"/>
              </a:xfrm>
              <a:custGeom>
                <a:avLst/>
                <a:gdLst/>
                <a:ahLst/>
                <a:cxnLst/>
                <a:rect l="l" t="t" r="r" b="b"/>
                <a:pathLst>
                  <a:path w="11127" h="11127" extrusionOk="0">
                    <a:moveTo>
                      <a:pt x="5571" y="1"/>
                    </a:moveTo>
                    <a:cubicBezTo>
                      <a:pt x="2499" y="1"/>
                      <a:pt x="0" y="2484"/>
                      <a:pt x="0" y="5556"/>
                    </a:cubicBezTo>
                    <a:cubicBezTo>
                      <a:pt x="0" y="8628"/>
                      <a:pt x="2499" y="11127"/>
                      <a:pt x="5571" y="11127"/>
                    </a:cubicBezTo>
                    <a:cubicBezTo>
                      <a:pt x="8627" y="11127"/>
                      <a:pt x="11126" y="8628"/>
                      <a:pt x="11126" y="5556"/>
                    </a:cubicBezTo>
                    <a:cubicBezTo>
                      <a:pt x="11126" y="2484"/>
                      <a:pt x="8627" y="1"/>
                      <a:pt x="5571" y="1"/>
                    </a:cubicBezTo>
                    <a:close/>
                  </a:path>
                </a:pathLst>
              </a:custGeom>
              <a:solidFill>
                <a:schemeClr val="accent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599" name="Google Shape;2599;p62"/>
              <p:cNvSpPr/>
              <p:nvPr/>
            </p:nvSpPr>
            <p:spPr>
              <a:xfrm>
                <a:off x="529000" y="2595250"/>
                <a:ext cx="1717925" cy="8775"/>
              </a:xfrm>
              <a:custGeom>
                <a:avLst/>
                <a:gdLst/>
                <a:ahLst/>
                <a:cxnLst/>
                <a:rect l="l" t="t" r="r" b="b"/>
                <a:pathLst>
                  <a:path w="68717" h="351" extrusionOk="0">
                    <a:moveTo>
                      <a:pt x="1" y="0"/>
                    </a:moveTo>
                    <a:lnTo>
                      <a:pt x="1" y="351"/>
                    </a:lnTo>
                    <a:lnTo>
                      <a:pt x="68716" y="351"/>
                    </a:lnTo>
                    <a:lnTo>
                      <a:pt x="68716" y="0"/>
                    </a:lnTo>
                    <a:close/>
                  </a:path>
                </a:pathLst>
              </a:custGeom>
              <a:solidFill>
                <a:srgbClr val="273E4A"/>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600" name="Google Shape;2600;p62"/>
              <p:cNvSpPr/>
              <p:nvPr/>
            </p:nvSpPr>
            <p:spPr>
              <a:xfrm>
                <a:off x="529000" y="2769550"/>
                <a:ext cx="2054175" cy="8775"/>
              </a:xfrm>
              <a:custGeom>
                <a:avLst/>
                <a:gdLst/>
                <a:ahLst/>
                <a:cxnLst/>
                <a:rect l="l" t="t" r="r" b="b"/>
                <a:pathLst>
                  <a:path w="82167" h="351" extrusionOk="0">
                    <a:moveTo>
                      <a:pt x="1" y="0"/>
                    </a:moveTo>
                    <a:lnTo>
                      <a:pt x="1" y="350"/>
                    </a:lnTo>
                    <a:lnTo>
                      <a:pt x="82167" y="350"/>
                    </a:lnTo>
                    <a:lnTo>
                      <a:pt x="82167" y="0"/>
                    </a:lnTo>
                    <a:close/>
                  </a:path>
                </a:pathLst>
              </a:custGeom>
              <a:solidFill>
                <a:srgbClr val="273E4A"/>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601" name="Google Shape;2601;p62"/>
              <p:cNvSpPr/>
              <p:nvPr/>
            </p:nvSpPr>
            <p:spPr>
              <a:xfrm>
                <a:off x="2252875" y="2658925"/>
                <a:ext cx="69650" cy="69650"/>
              </a:xfrm>
              <a:custGeom>
                <a:avLst/>
                <a:gdLst/>
                <a:ahLst/>
                <a:cxnLst/>
                <a:rect l="l" t="t" r="r" b="b"/>
                <a:pathLst>
                  <a:path w="2786" h="2786" extrusionOk="0">
                    <a:moveTo>
                      <a:pt x="1401" y="0"/>
                    </a:moveTo>
                    <a:cubicBezTo>
                      <a:pt x="621" y="0"/>
                      <a:pt x="0" y="621"/>
                      <a:pt x="0" y="1385"/>
                    </a:cubicBezTo>
                    <a:cubicBezTo>
                      <a:pt x="0" y="2165"/>
                      <a:pt x="621" y="2786"/>
                      <a:pt x="1401" y="2786"/>
                    </a:cubicBezTo>
                    <a:cubicBezTo>
                      <a:pt x="2165" y="2786"/>
                      <a:pt x="2786" y="2165"/>
                      <a:pt x="2786" y="1385"/>
                    </a:cubicBezTo>
                    <a:cubicBezTo>
                      <a:pt x="2786" y="621"/>
                      <a:pt x="2165" y="0"/>
                      <a:pt x="1401" y="0"/>
                    </a:cubicBezTo>
                    <a:close/>
                  </a:path>
                </a:pathLst>
              </a:custGeom>
              <a:solidFill>
                <a:srgbClr val="E1556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602" name="Google Shape;2602;p62"/>
              <p:cNvSpPr/>
              <p:nvPr/>
            </p:nvSpPr>
            <p:spPr>
              <a:xfrm>
                <a:off x="526625" y="2321875"/>
                <a:ext cx="386400" cy="252700"/>
              </a:xfrm>
              <a:custGeom>
                <a:avLst/>
                <a:gdLst/>
                <a:ahLst/>
                <a:cxnLst/>
                <a:rect l="l" t="t" r="r" b="b"/>
                <a:pathLst>
                  <a:path w="15456" h="10108" extrusionOk="0">
                    <a:moveTo>
                      <a:pt x="3168" y="0"/>
                    </a:moveTo>
                    <a:cubicBezTo>
                      <a:pt x="1417" y="0"/>
                      <a:pt x="0" y="1417"/>
                      <a:pt x="0" y="3168"/>
                    </a:cubicBezTo>
                    <a:lnTo>
                      <a:pt x="0" y="6940"/>
                    </a:lnTo>
                    <a:cubicBezTo>
                      <a:pt x="0" y="8691"/>
                      <a:pt x="1417" y="10108"/>
                      <a:pt x="3168" y="10108"/>
                    </a:cubicBezTo>
                    <a:lnTo>
                      <a:pt x="12288" y="10108"/>
                    </a:lnTo>
                    <a:cubicBezTo>
                      <a:pt x="14039" y="10108"/>
                      <a:pt x="15456" y="8691"/>
                      <a:pt x="15456" y="6940"/>
                    </a:cubicBezTo>
                    <a:lnTo>
                      <a:pt x="15456" y="3168"/>
                    </a:lnTo>
                    <a:cubicBezTo>
                      <a:pt x="15456" y="1417"/>
                      <a:pt x="14039" y="0"/>
                      <a:pt x="12288" y="0"/>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603" name="Google Shape;2603;p62"/>
              <p:cNvSpPr/>
              <p:nvPr/>
            </p:nvSpPr>
            <p:spPr>
              <a:xfrm>
                <a:off x="552875" y="2347725"/>
                <a:ext cx="333900" cy="201000"/>
              </a:xfrm>
              <a:custGeom>
                <a:avLst/>
                <a:gdLst/>
                <a:ahLst/>
                <a:cxnLst/>
                <a:rect l="l" t="t" r="r" b="b"/>
                <a:pathLst>
                  <a:path w="13356" h="8040" extrusionOk="0">
                    <a:moveTo>
                      <a:pt x="2118" y="1"/>
                    </a:moveTo>
                    <a:cubicBezTo>
                      <a:pt x="940" y="1"/>
                      <a:pt x="1" y="956"/>
                      <a:pt x="1" y="2134"/>
                    </a:cubicBezTo>
                    <a:lnTo>
                      <a:pt x="1" y="5906"/>
                    </a:lnTo>
                    <a:cubicBezTo>
                      <a:pt x="1" y="7084"/>
                      <a:pt x="940" y="8039"/>
                      <a:pt x="2118" y="8039"/>
                    </a:cubicBezTo>
                    <a:lnTo>
                      <a:pt x="11238" y="8039"/>
                    </a:lnTo>
                    <a:cubicBezTo>
                      <a:pt x="12416" y="8039"/>
                      <a:pt x="13355" y="7084"/>
                      <a:pt x="13355" y="5906"/>
                    </a:cubicBezTo>
                    <a:lnTo>
                      <a:pt x="13355" y="2134"/>
                    </a:lnTo>
                    <a:cubicBezTo>
                      <a:pt x="13355" y="956"/>
                      <a:pt x="12416" y="1"/>
                      <a:pt x="11238" y="1"/>
                    </a:cubicBezTo>
                    <a:close/>
                  </a:path>
                </a:pathLst>
              </a:custGeom>
              <a:solidFill>
                <a:srgbClr val="9EDADA"/>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604" name="Google Shape;2604;p62"/>
              <p:cNvSpPr/>
              <p:nvPr/>
            </p:nvSpPr>
            <p:spPr>
              <a:xfrm>
                <a:off x="572375" y="2360875"/>
                <a:ext cx="314400" cy="187850"/>
              </a:xfrm>
              <a:custGeom>
                <a:avLst/>
                <a:gdLst/>
                <a:ahLst/>
                <a:cxnLst/>
                <a:rect l="l" t="t" r="r" b="b"/>
                <a:pathLst>
                  <a:path w="12576" h="7514" extrusionOk="0">
                    <a:moveTo>
                      <a:pt x="11843" y="0"/>
                    </a:moveTo>
                    <a:lnTo>
                      <a:pt x="1" y="7036"/>
                    </a:lnTo>
                    <a:cubicBezTo>
                      <a:pt x="383" y="7338"/>
                      <a:pt x="860" y="7513"/>
                      <a:pt x="1338" y="7513"/>
                    </a:cubicBezTo>
                    <a:lnTo>
                      <a:pt x="10458" y="7513"/>
                    </a:lnTo>
                    <a:cubicBezTo>
                      <a:pt x="11620" y="7513"/>
                      <a:pt x="12575" y="6558"/>
                      <a:pt x="12575" y="5380"/>
                    </a:cubicBezTo>
                    <a:lnTo>
                      <a:pt x="12575" y="1608"/>
                    </a:lnTo>
                    <a:cubicBezTo>
                      <a:pt x="12575" y="987"/>
                      <a:pt x="12305" y="414"/>
                      <a:pt x="11843" y="0"/>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605" name="Google Shape;2605;p62"/>
              <p:cNvSpPr/>
              <p:nvPr/>
            </p:nvSpPr>
            <p:spPr>
              <a:xfrm>
                <a:off x="953200" y="2321875"/>
                <a:ext cx="386425" cy="252700"/>
              </a:xfrm>
              <a:custGeom>
                <a:avLst/>
                <a:gdLst/>
                <a:ahLst/>
                <a:cxnLst/>
                <a:rect l="l" t="t" r="r" b="b"/>
                <a:pathLst>
                  <a:path w="15457" h="10108" extrusionOk="0">
                    <a:moveTo>
                      <a:pt x="3168" y="0"/>
                    </a:moveTo>
                    <a:cubicBezTo>
                      <a:pt x="1417" y="0"/>
                      <a:pt x="1" y="1417"/>
                      <a:pt x="1" y="3168"/>
                    </a:cubicBezTo>
                    <a:lnTo>
                      <a:pt x="1" y="6940"/>
                    </a:lnTo>
                    <a:cubicBezTo>
                      <a:pt x="1" y="8691"/>
                      <a:pt x="1417" y="10108"/>
                      <a:pt x="3168" y="10108"/>
                    </a:cubicBezTo>
                    <a:lnTo>
                      <a:pt x="12289" y="10108"/>
                    </a:lnTo>
                    <a:cubicBezTo>
                      <a:pt x="14040" y="10108"/>
                      <a:pt x="15456" y="8691"/>
                      <a:pt x="15456" y="6940"/>
                    </a:cubicBezTo>
                    <a:lnTo>
                      <a:pt x="15456" y="3168"/>
                    </a:lnTo>
                    <a:cubicBezTo>
                      <a:pt x="15456" y="1417"/>
                      <a:pt x="14040" y="0"/>
                      <a:pt x="12289" y="0"/>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606" name="Google Shape;2606;p62"/>
              <p:cNvSpPr/>
              <p:nvPr/>
            </p:nvSpPr>
            <p:spPr>
              <a:xfrm>
                <a:off x="979475" y="2347725"/>
                <a:ext cx="333875" cy="201000"/>
              </a:xfrm>
              <a:custGeom>
                <a:avLst/>
                <a:gdLst/>
                <a:ahLst/>
                <a:cxnLst/>
                <a:rect l="l" t="t" r="r" b="b"/>
                <a:pathLst>
                  <a:path w="13355" h="8040" extrusionOk="0">
                    <a:moveTo>
                      <a:pt x="2117" y="1"/>
                    </a:moveTo>
                    <a:cubicBezTo>
                      <a:pt x="939" y="1"/>
                      <a:pt x="0" y="956"/>
                      <a:pt x="0" y="2134"/>
                    </a:cubicBezTo>
                    <a:lnTo>
                      <a:pt x="0" y="5906"/>
                    </a:lnTo>
                    <a:cubicBezTo>
                      <a:pt x="0" y="7084"/>
                      <a:pt x="939" y="8039"/>
                      <a:pt x="2117" y="8039"/>
                    </a:cubicBezTo>
                    <a:lnTo>
                      <a:pt x="11238" y="8039"/>
                    </a:lnTo>
                    <a:cubicBezTo>
                      <a:pt x="12416" y="8039"/>
                      <a:pt x="13355" y="7084"/>
                      <a:pt x="13355" y="5906"/>
                    </a:cubicBezTo>
                    <a:lnTo>
                      <a:pt x="13355" y="2134"/>
                    </a:lnTo>
                    <a:cubicBezTo>
                      <a:pt x="13355" y="956"/>
                      <a:pt x="12416" y="1"/>
                      <a:pt x="11238" y="1"/>
                    </a:cubicBezTo>
                    <a:close/>
                  </a:path>
                </a:pathLst>
              </a:custGeom>
              <a:solidFill>
                <a:srgbClr val="9EDADA"/>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607" name="Google Shape;2607;p62"/>
              <p:cNvSpPr/>
              <p:nvPr/>
            </p:nvSpPr>
            <p:spPr>
              <a:xfrm>
                <a:off x="999375" y="2360875"/>
                <a:ext cx="313975" cy="187850"/>
              </a:xfrm>
              <a:custGeom>
                <a:avLst/>
                <a:gdLst/>
                <a:ahLst/>
                <a:cxnLst/>
                <a:rect l="l" t="t" r="r" b="b"/>
                <a:pathLst>
                  <a:path w="12559" h="7514" extrusionOk="0">
                    <a:moveTo>
                      <a:pt x="11827" y="0"/>
                    </a:moveTo>
                    <a:lnTo>
                      <a:pt x="0" y="7036"/>
                    </a:lnTo>
                    <a:cubicBezTo>
                      <a:pt x="366" y="7338"/>
                      <a:pt x="844" y="7513"/>
                      <a:pt x="1321" y="7513"/>
                    </a:cubicBezTo>
                    <a:lnTo>
                      <a:pt x="10442" y="7513"/>
                    </a:lnTo>
                    <a:cubicBezTo>
                      <a:pt x="11604" y="7513"/>
                      <a:pt x="12559" y="6558"/>
                      <a:pt x="12559" y="5380"/>
                    </a:cubicBezTo>
                    <a:lnTo>
                      <a:pt x="12559" y="1608"/>
                    </a:lnTo>
                    <a:cubicBezTo>
                      <a:pt x="12559" y="1003"/>
                      <a:pt x="12288" y="414"/>
                      <a:pt x="11827" y="0"/>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608" name="Google Shape;2608;p62"/>
              <p:cNvSpPr/>
              <p:nvPr/>
            </p:nvSpPr>
            <p:spPr>
              <a:xfrm>
                <a:off x="1387750" y="2321875"/>
                <a:ext cx="386425" cy="252700"/>
              </a:xfrm>
              <a:custGeom>
                <a:avLst/>
                <a:gdLst/>
                <a:ahLst/>
                <a:cxnLst/>
                <a:rect l="l" t="t" r="r" b="b"/>
                <a:pathLst>
                  <a:path w="15457" h="10108" extrusionOk="0">
                    <a:moveTo>
                      <a:pt x="3184" y="0"/>
                    </a:moveTo>
                    <a:cubicBezTo>
                      <a:pt x="1417" y="0"/>
                      <a:pt x="1" y="1417"/>
                      <a:pt x="1" y="3168"/>
                    </a:cubicBezTo>
                    <a:lnTo>
                      <a:pt x="1" y="6940"/>
                    </a:lnTo>
                    <a:cubicBezTo>
                      <a:pt x="1" y="8691"/>
                      <a:pt x="1417" y="10108"/>
                      <a:pt x="3184" y="10108"/>
                    </a:cubicBezTo>
                    <a:lnTo>
                      <a:pt x="12289" y="10108"/>
                    </a:lnTo>
                    <a:cubicBezTo>
                      <a:pt x="14040" y="10108"/>
                      <a:pt x="15456" y="8691"/>
                      <a:pt x="15456" y="6940"/>
                    </a:cubicBezTo>
                    <a:lnTo>
                      <a:pt x="15456" y="3168"/>
                    </a:lnTo>
                    <a:cubicBezTo>
                      <a:pt x="15456" y="1417"/>
                      <a:pt x="14040" y="0"/>
                      <a:pt x="12289" y="0"/>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609" name="Google Shape;2609;p62"/>
              <p:cNvSpPr/>
              <p:nvPr/>
            </p:nvSpPr>
            <p:spPr>
              <a:xfrm>
                <a:off x="1414025" y="2347725"/>
                <a:ext cx="334275" cy="201000"/>
              </a:xfrm>
              <a:custGeom>
                <a:avLst/>
                <a:gdLst/>
                <a:ahLst/>
                <a:cxnLst/>
                <a:rect l="l" t="t" r="r" b="b"/>
                <a:pathLst>
                  <a:path w="13371" h="8040" extrusionOk="0">
                    <a:moveTo>
                      <a:pt x="2133" y="1"/>
                    </a:moveTo>
                    <a:cubicBezTo>
                      <a:pt x="955" y="1"/>
                      <a:pt x="0" y="956"/>
                      <a:pt x="0" y="2134"/>
                    </a:cubicBezTo>
                    <a:lnTo>
                      <a:pt x="0" y="5906"/>
                    </a:lnTo>
                    <a:cubicBezTo>
                      <a:pt x="0" y="7084"/>
                      <a:pt x="955" y="8039"/>
                      <a:pt x="2133" y="8039"/>
                    </a:cubicBezTo>
                    <a:lnTo>
                      <a:pt x="11238" y="8039"/>
                    </a:lnTo>
                    <a:cubicBezTo>
                      <a:pt x="12416" y="8039"/>
                      <a:pt x="13371" y="7084"/>
                      <a:pt x="13371" y="5906"/>
                    </a:cubicBezTo>
                    <a:lnTo>
                      <a:pt x="13371" y="2134"/>
                    </a:lnTo>
                    <a:cubicBezTo>
                      <a:pt x="13371" y="956"/>
                      <a:pt x="12416" y="1"/>
                      <a:pt x="11238" y="1"/>
                    </a:cubicBezTo>
                    <a:close/>
                  </a:path>
                </a:pathLst>
              </a:custGeom>
              <a:solidFill>
                <a:srgbClr val="9EDADA"/>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610" name="Google Shape;2610;p62"/>
              <p:cNvSpPr/>
              <p:nvPr/>
            </p:nvSpPr>
            <p:spPr>
              <a:xfrm>
                <a:off x="1433900" y="2360875"/>
                <a:ext cx="314400" cy="187850"/>
              </a:xfrm>
              <a:custGeom>
                <a:avLst/>
                <a:gdLst/>
                <a:ahLst/>
                <a:cxnLst/>
                <a:rect l="l" t="t" r="r" b="b"/>
                <a:pathLst>
                  <a:path w="12576" h="7514" extrusionOk="0">
                    <a:moveTo>
                      <a:pt x="11828" y="0"/>
                    </a:moveTo>
                    <a:lnTo>
                      <a:pt x="1" y="7036"/>
                    </a:lnTo>
                    <a:cubicBezTo>
                      <a:pt x="367" y="7338"/>
                      <a:pt x="845" y="7513"/>
                      <a:pt x="1338" y="7513"/>
                    </a:cubicBezTo>
                    <a:lnTo>
                      <a:pt x="10443" y="7513"/>
                    </a:lnTo>
                    <a:cubicBezTo>
                      <a:pt x="11621" y="7513"/>
                      <a:pt x="12576" y="6558"/>
                      <a:pt x="12576" y="5380"/>
                    </a:cubicBezTo>
                    <a:lnTo>
                      <a:pt x="12576" y="1608"/>
                    </a:lnTo>
                    <a:cubicBezTo>
                      <a:pt x="12576" y="987"/>
                      <a:pt x="12305" y="414"/>
                      <a:pt x="11828" y="0"/>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grpSp>
        <p:pic>
          <p:nvPicPr>
            <p:cNvPr id="72" name="Picture 7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6186" y="1470705"/>
              <a:ext cx="430743" cy="246482"/>
            </a:xfrm>
            <a:prstGeom prst="rect">
              <a:avLst/>
            </a:prstGeom>
          </p:spPr>
        </p:pic>
      </p:grpSp>
    </p:spTree>
    <p:extLst>
      <p:ext uri="{BB962C8B-B14F-4D97-AF65-F5344CB8AC3E}">
        <p14:creationId xmlns:p14="http://schemas.microsoft.com/office/powerpoint/2010/main" val="1376039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2.77778E-7 2.09877E-6 L 0.25208 -0.00432 " pathEditMode="relative" rAng="0" ptsTypes="AA">
                                      <p:cBhvr>
                                        <p:cTn id="6" dur="2000" fill="hold"/>
                                        <p:tgtEl>
                                          <p:spTgt spid="7"/>
                                        </p:tgtEl>
                                        <p:attrNameLst>
                                          <p:attrName>ppt_x</p:attrName>
                                          <p:attrName>ppt_y</p:attrName>
                                        </p:attrNameLst>
                                      </p:cBhvr>
                                      <p:rCtr x="12604" y="-216"/>
                                    </p:animMotion>
                                  </p:childTnLst>
                                </p:cTn>
                              </p:par>
                              <p:par>
                                <p:cTn id="7" presetID="1" presetClass="exit" presetSubtype="0" fill="hold" nodeType="withEffect">
                                  <p:stCondLst>
                                    <p:cond delay="0"/>
                                  </p:stCondLst>
                                  <p:childTnLst>
                                    <p:set>
                                      <p:cBhvr>
                                        <p:cTn id="8"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98"/>
        <p:cNvGrpSpPr/>
        <p:nvPr/>
      </p:nvGrpSpPr>
      <p:grpSpPr>
        <a:xfrm>
          <a:off x="0" y="0"/>
          <a:ext cx="0" cy="0"/>
          <a:chOff x="0" y="0"/>
          <a:chExt cx="0" cy="0"/>
        </a:xfrm>
      </p:grpSpPr>
      <p:grpSp>
        <p:nvGrpSpPr>
          <p:cNvPr id="1499" name="Google Shape;1499;p47"/>
          <p:cNvGrpSpPr/>
          <p:nvPr/>
        </p:nvGrpSpPr>
        <p:grpSpPr>
          <a:xfrm>
            <a:off x="-517003" y="1473200"/>
            <a:ext cx="12258565" cy="807483"/>
            <a:chOff x="-400053" y="1104899"/>
            <a:chExt cx="9216725" cy="605612"/>
          </a:xfrm>
        </p:grpSpPr>
        <p:sp>
          <p:nvSpPr>
            <p:cNvPr id="1501" name="Google Shape;1501;p47"/>
            <p:cNvSpPr/>
            <p:nvPr/>
          </p:nvSpPr>
          <p:spPr>
            <a:xfrm>
              <a:off x="-400053" y="1155572"/>
              <a:ext cx="1164380" cy="554939"/>
            </a:xfrm>
            <a:custGeom>
              <a:avLst/>
              <a:gdLst/>
              <a:ahLst/>
              <a:cxnLst/>
              <a:rect l="l" t="t" r="r" b="b"/>
              <a:pathLst>
                <a:path w="35175" h="16763" extrusionOk="0">
                  <a:moveTo>
                    <a:pt x="16645" y="0"/>
                  </a:moveTo>
                  <a:cubicBezTo>
                    <a:pt x="10796" y="0"/>
                    <a:pt x="6046" y="2866"/>
                    <a:pt x="6046" y="6399"/>
                  </a:cubicBezTo>
                  <a:cubicBezTo>
                    <a:pt x="6046" y="7341"/>
                    <a:pt x="6360" y="8205"/>
                    <a:pt x="6910" y="8951"/>
                  </a:cubicBezTo>
                  <a:cubicBezTo>
                    <a:pt x="2984" y="9304"/>
                    <a:pt x="0" y="10913"/>
                    <a:pt x="40" y="12837"/>
                  </a:cubicBezTo>
                  <a:cubicBezTo>
                    <a:pt x="40" y="14996"/>
                    <a:pt x="3887" y="16763"/>
                    <a:pt x="8676" y="16763"/>
                  </a:cubicBezTo>
                  <a:cubicBezTo>
                    <a:pt x="11660" y="16763"/>
                    <a:pt x="14329" y="16056"/>
                    <a:pt x="15860" y="14996"/>
                  </a:cubicBezTo>
                  <a:cubicBezTo>
                    <a:pt x="18321" y="16018"/>
                    <a:pt x="20964" y="16529"/>
                    <a:pt x="23648" y="16529"/>
                  </a:cubicBezTo>
                  <a:cubicBezTo>
                    <a:pt x="23748" y="16529"/>
                    <a:pt x="23847" y="16528"/>
                    <a:pt x="23947" y="16527"/>
                  </a:cubicBezTo>
                  <a:cubicBezTo>
                    <a:pt x="30149" y="16527"/>
                    <a:pt x="35174" y="14289"/>
                    <a:pt x="35174" y="11502"/>
                  </a:cubicBezTo>
                  <a:cubicBezTo>
                    <a:pt x="35174" y="9225"/>
                    <a:pt x="31837" y="7341"/>
                    <a:pt x="27244" y="6713"/>
                  </a:cubicBezTo>
                  <a:lnTo>
                    <a:pt x="27244" y="6399"/>
                  </a:lnTo>
                  <a:cubicBezTo>
                    <a:pt x="27244" y="2866"/>
                    <a:pt x="22534" y="0"/>
                    <a:pt x="16645" y="0"/>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02" name="Google Shape;1502;p47"/>
            <p:cNvSpPr/>
            <p:nvPr/>
          </p:nvSpPr>
          <p:spPr>
            <a:xfrm>
              <a:off x="7846224" y="1104899"/>
              <a:ext cx="970448" cy="419657"/>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grpSp>
      <p:sp>
        <p:nvSpPr>
          <p:cNvPr id="1508" name="Google Shape;1508;p47"/>
          <p:cNvSpPr/>
          <p:nvPr/>
        </p:nvSpPr>
        <p:spPr>
          <a:xfrm>
            <a:off x="-2116526" y="6683547"/>
            <a:ext cx="59857" cy="9028"/>
          </a:xfrm>
          <a:custGeom>
            <a:avLst/>
            <a:gdLst/>
            <a:ahLst/>
            <a:cxnLst/>
            <a:rect l="l" t="t" r="r" b="b"/>
            <a:pathLst>
              <a:path w="2592" h="390" extrusionOk="0">
                <a:moveTo>
                  <a:pt x="2591" y="195"/>
                </a:moveTo>
                <a:cubicBezTo>
                  <a:pt x="2591" y="292"/>
                  <a:pt x="2009" y="389"/>
                  <a:pt x="1296" y="389"/>
                </a:cubicBezTo>
                <a:cubicBezTo>
                  <a:pt x="584" y="389"/>
                  <a:pt x="1" y="292"/>
                  <a:pt x="1" y="195"/>
                </a:cubicBezTo>
                <a:cubicBezTo>
                  <a:pt x="1" y="66"/>
                  <a:pt x="584" y="1"/>
                  <a:pt x="1296" y="1"/>
                </a:cubicBezTo>
                <a:cubicBezTo>
                  <a:pt x="2009" y="1"/>
                  <a:pt x="2591" y="66"/>
                  <a:pt x="2591" y="195"/>
                </a:cubicBezTo>
                <a:close/>
              </a:path>
            </a:pathLst>
          </a:custGeom>
          <a:solidFill>
            <a:srgbClr val="C1C1C1"/>
          </a:solidFill>
          <a:ln>
            <a:noFill/>
          </a:ln>
        </p:spPr>
        <p:txBody>
          <a:bodyPr spcFirstLastPara="1" wrap="square" lIns="121705" tIns="121705" rIns="121705" bIns="12170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09" name="Google Shape;1509;p47"/>
          <p:cNvSpPr/>
          <p:nvPr/>
        </p:nvSpPr>
        <p:spPr>
          <a:xfrm>
            <a:off x="-1536228" y="6679797"/>
            <a:ext cx="51636" cy="7524"/>
          </a:xfrm>
          <a:custGeom>
            <a:avLst/>
            <a:gdLst/>
            <a:ahLst/>
            <a:cxnLst/>
            <a:rect l="l" t="t" r="r" b="b"/>
            <a:pathLst>
              <a:path w="2236" h="325" extrusionOk="0">
                <a:moveTo>
                  <a:pt x="2235" y="163"/>
                </a:moveTo>
                <a:cubicBezTo>
                  <a:pt x="2235" y="228"/>
                  <a:pt x="1750" y="325"/>
                  <a:pt x="1134" y="325"/>
                </a:cubicBezTo>
                <a:cubicBezTo>
                  <a:pt x="519" y="325"/>
                  <a:pt x="1" y="228"/>
                  <a:pt x="1" y="163"/>
                </a:cubicBezTo>
                <a:cubicBezTo>
                  <a:pt x="1" y="66"/>
                  <a:pt x="519" y="1"/>
                  <a:pt x="1134" y="1"/>
                </a:cubicBezTo>
                <a:cubicBezTo>
                  <a:pt x="1750" y="1"/>
                  <a:pt x="2235" y="66"/>
                  <a:pt x="2235" y="163"/>
                </a:cubicBezTo>
                <a:close/>
              </a:path>
            </a:pathLst>
          </a:custGeom>
          <a:solidFill>
            <a:srgbClr val="C1C1C1"/>
          </a:solidFill>
          <a:ln>
            <a:noFill/>
          </a:ln>
        </p:spPr>
        <p:txBody>
          <a:bodyPr spcFirstLastPara="1" wrap="square" lIns="121705" tIns="121705" rIns="121705" bIns="12170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grpSp>
        <p:nvGrpSpPr>
          <p:cNvPr id="3" name="Group 2"/>
          <p:cNvGrpSpPr/>
          <p:nvPr/>
        </p:nvGrpSpPr>
        <p:grpSpPr>
          <a:xfrm>
            <a:off x="33666" y="3193419"/>
            <a:ext cx="4892911" cy="3656977"/>
            <a:chOff x="78142" y="2112347"/>
            <a:chExt cx="4079978" cy="3136717"/>
          </a:xfrm>
        </p:grpSpPr>
        <p:sp>
          <p:nvSpPr>
            <p:cNvPr id="1511" name="Google Shape;1511;p47"/>
            <p:cNvSpPr/>
            <p:nvPr/>
          </p:nvSpPr>
          <p:spPr>
            <a:xfrm>
              <a:off x="2032585" y="3796957"/>
              <a:ext cx="2125535" cy="1452107"/>
            </a:xfrm>
            <a:prstGeom prst="trapezoid">
              <a:avLst>
                <a:gd name="adj" fmla="val 34293"/>
              </a:avLst>
            </a:prstGeom>
            <a:solidFill>
              <a:schemeClr val="accent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23" name="Google Shape;1523;p47"/>
            <p:cNvSpPr/>
            <p:nvPr/>
          </p:nvSpPr>
          <p:spPr>
            <a:xfrm>
              <a:off x="778765" y="3092383"/>
              <a:ext cx="840091" cy="253224"/>
            </a:xfrm>
            <a:custGeom>
              <a:avLst/>
              <a:gdLst/>
              <a:ahLst/>
              <a:cxnLst/>
              <a:rect l="l" t="t" r="r" b="b"/>
              <a:pathLst>
                <a:path w="47604" h="14349" extrusionOk="0">
                  <a:moveTo>
                    <a:pt x="25306" y="1"/>
                  </a:moveTo>
                  <a:cubicBezTo>
                    <a:pt x="23377" y="1"/>
                    <a:pt x="21385" y="1632"/>
                    <a:pt x="21082" y="4407"/>
                  </a:cubicBezTo>
                  <a:lnTo>
                    <a:pt x="19981" y="3663"/>
                  </a:lnTo>
                  <a:cubicBezTo>
                    <a:pt x="19819" y="4181"/>
                    <a:pt x="19754" y="4764"/>
                    <a:pt x="19819" y="5347"/>
                  </a:cubicBezTo>
                  <a:cubicBezTo>
                    <a:pt x="19134" y="4325"/>
                    <a:pt x="18188" y="3842"/>
                    <a:pt x="17275" y="3842"/>
                  </a:cubicBezTo>
                  <a:cubicBezTo>
                    <a:pt x="16075" y="3842"/>
                    <a:pt x="14931" y="4676"/>
                    <a:pt x="14508" y="6221"/>
                  </a:cubicBezTo>
                  <a:cubicBezTo>
                    <a:pt x="14347" y="6196"/>
                    <a:pt x="14197" y="6183"/>
                    <a:pt x="14058" y="6183"/>
                  </a:cubicBezTo>
                  <a:cubicBezTo>
                    <a:pt x="12937" y="6183"/>
                    <a:pt x="12504" y="6986"/>
                    <a:pt x="12533" y="8455"/>
                  </a:cubicBezTo>
                  <a:cubicBezTo>
                    <a:pt x="11833" y="7703"/>
                    <a:pt x="11080" y="7354"/>
                    <a:pt x="10411" y="7354"/>
                  </a:cubicBezTo>
                  <a:cubicBezTo>
                    <a:pt x="9439" y="7354"/>
                    <a:pt x="8645" y="8090"/>
                    <a:pt x="8453" y="9394"/>
                  </a:cubicBezTo>
                  <a:cubicBezTo>
                    <a:pt x="7635" y="8817"/>
                    <a:pt x="6695" y="8561"/>
                    <a:pt x="5744" y="8561"/>
                  </a:cubicBezTo>
                  <a:cubicBezTo>
                    <a:pt x="3230" y="8561"/>
                    <a:pt x="635" y="10348"/>
                    <a:pt x="1" y="12697"/>
                  </a:cubicBezTo>
                  <a:lnTo>
                    <a:pt x="15448" y="14349"/>
                  </a:lnTo>
                  <a:cubicBezTo>
                    <a:pt x="25778" y="12600"/>
                    <a:pt x="37857" y="12665"/>
                    <a:pt x="47604" y="8909"/>
                  </a:cubicBezTo>
                  <a:cubicBezTo>
                    <a:pt x="47208" y="7452"/>
                    <a:pt x="45851" y="6063"/>
                    <a:pt x="44630" y="6063"/>
                  </a:cubicBezTo>
                  <a:cubicBezTo>
                    <a:pt x="43950" y="6063"/>
                    <a:pt x="43313" y="6493"/>
                    <a:pt x="42908" y="7581"/>
                  </a:cubicBezTo>
                  <a:cubicBezTo>
                    <a:pt x="42653" y="6095"/>
                    <a:pt x="41682" y="4011"/>
                    <a:pt x="40556" y="4011"/>
                  </a:cubicBezTo>
                  <a:cubicBezTo>
                    <a:pt x="40112" y="4011"/>
                    <a:pt x="39643" y="4336"/>
                    <a:pt x="39184" y="5152"/>
                  </a:cubicBezTo>
                  <a:cubicBezTo>
                    <a:pt x="38850" y="3981"/>
                    <a:pt x="37981" y="3365"/>
                    <a:pt x="37045" y="3365"/>
                  </a:cubicBezTo>
                  <a:cubicBezTo>
                    <a:pt x="36351" y="3365"/>
                    <a:pt x="35619" y="3704"/>
                    <a:pt x="35039" y="4407"/>
                  </a:cubicBezTo>
                  <a:cubicBezTo>
                    <a:pt x="34358" y="3065"/>
                    <a:pt x="32598" y="1722"/>
                    <a:pt x="31102" y="1722"/>
                  </a:cubicBezTo>
                  <a:cubicBezTo>
                    <a:pt x="30180" y="1722"/>
                    <a:pt x="29359" y="2232"/>
                    <a:pt x="28951" y="3565"/>
                  </a:cubicBezTo>
                  <a:cubicBezTo>
                    <a:pt x="28426" y="1099"/>
                    <a:pt x="26888" y="1"/>
                    <a:pt x="25306" y="1"/>
                  </a:cubicBezTo>
                  <a:close/>
                </a:path>
              </a:pathLst>
            </a:custGeom>
            <a:solidFill>
              <a:srgbClr val="88AD4D"/>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24" name="Google Shape;1524;p47"/>
            <p:cNvSpPr/>
            <p:nvPr/>
          </p:nvSpPr>
          <p:spPr>
            <a:xfrm>
              <a:off x="78142" y="3078614"/>
              <a:ext cx="3571748" cy="1355557"/>
            </a:xfrm>
            <a:custGeom>
              <a:avLst/>
              <a:gdLst/>
              <a:ahLst/>
              <a:cxnLst/>
              <a:rect l="l" t="t" r="r" b="b"/>
              <a:pathLst>
                <a:path w="202394" h="76813" extrusionOk="0">
                  <a:moveTo>
                    <a:pt x="0" y="76813"/>
                  </a:moveTo>
                  <a:cubicBezTo>
                    <a:pt x="12144" y="73574"/>
                    <a:pt x="202394" y="76230"/>
                    <a:pt x="202394" y="75776"/>
                  </a:cubicBezTo>
                  <a:lnTo>
                    <a:pt x="202394" y="13892"/>
                  </a:lnTo>
                  <a:cubicBezTo>
                    <a:pt x="170464" y="3400"/>
                    <a:pt x="137466" y="0"/>
                    <a:pt x="104338" y="1295"/>
                  </a:cubicBezTo>
                  <a:cubicBezTo>
                    <a:pt x="74740" y="2332"/>
                    <a:pt x="45434" y="7383"/>
                    <a:pt x="17196" y="16256"/>
                  </a:cubicBezTo>
                  <a:cubicBezTo>
                    <a:pt x="10428" y="18426"/>
                    <a:pt x="8582" y="18620"/>
                    <a:pt x="0" y="21988"/>
                  </a:cubicBezTo>
                  <a:close/>
                </a:path>
              </a:pathLst>
            </a:custGeom>
            <a:solidFill>
              <a:schemeClr val="accent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25" name="Google Shape;1525;p47"/>
            <p:cNvSpPr/>
            <p:nvPr/>
          </p:nvSpPr>
          <p:spPr>
            <a:xfrm>
              <a:off x="78142" y="3199100"/>
              <a:ext cx="3572330" cy="1505296"/>
            </a:xfrm>
            <a:custGeom>
              <a:avLst/>
              <a:gdLst/>
              <a:ahLst/>
              <a:cxnLst/>
              <a:rect l="l" t="t" r="r" b="b"/>
              <a:pathLst>
                <a:path w="202427" h="85298" extrusionOk="0">
                  <a:moveTo>
                    <a:pt x="0" y="195"/>
                  </a:moveTo>
                  <a:lnTo>
                    <a:pt x="0" y="85298"/>
                  </a:lnTo>
                  <a:lnTo>
                    <a:pt x="202394" y="85298"/>
                  </a:lnTo>
                  <a:cubicBezTo>
                    <a:pt x="202394" y="85298"/>
                    <a:pt x="202426" y="36205"/>
                    <a:pt x="202394" y="36205"/>
                  </a:cubicBezTo>
                  <a:cubicBezTo>
                    <a:pt x="177815" y="36205"/>
                    <a:pt x="129111" y="29599"/>
                    <a:pt x="125873" y="29016"/>
                  </a:cubicBezTo>
                  <a:cubicBezTo>
                    <a:pt x="89604" y="22313"/>
                    <a:pt x="75291" y="18783"/>
                    <a:pt x="39216" y="9489"/>
                  </a:cubicBezTo>
                  <a:cubicBezTo>
                    <a:pt x="29048" y="6866"/>
                    <a:pt x="24320" y="6186"/>
                    <a:pt x="14152" y="3628"/>
                  </a:cubicBezTo>
                  <a:cubicBezTo>
                    <a:pt x="11237" y="2915"/>
                    <a:pt x="2980" y="1"/>
                    <a:pt x="0" y="195"/>
                  </a:cubicBezTo>
                  <a:close/>
                </a:path>
              </a:pathLst>
            </a:custGeom>
            <a:solidFill>
              <a:schemeClr val="lt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26" name="Google Shape;1526;p47"/>
            <p:cNvSpPr/>
            <p:nvPr/>
          </p:nvSpPr>
          <p:spPr>
            <a:xfrm>
              <a:off x="78142" y="3829060"/>
              <a:ext cx="3571748" cy="1417870"/>
            </a:xfrm>
            <a:custGeom>
              <a:avLst/>
              <a:gdLst/>
              <a:ahLst/>
              <a:cxnLst/>
              <a:rect l="l" t="t" r="r" b="b"/>
              <a:pathLst>
                <a:path w="202394" h="80344" extrusionOk="0">
                  <a:moveTo>
                    <a:pt x="0" y="1"/>
                  </a:moveTo>
                  <a:lnTo>
                    <a:pt x="202394" y="1"/>
                  </a:lnTo>
                  <a:lnTo>
                    <a:pt x="202394" y="80343"/>
                  </a:lnTo>
                  <a:lnTo>
                    <a:pt x="0" y="80343"/>
                  </a:lnTo>
                  <a:close/>
                </a:path>
              </a:pathLst>
            </a:custGeom>
            <a:solidFill>
              <a:schemeClr val="accent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27" name="Google Shape;1527;p47"/>
            <p:cNvSpPr/>
            <p:nvPr/>
          </p:nvSpPr>
          <p:spPr>
            <a:xfrm>
              <a:off x="825055" y="3829060"/>
              <a:ext cx="2824835" cy="1417870"/>
            </a:xfrm>
            <a:custGeom>
              <a:avLst/>
              <a:gdLst/>
              <a:ahLst/>
              <a:cxnLst/>
              <a:rect l="l" t="t" r="r" b="b"/>
              <a:pathLst>
                <a:path w="160070" h="80344" extrusionOk="0">
                  <a:moveTo>
                    <a:pt x="160070" y="80343"/>
                  </a:moveTo>
                  <a:lnTo>
                    <a:pt x="160070" y="1"/>
                  </a:lnTo>
                  <a:lnTo>
                    <a:pt x="69041" y="1"/>
                  </a:lnTo>
                  <a:cubicBezTo>
                    <a:pt x="69041" y="1"/>
                    <a:pt x="1296" y="78497"/>
                    <a:pt x="1" y="80181"/>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28" name="Google Shape;1528;p47"/>
            <p:cNvSpPr/>
            <p:nvPr/>
          </p:nvSpPr>
          <p:spPr>
            <a:xfrm>
              <a:off x="902774" y="3829060"/>
              <a:ext cx="2747115" cy="1417870"/>
            </a:xfrm>
            <a:custGeom>
              <a:avLst/>
              <a:gdLst/>
              <a:ahLst/>
              <a:cxnLst/>
              <a:rect l="l" t="t" r="r" b="b"/>
              <a:pathLst>
                <a:path w="155666" h="80344" extrusionOk="0">
                  <a:moveTo>
                    <a:pt x="155666" y="80343"/>
                  </a:moveTo>
                  <a:lnTo>
                    <a:pt x="155666" y="1"/>
                  </a:lnTo>
                  <a:lnTo>
                    <a:pt x="67131" y="1"/>
                  </a:lnTo>
                  <a:cubicBezTo>
                    <a:pt x="67131" y="1"/>
                    <a:pt x="1264" y="78497"/>
                    <a:pt x="1" y="80181"/>
                  </a:cubicBezTo>
                  <a:close/>
                </a:path>
              </a:pathLst>
            </a:custGeom>
            <a:solidFill>
              <a:schemeClr val="accent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29" name="Google Shape;1529;p47"/>
            <p:cNvSpPr/>
            <p:nvPr/>
          </p:nvSpPr>
          <p:spPr>
            <a:xfrm>
              <a:off x="2618358" y="3830790"/>
              <a:ext cx="266901" cy="1416141"/>
            </a:xfrm>
            <a:custGeom>
              <a:avLst/>
              <a:gdLst/>
              <a:ahLst/>
              <a:cxnLst/>
              <a:rect l="l" t="t" r="r" b="b"/>
              <a:pathLst>
                <a:path w="15124" h="80246" extrusionOk="0">
                  <a:moveTo>
                    <a:pt x="10687" y="0"/>
                  </a:moveTo>
                  <a:lnTo>
                    <a:pt x="1" y="80245"/>
                  </a:lnTo>
                  <a:lnTo>
                    <a:pt x="5344" y="80245"/>
                  </a:lnTo>
                  <a:lnTo>
                    <a:pt x="15123" y="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31" name="Google Shape;1531;p47"/>
            <p:cNvSpPr/>
            <p:nvPr/>
          </p:nvSpPr>
          <p:spPr>
            <a:xfrm>
              <a:off x="2831522" y="5079456"/>
              <a:ext cx="34871" cy="16589"/>
            </a:xfrm>
            <a:custGeom>
              <a:avLst/>
              <a:gdLst/>
              <a:ahLst/>
              <a:cxnLst/>
              <a:rect l="l" t="t" r="r" b="b"/>
              <a:pathLst>
                <a:path w="1976" h="940" extrusionOk="0">
                  <a:moveTo>
                    <a:pt x="1976" y="454"/>
                  </a:moveTo>
                  <a:cubicBezTo>
                    <a:pt x="1976" y="713"/>
                    <a:pt x="1522" y="940"/>
                    <a:pt x="1004" y="940"/>
                  </a:cubicBezTo>
                  <a:cubicBezTo>
                    <a:pt x="454" y="940"/>
                    <a:pt x="0" y="713"/>
                    <a:pt x="0" y="454"/>
                  </a:cubicBezTo>
                  <a:cubicBezTo>
                    <a:pt x="0" y="228"/>
                    <a:pt x="454" y="1"/>
                    <a:pt x="1004" y="1"/>
                  </a:cubicBezTo>
                  <a:cubicBezTo>
                    <a:pt x="1522" y="1"/>
                    <a:pt x="1976" y="228"/>
                    <a:pt x="1976" y="454"/>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32" name="Google Shape;1532;p47"/>
            <p:cNvSpPr/>
            <p:nvPr/>
          </p:nvSpPr>
          <p:spPr>
            <a:xfrm>
              <a:off x="3458997" y="4957159"/>
              <a:ext cx="71455" cy="17736"/>
            </a:xfrm>
            <a:custGeom>
              <a:avLst/>
              <a:gdLst/>
              <a:ahLst/>
              <a:cxnLst/>
              <a:rect l="l" t="t" r="r" b="b"/>
              <a:pathLst>
                <a:path w="4049" h="1005" extrusionOk="0">
                  <a:moveTo>
                    <a:pt x="4049" y="487"/>
                  </a:moveTo>
                  <a:cubicBezTo>
                    <a:pt x="4049" y="778"/>
                    <a:pt x="3142" y="1005"/>
                    <a:pt x="2041" y="1005"/>
                  </a:cubicBezTo>
                  <a:cubicBezTo>
                    <a:pt x="908" y="1005"/>
                    <a:pt x="1" y="778"/>
                    <a:pt x="1" y="487"/>
                  </a:cubicBezTo>
                  <a:cubicBezTo>
                    <a:pt x="1" y="195"/>
                    <a:pt x="908" y="1"/>
                    <a:pt x="2041" y="1"/>
                  </a:cubicBezTo>
                  <a:cubicBezTo>
                    <a:pt x="3142" y="1"/>
                    <a:pt x="4049" y="195"/>
                    <a:pt x="4049" y="487"/>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45" name="Google Shape;1545;p47"/>
            <p:cNvSpPr/>
            <p:nvPr/>
          </p:nvSpPr>
          <p:spPr>
            <a:xfrm>
              <a:off x="2029161" y="4961165"/>
              <a:ext cx="26877" cy="9741"/>
            </a:xfrm>
            <a:custGeom>
              <a:avLst/>
              <a:gdLst/>
              <a:ahLst/>
              <a:cxnLst/>
              <a:rect l="l" t="t" r="r" b="b"/>
              <a:pathLst>
                <a:path w="1523" h="552" extrusionOk="0">
                  <a:moveTo>
                    <a:pt x="1523" y="260"/>
                  </a:moveTo>
                  <a:cubicBezTo>
                    <a:pt x="1523" y="422"/>
                    <a:pt x="1167" y="551"/>
                    <a:pt x="746" y="551"/>
                  </a:cubicBezTo>
                  <a:cubicBezTo>
                    <a:pt x="357" y="551"/>
                    <a:pt x="1" y="422"/>
                    <a:pt x="1" y="260"/>
                  </a:cubicBezTo>
                  <a:cubicBezTo>
                    <a:pt x="1" y="98"/>
                    <a:pt x="357" y="1"/>
                    <a:pt x="746" y="1"/>
                  </a:cubicBezTo>
                  <a:cubicBezTo>
                    <a:pt x="1167" y="1"/>
                    <a:pt x="1523" y="98"/>
                    <a:pt x="1523" y="260"/>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49" name="Google Shape;1549;p47"/>
            <p:cNvSpPr/>
            <p:nvPr/>
          </p:nvSpPr>
          <p:spPr>
            <a:xfrm>
              <a:off x="2444054" y="4981742"/>
              <a:ext cx="46307" cy="20595"/>
            </a:xfrm>
            <a:custGeom>
              <a:avLst/>
              <a:gdLst/>
              <a:ahLst/>
              <a:cxnLst/>
              <a:rect l="l" t="t" r="r" b="b"/>
              <a:pathLst>
                <a:path w="2624" h="1167" extrusionOk="0">
                  <a:moveTo>
                    <a:pt x="2624" y="583"/>
                  </a:moveTo>
                  <a:cubicBezTo>
                    <a:pt x="2624" y="907"/>
                    <a:pt x="2041" y="1166"/>
                    <a:pt x="1296" y="1166"/>
                  </a:cubicBezTo>
                  <a:cubicBezTo>
                    <a:pt x="584" y="1166"/>
                    <a:pt x="1" y="907"/>
                    <a:pt x="1" y="583"/>
                  </a:cubicBezTo>
                  <a:cubicBezTo>
                    <a:pt x="1" y="259"/>
                    <a:pt x="584" y="0"/>
                    <a:pt x="1296" y="0"/>
                  </a:cubicBezTo>
                  <a:cubicBezTo>
                    <a:pt x="2041" y="0"/>
                    <a:pt x="2624" y="259"/>
                    <a:pt x="2624" y="583"/>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50" name="Google Shape;1550;p47"/>
            <p:cNvSpPr/>
            <p:nvPr/>
          </p:nvSpPr>
          <p:spPr>
            <a:xfrm>
              <a:off x="3312699" y="5088033"/>
              <a:ext cx="33177" cy="9741"/>
            </a:xfrm>
            <a:custGeom>
              <a:avLst/>
              <a:gdLst/>
              <a:ahLst/>
              <a:cxnLst/>
              <a:rect l="l" t="t" r="r" b="b"/>
              <a:pathLst>
                <a:path w="1880" h="552" extrusionOk="0">
                  <a:moveTo>
                    <a:pt x="1879" y="260"/>
                  </a:moveTo>
                  <a:cubicBezTo>
                    <a:pt x="1879" y="422"/>
                    <a:pt x="1458" y="551"/>
                    <a:pt x="940" y="551"/>
                  </a:cubicBezTo>
                  <a:cubicBezTo>
                    <a:pt x="422" y="551"/>
                    <a:pt x="1" y="422"/>
                    <a:pt x="1" y="260"/>
                  </a:cubicBezTo>
                  <a:cubicBezTo>
                    <a:pt x="1" y="98"/>
                    <a:pt x="422" y="1"/>
                    <a:pt x="940" y="1"/>
                  </a:cubicBezTo>
                  <a:cubicBezTo>
                    <a:pt x="1458" y="1"/>
                    <a:pt x="1879" y="98"/>
                    <a:pt x="1879" y="260"/>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51" name="Google Shape;1551;p47"/>
            <p:cNvSpPr/>
            <p:nvPr/>
          </p:nvSpPr>
          <p:spPr>
            <a:xfrm>
              <a:off x="3225273" y="5097174"/>
              <a:ext cx="62296" cy="26312"/>
            </a:xfrm>
            <a:custGeom>
              <a:avLst/>
              <a:gdLst/>
              <a:ahLst/>
              <a:cxnLst/>
              <a:rect l="l" t="t" r="r" b="b"/>
              <a:pathLst>
                <a:path w="3530" h="1491" extrusionOk="0">
                  <a:moveTo>
                    <a:pt x="3530" y="746"/>
                  </a:moveTo>
                  <a:cubicBezTo>
                    <a:pt x="3530" y="1166"/>
                    <a:pt x="2720" y="1490"/>
                    <a:pt x="1781" y="1490"/>
                  </a:cubicBezTo>
                  <a:cubicBezTo>
                    <a:pt x="810" y="1490"/>
                    <a:pt x="0" y="1166"/>
                    <a:pt x="0" y="746"/>
                  </a:cubicBezTo>
                  <a:cubicBezTo>
                    <a:pt x="0" y="357"/>
                    <a:pt x="810" y="1"/>
                    <a:pt x="1781" y="1"/>
                  </a:cubicBezTo>
                  <a:cubicBezTo>
                    <a:pt x="2720" y="1"/>
                    <a:pt x="3530" y="357"/>
                    <a:pt x="3530" y="746"/>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52" name="Google Shape;1552;p47"/>
            <p:cNvSpPr/>
            <p:nvPr/>
          </p:nvSpPr>
          <p:spPr>
            <a:xfrm>
              <a:off x="3300699" y="5136034"/>
              <a:ext cx="22306" cy="6883"/>
            </a:xfrm>
            <a:custGeom>
              <a:avLst/>
              <a:gdLst/>
              <a:ahLst/>
              <a:cxnLst/>
              <a:rect l="l" t="t" r="r" b="b"/>
              <a:pathLst>
                <a:path w="1264" h="390" extrusionOk="0">
                  <a:moveTo>
                    <a:pt x="1264" y="195"/>
                  </a:moveTo>
                  <a:cubicBezTo>
                    <a:pt x="1264" y="292"/>
                    <a:pt x="972" y="389"/>
                    <a:pt x="616" y="389"/>
                  </a:cubicBezTo>
                  <a:cubicBezTo>
                    <a:pt x="292" y="389"/>
                    <a:pt x="1" y="292"/>
                    <a:pt x="1" y="195"/>
                  </a:cubicBezTo>
                  <a:cubicBezTo>
                    <a:pt x="1" y="98"/>
                    <a:pt x="292" y="1"/>
                    <a:pt x="616" y="1"/>
                  </a:cubicBezTo>
                  <a:cubicBezTo>
                    <a:pt x="972" y="1"/>
                    <a:pt x="1264" y="98"/>
                    <a:pt x="1264" y="195"/>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53" name="Google Shape;1553;p47"/>
            <p:cNvSpPr/>
            <p:nvPr/>
          </p:nvSpPr>
          <p:spPr>
            <a:xfrm>
              <a:off x="3117253" y="5088033"/>
              <a:ext cx="26312" cy="9741"/>
            </a:xfrm>
            <a:custGeom>
              <a:avLst/>
              <a:gdLst/>
              <a:ahLst/>
              <a:cxnLst/>
              <a:rect l="l" t="t" r="r" b="b"/>
              <a:pathLst>
                <a:path w="1491" h="552" extrusionOk="0">
                  <a:moveTo>
                    <a:pt x="1490" y="260"/>
                  </a:moveTo>
                  <a:cubicBezTo>
                    <a:pt x="1490" y="422"/>
                    <a:pt x="1167" y="551"/>
                    <a:pt x="746" y="551"/>
                  </a:cubicBezTo>
                  <a:cubicBezTo>
                    <a:pt x="325" y="551"/>
                    <a:pt x="1" y="422"/>
                    <a:pt x="1" y="260"/>
                  </a:cubicBezTo>
                  <a:cubicBezTo>
                    <a:pt x="1" y="98"/>
                    <a:pt x="325" y="1"/>
                    <a:pt x="746" y="1"/>
                  </a:cubicBezTo>
                  <a:cubicBezTo>
                    <a:pt x="1167" y="1"/>
                    <a:pt x="1490" y="98"/>
                    <a:pt x="1490" y="260"/>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58" name="Google Shape;1558;p47"/>
            <p:cNvSpPr/>
            <p:nvPr/>
          </p:nvSpPr>
          <p:spPr>
            <a:xfrm>
              <a:off x="1235959" y="5173182"/>
              <a:ext cx="29154" cy="4588"/>
            </a:xfrm>
            <a:custGeom>
              <a:avLst/>
              <a:gdLst/>
              <a:ahLst/>
              <a:cxnLst/>
              <a:rect l="l" t="t" r="r" b="b"/>
              <a:pathLst>
                <a:path w="1652" h="260" extrusionOk="0">
                  <a:moveTo>
                    <a:pt x="1652" y="130"/>
                  </a:moveTo>
                  <a:cubicBezTo>
                    <a:pt x="1652" y="195"/>
                    <a:pt x="1296" y="260"/>
                    <a:pt x="842" y="260"/>
                  </a:cubicBezTo>
                  <a:cubicBezTo>
                    <a:pt x="389" y="260"/>
                    <a:pt x="0" y="195"/>
                    <a:pt x="0" y="130"/>
                  </a:cubicBezTo>
                  <a:cubicBezTo>
                    <a:pt x="0" y="65"/>
                    <a:pt x="389" y="1"/>
                    <a:pt x="842" y="1"/>
                  </a:cubicBezTo>
                  <a:cubicBezTo>
                    <a:pt x="1296" y="1"/>
                    <a:pt x="1652" y="65"/>
                    <a:pt x="1652" y="130"/>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74" name="Google Shape;1574;p47"/>
            <p:cNvSpPr/>
            <p:nvPr/>
          </p:nvSpPr>
          <p:spPr>
            <a:xfrm>
              <a:off x="513612" y="2443802"/>
              <a:ext cx="332620" cy="129744"/>
            </a:xfrm>
            <a:custGeom>
              <a:avLst/>
              <a:gdLst/>
              <a:ahLst/>
              <a:cxnLst/>
              <a:rect l="l" t="t" r="r" b="b"/>
              <a:pathLst>
                <a:path w="18848" h="7352" extrusionOk="0">
                  <a:moveTo>
                    <a:pt x="18782" y="7352"/>
                  </a:moveTo>
                  <a:cubicBezTo>
                    <a:pt x="18847" y="6186"/>
                    <a:pt x="17584" y="5959"/>
                    <a:pt x="16677" y="5927"/>
                  </a:cubicBezTo>
                  <a:lnTo>
                    <a:pt x="16677" y="5927"/>
                  </a:lnTo>
                  <a:cubicBezTo>
                    <a:pt x="16807" y="4988"/>
                    <a:pt x="16969" y="4210"/>
                    <a:pt x="16645" y="3239"/>
                  </a:cubicBezTo>
                  <a:cubicBezTo>
                    <a:pt x="16256" y="1911"/>
                    <a:pt x="15253" y="843"/>
                    <a:pt x="13925" y="389"/>
                  </a:cubicBezTo>
                  <a:cubicBezTo>
                    <a:pt x="12759" y="1"/>
                    <a:pt x="11496" y="195"/>
                    <a:pt x="10460" y="843"/>
                  </a:cubicBezTo>
                  <a:cubicBezTo>
                    <a:pt x="9229" y="1717"/>
                    <a:pt x="9326" y="2883"/>
                    <a:pt x="8906" y="4113"/>
                  </a:cubicBezTo>
                  <a:cubicBezTo>
                    <a:pt x="8873" y="3304"/>
                    <a:pt x="7643" y="3174"/>
                    <a:pt x="7027" y="3466"/>
                  </a:cubicBezTo>
                  <a:cubicBezTo>
                    <a:pt x="6153" y="3854"/>
                    <a:pt x="5862" y="4534"/>
                    <a:pt x="5764" y="5344"/>
                  </a:cubicBezTo>
                  <a:cubicBezTo>
                    <a:pt x="5117" y="4858"/>
                    <a:pt x="4501" y="5312"/>
                    <a:pt x="4404" y="6056"/>
                  </a:cubicBezTo>
                  <a:cubicBezTo>
                    <a:pt x="3659" y="5538"/>
                    <a:pt x="2720" y="5409"/>
                    <a:pt x="1846" y="5700"/>
                  </a:cubicBezTo>
                  <a:cubicBezTo>
                    <a:pt x="1134" y="5959"/>
                    <a:pt x="421" y="7093"/>
                    <a:pt x="0" y="7222"/>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82" name="Google Shape;1582;p47"/>
            <p:cNvSpPr/>
            <p:nvPr/>
          </p:nvSpPr>
          <p:spPr>
            <a:xfrm>
              <a:off x="171285" y="5172035"/>
              <a:ext cx="45742" cy="6883"/>
            </a:xfrm>
            <a:custGeom>
              <a:avLst/>
              <a:gdLst/>
              <a:ahLst/>
              <a:cxnLst/>
              <a:rect l="l" t="t" r="r" b="b"/>
              <a:pathLst>
                <a:path w="2592" h="390" extrusionOk="0">
                  <a:moveTo>
                    <a:pt x="2591" y="195"/>
                  </a:moveTo>
                  <a:cubicBezTo>
                    <a:pt x="2591" y="292"/>
                    <a:pt x="2009" y="389"/>
                    <a:pt x="1296" y="389"/>
                  </a:cubicBezTo>
                  <a:cubicBezTo>
                    <a:pt x="584" y="389"/>
                    <a:pt x="1" y="292"/>
                    <a:pt x="1" y="195"/>
                  </a:cubicBezTo>
                  <a:cubicBezTo>
                    <a:pt x="1" y="66"/>
                    <a:pt x="584" y="1"/>
                    <a:pt x="1296" y="1"/>
                  </a:cubicBezTo>
                  <a:cubicBezTo>
                    <a:pt x="2009" y="1"/>
                    <a:pt x="2591" y="66"/>
                    <a:pt x="2591" y="195"/>
                  </a:cubicBezTo>
                  <a:close/>
                </a:path>
              </a:pathLst>
            </a:custGeom>
            <a:solidFill>
              <a:srgbClr val="C1C1C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84" name="Google Shape;1584;p47"/>
            <p:cNvSpPr/>
            <p:nvPr/>
          </p:nvSpPr>
          <p:spPr>
            <a:xfrm>
              <a:off x="614749" y="5169176"/>
              <a:ext cx="39460" cy="5735"/>
            </a:xfrm>
            <a:custGeom>
              <a:avLst/>
              <a:gdLst/>
              <a:ahLst/>
              <a:cxnLst/>
              <a:rect l="l" t="t" r="r" b="b"/>
              <a:pathLst>
                <a:path w="2236" h="325" extrusionOk="0">
                  <a:moveTo>
                    <a:pt x="2235" y="163"/>
                  </a:moveTo>
                  <a:cubicBezTo>
                    <a:pt x="2235" y="228"/>
                    <a:pt x="1750" y="325"/>
                    <a:pt x="1134" y="325"/>
                  </a:cubicBezTo>
                  <a:cubicBezTo>
                    <a:pt x="519" y="325"/>
                    <a:pt x="1" y="228"/>
                    <a:pt x="1" y="163"/>
                  </a:cubicBezTo>
                  <a:cubicBezTo>
                    <a:pt x="1" y="66"/>
                    <a:pt x="519" y="1"/>
                    <a:pt x="1134" y="1"/>
                  </a:cubicBezTo>
                  <a:cubicBezTo>
                    <a:pt x="1750" y="1"/>
                    <a:pt x="2235" y="66"/>
                    <a:pt x="2235" y="163"/>
                  </a:cubicBezTo>
                  <a:close/>
                </a:path>
              </a:pathLst>
            </a:custGeom>
            <a:solidFill>
              <a:srgbClr val="C1C1C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85" name="Google Shape;1585;p47"/>
            <p:cNvSpPr/>
            <p:nvPr/>
          </p:nvSpPr>
          <p:spPr>
            <a:xfrm>
              <a:off x="1102226" y="2306081"/>
              <a:ext cx="50878" cy="1974473"/>
            </a:xfrm>
            <a:custGeom>
              <a:avLst/>
              <a:gdLst/>
              <a:ahLst/>
              <a:cxnLst/>
              <a:rect l="l" t="t" r="r" b="b"/>
              <a:pathLst>
                <a:path w="2883" h="111884" extrusionOk="0">
                  <a:moveTo>
                    <a:pt x="1" y="0"/>
                  </a:moveTo>
                  <a:lnTo>
                    <a:pt x="1" y="111171"/>
                  </a:lnTo>
                  <a:cubicBezTo>
                    <a:pt x="1" y="111560"/>
                    <a:pt x="648" y="111883"/>
                    <a:pt x="1425" y="111883"/>
                  </a:cubicBezTo>
                  <a:cubicBezTo>
                    <a:pt x="2235" y="111883"/>
                    <a:pt x="2883" y="111560"/>
                    <a:pt x="2883" y="111171"/>
                  </a:cubicBezTo>
                  <a:lnTo>
                    <a:pt x="2883" y="0"/>
                  </a:ln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86" name="Google Shape;1586;p47"/>
            <p:cNvSpPr/>
            <p:nvPr/>
          </p:nvSpPr>
          <p:spPr>
            <a:xfrm>
              <a:off x="921075" y="2112347"/>
              <a:ext cx="435487" cy="437199"/>
            </a:xfrm>
            <a:custGeom>
              <a:avLst/>
              <a:gdLst/>
              <a:ahLst/>
              <a:cxnLst/>
              <a:rect l="l" t="t" r="r" b="b"/>
              <a:pathLst>
                <a:path w="24677" h="24774" extrusionOk="0">
                  <a:moveTo>
                    <a:pt x="1684" y="1"/>
                  </a:moveTo>
                  <a:lnTo>
                    <a:pt x="22960" y="1"/>
                  </a:lnTo>
                  <a:cubicBezTo>
                    <a:pt x="23931" y="1"/>
                    <a:pt x="24676" y="778"/>
                    <a:pt x="24676" y="1717"/>
                  </a:cubicBezTo>
                  <a:lnTo>
                    <a:pt x="24676" y="23057"/>
                  </a:lnTo>
                  <a:cubicBezTo>
                    <a:pt x="24676" y="23996"/>
                    <a:pt x="23931" y="24774"/>
                    <a:pt x="22960" y="24774"/>
                  </a:cubicBezTo>
                  <a:lnTo>
                    <a:pt x="1684" y="24774"/>
                  </a:lnTo>
                  <a:cubicBezTo>
                    <a:pt x="745" y="24774"/>
                    <a:pt x="0" y="23996"/>
                    <a:pt x="0" y="23057"/>
                  </a:cubicBezTo>
                  <a:lnTo>
                    <a:pt x="0" y="1717"/>
                  </a:lnTo>
                  <a:cubicBezTo>
                    <a:pt x="0" y="778"/>
                    <a:pt x="745" y="1"/>
                    <a:pt x="1684" y="1"/>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87" name="Google Shape;1587;p47"/>
            <p:cNvSpPr/>
            <p:nvPr/>
          </p:nvSpPr>
          <p:spPr>
            <a:xfrm>
              <a:off x="941652" y="2132924"/>
              <a:ext cx="394333" cy="395480"/>
            </a:xfrm>
            <a:custGeom>
              <a:avLst/>
              <a:gdLst/>
              <a:ahLst/>
              <a:cxnLst/>
              <a:rect l="l" t="t" r="r" b="b"/>
              <a:pathLst>
                <a:path w="22345" h="22410" extrusionOk="0">
                  <a:moveTo>
                    <a:pt x="1522" y="0"/>
                  </a:moveTo>
                  <a:lnTo>
                    <a:pt x="20790" y="0"/>
                  </a:lnTo>
                  <a:cubicBezTo>
                    <a:pt x="21664" y="0"/>
                    <a:pt x="22344" y="713"/>
                    <a:pt x="22344" y="1555"/>
                  </a:cubicBezTo>
                  <a:lnTo>
                    <a:pt x="22344" y="20887"/>
                  </a:lnTo>
                  <a:cubicBezTo>
                    <a:pt x="22344" y="21729"/>
                    <a:pt x="21664" y="22409"/>
                    <a:pt x="20790" y="22409"/>
                  </a:cubicBezTo>
                  <a:lnTo>
                    <a:pt x="1522" y="22409"/>
                  </a:lnTo>
                  <a:cubicBezTo>
                    <a:pt x="680" y="22409"/>
                    <a:pt x="0" y="21729"/>
                    <a:pt x="0" y="20887"/>
                  </a:cubicBezTo>
                  <a:lnTo>
                    <a:pt x="0" y="1555"/>
                  </a:lnTo>
                  <a:cubicBezTo>
                    <a:pt x="0" y="713"/>
                    <a:pt x="680" y="0"/>
                    <a:pt x="1522" y="0"/>
                  </a:cubicBezTo>
                  <a:close/>
                </a:path>
              </a:pathLst>
            </a:custGeom>
            <a:solidFill>
              <a:schemeClr val="lt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88" name="Google Shape;1588;p47"/>
            <p:cNvSpPr/>
            <p:nvPr/>
          </p:nvSpPr>
          <p:spPr>
            <a:xfrm>
              <a:off x="1016512" y="2176919"/>
              <a:ext cx="245177" cy="308619"/>
            </a:xfrm>
            <a:custGeom>
              <a:avLst/>
              <a:gdLst/>
              <a:ahLst/>
              <a:cxnLst/>
              <a:rect l="l" t="t" r="r" b="b"/>
              <a:pathLst>
                <a:path w="13893" h="17488" extrusionOk="0">
                  <a:moveTo>
                    <a:pt x="2526" y="130"/>
                  </a:moveTo>
                  <a:cubicBezTo>
                    <a:pt x="2817" y="66"/>
                    <a:pt x="3141" y="1"/>
                    <a:pt x="3465" y="1"/>
                  </a:cubicBezTo>
                  <a:lnTo>
                    <a:pt x="10427" y="1"/>
                  </a:lnTo>
                  <a:cubicBezTo>
                    <a:pt x="10751" y="1"/>
                    <a:pt x="11075" y="66"/>
                    <a:pt x="11367" y="130"/>
                  </a:cubicBezTo>
                  <a:cubicBezTo>
                    <a:pt x="11561" y="195"/>
                    <a:pt x="11723" y="260"/>
                    <a:pt x="11885" y="325"/>
                  </a:cubicBezTo>
                  <a:cubicBezTo>
                    <a:pt x="12403" y="584"/>
                    <a:pt x="12856" y="940"/>
                    <a:pt x="13212" y="1393"/>
                  </a:cubicBezTo>
                  <a:lnTo>
                    <a:pt x="13374" y="1620"/>
                  </a:lnTo>
                  <a:lnTo>
                    <a:pt x="13374" y="1652"/>
                  </a:lnTo>
                  <a:cubicBezTo>
                    <a:pt x="13439" y="1750"/>
                    <a:pt x="13504" y="1879"/>
                    <a:pt x="13569" y="2009"/>
                  </a:cubicBezTo>
                  <a:cubicBezTo>
                    <a:pt x="13633" y="2106"/>
                    <a:pt x="13666" y="2235"/>
                    <a:pt x="13731" y="2365"/>
                  </a:cubicBezTo>
                  <a:cubicBezTo>
                    <a:pt x="13763" y="2527"/>
                    <a:pt x="13828" y="2721"/>
                    <a:pt x="13860" y="2915"/>
                  </a:cubicBezTo>
                  <a:cubicBezTo>
                    <a:pt x="13892" y="3110"/>
                    <a:pt x="13892" y="3304"/>
                    <a:pt x="13892" y="3498"/>
                  </a:cubicBezTo>
                  <a:lnTo>
                    <a:pt x="13892" y="13084"/>
                  </a:lnTo>
                  <a:lnTo>
                    <a:pt x="13892" y="14185"/>
                  </a:lnTo>
                  <a:lnTo>
                    <a:pt x="13892" y="14185"/>
                  </a:lnTo>
                  <a:lnTo>
                    <a:pt x="13860" y="14282"/>
                  </a:lnTo>
                  <a:cubicBezTo>
                    <a:pt x="13860" y="14379"/>
                    <a:pt x="13795" y="14476"/>
                    <a:pt x="13763" y="14541"/>
                  </a:cubicBezTo>
                  <a:cubicBezTo>
                    <a:pt x="13633" y="14767"/>
                    <a:pt x="13439" y="14929"/>
                    <a:pt x="13212" y="15027"/>
                  </a:cubicBezTo>
                  <a:cubicBezTo>
                    <a:pt x="13083" y="15091"/>
                    <a:pt x="12921" y="15124"/>
                    <a:pt x="12759" y="15124"/>
                  </a:cubicBezTo>
                  <a:lnTo>
                    <a:pt x="12759" y="16387"/>
                  </a:lnTo>
                  <a:cubicBezTo>
                    <a:pt x="12727" y="16678"/>
                    <a:pt x="12597" y="16937"/>
                    <a:pt x="12370" y="17164"/>
                  </a:cubicBezTo>
                  <a:cubicBezTo>
                    <a:pt x="12306" y="17229"/>
                    <a:pt x="12209" y="17261"/>
                    <a:pt x="12144" y="17326"/>
                  </a:cubicBezTo>
                  <a:cubicBezTo>
                    <a:pt x="11885" y="17423"/>
                    <a:pt x="11626" y="17455"/>
                    <a:pt x="11367" y="17455"/>
                  </a:cubicBezTo>
                  <a:lnTo>
                    <a:pt x="10266" y="17455"/>
                  </a:lnTo>
                  <a:cubicBezTo>
                    <a:pt x="10007" y="17391"/>
                    <a:pt x="9812" y="17293"/>
                    <a:pt x="9618" y="17131"/>
                  </a:cubicBezTo>
                  <a:cubicBezTo>
                    <a:pt x="9586" y="17099"/>
                    <a:pt x="9553" y="17034"/>
                    <a:pt x="9521" y="17002"/>
                  </a:cubicBezTo>
                  <a:lnTo>
                    <a:pt x="9456" y="16905"/>
                  </a:lnTo>
                  <a:cubicBezTo>
                    <a:pt x="9391" y="16808"/>
                    <a:pt x="9359" y="16710"/>
                    <a:pt x="9326" y="16581"/>
                  </a:cubicBezTo>
                  <a:cubicBezTo>
                    <a:pt x="9326" y="16484"/>
                    <a:pt x="9262" y="16387"/>
                    <a:pt x="9294" y="16257"/>
                  </a:cubicBezTo>
                  <a:lnTo>
                    <a:pt x="9294" y="15124"/>
                  </a:lnTo>
                  <a:lnTo>
                    <a:pt x="4599" y="15124"/>
                  </a:lnTo>
                  <a:lnTo>
                    <a:pt x="4599" y="16451"/>
                  </a:lnTo>
                  <a:lnTo>
                    <a:pt x="4599" y="16451"/>
                  </a:lnTo>
                  <a:cubicBezTo>
                    <a:pt x="4599" y="16516"/>
                    <a:pt x="4599" y="16581"/>
                    <a:pt x="4566" y="16646"/>
                  </a:cubicBezTo>
                  <a:cubicBezTo>
                    <a:pt x="4534" y="16808"/>
                    <a:pt x="4404" y="17002"/>
                    <a:pt x="4275" y="17131"/>
                  </a:cubicBezTo>
                  <a:cubicBezTo>
                    <a:pt x="4178" y="17229"/>
                    <a:pt x="4048" y="17326"/>
                    <a:pt x="3919" y="17391"/>
                  </a:cubicBezTo>
                  <a:cubicBezTo>
                    <a:pt x="3692" y="17455"/>
                    <a:pt x="3465" y="17488"/>
                    <a:pt x="3206" y="17455"/>
                  </a:cubicBezTo>
                  <a:lnTo>
                    <a:pt x="2202" y="17455"/>
                  </a:lnTo>
                  <a:cubicBezTo>
                    <a:pt x="1716" y="17423"/>
                    <a:pt x="1295" y="17099"/>
                    <a:pt x="1198" y="16646"/>
                  </a:cubicBezTo>
                  <a:cubicBezTo>
                    <a:pt x="1198" y="16613"/>
                    <a:pt x="1198" y="16581"/>
                    <a:pt x="1166" y="16549"/>
                  </a:cubicBezTo>
                  <a:cubicBezTo>
                    <a:pt x="1166" y="16484"/>
                    <a:pt x="1166" y="16419"/>
                    <a:pt x="1166" y="16354"/>
                  </a:cubicBezTo>
                  <a:lnTo>
                    <a:pt x="1166" y="15156"/>
                  </a:lnTo>
                  <a:cubicBezTo>
                    <a:pt x="745" y="15156"/>
                    <a:pt x="389" y="14962"/>
                    <a:pt x="162" y="14606"/>
                  </a:cubicBezTo>
                  <a:cubicBezTo>
                    <a:pt x="130" y="14508"/>
                    <a:pt x="65" y="14411"/>
                    <a:pt x="33" y="14314"/>
                  </a:cubicBezTo>
                  <a:lnTo>
                    <a:pt x="33" y="14217"/>
                  </a:lnTo>
                  <a:cubicBezTo>
                    <a:pt x="0" y="14120"/>
                    <a:pt x="0" y="14023"/>
                    <a:pt x="0" y="13926"/>
                  </a:cubicBezTo>
                  <a:lnTo>
                    <a:pt x="0" y="4761"/>
                  </a:lnTo>
                  <a:lnTo>
                    <a:pt x="0" y="3174"/>
                  </a:lnTo>
                  <a:cubicBezTo>
                    <a:pt x="33" y="2915"/>
                    <a:pt x="97" y="2624"/>
                    <a:pt x="162" y="2365"/>
                  </a:cubicBezTo>
                  <a:cubicBezTo>
                    <a:pt x="227" y="2268"/>
                    <a:pt x="259" y="2171"/>
                    <a:pt x="292" y="2073"/>
                  </a:cubicBezTo>
                  <a:cubicBezTo>
                    <a:pt x="356" y="1911"/>
                    <a:pt x="454" y="1782"/>
                    <a:pt x="551" y="1620"/>
                  </a:cubicBezTo>
                  <a:cubicBezTo>
                    <a:pt x="777" y="1231"/>
                    <a:pt x="1101" y="908"/>
                    <a:pt x="1457" y="649"/>
                  </a:cubicBezTo>
                  <a:cubicBezTo>
                    <a:pt x="1555" y="584"/>
                    <a:pt x="1684" y="551"/>
                    <a:pt x="1749" y="454"/>
                  </a:cubicBezTo>
                  <a:cubicBezTo>
                    <a:pt x="1846" y="389"/>
                    <a:pt x="1943" y="357"/>
                    <a:pt x="2040" y="325"/>
                  </a:cubicBezTo>
                  <a:cubicBezTo>
                    <a:pt x="2170" y="260"/>
                    <a:pt x="2299" y="195"/>
                    <a:pt x="2429" y="163"/>
                  </a:cubicBezTo>
                  <a:cubicBezTo>
                    <a:pt x="2494" y="163"/>
                    <a:pt x="2526" y="130"/>
                    <a:pt x="2558" y="130"/>
                  </a:cubicBezTo>
                  <a:close/>
                  <a:moveTo>
                    <a:pt x="4599" y="1167"/>
                  </a:moveTo>
                  <a:lnTo>
                    <a:pt x="4599" y="2332"/>
                  </a:lnTo>
                  <a:lnTo>
                    <a:pt x="9262" y="2332"/>
                  </a:lnTo>
                  <a:lnTo>
                    <a:pt x="9262" y="1167"/>
                  </a:lnTo>
                  <a:close/>
                  <a:moveTo>
                    <a:pt x="1101" y="3498"/>
                  </a:moveTo>
                  <a:lnTo>
                    <a:pt x="1101" y="10493"/>
                  </a:lnTo>
                  <a:lnTo>
                    <a:pt x="12759" y="10493"/>
                  </a:lnTo>
                  <a:lnTo>
                    <a:pt x="12759" y="3498"/>
                  </a:lnTo>
                  <a:close/>
                  <a:moveTo>
                    <a:pt x="2235" y="11626"/>
                  </a:moveTo>
                  <a:cubicBezTo>
                    <a:pt x="2040" y="11659"/>
                    <a:pt x="1878" y="11691"/>
                    <a:pt x="1716" y="11788"/>
                  </a:cubicBezTo>
                  <a:cubicBezTo>
                    <a:pt x="1425" y="11918"/>
                    <a:pt x="1231" y="12209"/>
                    <a:pt x="1166" y="12501"/>
                  </a:cubicBezTo>
                  <a:lnTo>
                    <a:pt x="1134" y="12598"/>
                  </a:lnTo>
                  <a:cubicBezTo>
                    <a:pt x="1101" y="12695"/>
                    <a:pt x="1101" y="12825"/>
                    <a:pt x="1134" y="12922"/>
                  </a:cubicBezTo>
                  <a:cubicBezTo>
                    <a:pt x="1134" y="12986"/>
                    <a:pt x="1166" y="13051"/>
                    <a:pt x="1166" y="13116"/>
                  </a:cubicBezTo>
                  <a:cubicBezTo>
                    <a:pt x="1263" y="13472"/>
                    <a:pt x="1522" y="13731"/>
                    <a:pt x="1846" y="13893"/>
                  </a:cubicBezTo>
                  <a:cubicBezTo>
                    <a:pt x="2137" y="13990"/>
                    <a:pt x="2494" y="13990"/>
                    <a:pt x="2785" y="13861"/>
                  </a:cubicBezTo>
                  <a:cubicBezTo>
                    <a:pt x="3077" y="13699"/>
                    <a:pt x="3303" y="13440"/>
                    <a:pt x="3400" y="13116"/>
                  </a:cubicBezTo>
                  <a:lnTo>
                    <a:pt x="3433" y="13019"/>
                  </a:lnTo>
                  <a:cubicBezTo>
                    <a:pt x="3465" y="12889"/>
                    <a:pt x="3465" y="12760"/>
                    <a:pt x="3433" y="12630"/>
                  </a:cubicBezTo>
                  <a:lnTo>
                    <a:pt x="3400" y="12533"/>
                  </a:lnTo>
                  <a:cubicBezTo>
                    <a:pt x="3303" y="12144"/>
                    <a:pt x="3012" y="11853"/>
                    <a:pt x="2656" y="11723"/>
                  </a:cubicBezTo>
                  <a:cubicBezTo>
                    <a:pt x="2526" y="11659"/>
                    <a:pt x="2364" y="11659"/>
                    <a:pt x="2235" y="11626"/>
                  </a:cubicBezTo>
                  <a:close/>
                  <a:moveTo>
                    <a:pt x="11010" y="11788"/>
                  </a:moveTo>
                  <a:cubicBezTo>
                    <a:pt x="10751" y="11950"/>
                    <a:pt x="10525" y="12209"/>
                    <a:pt x="10460" y="12501"/>
                  </a:cubicBezTo>
                  <a:lnTo>
                    <a:pt x="10427" y="12598"/>
                  </a:lnTo>
                  <a:cubicBezTo>
                    <a:pt x="10427" y="12727"/>
                    <a:pt x="10427" y="12857"/>
                    <a:pt x="10427" y="12986"/>
                  </a:cubicBezTo>
                  <a:cubicBezTo>
                    <a:pt x="10460" y="13181"/>
                    <a:pt x="10557" y="13343"/>
                    <a:pt x="10654" y="13472"/>
                  </a:cubicBezTo>
                  <a:cubicBezTo>
                    <a:pt x="10784" y="13634"/>
                    <a:pt x="10946" y="13764"/>
                    <a:pt x="11108" y="13861"/>
                  </a:cubicBezTo>
                  <a:lnTo>
                    <a:pt x="11237" y="13893"/>
                  </a:lnTo>
                  <a:cubicBezTo>
                    <a:pt x="11496" y="13990"/>
                    <a:pt x="11820" y="13958"/>
                    <a:pt x="12079" y="13828"/>
                  </a:cubicBezTo>
                  <a:cubicBezTo>
                    <a:pt x="12176" y="13796"/>
                    <a:pt x="12273" y="13731"/>
                    <a:pt x="12338" y="13666"/>
                  </a:cubicBezTo>
                  <a:cubicBezTo>
                    <a:pt x="12532" y="13505"/>
                    <a:pt x="12630" y="13310"/>
                    <a:pt x="12694" y="13084"/>
                  </a:cubicBezTo>
                  <a:cubicBezTo>
                    <a:pt x="12694" y="13019"/>
                    <a:pt x="12727" y="12986"/>
                    <a:pt x="12727" y="12922"/>
                  </a:cubicBezTo>
                  <a:cubicBezTo>
                    <a:pt x="12759" y="12792"/>
                    <a:pt x="12759" y="12695"/>
                    <a:pt x="12727" y="12565"/>
                  </a:cubicBezTo>
                  <a:lnTo>
                    <a:pt x="12727" y="12468"/>
                  </a:lnTo>
                  <a:cubicBezTo>
                    <a:pt x="12630" y="12112"/>
                    <a:pt x="12338" y="11821"/>
                    <a:pt x="11982" y="11659"/>
                  </a:cubicBezTo>
                  <a:cubicBezTo>
                    <a:pt x="11852" y="11626"/>
                    <a:pt x="11690" y="11594"/>
                    <a:pt x="11561" y="11594"/>
                  </a:cubicBezTo>
                  <a:cubicBezTo>
                    <a:pt x="11367" y="11626"/>
                    <a:pt x="11172" y="11691"/>
                    <a:pt x="11043" y="11788"/>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89" name="Google Shape;1589;p47"/>
            <p:cNvSpPr/>
            <p:nvPr/>
          </p:nvSpPr>
          <p:spPr>
            <a:xfrm>
              <a:off x="974794" y="2259227"/>
              <a:ext cx="20595" cy="61731"/>
            </a:xfrm>
            <a:custGeom>
              <a:avLst/>
              <a:gdLst/>
              <a:ahLst/>
              <a:cxnLst/>
              <a:rect l="l" t="t" r="r" b="b"/>
              <a:pathLst>
                <a:path w="1167" h="3498" extrusionOk="0">
                  <a:moveTo>
                    <a:pt x="0" y="486"/>
                  </a:moveTo>
                  <a:cubicBezTo>
                    <a:pt x="33" y="227"/>
                    <a:pt x="259" y="0"/>
                    <a:pt x="551" y="0"/>
                  </a:cubicBezTo>
                  <a:lnTo>
                    <a:pt x="1166" y="0"/>
                  </a:lnTo>
                  <a:lnTo>
                    <a:pt x="1166" y="3497"/>
                  </a:lnTo>
                  <a:lnTo>
                    <a:pt x="486" y="3497"/>
                  </a:lnTo>
                  <a:cubicBezTo>
                    <a:pt x="195" y="3465"/>
                    <a:pt x="0" y="3206"/>
                    <a:pt x="0" y="2914"/>
                  </a:cubicBezTo>
                  <a:lnTo>
                    <a:pt x="0" y="389"/>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grpSp>
      <p:grpSp>
        <p:nvGrpSpPr>
          <p:cNvPr id="2" name="Group 1"/>
          <p:cNvGrpSpPr/>
          <p:nvPr/>
        </p:nvGrpSpPr>
        <p:grpSpPr>
          <a:xfrm>
            <a:off x="1492172" y="4013621"/>
            <a:ext cx="2719469" cy="2688645"/>
            <a:chOff x="1257665" y="1932325"/>
            <a:chExt cx="2780840" cy="3010575"/>
          </a:xfrm>
        </p:grpSpPr>
        <p:sp>
          <p:nvSpPr>
            <p:cNvPr id="1512" name="Google Shape;1512;p47"/>
            <p:cNvSpPr/>
            <p:nvPr/>
          </p:nvSpPr>
          <p:spPr>
            <a:xfrm>
              <a:off x="1510836" y="2785264"/>
              <a:ext cx="204040" cy="428340"/>
            </a:xfrm>
            <a:custGeom>
              <a:avLst/>
              <a:gdLst/>
              <a:ahLst/>
              <a:cxnLst/>
              <a:rect l="l" t="t" r="r" b="b"/>
              <a:pathLst>
                <a:path w="11562" h="24272" extrusionOk="0">
                  <a:moveTo>
                    <a:pt x="6289" y="1"/>
                  </a:moveTo>
                  <a:cubicBezTo>
                    <a:pt x="5312" y="1"/>
                    <a:pt x="4811" y="2336"/>
                    <a:pt x="4696" y="3028"/>
                  </a:cubicBezTo>
                  <a:cubicBezTo>
                    <a:pt x="4566" y="3676"/>
                    <a:pt x="4502" y="4388"/>
                    <a:pt x="4372" y="5036"/>
                  </a:cubicBezTo>
                  <a:cubicBezTo>
                    <a:pt x="4243" y="5748"/>
                    <a:pt x="3984" y="5975"/>
                    <a:pt x="3530" y="6461"/>
                  </a:cubicBezTo>
                  <a:cubicBezTo>
                    <a:pt x="2915" y="7206"/>
                    <a:pt x="2721" y="8210"/>
                    <a:pt x="3044" y="9116"/>
                  </a:cubicBezTo>
                  <a:cubicBezTo>
                    <a:pt x="3077" y="9375"/>
                    <a:pt x="3303" y="9732"/>
                    <a:pt x="3271" y="9991"/>
                  </a:cubicBezTo>
                  <a:cubicBezTo>
                    <a:pt x="3174" y="10347"/>
                    <a:pt x="2494" y="10800"/>
                    <a:pt x="2332" y="11156"/>
                  </a:cubicBezTo>
                  <a:cubicBezTo>
                    <a:pt x="1620" y="12225"/>
                    <a:pt x="1814" y="13650"/>
                    <a:pt x="2785" y="14524"/>
                  </a:cubicBezTo>
                  <a:cubicBezTo>
                    <a:pt x="1814" y="14783"/>
                    <a:pt x="1037" y="15463"/>
                    <a:pt x="680" y="16338"/>
                  </a:cubicBezTo>
                  <a:cubicBezTo>
                    <a:pt x="195" y="17503"/>
                    <a:pt x="680" y="18378"/>
                    <a:pt x="1393" y="19220"/>
                  </a:cubicBezTo>
                  <a:cubicBezTo>
                    <a:pt x="0" y="20191"/>
                    <a:pt x="0" y="22264"/>
                    <a:pt x="1393" y="23235"/>
                  </a:cubicBezTo>
                  <a:cubicBezTo>
                    <a:pt x="2429" y="24077"/>
                    <a:pt x="4081" y="24174"/>
                    <a:pt x="5279" y="24207"/>
                  </a:cubicBezTo>
                  <a:lnTo>
                    <a:pt x="6088" y="24272"/>
                  </a:lnTo>
                  <a:cubicBezTo>
                    <a:pt x="6240" y="24265"/>
                    <a:pt x="6394" y="24263"/>
                    <a:pt x="6550" y="24263"/>
                  </a:cubicBezTo>
                  <a:cubicBezTo>
                    <a:pt x="6839" y="24263"/>
                    <a:pt x="7134" y="24270"/>
                    <a:pt x="7431" y="24270"/>
                  </a:cubicBezTo>
                  <a:cubicBezTo>
                    <a:pt x="8517" y="24270"/>
                    <a:pt x="9617" y="24170"/>
                    <a:pt x="10460" y="23235"/>
                  </a:cubicBezTo>
                  <a:cubicBezTo>
                    <a:pt x="11561" y="22005"/>
                    <a:pt x="11302" y="20191"/>
                    <a:pt x="10233" y="19025"/>
                  </a:cubicBezTo>
                  <a:cubicBezTo>
                    <a:pt x="10849" y="18507"/>
                    <a:pt x="10913" y="17730"/>
                    <a:pt x="10849" y="16985"/>
                  </a:cubicBezTo>
                  <a:cubicBezTo>
                    <a:pt x="10784" y="16435"/>
                    <a:pt x="10622" y="15949"/>
                    <a:pt x="10363" y="15496"/>
                  </a:cubicBezTo>
                  <a:cubicBezTo>
                    <a:pt x="10201" y="15269"/>
                    <a:pt x="9651" y="15010"/>
                    <a:pt x="9618" y="14783"/>
                  </a:cubicBezTo>
                  <a:cubicBezTo>
                    <a:pt x="9489" y="14362"/>
                    <a:pt x="10007" y="13358"/>
                    <a:pt x="10007" y="12808"/>
                  </a:cubicBezTo>
                  <a:cubicBezTo>
                    <a:pt x="9910" y="11966"/>
                    <a:pt x="9521" y="11156"/>
                    <a:pt x="8906" y="10574"/>
                  </a:cubicBezTo>
                  <a:cubicBezTo>
                    <a:pt x="10007" y="9343"/>
                    <a:pt x="9068" y="7627"/>
                    <a:pt x="8031" y="6623"/>
                  </a:cubicBezTo>
                  <a:cubicBezTo>
                    <a:pt x="8485" y="5910"/>
                    <a:pt x="8193" y="4550"/>
                    <a:pt x="8031" y="3773"/>
                  </a:cubicBezTo>
                  <a:cubicBezTo>
                    <a:pt x="7869" y="2931"/>
                    <a:pt x="7448" y="600"/>
                    <a:pt x="6671" y="114"/>
                  </a:cubicBezTo>
                  <a:cubicBezTo>
                    <a:pt x="6537" y="36"/>
                    <a:pt x="6409" y="1"/>
                    <a:pt x="6289" y="1"/>
                  </a:cubicBezTo>
                  <a:close/>
                </a:path>
              </a:pathLst>
            </a:custGeom>
            <a:solidFill>
              <a:srgbClr val="88AD4D"/>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13" name="Google Shape;1513;p47"/>
            <p:cNvSpPr/>
            <p:nvPr/>
          </p:nvSpPr>
          <p:spPr>
            <a:xfrm>
              <a:off x="1537696" y="3159303"/>
              <a:ext cx="36583" cy="29736"/>
            </a:xfrm>
            <a:custGeom>
              <a:avLst/>
              <a:gdLst/>
              <a:ahLst/>
              <a:cxnLst/>
              <a:rect l="l" t="t" r="r" b="b"/>
              <a:pathLst>
                <a:path w="2073" h="1685" extrusionOk="0">
                  <a:moveTo>
                    <a:pt x="421" y="0"/>
                  </a:moveTo>
                  <a:lnTo>
                    <a:pt x="292" y="65"/>
                  </a:lnTo>
                  <a:cubicBezTo>
                    <a:pt x="259" y="65"/>
                    <a:pt x="227" y="97"/>
                    <a:pt x="227" y="130"/>
                  </a:cubicBezTo>
                  <a:cubicBezTo>
                    <a:pt x="195" y="162"/>
                    <a:pt x="162" y="194"/>
                    <a:pt x="130" y="227"/>
                  </a:cubicBezTo>
                  <a:cubicBezTo>
                    <a:pt x="98" y="259"/>
                    <a:pt x="65" y="292"/>
                    <a:pt x="65" y="324"/>
                  </a:cubicBezTo>
                  <a:cubicBezTo>
                    <a:pt x="33" y="389"/>
                    <a:pt x="33" y="421"/>
                    <a:pt x="0" y="454"/>
                  </a:cubicBezTo>
                  <a:cubicBezTo>
                    <a:pt x="0" y="518"/>
                    <a:pt x="0" y="551"/>
                    <a:pt x="0" y="583"/>
                  </a:cubicBezTo>
                  <a:cubicBezTo>
                    <a:pt x="0" y="648"/>
                    <a:pt x="0" y="680"/>
                    <a:pt x="0" y="745"/>
                  </a:cubicBezTo>
                  <a:cubicBezTo>
                    <a:pt x="33" y="777"/>
                    <a:pt x="33" y="842"/>
                    <a:pt x="65" y="874"/>
                  </a:cubicBezTo>
                  <a:cubicBezTo>
                    <a:pt x="65" y="907"/>
                    <a:pt x="98" y="972"/>
                    <a:pt x="130" y="1004"/>
                  </a:cubicBezTo>
                  <a:cubicBezTo>
                    <a:pt x="162" y="1036"/>
                    <a:pt x="195" y="1069"/>
                    <a:pt x="227" y="1101"/>
                  </a:cubicBezTo>
                  <a:cubicBezTo>
                    <a:pt x="259" y="1134"/>
                    <a:pt x="292" y="1166"/>
                    <a:pt x="324" y="1166"/>
                  </a:cubicBezTo>
                  <a:cubicBezTo>
                    <a:pt x="389" y="1198"/>
                    <a:pt x="421" y="1231"/>
                    <a:pt x="486" y="1231"/>
                  </a:cubicBezTo>
                  <a:lnTo>
                    <a:pt x="736" y="1231"/>
                  </a:lnTo>
                  <a:cubicBezTo>
                    <a:pt x="713" y="1323"/>
                    <a:pt x="716" y="1435"/>
                    <a:pt x="745" y="1522"/>
                  </a:cubicBezTo>
                  <a:cubicBezTo>
                    <a:pt x="778" y="1587"/>
                    <a:pt x="810" y="1619"/>
                    <a:pt x="875" y="1652"/>
                  </a:cubicBezTo>
                  <a:cubicBezTo>
                    <a:pt x="940" y="1684"/>
                    <a:pt x="972" y="1684"/>
                    <a:pt x="1037" y="1684"/>
                  </a:cubicBezTo>
                  <a:cubicBezTo>
                    <a:pt x="1134" y="1684"/>
                    <a:pt x="1199" y="1684"/>
                    <a:pt x="1296" y="1652"/>
                  </a:cubicBezTo>
                  <a:cubicBezTo>
                    <a:pt x="1458" y="1619"/>
                    <a:pt x="1620" y="1555"/>
                    <a:pt x="1749" y="1425"/>
                  </a:cubicBezTo>
                  <a:cubicBezTo>
                    <a:pt x="1879" y="1360"/>
                    <a:pt x="1976" y="1231"/>
                    <a:pt x="2073" y="1101"/>
                  </a:cubicBezTo>
                  <a:lnTo>
                    <a:pt x="2073" y="1101"/>
                  </a:lnTo>
                  <a:cubicBezTo>
                    <a:pt x="1943" y="1198"/>
                    <a:pt x="1781" y="1295"/>
                    <a:pt x="1652" y="1360"/>
                  </a:cubicBezTo>
                  <a:cubicBezTo>
                    <a:pt x="1522" y="1425"/>
                    <a:pt x="1361" y="1457"/>
                    <a:pt x="1231" y="1490"/>
                  </a:cubicBezTo>
                  <a:lnTo>
                    <a:pt x="1037" y="1490"/>
                  </a:lnTo>
                  <a:cubicBezTo>
                    <a:pt x="1004" y="1490"/>
                    <a:pt x="972" y="1490"/>
                    <a:pt x="972" y="1457"/>
                  </a:cubicBezTo>
                  <a:cubicBezTo>
                    <a:pt x="940" y="1457"/>
                    <a:pt x="940" y="1457"/>
                    <a:pt x="940" y="1425"/>
                  </a:cubicBezTo>
                  <a:cubicBezTo>
                    <a:pt x="940" y="1393"/>
                    <a:pt x="940" y="1328"/>
                    <a:pt x="972" y="1295"/>
                  </a:cubicBezTo>
                  <a:cubicBezTo>
                    <a:pt x="972" y="1231"/>
                    <a:pt x="1004" y="1166"/>
                    <a:pt x="1037" y="1101"/>
                  </a:cubicBezTo>
                  <a:cubicBezTo>
                    <a:pt x="1069" y="1069"/>
                    <a:pt x="1069" y="1036"/>
                    <a:pt x="1037" y="972"/>
                  </a:cubicBezTo>
                  <a:cubicBezTo>
                    <a:pt x="1037" y="949"/>
                    <a:pt x="1004" y="926"/>
                    <a:pt x="962" y="926"/>
                  </a:cubicBezTo>
                  <a:cubicBezTo>
                    <a:pt x="945" y="926"/>
                    <a:pt x="926" y="930"/>
                    <a:pt x="907" y="939"/>
                  </a:cubicBezTo>
                  <a:lnTo>
                    <a:pt x="810" y="972"/>
                  </a:lnTo>
                  <a:cubicBezTo>
                    <a:pt x="778" y="972"/>
                    <a:pt x="745" y="1004"/>
                    <a:pt x="713" y="1004"/>
                  </a:cubicBezTo>
                  <a:lnTo>
                    <a:pt x="616" y="1004"/>
                  </a:lnTo>
                  <a:cubicBezTo>
                    <a:pt x="551" y="1004"/>
                    <a:pt x="486" y="1004"/>
                    <a:pt x="421" y="972"/>
                  </a:cubicBezTo>
                  <a:cubicBezTo>
                    <a:pt x="389" y="972"/>
                    <a:pt x="357" y="939"/>
                    <a:pt x="324" y="939"/>
                  </a:cubicBezTo>
                  <a:cubicBezTo>
                    <a:pt x="292" y="907"/>
                    <a:pt x="227" y="842"/>
                    <a:pt x="195" y="777"/>
                  </a:cubicBezTo>
                  <a:cubicBezTo>
                    <a:pt x="195" y="745"/>
                    <a:pt x="162" y="713"/>
                    <a:pt x="162" y="680"/>
                  </a:cubicBezTo>
                  <a:cubicBezTo>
                    <a:pt x="162" y="648"/>
                    <a:pt x="162" y="615"/>
                    <a:pt x="162" y="583"/>
                  </a:cubicBezTo>
                  <a:cubicBezTo>
                    <a:pt x="162" y="518"/>
                    <a:pt x="162" y="454"/>
                    <a:pt x="162" y="389"/>
                  </a:cubicBezTo>
                  <a:cubicBezTo>
                    <a:pt x="162" y="324"/>
                    <a:pt x="195" y="292"/>
                    <a:pt x="195" y="259"/>
                  </a:cubicBezTo>
                  <a:cubicBezTo>
                    <a:pt x="227" y="227"/>
                    <a:pt x="227" y="194"/>
                    <a:pt x="259" y="162"/>
                  </a:cubicBezTo>
                  <a:cubicBezTo>
                    <a:pt x="292" y="130"/>
                    <a:pt x="292" y="97"/>
                    <a:pt x="324" y="65"/>
                  </a:cubicBezTo>
                  <a:lnTo>
                    <a:pt x="421" y="0"/>
                  </a:lnTo>
                  <a:close/>
                </a:path>
              </a:pathLst>
            </a:custGeom>
            <a:solidFill>
              <a:srgbClr val="709449"/>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14" name="Google Shape;1514;p47"/>
            <p:cNvSpPr/>
            <p:nvPr/>
          </p:nvSpPr>
          <p:spPr>
            <a:xfrm>
              <a:off x="1559985" y="3061341"/>
              <a:ext cx="17736" cy="13959"/>
            </a:xfrm>
            <a:custGeom>
              <a:avLst/>
              <a:gdLst/>
              <a:ahLst/>
              <a:cxnLst/>
              <a:rect l="l" t="t" r="r" b="b"/>
              <a:pathLst>
                <a:path w="1005" h="791" extrusionOk="0">
                  <a:moveTo>
                    <a:pt x="440" y="1"/>
                  </a:moveTo>
                  <a:cubicBezTo>
                    <a:pt x="369" y="1"/>
                    <a:pt x="298" y="31"/>
                    <a:pt x="227" y="78"/>
                  </a:cubicBezTo>
                  <a:cubicBezTo>
                    <a:pt x="162" y="78"/>
                    <a:pt x="130" y="111"/>
                    <a:pt x="98" y="176"/>
                  </a:cubicBezTo>
                  <a:cubicBezTo>
                    <a:pt x="65" y="208"/>
                    <a:pt x="33" y="273"/>
                    <a:pt x="0" y="337"/>
                  </a:cubicBezTo>
                  <a:cubicBezTo>
                    <a:pt x="0" y="370"/>
                    <a:pt x="0" y="435"/>
                    <a:pt x="0" y="467"/>
                  </a:cubicBezTo>
                  <a:cubicBezTo>
                    <a:pt x="33" y="597"/>
                    <a:pt x="98" y="661"/>
                    <a:pt x="162" y="726"/>
                  </a:cubicBezTo>
                  <a:lnTo>
                    <a:pt x="227" y="791"/>
                  </a:lnTo>
                  <a:lnTo>
                    <a:pt x="227" y="726"/>
                  </a:lnTo>
                  <a:lnTo>
                    <a:pt x="227" y="661"/>
                  </a:lnTo>
                  <a:lnTo>
                    <a:pt x="227" y="564"/>
                  </a:lnTo>
                  <a:cubicBezTo>
                    <a:pt x="227" y="532"/>
                    <a:pt x="227" y="499"/>
                    <a:pt x="227" y="467"/>
                  </a:cubicBezTo>
                  <a:cubicBezTo>
                    <a:pt x="227" y="435"/>
                    <a:pt x="227" y="402"/>
                    <a:pt x="227" y="402"/>
                  </a:cubicBezTo>
                  <a:cubicBezTo>
                    <a:pt x="259" y="370"/>
                    <a:pt x="259" y="337"/>
                    <a:pt x="292" y="337"/>
                  </a:cubicBezTo>
                  <a:cubicBezTo>
                    <a:pt x="324" y="305"/>
                    <a:pt x="357" y="273"/>
                    <a:pt x="357" y="273"/>
                  </a:cubicBezTo>
                  <a:cubicBezTo>
                    <a:pt x="389" y="240"/>
                    <a:pt x="421" y="240"/>
                    <a:pt x="454" y="240"/>
                  </a:cubicBezTo>
                  <a:lnTo>
                    <a:pt x="583" y="208"/>
                  </a:lnTo>
                  <a:cubicBezTo>
                    <a:pt x="648" y="176"/>
                    <a:pt x="713" y="176"/>
                    <a:pt x="778" y="176"/>
                  </a:cubicBezTo>
                  <a:lnTo>
                    <a:pt x="1004" y="176"/>
                  </a:lnTo>
                  <a:lnTo>
                    <a:pt x="939" y="143"/>
                  </a:lnTo>
                  <a:cubicBezTo>
                    <a:pt x="875" y="111"/>
                    <a:pt x="842" y="78"/>
                    <a:pt x="778" y="46"/>
                  </a:cubicBezTo>
                  <a:cubicBezTo>
                    <a:pt x="713" y="14"/>
                    <a:pt x="616" y="14"/>
                    <a:pt x="518" y="14"/>
                  </a:cubicBezTo>
                  <a:cubicBezTo>
                    <a:pt x="492" y="5"/>
                    <a:pt x="466" y="1"/>
                    <a:pt x="440" y="1"/>
                  </a:cubicBezTo>
                  <a:close/>
                </a:path>
              </a:pathLst>
            </a:custGeom>
            <a:solidFill>
              <a:srgbClr val="709449"/>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15" name="Google Shape;1515;p47"/>
            <p:cNvSpPr/>
            <p:nvPr/>
          </p:nvSpPr>
          <p:spPr>
            <a:xfrm>
              <a:off x="1594839" y="2986710"/>
              <a:ext cx="39460" cy="27301"/>
            </a:xfrm>
            <a:custGeom>
              <a:avLst/>
              <a:gdLst/>
              <a:ahLst/>
              <a:cxnLst/>
              <a:rect l="l" t="t" r="r" b="b"/>
              <a:pathLst>
                <a:path w="2236" h="1547" extrusionOk="0">
                  <a:moveTo>
                    <a:pt x="519" y="1"/>
                  </a:moveTo>
                  <a:cubicBezTo>
                    <a:pt x="422" y="1"/>
                    <a:pt x="357" y="33"/>
                    <a:pt x="292" y="33"/>
                  </a:cubicBezTo>
                  <a:cubicBezTo>
                    <a:pt x="260" y="65"/>
                    <a:pt x="227" y="65"/>
                    <a:pt x="227" y="98"/>
                  </a:cubicBezTo>
                  <a:cubicBezTo>
                    <a:pt x="195" y="98"/>
                    <a:pt x="163" y="130"/>
                    <a:pt x="130" y="162"/>
                  </a:cubicBezTo>
                  <a:cubicBezTo>
                    <a:pt x="65" y="227"/>
                    <a:pt x="33" y="292"/>
                    <a:pt x="33" y="357"/>
                  </a:cubicBezTo>
                  <a:cubicBezTo>
                    <a:pt x="1" y="389"/>
                    <a:pt x="1" y="454"/>
                    <a:pt x="33" y="486"/>
                  </a:cubicBezTo>
                  <a:cubicBezTo>
                    <a:pt x="33" y="519"/>
                    <a:pt x="33" y="551"/>
                    <a:pt x="33" y="583"/>
                  </a:cubicBezTo>
                  <a:cubicBezTo>
                    <a:pt x="65" y="648"/>
                    <a:pt x="65" y="681"/>
                    <a:pt x="98" y="713"/>
                  </a:cubicBezTo>
                  <a:cubicBezTo>
                    <a:pt x="98" y="745"/>
                    <a:pt x="130" y="778"/>
                    <a:pt x="163" y="810"/>
                  </a:cubicBezTo>
                  <a:cubicBezTo>
                    <a:pt x="195" y="842"/>
                    <a:pt x="227" y="842"/>
                    <a:pt x="260" y="875"/>
                  </a:cubicBezTo>
                  <a:cubicBezTo>
                    <a:pt x="292" y="907"/>
                    <a:pt x="325" y="907"/>
                    <a:pt x="357" y="940"/>
                  </a:cubicBezTo>
                  <a:cubicBezTo>
                    <a:pt x="389" y="940"/>
                    <a:pt x="422" y="972"/>
                    <a:pt x="454" y="972"/>
                  </a:cubicBezTo>
                  <a:lnTo>
                    <a:pt x="681" y="972"/>
                  </a:lnTo>
                  <a:cubicBezTo>
                    <a:pt x="681" y="994"/>
                    <a:pt x="681" y="1015"/>
                    <a:pt x="681" y="1037"/>
                  </a:cubicBezTo>
                  <a:cubicBezTo>
                    <a:pt x="681" y="1134"/>
                    <a:pt x="713" y="1199"/>
                    <a:pt x="746" y="1263"/>
                  </a:cubicBezTo>
                  <a:cubicBezTo>
                    <a:pt x="778" y="1296"/>
                    <a:pt x="810" y="1296"/>
                    <a:pt x="843" y="1328"/>
                  </a:cubicBezTo>
                  <a:cubicBezTo>
                    <a:pt x="843" y="1361"/>
                    <a:pt x="875" y="1393"/>
                    <a:pt x="907" y="1425"/>
                  </a:cubicBezTo>
                  <a:cubicBezTo>
                    <a:pt x="972" y="1458"/>
                    <a:pt x="1037" y="1490"/>
                    <a:pt x="1102" y="1490"/>
                  </a:cubicBezTo>
                  <a:cubicBezTo>
                    <a:pt x="1145" y="1499"/>
                    <a:pt x="1186" y="1503"/>
                    <a:pt x="1226" y="1503"/>
                  </a:cubicBezTo>
                  <a:cubicBezTo>
                    <a:pt x="1333" y="1503"/>
                    <a:pt x="1428" y="1473"/>
                    <a:pt x="1523" y="1425"/>
                  </a:cubicBezTo>
                  <a:cubicBezTo>
                    <a:pt x="1555" y="1393"/>
                    <a:pt x="1587" y="1393"/>
                    <a:pt x="1620" y="1361"/>
                  </a:cubicBezTo>
                  <a:cubicBezTo>
                    <a:pt x="1620" y="1336"/>
                    <a:pt x="1639" y="1330"/>
                    <a:pt x="1662" y="1314"/>
                  </a:cubicBezTo>
                  <a:lnTo>
                    <a:pt x="1662" y="1314"/>
                  </a:lnTo>
                  <a:cubicBezTo>
                    <a:pt x="1691" y="1367"/>
                    <a:pt x="1723" y="1399"/>
                    <a:pt x="1782" y="1458"/>
                  </a:cubicBezTo>
                  <a:cubicBezTo>
                    <a:pt x="1782" y="1490"/>
                    <a:pt x="1847" y="1522"/>
                    <a:pt x="1879" y="1522"/>
                  </a:cubicBezTo>
                  <a:cubicBezTo>
                    <a:pt x="1895" y="1539"/>
                    <a:pt x="1919" y="1547"/>
                    <a:pt x="1944" y="1547"/>
                  </a:cubicBezTo>
                  <a:cubicBezTo>
                    <a:pt x="1968" y="1547"/>
                    <a:pt x="1992" y="1539"/>
                    <a:pt x="2008" y="1522"/>
                  </a:cubicBezTo>
                  <a:cubicBezTo>
                    <a:pt x="2041" y="1522"/>
                    <a:pt x="2073" y="1490"/>
                    <a:pt x="2106" y="1458"/>
                  </a:cubicBezTo>
                  <a:cubicBezTo>
                    <a:pt x="2138" y="1425"/>
                    <a:pt x="2138" y="1393"/>
                    <a:pt x="2170" y="1361"/>
                  </a:cubicBezTo>
                  <a:cubicBezTo>
                    <a:pt x="2203" y="1328"/>
                    <a:pt x="2203" y="1263"/>
                    <a:pt x="2235" y="1199"/>
                  </a:cubicBezTo>
                  <a:cubicBezTo>
                    <a:pt x="2235" y="1134"/>
                    <a:pt x="2235" y="1069"/>
                    <a:pt x="2235" y="1004"/>
                  </a:cubicBezTo>
                  <a:cubicBezTo>
                    <a:pt x="2203" y="875"/>
                    <a:pt x="2170" y="778"/>
                    <a:pt x="2138" y="681"/>
                  </a:cubicBezTo>
                  <a:lnTo>
                    <a:pt x="2106" y="745"/>
                  </a:lnTo>
                  <a:cubicBezTo>
                    <a:pt x="2106" y="778"/>
                    <a:pt x="2106" y="810"/>
                    <a:pt x="2106" y="810"/>
                  </a:cubicBezTo>
                  <a:cubicBezTo>
                    <a:pt x="2106" y="875"/>
                    <a:pt x="2106" y="940"/>
                    <a:pt x="2106" y="972"/>
                  </a:cubicBezTo>
                  <a:cubicBezTo>
                    <a:pt x="2106" y="1037"/>
                    <a:pt x="2106" y="1102"/>
                    <a:pt x="2073" y="1134"/>
                  </a:cubicBezTo>
                  <a:cubicBezTo>
                    <a:pt x="2041" y="1199"/>
                    <a:pt x="2041" y="1231"/>
                    <a:pt x="2008" y="1296"/>
                  </a:cubicBezTo>
                  <a:cubicBezTo>
                    <a:pt x="1976" y="1296"/>
                    <a:pt x="1976" y="1328"/>
                    <a:pt x="1976" y="1328"/>
                  </a:cubicBezTo>
                  <a:cubicBezTo>
                    <a:pt x="1944" y="1361"/>
                    <a:pt x="1944" y="1361"/>
                    <a:pt x="1911" y="1361"/>
                  </a:cubicBezTo>
                  <a:cubicBezTo>
                    <a:pt x="1911" y="1361"/>
                    <a:pt x="1879" y="1328"/>
                    <a:pt x="1879" y="1328"/>
                  </a:cubicBezTo>
                  <a:cubicBezTo>
                    <a:pt x="1847" y="1296"/>
                    <a:pt x="1847" y="1263"/>
                    <a:pt x="1847" y="1231"/>
                  </a:cubicBezTo>
                  <a:cubicBezTo>
                    <a:pt x="1782" y="1166"/>
                    <a:pt x="1782" y="1102"/>
                    <a:pt x="1782" y="1069"/>
                  </a:cubicBezTo>
                  <a:cubicBezTo>
                    <a:pt x="1782" y="1037"/>
                    <a:pt x="1782" y="1004"/>
                    <a:pt x="1749" y="1004"/>
                  </a:cubicBezTo>
                  <a:cubicBezTo>
                    <a:pt x="1736" y="991"/>
                    <a:pt x="1717" y="983"/>
                    <a:pt x="1697" y="983"/>
                  </a:cubicBezTo>
                  <a:cubicBezTo>
                    <a:pt x="1669" y="983"/>
                    <a:pt x="1639" y="999"/>
                    <a:pt x="1620" y="1037"/>
                  </a:cubicBezTo>
                  <a:cubicBezTo>
                    <a:pt x="1587" y="1069"/>
                    <a:pt x="1555" y="1102"/>
                    <a:pt x="1523" y="1134"/>
                  </a:cubicBezTo>
                  <a:cubicBezTo>
                    <a:pt x="1490" y="1166"/>
                    <a:pt x="1490" y="1166"/>
                    <a:pt x="1458" y="1199"/>
                  </a:cubicBezTo>
                  <a:cubicBezTo>
                    <a:pt x="1458" y="1199"/>
                    <a:pt x="1426" y="1199"/>
                    <a:pt x="1393" y="1231"/>
                  </a:cubicBezTo>
                  <a:cubicBezTo>
                    <a:pt x="1361" y="1231"/>
                    <a:pt x="1328" y="1263"/>
                    <a:pt x="1264" y="1263"/>
                  </a:cubicBezTo>
                  <a:lnTo>
                    <a:pt x="1134" y="1263"/>
                  </a:lnTo>
                  <a:cubicBezTo>
                    <a:pt x="1102" y="1263"/>
                    <a:pt x="1069" y="1231"/>
                    <a:pt x="1037" y="1231"/>
                  </a:cubicBezTo>
                  <a:cubicBezTo>
                    <a:pt x="1005" y="1199"/>
                    <a:pt x="1005" y="1199"/>
                    <a:pt x="972" y="1199"/>
                  </a:cubicBezTo>
                  <a:cubicBezTo>
                    <a:pt x="972" y="1166"/>
                    <a:pt x="940" y="1166"/>
                    <a:pt x="940" y="1134"/>
                  </a:cubicBezTo>
                  <a:cubicBezTo>
                    <a:pt x="907" y="1102"/>
                    <a:pt x="907" y="1069"/>
                    <a:pt x="907" y="1004"/>
                  </a:cubicBezTo>
                  <a:cubicBezTo>
                    <a:pt x="907" y="1004"/>
                    <a:pt x="907" y="972"/>
                    <a:pt x="907" y="940"/>
                  </a:cubicBezTo>
                  <a:lnTo>
                    <a:pt x="907" y="875"/>
                  </a:lnTo>
                  <a:cubicBezTo>
                    <a:pt x="875" y="810"/>
                    <a:pt x="810" y="778"/>
                    <a:pt x="778" y="778"/>
                  </a:cubicBezTo>
                  <a:lnTo>
                    <a:pt x="519" y="778"/>
                  </a:lnTo>
                  <a:lnTo>
                    <a:pt x="422" y="745"/>
                  </a:lnTo>
                  <a:cubicBezTo>
                    <a:pt x="357" y="745"/>
                    <a:pt x="325" y="713"/>
                    <a:pt x="292" y="681"/>
                  </a:cubicBezTo>
                  <a:cubicBezTo>
                    <a:pt x="260" y="648"/>
                    <a:pt x="227" y="648"/>
                    <a:pt x="227" y="616"/>
                  </a:cubicBezTo>
                  <a:cubicBezTo>
                    <a:pt x="195" y="583"/>
                    <a:pt x="195" y="583"/>
                    <a:pt x="195" y="551"/>
                  </a:cubicBezTo>
                  <a:cubicBezTo>
                    <a:pt x="163" y="519"/>
                    <a:pt x="163" y="486"/>
                    <a:pt x="163" y="454"/>
                  </a:cubicBezTo>
                  <a:cubicBezTo>
                    <a:pt x="163" y="454"/>
                    <a:pt x="163" y="421"/>
                    <a:pt x="163" y="389"/>
                  </a:cubicBezTo>
                  <a:cubicBezTo>
                    <a:pt x="163" y="357"/>
                    <a:pt x="163" y="324"/>
                    <a:pt x="163" y="292"/>
                  </a:cubicBezTo>
                  <a:cubicBezTo>
                    <a:pt x="163" y="260"/>
                    <a:pt x="163" y="227"/>
                    <a:pt x="195" y="227"/>
                  </a:cubicBezTo>
                  <a:cubicBezTo>
                    <a:pt x="195" y="195"/>
                    <a:pt x="227" y="162"/>
                    <a:pt x="260" y="162"/>
                  </a:cubicBezTo>
                  <a:cubicBezTo>
                    <a:pt x="260" y="130"/>
                    <a:pt x="292" y="98"/>
                    <a:pt x="325" y="98"/>
                  </a:cubicBezTo>
                  <a:cubicBezTo>
                    <a:pt x="389" y="65"/>
                    <a:pt x="454" y="33"/>
                    <a:pt x="519" y="1"/>
                  </a:cubicBezTo>
                  <a:close/>
                </a:path>
              </a:pathLst>
            </a:custGeom>
            <a:solidFill>
              <a:srgbClr val="709449"/>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16" name="Google Shape;1516;p47"/>
            <p:cNvSpPr/>
            <p:nvPr/>
          </p:nvSpPr>
          <p:spPr>
            <a:xfrm>
              <a:off x="1603980" y="2925561"/>
              <a:ext cx="17171" cy="8594"/>
            </a:xfrm>
            <a:custGeom>
              <a:avLst/>
              <a:gdLst/>
              <a:ahLst/>
              <a:cxnLst/>
              <a:rect l="l" t="t" r="r" b="b"/>
              <a:pathLst>
                <a:path w="973" h="487" extrusionOk="0">
                  <a:moveTo>
                    <a:pt x="1" y="1"/>
                  </a:moveTo>
                  <a:cubicBezTo>
                    <a:pt x="1" y="33"/>
                    <a:pt x="1" y="33"/>
                    <a:pt x="1" y="65"/>
                  </a:cubicBezTo>
                  <a:cubicBezTo>
                    <a:pt x="1" y="195"/>
                    <a:pt x="33" y="324"/>
                    <a:pt x="163" y="389"/>
                  </a:cubicBezTo>
                  <a:cubicBezTo>
                    <a:pt x="195" y="422"/>
                    <a:pt x="228" y="454"/>
                    <a:pt x="260" y="454"/>
                  </a:cubicBezTo>
                  <a:cubicBezTo>
                    <a:pt x="325" y="486"/>
                    <a:pt x="357" y="486"/>
                    <a:pt x="422" y="486"/>
                  </a:cubicBezTo>
                  <a:cubicBezTo>
                    <a:pt x="487" y="486"/>
                    <a:pt x="584" y="486"/>
                    <a:pt x="648" y="454"/>
                  </a:cubicBezTo>
                  <a:cubicBezTo>
                    <a:pt x="713" y="422"/>
                    <a:pt x="778" y="389"/>
                    <a:pt x="843" y="324"/>
                  </a:cubicBezTo>
                  <a:cubicBezTo>
                    <a:pt x="908" y="292"/>
                    <a:pt x="940" y="227"/>
                    <a:pt x="972" y="162"/>
                  </a:cubicBezTo>
                  <a:lnTo>
                    <a:pt x="972" y="162"/>
                  </a:lnTo>
                  <a:lnTo>
                    <a:pt x="908" y="195"/>
                  </a:lnTo>
                  <a:lnTo>
                    <a:pt x="778" y="195"/>
                  </a:lnTo>
                  <a:cubicBezTo>
                    <a:pt x="648" y="227"/>
                    <a:pt x="551" y="260"/>
                    <a:pt x="422" y="260"/>
                  </a:cubicBezTo>
                  <a:cubicBezTo>
                    <a:pt x="325" y="260"/>
                    <a:pt x="195" y="227"/>
                    <a:pt x="130" y="130"/>
                  </a:cubicBezTo>
                  <a:lnTo>
                    <a:pt x="33" y="65"/>
                  </a:lnTo>
                  <a:lnTo>
                    <a:pt x="1" y="1"/>
                  </a:lnTo>
                  <a:close/>
                </a:path>
              </a:pathLst>
            </a:custGeom>
            <a:solidFill>
              <a:srgbClr val="709449"/>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17" name="Google Shape;1517;p47"/>
            <p:cNvSpPr/>
            <p:nvPr/>
          </p:nvSpPr>
          <p:spPr>
            <a:xfrm>
              <a:off x="1611410" y="2858130"/>
              <a:ext cx="30883" cy="21724"/>
            </a:xfrm>
            <a:custGeom>
              <a:avLst/>
              <a:gdLst/>
              <a:ahLst/>
              <a:cxnLst/>
              <a:rect l="l" t="t" r="r" b="b"/>
              <a:pathLst>
                <a:path w="1750" h="1231" extrusionOk="0">
                  <a:moveTo>
                    <a:pt x="130" y="0"/>
                  </a:moveTo>
                  <a:lnTo>
                    <a:pt x="66" y="130"/>
                  </a:lnTo>
                  <a:cubicBezTo>
                    <a:pt x="33" y="162"/>
                    <a:pt x="33" y="195"/>
                    <a:pt x="1" y="227"/>
                  </a:cubicBezTo>
                  <a:cubicBezTo>
                    <a:pt x="1" y="259"/>
                    <a:pt x="1" y="324"/>
                    <a:pt x="1" y="357"/>
                  </a:cubicBezTo>
                  <a:cubicBezTo>
                    <a:pt x="1" y="421"/>
                    <a:pt x="33" y="454"/>
                    <a:pt x="33" y="518"/>
                  </a:cubicBezTo>
                  <a:cubicBezTo>
                    <a:pt x="66" y="551"/>
                    <a:pt x="98" y="583"/>
                    <a:pt x="130" y="616"/>
                  </a:cubicBezTo>
                  <a:cubicBezTo>
                    <a:pt x="195" y="648"/>
                    <a:pt x="227" y="680"/>
                    <a:pt x="260" y="680"/>
                  </a:cubicBezTo>
                  <a:cubicBezTo>
                    <a:pt x="325" y="713"/>
                    <a:pt x="357" y="713"/>
                    <a:pt x="422" y="713"/>
                  </a:cubicBezTo>
                  <a:lnTo>
                    <a:pt x="454" y="713"/>
                  </a:lnTo>
                  <a:cubicBezTo>
                    <a:pt x="475" y="759"/>
                    <a:pt x="497" y="809"/>
                    <a:pt x="519" y="875"/>
                  </a:cubicBezTo>
                  <a:cubicBezTo>
                    <a:pt x="519" y="907"/>
                    <a:pt x="551" y="939"/>
                    <a:pt x="584" y="972"/>
                  </a:cubicBezTo>
                  <a:cubicBezTo>
                    <a:pt x="616" y="1004"/>
                    <a:pt x="681" y="1037"/>
                    <a:pt x="713" y="1069"/>
                  </a:cubicBezTo>
                  <a:lnTo>
                    <a:pt x="908" y="1069"/>
                  </a:lnTo>
                  <a:cubicBezTo>
                    <a:pt x="940" y="1037"/>
                    <a:pt x="972" y="1004"/>
                    <a:pt x="1005" y="972"/>
                  </a:cubicBezTo>
                  <a:cubicBezTo>
                    <a:pt x="1006" y="971"/>
                    <a:pt x="1006" y="971"/>
                    <a:pt x="1007" y="971"/>
                  </a:cubicBezTo>
                  <a:lnTo>
                    <a:pt x="1007" y="971"/>
                  </a:lnTo>
                  <a:cubicBezTo>
                    <a:pt x="1015" y="1015"/>
                    <a:pt x="1037" y="1042"/>
                    <a:pt x="1037" y="1069"/>
                  </a:cubicBezTo>
                  <a:cubicBezTo>
                    <a:pt x="1069" y="1101"/>
                    <a:pt x="1102" y="1134"/>
                    <a:pt x="1134" y="1166"/>
                  </a:cubicBezTo>
                  <a:lnTo>
                    <a:pt x="1167" y="1199"/>
                  </a:lnTo>
                  <a:lnTo>
                    <a:pt x="1264" y="1231"/>
                  </a:lnTo>
                  <a:lnTo>
                    <a:pt x="1393" y="1231"/>
                  </a:lnTo>
                  <a:cubicBezTo>
                    <a:pt x="1458" y="1231"/>
                    <a:pt x="1490" y="1199"/>
                    <a:pt x="1523" y="1166"/>
                  </a:cubicBezTo>
                  <a:cubicBezTo>
                    <a:pt x="1555" y="1134"/>
                    <a:pt x="1555" y="1101"/>
                    <a:pt x="1588" y="1069"/>
                  </a:cubicBezTo>
                  <a:cubicBezTo>
                    <a:pt x="1620" y="1004"/>
                    <a:pt x="1652" y="972"/>
                    <a:pt x="1685" y="907"/>
                  </a:cubicBezTo>
                  <a:cubicBezTo>
                    <a:pt x="1717" y="842"/>
                    <a:pt x="1717" y="745"/>
                    <a:pt x="1717" y="680"/>
                  </a:cubicBezTo>
                  <a:cubicBezTo>
                    <a:pt x="1749" y="616"/>
                    <a:pt x="1749" y="551"/>
                    <a:pt x="1717" y="486"/>
                  </a:cubicBezTo>
                  <a:cubicBezTo>
                    <a:pt x="1717" y="454"/>
                    <a:pt x="1717" y="421"/>
                    <a:pt x="1717" y="389"/>
                  </a:cubicBezTo>
                  <a:lnTo>
                    <a:pt x="1685" y="324"/>
                  </a:lnTo>
                  <a:cubicBezTo>
                    <a:pt x="1685" y="357"/>
                    <a:pt x="1685" y="421"/>
                    <a:pt x="1685" y="454"/>
                  </a:cubicBezTo>
                  <a:cubicBezTo>
                    <a:pt x="1652" y="518"/>
                    <a:pt x="1652" y="583"/>
                    <a:pt x="1620" y="648"/>
                  </a:cubicBezTo>
                  <a:cubicBezTo>
                    <a:pt x="1588" y="745"/>
                    <a:pt x="1523" y="842"/>
                    <a:pt x="1458" y="939"/>
                  </a:cubicBezTo>
                  <a:cubicBezTo>
                    <a:pt x="1426" y="939"/>
                    <a:pt x="1426" y="972"/>
                    <a:pt x="1393" y="972"/>
                  </a:cubicBezTo>
                  <a:cubicBezTo>
                    <a:pt x="1393" y="1004"/>
                    <a:pt x="1361" y="1004"/>
                    <a:pt x="1361" y="1004"/>
                  </a:cubicBezTo>
                  <a:lnTo>
                    <a:pt x="1296" y="1004"/>
                  </a:lnTo>
                  <a:cubicBezTo>
                    <a:pt x="1264" y="1004"/>
                    <a:pt x="1264" y="939"/>
                    <a:pt x="1264" y="939"/>
                  </a:cubicBezTo>
                  <a:cubicBezTo>
                    <a:pt x="1264" y="939"/>
                    <a:pt x="1264" y="907"/>
                    <a:pt x="1264" y="875"/>
                  </a:cubicBezTo>
                  <a:cubicBezTo>
                    <a:pt x="1231" y="842"/>
                    <a:pt x="1231" y="778"/>
                    <a:pt x="1231" y="713"/>
                  </a:cubicBezTo>
                  <a:cubicBezTo>
                    <a:pt x="1199" y="680"/>
                    <a:pt x="1199" y="648"/>
                    <a:pt x="1167" y="648"/>
                  </a:cubicBezTo>
                  <a:cubicBezTo>
                    <a:pt x="1140" y="635"/>
                    <a:pt x="1113" y="627"/>
                    <a:pt x="1088" y="627"/>
                  </a:cubicBezTo>
                  <a:cubicBezTo>
                    <a:pt x="1054" y="627"/>
                    <a:pt x="1024" y="642"/>
                    <a:pt x="1005" y="680"/>
                  </a:cubicBezTo>
                  <a:cubicBezTo>
                    <a:pt x="988" y="697"/>
                    <a:pt x="971" y="723"/>
                    <a:pt x="954" y="749"/>
                  </a:cubicBezTo>
                  <a:lnTo>
                    <a:pt x="954" y="749"/>
                  </a:lnTo>
                  <a:lnTo>
                    <a:pt x="940" y="745"/>
                  </a:lnTo>
                  <a:lnTo>
                    <a:pt x="940" y="745"/>
                  </a:lnTo>
                  <a:cubicBezTo>
                    <a:pt x="942" y="750"/>
                    <a:pt x="945" y="755"/>
                    <a:pt x="947" y="759"/>
                  </a:cubicBezTo>
                  <a:lnTo>
                    <a:pt x="947" y="759"/>
                  </a:lnTo>
                  <a:cubicBezTo>
                    <a:pt x="934" y="779"/>
                    <a:pt x="921" y="797"/>
                    <a:pt x="908" y="810"/>
                  </a:cubicBezTo>
                  <a:cubicBezTo>
                    <a:pt x="843" y="842"/>
                    <a:pt x="810" y="842"/>
                    <a:pt x="810" y="842"/>
                  </a:cubicBezTo>
                  <a:cubicBezTo>
                    <a:pt x="778" y="842"/>
                    <a:pt x="746" y="810"/>
                    <a:pt x="746" y="778"/>
                  </a:cubicBezTo>
                  <a:cubicBezTo>
                    <a:pt x="713" y="713"/>
                    <a:pt x="681" y="680"/>
                    <a:pt x="648" y="616"/>
                  </a:cubicBezTo>
                  <a:cubicBezTo>
                    <a:pt x="648" y="568"/>
                    <a:pt x="614" y="538"/>
                    <a:pt x="582" y="538"/>
                  </a:cubicBezTo>
                  <a:cubicBezTo>
                    <a:pt x="571" y="538"/>
                    <a:pt x="560" y="542"/>
                    <a:pt x="551" y="551"/>
                  </a:cubicBezTo>
                  <a:lnTo>
                    <a:pt x="357" y="551"/>
                  </a:lnTo>
                  <a:cubicBezTo>
                    <a:pt x="325" y="551"/>
                    <a:pt x="292" y="518"/>
                    <a:pt x="260" y="518"/>
                  </a:cubicBezTo>
                  <a:cubicBezTo>
                    <a:pt x="227" y="518"/>
                    <a:pt x="227" y="486"/>
                    <a:pt x="227" y="486"/>
                  </a:cubicBezTo>
                  <a:lnTo>
                    <a:pt x="195" y="454"/>
                  </a:lnTo>
                  <a:cubicBezTo>
                    <a:pt x="163" y="421"/>
                    <a:pt x="130" y="421"/>
                    <a:pt x="130" y="389"/>
                  </a:cubicBezTo>
                  <a:cubicBezTo>
                    <a:pt x="130" y="357"/>
                    <a:pt x="130" y="292"/>
                    <a:pt x="130" y="259"/>
                  </a:cubicBezTo>
                  <a:cubicBezTo>
                    <a:pt x="130" y="227"/>
                    <a:pt x="130" y="195"/>
                    <a:pt x="130" y="162"/>
                  </a:cubicBezTo>
                  <a:lnTo>
                    <a:pt x="130" y="0"/>
                  </a:lnTo>
                  <a:close/>
                </a:path>
              </a:pathLst>
            </a:custGeom>
            <a:solidFill>
              <a:srgbClr val="709449"/>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18" name="Google Shape;1518;p47"/>
            <p:cNvSpPr/>
            <p:nvPr/>
          </p:nvSpPr>
          <p:spPr>
            <a:xfrm>
              <a:off x="1633698" y="3111284"/>
              <a:ext cx="27460" cy="24036"/>
            </a:xfrm>
            <a:custGeom>
              <a:avLst/>
              <a:gdLst/>
              <a:ahLst/>
              <a:cxnLst/>
              <a:rect l="l" t="t" r="r" b="b"/>
              <a:pathLst>
                <a:path w="1556" h="1362" extrusionOk="0">
                  <a:moveTo>
                    <a:pt x="1490" y="1"/>
                  </a:moveTo>
                  <a:cubicBezTo>
                    <a:pt x="1490" y="131"/>
                    <a:pt x="1490" y="260"/>
                    <a:pt x="1426" y="390"/>
                  </a:cubicBezTo>
                  <a:cubicBezTo>
                    <a:pt x="1426" y="454"/>
                    <a:pt x="1393" y="519"/>
                    <a:pt x="1361" y="551"/>
                  </a:cubicBezTo>
                  <a:cubicBezTo>
                    <a:pt x="1328" y="616"/>
                    <a:pt x="1296" y="649"/>
                    <a:pt x="1264" y="713"/>
                  </a:cubicBezTo>
                  <a:cubicBezTo>
                    <a:pt x="1231" y="713"/>
                    <a:pt x="1231" y="746"/>
                    <a:pt x="1199" y="746"/>
                  </a:cubicBezTo>
                  <a:cubicBezTo>
                    <a:pt x="1167" y="778"/>
                    <a:pt x="1167" y="778"/>
                    <a:pt x="1134" y="778"/>
                  </a:cubicBezTo>
                  <a:lnTo>
                    <a:pt x="972" y="778"/>
                  </a:lnTo>
                  <a:cubicBezTo>
                    <a:pt x="940" y="746"/>
                    <a:pt x="907" y="746"/>
                    <a:pt x="907" y="713"/>
                  </a:cubicBezTo>
                  <a:cubicBezTo>
                    <a:pt x="875" y="681"/>
                    <a:pt x="843" y="649"/>
                    <a:pt x="810" y="584"/>
                  </a:cubicBezTo>
                  <a:cubicBezTo>
                    <a:pt x="778" y="551"/>
                    <a:pt x="746" y="551"/>
                    <a:pt x="681" y="551"/>
                  </a:cubicBezTo>
                  <a:cubicBezTo>
                    <a:pt x="616" y="551"/>
                    <a:pt x="584" y="616"/>
                    <a:pt x="584" y="681"/>
                  </a:cubicBezTo>
                  <a:cubicBezTo>
                    <a:pt x="590" y="700"/>
                    <a:pt x="595" y="720"/>
                    <a:pt x="599" y="739"/>
                  </a:cubicBezTo>
                  <a:lnTo>
                    <a:pt x="599" y="739"/>
                  </a:lnTo>
                  <a:lnTo>
                    <a:pt x="584" y="746"/>
                  </a:lnTo>
                  <a:cubicBezTo>
                    <a:pt x="590" y="749"/>
                    <a:pt x="596" y="753"/>
                    <a:pt x="602" y="757"/>
                  </a:cubicBezTo>
                  <a:lnTo>
                    <a:pt x="602" y="757"/>
                  </a:lnTo>
                  <a:cubicBezTo>
                    <a:pt x="614" y="829"/>
                    <a:pt x="608" y="900"/>
                    <a:pt x="584" y="972"/>
                  </a:cubicBezTo>
                  <a:cubicBezTo>
                    <a:pt x="584" y="1037"/>
                    <a:pt x="584" y="1070"/>
                    <a:pt x="551" y="1102"/>
                  </a:cubicBezTo>
                  <a:cubicBezTo>
                    <a:pt x="519" y="1134"/>
                    <a:pt x="519" y="1167"/>
                    <a:pt x="486" y="1167"/>
                  </a:cubicBezTo>
                  <a:lnTo>
                    <a:pt x="292" y="1167"/>
                  </a:lnTo>
                  <a:cubicBezTo>
                    <a:pt x="260" y="1134"/>
                    <a:pt x="260" y="1134"/>
                    <a:pt x="227" y="1102"/>
                  </a:cubicBezTo>
                  <a:cubicBezTo>
                    <a:pt x="195" y="1102"/>
                    <a:pt x="195" y="1070"/>
                    <a:pt x="163" y="1070"/>
                  </a:cubicBezTo>
                  <a:cubicBezTo>
                    <a:pt x="163" y="1037"/>
                    <a:pt x="130" y="1037"/>
                    <a:pt x="98" y="1005"/>
                  </a:cubicBezTo>
                  <a:cubicBezTo>
                    <a:pt x="66" y="972"/>
                    <a:pt x="33" y="940"/>
                    <a:pt x="1" y="875"/>
                  </a:cubicBezTo>
                  <a:lnTo>
                    <a:pt x="1" y="875"/>
                  </a:lnTo>
                  <a:cubicBezTo>
                    <a:pt x="1" y="940"/>
                    <a:pt x="33" y="1005"/>
                    <a:pt x="66" y="1037"/>
                  </a:cubicBezTo>
                  <a:cubicBezTo>
                    <a:pt x="66" y="1070"/>
                    <a:pt x="98" y="1102"/>
                    <a:pt x="98" y="1134"/>
                  </a:cubicBezTo>
                  <a:cubicBezTo>
                    <a:pt x="130" y="1134"/>
                    <a:pt x="130" y="1167"/>
                    <a:pt x="163" y="1199"/>
                  </a:cubicBezTo>
                  <a:cubicBezTo>
                    <a:pt x="195" y="1232"/>
                    <a:pt x="260" y="1296"/>
                    <a:pt x="325" y="1329"/>
                  </a:cubicBezTo>
                  <a:cubicBezTo>
                    <a:pt x="357" y="1329"/>
                    <a:pt x="389" y="1329"/>
                    <a:pt x="422" y="1361"/>
                  </a:cubicBezTo>
                  <a:lnTo>
                    <a:pt x="519" y="1361"/>
                  </a:lnTo>
                  <a:cubicBezTo>
                    <a:pt x="616" y="1329"/>
                    <a:pt x="681" y="1296"/>
                    <a:pt x="713" y="1232"/>
                  </a:cubicBezTo>
                  <a:cubicBezTo>
                    <a:pt x="746" y="1167"/>
                    <a:pt x="778" y="1102"/>
                    <a:pt x="810" y="1037"/>
                  </a:cubicBezTo>
                  <a:cubicBezTo>
                    <a:pt x="817" y="1011"/>
                    <a:pt x="822" y="985"/>
                    <a:pt x="826" y="958"/>
                  </a:cubicBezTo>
                  <a:lnTo>
                    <a:pt x="826" y="958"/>
                  </a:lnTo>
                  <a:cubicBezTo>
                    <a:pt x="832" y="962"/>
                    <a:pt x="837" y="967"/>
                    <a:pt x="843" y="972"/>
                  </a:cubicBezTo>
                  <a:cubicBezTo>
                    <a:pt x="875" y="1005"/>
                    <a:pt x="907" y="1005"/>
                    <a:pt x="972" y="1005"/>
                  </a:cubicBezTo>
                  <a:cubicBezTo>
                    <a:pt x="991" y="1014"/>
                    <a:pt x="1013" y="1018"/>
                    <a:pt x="1037" y="1018"/>
                  </a:cubicBezTo>
                  <a:cubicBezTo>
                    <a:pt x="1094" y="1018"/>
                    <a:pt x="1163" y="995"/>
                    <a:pt x="1231" y="972"/>
                  </a:cubicBezTo>
                  <a:cubicBezTo>
                    <a:pt x="1264" y="940"/>
                    <a:pt x="1296" y="940"/>
                    <a:pt x="1328" y="908"/>
                  </a:cubicBezTo>
                  <a:cubicBezTo>
                    <a:pt x="1361" y="875"/>
                    <a:pt x="1361" y="843"/>
                    <a:pt x="1393" y="811"/>
                  </a:cubicBezTo>
                  <a:cubicBezTo>
                    <a:pt x="1490" y="681"/>
                    <a:pt x="1523" y="551"/>
                    <a:pt x="1555" y="422"/>
                  </a:cubicBezTo>
                  <a:cubicBezTo>
                    <a:pt x="1555" y="357"/>
                    <a:pt x="1555" y="260"/>
                    <a:pt x="1555" y="195"/>
                  </a:cubicBezTo>
                  <a:cubicBezTo>
                    <a:pt x="1555" y="131"/>
                    <a:pt x="1523" y="66"/>
                    <a:pt x="1490" y="1"/>
                  </a:cubicBezTo>
                  <a:close/>
                </a:path>
              </a:pathLst>
            </a:custGeom>
            <a:solidFill>
              <a:srgbClr val="709449"/>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30" name="Google Shape;1530;p47"/>
            <p:cNvSpPr/>
            <p:nvPr/>
          </p:nvSpPr>
          <p:spPr>
            <a:xfrm>
              <a:off x="2366334" y="4923452"/>
              <a:ext cx="58890" cy="16006"/>
            </a:xfrm>
            <a:custGeom>
              <a:avLst/>
              <a:gdLst/>
              <a:ahLst/>
              <a:cxnLst/>
              <a:rect l="l" t="t" r="r" b="b"/>
              <a:pathLst>
                <a:path w="3337" h="907" extrusionOk="0">
                  <a:moveTo>
                    <a:pt x="3336" y="454"/>
                  </a:moveTo>
                  <a:cubicBezTo>
                    <a:pt x="3336" y="713"/>
                    <a:pt x="2591" y="907"/>
                    <a:pt x="1685" y="907"/>
                  </a:cubicBezTo>
                  <a:cubicBezTo>
                    <a:pt x="745" y="907"/>
                    <a:pt x="1" y="713"/>
                    <a:pt x="1" y="454"/>
                  </a:cubicBezTo>
                  <a:cubicBezTo>
                    <a:pt x="1" y="195"/>
                    <a:pt x="745" y="0"/>
                    <a:pt x="1685" y="0"/>
                  </a:cubicBezTo>
                  <a:cubicBezTo>
                    <a:pt x="2591" y="0"/>
                    <a:pt x="3336" y="195"/>
                    <a:pt x="3336" y="454"/>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33" name="Google Shape;1533;p47"/>
            <p:cNvSpPr/>
            <p:nvPr/>
          </p:nvSpPr>
          <p:spPr>
            <a:xfrm>
              <a:off x="2366334" y="4618856"/>
              <a:ext cx="58890" cy="16006"/>
            </a:xfrm>
            <a:custGeom>
              <a:avLst/>
              <a:gdLst/>
              <a:ahLst/>
              <a:cxnLst/>
              <a:rect l="l" t="t" r="r" b="b"/>
              <a:pathLst>
                <a:path w="3337" h="907" extrusionOk="0">
                  <a:moveTo>
                    <a:pt x="3336" y="454"/>
                  </a:moveTo>
                  <a:cubicBezTo>
                    <a:pt x="3336" y="713"/>
                    <a:pt x="2591" y="907"/>
                    <a:pt x="1685" y="907"/>
                  </a:cubicBezTo>
                  <a:cubicBezTo>
                    <a:pt x="745" y="907"/>
                    <a:pt x="1" y="713"/>
                    <a:pt x="1" y="454"/>
                  </a:cubicBezTo>
                  <a:cubicBezTo>
                    <a:pt x="1" y="194"/>
                    <a:pt x="745" y="0"/>
                    <a:pt x="1685" y="0"/>
                  </a:cubicBezTo>
                  <a:cubicBezTo>
                    <a:pt x="2591" y="0"/>
                    <a:pt x="3336" y="194"/>
                    <a:pt x="3336" y="454"/>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34" name="Google Shape;1534;p47"/>
            <p:cNvSpPr/>
            <p:nvPr/>
          </p:nvSpPr>
          <p:spPr>
            <a:xfrm>
              <a:off x="2466925" y="4634845"/>
              <a:ext cx="34307" cy="16589"/>
            </a:xfrm>
            <a:custGeom>
              <a:avLst/>
              <a:gdLst/>
              <a:ahLst/>
              <a:cxnLst/>
              <a:rect l="l" t="t" r="r" b="b"/>
              <a:pathLst>
                <a:path w="1944" h="940" extrusionOk="0">
                  <a:moveTo>
                    <a:pt x="1943" y="454"/>
                  </a:moveTo>
                  <a:cubicBezTo>
                    <a:pt x="1943" y="713"/>
                    <a:pt x="1522" y="940"/>
                    <a:pt x="972" y="940"/>
                  </a:cubicBezTo>
                  <a:cubicBezTo>
                    <a:pt x="453" y="940"/>
                    <a:pt x="0" y="713"/>
                    <a:pt x="0" y="454"/>
                  </a:cubicBezTo>
                  <a:cubicBezTo>
                    <a:pt x="0" y="228"/>
                    <a:pt x="453" y="1"/>
                    <a:pt x="972" y="1"/>
                  </a:cubicBezTo>
                  <a:cubicBezTo>
                    <a:pt x="1522" y="1"/>
                    <a:pt x="1943" y="228"/>
                    <a:pt x="1943" y="454"/>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35" name="Google Shape;1535;p47"/>
            <p:cNvSpPr/>
            <p:nvPr/>
          </p:nvSpPr>
          <p:spPr>
            <a:xfrm>
              <a:off x="2324616" y="4702858"/>
              <a:ext cx="71455" cy="18300"/>
            </a:xfrm>
            <a:custGeom>
              <a:avLst/>
              <a:gdLst/>
              <a:ahLst/>
              <a:cxnLst/>
              <a:rect l="l" t="t" r="r" b="b"/>
              <a:pathLst>
                <a:path w="4049" h="1037" extrusionOk="0">
                  <a:moveTo>
                    <a:pt x="4049" y="519"/>
                  </a:moveTo>
                  <a:cubicBezTo>
                    <a:pt x="4049" y="810"/>
                    <a:pt x="3142" y="1037"/>
                    <a:pt x="2008" y="1037"/>
                  </a:cubicBezTo>
                  <a:cubicBezTo>
                    <a:pt x="907" y="1037"/>
                    <a:pt x="1" y="810"/>
                    <a:pt x="1" y="519"/>
                  </a:cubicBezTo>
                  <a:cubicBezTo>
                    <a:pt x="1" y="227"/>
                    <a:pt x="907" y="0"/>
                    <a:pt x="2008" y="0"/>
                  </a:cubicBezTo>
                  <a:cubicBezTo>
                    <a:pt x="3142" y="0"/>
                    <a:pt x="4049" y="227"/>
                    <a:pt x="4049" y="519"/>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36" name="Google Shape;1536;p47"/>
            <p:cNvSpPr/>
            <p:nvPr/>
          </p:nvSpPr>
          <p:spPr>
            <a:xfrm>
              <a:off x="2898389" y="4706864"/>
              <a:ext cx="57160" cy="10306"/>
            </a:xfrm>
            <a:custGeom>
              <a:avLst/>
              <a:gdLst/>
              <a:ahLst/>
              <a:cxnLst/>
              <a:rect l="l" t="t" r="r" b="b"/>
              <a:pathLst>
                <a:path w="3239" h="584" extrusionOk="0">
                  <a:moveTo>
                    <a:pt x="3238" y="292"/>
                  </a:moveTo>
                  <a:cubicBezTo>
                    <a:pt x="3238" y="454"/>
                    <a:pt x="2526" y="583"/>
                    <a:pt x="1619" y="583"/>
                  </a:cubicBezTo>
                  <a:cubicBezTo>
                    <a:pt x="713" y="583"/>
                    <a:pt x="0" y="454"/>
                    <a:pt x="0" y="292"/>
                  </a:cubicBezTo>
                  <a:cubicBezTo>
                    <a:pt x="0" y="130"/>
                    <a:pt x="713" y="0"/>
                    <a:pt x="1619" y="0"/>
                  </a:cubicBezTo>
                  <a:cubicBezTo>
                    <a:pt x="2526" y="0"/>
                    <a:pt x="3238" y="130"/>
                    <a:pt x="3238" y="292"/>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37" name="Google Shape;1537;p47"/>
            <p:cNvSpPr/>
            <p:nvPr/>
          </p:nvSpPr>
          <p:spPr>
            <a:xfrm>
              <a:off x="2832087" y="4736583"/>
              <a:ext cx="33742" cy="16006"/>
            </a:xfrm>
            <a:custGeom>
              <a:avLst/>
              <a:gdLst/>
              <a:ahLst/>
              <a:cxnLst/>
              <a:rect l="l" t="t" r="r" b="b"/>
              <a:pathLst>
                <a:path w="1912" h="907" extrusionOk="0">
                  <a:moveTo>
                    <a:pt x="1911" y="453"/>
                  </a:moveTo>
                  <a:cubicBezTo>
                    <a:pt x="1911" y="712"/>
                    <a:pt x="1490" y="907"/>
                    <a:pt x="972" y="907"/>
                  </a:cubicBezTo>
                  <a:cubicBezTo>
                    <a:pt x="422" y="907"/>
                    <a:pt x="1" y="712"/>
                    <a:pt x="1" y="453"/>
                  </a:cubicBezTo>
                  <a:cubicBezTo>
                    <a:pt x="1" y="194"/>
                    <a:pt x="422" y="0"/>
                    <a:pt x="972" y="0"/>
                  </a:cubicBezTo>
                  <a:cubicBezTo>
                    <a:pt x="1490" y="0"/>
                    <a:pt x="1911" y="194"/>
                    <a:pt x="1911" y="453"/>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38" name="Google Shape;1538;p47"/>
            <p:cNvSpPr/>
            <p:nvPr/>
          </p:nvSpPr>
          <p:spPr>
            <a:xfrm>
              <a:off x="2955531" y="4750295"/>
              <a:ext cx="43448" cy="4588"/>
            </a:xfrm>
            <a:custGeom>
              <a:avLst/>
              <a:gdLst/>
              <a:ahLst/>
              <a:cxnLst/>
              <a:rect l="l" t="t" r="r" b="b"/>
              <a:pathLst>
                <a:path w="2462" h="260" extrusionOk="0">
                  <a:moveTo>
                    <a:pt x="2462" y="130"/>
                  </a:moveTo>
                  <a:cubicBezTo>
                    <a:pt x="2462" y="195"/>
                    <a:pt x="1911" y="259"/>
                    <a:pt x="1231" y="259"/>
                  </a:cubicBezTo>
                  <a:cubicBezTo>
                    <a:pt x="551" y="259"/>
                    <a:pt x="0" y="195"/>
                    <a:pt x="0" y="130"/>
                  </a:cubicBezTo>
                  <a:cubicBezTo>
                    <a:pt x="0" y="65"/>
                    <a:pt x="551" y="0"/>
                    <a:pt x="1231" y="0"/>
                  </a:cubicBezTo>
                  <a:cubicBezTo>
                    <a:pt x="1911" y="0"/>
                    <a:pt x="2462" y="65"/>
                    <a:pt x="2462" y="130"/>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39" name="Google Shape;1539;p47"/>
            <p:cNvSpPr/>
            <p:nvPr/>
          </p:nvSpPr>
          <p:spPr>
            <a:xfrm>
              <a:off x="1602851" y="4553137"/>
              <a:ext cx="58307" cy="16006"/>
            </a:xfrm>
            <a:custGeom>
              <a:avLst/>
              <a:gdLst/>
              <a:ahLst/>
              <a:cxnLst/>
              <a:rect l="l" t="t" r="r" b="b"/>
              <a:pathLst>
                <a:path w="3304" h="907" extrusionOk="0">
                  <a:moveTo>
                    <a:pt x="3303" y="454"/>
                  </a:moveTo>
                  <a:cubicBezTo>
                    <a:pt x="3303" y="713"/>
                    <a:pt x="2558" y="907"/>
                    <a:pt x="1652" y="907"/>
                  </a:cubicBezTo>
                  <a:cubicBezTo>
                    <a:pt x="745" y="907"/>
                    <a:pt x="0" y="713"/>
                    <a:pt x="0" y="454"/>
                  </a:cubicBezTo>
                  <a:cubicBezTo>
                    <a:pt x="0" y="194"/>
                    <a:pt x="745" y="0"/>
                    <a:pt x="1652" y="0"/>
                  </a:cubicBezTo>
                  <a:cubicBezTo>
                    <a:pt x="2558" y="0"/>
                    <a:pt x="3303" y="194"/>
                    <a:pt x="3303" y="454"/>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41" name="Google Shape;1541;p47"/>
            <p:cNvSpPr/>
            <p:nvPr/>
          </p:nvSpPr>
          <p:spPr>
            <a:xfrm>
              <a:off x="1629128" y="4615415"/>
              <a:ext cx="71455" cy="18318"/>
            </a:xfrm>
            <a:custGeom>
              <a:avLst/>
              <a:gdLst/>
              <a:ahLst/>
              <a:cxnLst/>
              <a:rect l="l" t="t" r="r" b="b"/>
              <a:pathLst>
                <a:path w="4049" h="1038" extrusionOk="0">
                  <a:moveTo>
                    <a:pt x="4049" y="519"/>
                  </a:moveTo>
                  <a:cubicBezTo>
                    <a:pt x="4049" y="810"/>
                    <a:pt x="3142" y="1037"/>
                    <a:pt x="2008" y="1037"/>
                  </a:cubicBezTo>
                  <a:cubicBezTo>
                    <a:pt x="907" y="1037"/>
                    <a:pt x="1" y="810"/>
                    <a:pt x="1" y="519"/>
                  </a:cubicBezTo>
                  <a:cubicBezTo>
                    <a:pt x="1" y="228"/>
                    <a:pt x="907" y="1"/>
                    <a:pt x="2008" y="1"/>
                  </a:cubicBezTo>
                  <a:cubicBezTo>
                    <a:pt x="3142" y="1"/>
                    <a:pt x="4049" y="228"/>
                    <a:pt x="4049" y="519"/>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42" name="Google Shape;1542;p47"/>
            <p:cNvSpPr/>
            <p:nvPr/>
          </p:nvSpPr>
          <p:spPr>
            <a:xfrm>
              <a:off x="1781143" y="4888016"/>
              <a:ext cx="33160" cy="9741"/>
            </a:xfrm>
            <a:custGeom>
              <a:avLst/>
              <a:gdLst/>
              <a:ahLst/>
              <a:cxnLst/>
              <a:rect l="l" t="t" r="r" b="b"/>
              <a:pathLst>
                <a:path w="1879" h="552" extrusionOk="0">
                  <a:moveTo>
                    <a:pt x="1879" y="260"/>
                  </a:moveTo>
                  <a:cubicBezTo>
                    <a:pt x="1879" y="422"/>
                    <a:pt x="1458" y="551"/>
                    <a:pt x="940" y="551"/>
                  </a:cubicBezTo>
                  <a:cubicBezTo>
                    <a:pt x="422" y="551"/>
                    <a:pt x="1" y="422"/>
                    <a:pt x="1" y="260"/>
                  </a:cubicBezTo>
                  <a:cubicBezTo>
                    <a:pt x="1" y="98"/>
                    <a:pt x="422" y="1"/>
                    <a:pt x="940" y="1"/>
                  </a:cubicBezTo>
                  <a:cubicBezTo>
                    <a:pt x="1458" y="1"/>
                    <a:pt x="1879" y="98"/>
                    <a:pt x="1879" y="260"/>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43" name="Google Shape;1543;p47"/>
            <p:cNvSpPr/>
            <p:nvPr/>
          </p:nvSpPr>
          <p:spPr>
            <a:xfrm>
              <a:off x="1839998" y="4897157"/>
              <a:ext cx="61749" cy="26312"/>
            </a:xfrm>
            <a:custGeom>
              <a:avLst/>
              <a:gdLst/>
              <a:ahLst/>
              <a:cxnLst/>
              <a:rect l="l" t="t" r="r" b="b"/>
              <a:pathLst>
                <a:path w="3499" h="1491" extrusionOk="0">
                  <a:moveTo>
                    <a:pt x="3498" y="745"/>
                  </a:moveTo>
                  <a:cubicBezTo>
                    <a:pt x="3498" y="1166"/>
                    <a:pt x="2721" y="1490"/>
                    <a:pt x="1750" y="1490"/>
                  </a:cubicBezTo>
                  <a:cubicBezTo>
                    <a:pt x="778" y="1490"/>
                    <a:pt x="1" y="1166"/>
                    <a:pt x="1" y="745"/>
                  </a:cubicBezTo>
                  <a:cubicBezTo>
                    <a:pt x="1" y="357"/>
                    <a:pt x="778" y="1"/>
                    <a:pt x="1750" y="1"/>
                  </a:cubicBezTo>
                  <a:cubicBezTo>
                    <a:pt x="2721" y="1"/>
                    <a:pt x="3498" y="357"/>
                    <a:pt x="3498" y="745"/>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44" name="Google Shape;1544;p47"/>
            <p:cNvSpPr/>
            <p:nvPr/>
          </p:nvSpPr>
          <p:spPr>
            <a:xfrm>
              <a:off x="1804579" y="4936017"/>
              <a:ext cx="21724" cy="6883"/>
            </a:xfrm>
            <a:custGeom>
              <a:avLst/>
              <a:gdLst/>
              <a:ahLst/>
              <a:cxnLst/>
              <a:rect l="l" t="t" r="r" b="b"/>
              <a:pathLst>
                <a:path w="1231" h="390" extrusionOk="0">
                  <a:moveTo>
                    <a:pt x="1231" y="195"/>
                  </a:moveTo>
                  <a:cubicBezTo>
                    <a:pt x="1231" y="292"/>
                    <a:pt x="972" y="389"/>
                    <a:pt x="616" y="389"/>
                  </a:cubicBezTo>
                  <a:cubicBezTo>
                    <a:pt x="259" y="389"/>
                    <a:pt x="0" y="292"/>
                    <a:pt x="0" y="195"/>
                  </a:cubicBezTo>
                  <a:cubicBezTo>
                    <a:pt x="0" y="98"/>
                    <a:pt x="259" y="1"/>
                    <a:pt x="616" y="1"/>
                  </a:cubicBezTo>
                  <a:cubicBezTo>
                    <a:pt x="972" y="1"/>
                    <a:pt x="1231" y="98"/>
                    <a:pt x="1231" y="195"/>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46" name="Google Shape;1546;p47"/>
            <p:cNvSpPr/>
            <p:nvPr/>
          </p:nvSpPr>
          <p:spPr>
            <a:xfrm>
              <a:off x="1394257" y="4718282"/>
              <a:ext cx="57160" cy="10306"/>
            </a:xfrm>
            <a:custGeom>
              <a:avLst/>
              <a:gdLst/>
              <a:ahLst/>
              <a:cxnLst/>
              <a:rect l="l" t="t" r="r" b="b"/>
              <a:pathLst>
                <a:path w="3239" h="584" extrusionOk="0">
                  <a:moveTo>
                    <a:pt x="3239" y="292"/>
                  </a:moveTo>
                  <a:cubicBezTo>
                    <a:pt x="3239" y="454"/>
                    <a:pt x="2526" y="584"/>
                    <a:pt x="1619" y="584"/>
                  </a:cubicBezTo>
                  <a:cubicBezTo>
                    <a:pt x="745" y="584"/>
                    <a:pt x="0" y="454"/>
                    <a:pt x="0" y="292"/>
                  </a:cubicBezTo>
                  <a:cubicBezTo>
                    <a:pt x="0" y="130"/>
                    <a:pt x="745" y="1"/>
                    <a:pt x="1619" y="1"/>
                  </a:cubicBezTo>
                  <a:cubicBezTo>
                    <a:pt x="2526" y="1"/>
                    <a:pt x="3239" y="130"/>
                    <a:pt x="3239" y="292"/>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47" name="Google Shape;1547;p47"/>
            <p:cNvSpPr/>
            <p:nvPr/>
          </p:nvSpPr>
          <p:spPr>
            <a:xfrm>
              <a:off x="1463982" y="4744577"/>
              <a:ext cx="33724" cy="16589"/>
            </a:xfrm>
            <a:custGeom>
              <a:avLst/>
              <a:gdLst/>
              <a:ahLst/>
              <a:cxnLst/>
              <a:rect l="l" t="t" r="r" b="b"/>
              <a:pathLst>
                <a:path w="1911" h="940" extrusionOk="0">
                  <a:moveTo>
                    <a:pt x="1911" y="486"/>
                  </a:moveTo>
                  <a:cubicBezTo>
                    <a:pt x="1911" y="713"/>
                    <a:pt x="1490" y="940"/>
                    <a:pt x="972" y="940"/>
                  </a:cubicBezTo>
                  <a:cubicBezTo>
                    <a:pt x="421" y="940"/>
                    <a:pt x="0" y="713"/>
                    <a:pt x="0" y="486"/>
                  </a:cubicBezTo>
                  <a:cubicBezTo>
                    <a:pt x="0" y="227"/>
                    <a:pt x="421" y="0"/>
                    <a:pt x="972" y="0"/>
                  </a:cubicBezTo>
                  <a:cubicBezTo>
                    <a:pt x="1490" y="0"/>
                    <a:pt x="1911" y="227"/>
                    <a:pt x="1911" y="486"/>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48" name="Google Shape;1548;p47"/>
            <p:cNvSpPr/>
            <p:nvPr/>
          </p:nvSpPr>
          <p:spPr>
            <a:xfrm>
              <a:off x="1394257" y="4867439"/>
              <a:ext cx="43448" cy="5171"/>
            </a:xfrm>
            <a:custGeom>
              <a:avLst/>
              <a:gdLst/>
              <a:ahLst/>
              <a:cxnLst/>
              <a:rect l="l" t="t" r="r" b="b"/>
              <a:pathLst>
                <a:path w="2462" h="293" extrusionOk="0">
                  <a:moveTo>
                    <a:pt x="2461" y="163"/>
                  </a:moveTo>
                  <a:cubicBezTo>
                    <a:pt x="2461" y="227"/>
                    <a:pt x="1911" y="292"/>
                    <a:pt x="1231" y="292"/>
                  </a:cubicBezTo>
                  <a:cubicBezTo>
                    <a:pt x="551" y="292"/>
                    <a:pt x="0" y="227"/>
                    <a:pt x="0" y="163"/>
                  </a:cubicBezTo>
                  <a:cubicBezTo>
                    <a:pt x="0" y="66"/>
                    <a:pt x="551" y="1"/>
                    <a:pt x="1231" y="1"/>
                  </a:cubicBezTo>
                  <a:cubicBezTo>
                    <a:pt x="1911" y="1"/>
                    <a:pt x="2461" y="66"/>
                    <a:pt x="2461" y="163"/>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54" name="Google Shape;1554;p47"/>
            <p:cNvSpPr/>
            <p:nvPr/>
          </p:nvSpPr>
          <p:spPr>
            <a:xfrm>
              <a:off x="3545875" y="4780578"/>
              <a:ext cx="33160" cy="9741"/>
            </a:xfrm>
            <a:custGeom>
              <a:avLst/>
              <a:gdLst/>
              <a:ahLst/>
              <a:cxnLst/>
              <a:rect l="l" t="t" r="r" b="b"/>
              <a:pathLst>
                <a:path w="1879" h="552" extrusionOk="0">
                  <a:moveTo>
                    <a:pt x="1878" y="292"/>
                  </a:moveTo>
                  <a:cubicBezTo>
                    <a:pt x="1878" y="422"/>
                    <a:pt x="1457" y="551"/>
                    <a:pt x="939" y="551"/>
                  </a:cubicBezTo>
                  <a:cubicBezTo>
                    <a:pt x="421" y="551"/>
                    <a:pt x="0" y="422"/>
                    <a:pt x="0" y="292"/>
                  </a:cubicBezTo>
                  <a:cubicBezTo>
                    <a:pt x="0" y="130"/>
                    <a:pt x="421" y="1"/>
                    <a:pt x="939" y="1"/>
                  </a:cubicBezTo>
                  <a:cubicBezTo>
                    <a:pt x="1457" y="1"/>
                    <a:pt x="1878" y="130"/>
                    <a:pt x="1878" y="292"/>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55" name="Google Shape;1555;p47"/>
            <p:cNvSpPr/>
            <p:nvPr/>
          </p:nvSpPr>
          <p:spPr>
            <a:xfrm>
              <a:off x="3458432" y="4790302"/>
              <a:ext cx="62313" cy="25730"/>
            </a:xfrm>
            <a:custGeom>
              <a:avLst/>
              <a:gdLst/>
              <a:ahLst/>
              <a:cxnLst/>
              <a:rect l="l" t="t" r="r" b="b"/>
              <a:pathLst>
                <a:path w="3531" h="1458" extrusionOk="0">
                  <a:moveTo>
                    <a:pt x="3530" y="745"/>
                  </a:moveTo>
                  <a:cubicBezTo>
                    <a:pt x="3530" y="1133"/>
                    <a:pt x="2721" y="1457"/>
                    <a:pt x="1749" y="1457"/>
                  </a:cubicBezTo>
                  <a:cubicBezTo>
                    <a:pt x="810" y="1457"/>
                    <a:pt x="0" y="1133"/>
                    <a:pt x="0" y="745"/>
                  </a:cubicBezTo>
                  <a:cubicBezTo>
                    <a:pt x="0" y="324"/>
                    <a:pt x="810" y="0"/>
                    <a:pt x="1749" y="0"/>
                  </a:cubicBezTo>
                  <a:cubicBezTo>
                    <a:pt x="2721" y="0"/>
                    <a:pt x="3530" y="324"/>
                    <a:pt x="3530" y="745"/>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56" name="Google Shape;1556;p47"/>
            <p:cNvSpPr/>
            <p:nvPr/>
          </p:nvSpPr>
          <p:spPr>
            <a:xfrm>
              <a:off x="3533875" y="4829162"/>
              <a:ext cx="21724" cy="6300"/>
            </a:xfrm>
            <a:custGeom>
              <a:avLst/>
              <a:gdLst/>
              <a:ahLst/>
              <a:cxnLst/>
              <a:rect l="l" t="t" r="r" b="b"/>
              <a:pathLst>
                <a:path w="1231" h="357" extrusionOk="0">
                  <a:moveTo>
                    <a:pt x="1231" y="194"/>
                  </a:moveTo>
                  <a:cubicBezTo>
                    <a:pt x="1231" y="292"/>
                    <a:pt x="972" y="356"/>
                    <a:pt x="615" y="356"/>
                  </a:cubicBezTo>
                  <a:cubicBezTo>
                    <a:pt x="259" y="356"/>
                    <a:pt x="0" y="292"/>
                    <a:pt x="0" y="194"/>
                  </a:cubicBezTo>
                  <a:cubicBezTo>
                    <a:pt x="0" y="97"/>
                    <a:pt x="259" y="0"/>
                    <a:pt x="615" y="0"/>
                  </a:cubicBezTo>
                  <a:cubicBezTo>
                    <a:pt x="972" y="0"/>
                    <a:pt x="1231" y="97"/>
                    <a:pt x="1231" y="194"/>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60" name="Google Shape;1560;p47"/>
            <p:cNvSpPr/>
            <p:nvPr/>
          </p:nvSpPr>
          <p:spPr>
            <a:xfrm>
              <a:off x="1543978" y="3312447"/>
              <a:ext cx="68031" cy="21742"/>
            </a:xfrm>
            <a:custGeom>
              <a:avLst/>
              <a:gdLst/>
              <a:ahLst/>
              <a:cxnLst/>
              <a:rect l="l" t="t" r="r" b="b"/>
              <a:pathLst>
                <a:path w="3855" h="1232" extrusionOk="0">
                  <a:moveTo>
                    <a:pt x="260" y="1231"/>
                  </a:moveTo>
                  <a:lnTo>
                    <a:pt x="130" y="1134"/>
                  </a:lnTo>
                  <a:cubicBezTo>
                    <a:pt x="98" y="1102"/>
                    <a:pt x="65" y="1037"/>
                    <a:pt x="65" y="1005"/>
                  </a:cubicBezTo>
                  <a:cubicBezTo>
                    <a:pt x="33" y="940"/>
                    <a:pt x="1" y="907"/>
                    <a:pt x="1" y="843"/>
                  </a:cubicBezTo>
                  <a:cubicBezTo>
                    <a:pt x="1" y="810"/>
                    <a:pt x="1" y="746"/>
                    <a:pt x="1" y="713"/>
                  </a:cubicBezTo>
                  <a:lnTo>
                    <a:pt x="1" y="616"/>
                  </a:lnTo>
                  <a:lnTo>
                    <a:pt x="65" y="551"/>
                  </a:lnTo>
                  <a:cubicBezTo>
                    <a:pt x="65" y="519"/>
                    <a:pt x="130" y="454"/>
                    <a:pt x="163" y="422"/>
                  </a:cubicBezTo>
                  <a:cubicBezTo>
                    <a:pt x="227" y="389"/>
                    <a:pt x="260" y="357"/>
                    <a:pt x="324" y="325"/>
                  </a:cubicBezTo>
                  <a:cubicBezTo>
                    <a:pt x="389" y="292"/>
                    <a:pt x="454" y="292"/>
                    <a:pt x="519" y="260"/>
                  </a:cubicBezTo>
                  <a:cubicBezTo>
                    <a:pt x="551" y="260"/>
                    <a:pt x="648" y="260"/>
                    <a:pt x="681" y="260"/>
                  </a:cubicBezTo>
                  <a:cubicBezTo>
                    <a:pt x="745" y="260"/>
                    <a:pt x="843" y="260"/>
                    <a:pt x="907" y="260"/>
                  </a:cubicBezTo>
                  <a:cubicBezTo>
                    <a:pt x="972" y="292"/>
                    <a:pt x="1005" y="292"/>
                    <a:pt x="1069" y="325"/>
                  </a:cubicBezTo>
                  <a:lnTo>
                    <a:pt x="1166" y="357"/>
                  </a:lnTo>
                  <a:lnTo>
                    <a:pt x="1264" y="422"/>
                  </a:lnTo>
                  <a:lnTo>
                    <a:pt x="1328" y="454"/>
                  </a:lnTo>
                  <a:lnTo>
                    <a:pt x="1393" y="519"/>
                  </a:lnTo>
                  <a:lnTo>
                    <a:pt x="1458" y="584"/>
                  </a:lnTo>
                  <a:lnTo>
                    <a:pt x="1490" y="648"/>
                  </a:lnTo>
                  <a:cubicBezTo>
                    <a:pt x="1523" y="713"/>
                    <a:pt x="1555" y="746"/>
                    <a:pt x="1555" y="810"/>
                  </a:cubicBezTo>
                  <a:lnTo>
                    <a:pt x="1587" y="972"/>
                  </a:lnTo>
                  <a:lnTo>
                    <a:pt x="1361" y="972"/>
                  </a:lnTo>
                  <a:cubicBezTo>
                    <a:pt x="1361" y="810"/>
                    <a:pt x="1361" y="648"/>
                    <a:pt x="1393" y="519"/>
                  </a:cubicBezTo>
                  <a:cubicBezTo>
                    <a:pt x="1425" y="422"/>
                    <a:pt x="1458" y="357"/>
                    <a:pt x="1490" y="260"/>
                  </a:cubicBezTo>
                  <a:cubicBezTo>
                    <a:pt x="1523" y="227"/>
                    <a:pt x="1555" y="195"/>
                    <a:pt x="1587" y="163"/>
                  </a:cubicBezTo>
                  <a:cubicBezTo>
                    <a:pt x="1652" y="130"/>
                    <a:pt x="1717" y="98"/>
                    <a:pt x="1782" y="66"/>
                  </a:cubicBezTo>
                  <a:lnTo>
                    <a:pt x="1879" y="66"/>
                  </a:lnTo>
                  <a:cubicBezTo>
                    <a:pt x="1911" y="66"/>
                    <a:pt x="1944" y="66"/>
                    <a:pt x="1976" y="66"/>
                  </a:cubicBezTo>
                  <a:cubicBezTo>
                    <a:pt x="2041" y="98"/>
                    <a:pt x="2073" y="98"/>
                    <a:pt x="2138" y="130"/>
                  </a:cubicBezTo>
                  <a:cubicBezTo>
                    <a:pt x="2170" y="163"/>
                    <a:pt x="2203" y="195"/>
                    <a:pt x="2267" y="227"/>
                  </a:cubicBezTo>
                  <a:cubicBezTo>
                    <a:pt x="2300" y="260"/>
                    <a:pt x="2332" y="292"/>
                    <a:pt x="2365" y="325"/>
                  </a:cubicBezTo>
                  <a:cubicBezTo>
                    <a:pt x="2397" y="389"/>
                    <a:pt x="2462" y="454"/>
                    <a:pt x="2494" y="519"/>
                  </a:cubicBezTo>
                  <a:cubicBezTo>
                    <a:pt x="2559" y="584"/>
                    <a:pt x="2591" y="648"/>
                    <a:pt x="2624" y="713"/>
                  </a:cubicBezTo>
                  <a:lnTo>
                    <a:pt x="2429" y="746"/>
                  </a:lnTo>
                  <a:cubicBezTo>
                    <a:pt x="2429" y="648"/>
                    <a:pt x="2462" y="584"/>
                    <a:pt x="2494" y="487"/>
                  </a:cubicBezTo>
                  <a:cubicBezTo>
                    <a:pt x="2494" y="454"/>
                    <a:pt x="2526" y="389"/>
                    <a:pt x="2559" y="357"/>
                  </a:cubicBezTo>
                  <a:cubicBezTo>
                    <a:pt x="2591" y="325"/>
                    <a:pt x="2624" y="292"/>
                    <a:pt x="2656" y="260"/>
                  </a:cubicBezTo>
                  <a:cubicBezTo>
                    <a:pt x="2688" y="195"/>
                    <a:pt x="2721" y="163"/>
                    <a:pt x="2753" y="130"/>
                  </a:cubicBezTo>
                  <a:cubicBezTo>
                    <a:pt x="2818" y="98"/>
                    <a:pt x="2850" y="66"/>
                    <a:pt x="2883" y="66"/>
                  </a:cubicBezTo>
                  <a:cubicBezTo>
                    <a:pt x="2947" y="33"/>
                    <a:pt x="3012" y="1"/>
                    <a:pt x="3045" y="1"/>
                  </a:cubicBezTo>
                  <a:cubicBezTo>
                    <a:pt x="3109" y="1"/>
                    <a:pt x="3174" y="1"/>
                    <a:pt x="3239" y="1"/>
                  </a:cubicBezTo>
                  <a:cubicBezTo>
                    <a:pt x="3304" y="1"/>
                    <a:pt x="3336" y="1"/>
                    <a:pt x="3401" y="33"/>
                  </a:cubicBezTo>
                  <a:lnTo>
                    <a:pt x="3498" y="66"/>
                  </a:lnTo>
                  <a:lnTo>
                    <a:pt x="3563" y="98"/>
                  </a:lnTo>
                  <a:cubicBezTo>
                    <a:pt x="3595" y="130"/>
                    <a:pt x="3628" y="163"/>
                    <a:pt x="3660" y="195"/>
                  </a:cubicBezTo>
                  <a:cubicBezTo>
                    <a:pt x="3692" y="227"/>
                    <a:pt x="3725" y="260"/>
                    <a:pt x="3757" y="325"/>
                  </a:cubicBezTo>
                  <a:cubicBezTo>
                    <a:pt x="3789" y="357"/>
                    <a:pt x="3789" y="389"/>
                    <a:pt x="3822" y="422"/>
                  </a:cubicBezTo>
                  <a:cubicBezTo>
                    <a:pt x="3822" y="487"/>
                    <a:pt x="3854" y="519"/>
                    <a:pt x="3854" y="551"/>
                  </a:cubicBezTo>
                  <a:cubicBezTo>
                    <a:pt x="3854" y="648"/>
                    <a:pt x="3854" y="713"/>
                    <a:pt x="3854" y="810"/>
                  </a:cubicBezTo>
                  <a:cubicBezTo>
                    <a:pt x="3822" y="713"/>
                    <a:pt x="3822" y="648"/>
                    <a:pt x="3789" y="584"/>
                  </a:cubicBezTo>
                  <a:cubicBezTo>
                    <a:pt x="3757" y="519"/>
                    <a:pt x="3757" y="487"/>
                    <a:pt x="3725" y="454"/>
                  </a:cubicBezTo>
                  <a:cubicBezTo>
                    <a:pt x="3725" y="422"/>
                    <a:pt x="3692" y="389"/>
                    <a:pt x="3660" y="357"/>
                  </a:cubicBezTo>
                  <a:cubicBezTo>
                    <a:pt x="3628" y="325"/>
                    <a:pt x="3595" y="292"/>
                    <a:pt x="3563" y="260"/>
                  </a:cubicBezTo>
                  <a:cubicBezTo>
                    <a:pt x="3530" y="227"/>
                    <a:pt x="3498" y="195"/>
                    <a:pt x="3466" y="195"/>
                  </a:cubicBezTo>
                  <a:lnTo>
                    <a:pt x="3401" y="163"/>
                  </a:lnTo>
                  <a:lnTo>
                    <a:pt x="3336" y="163"/>
                  </a:lnTo>
                  <a:cubicBezTo>
                    <a:pt x="3304" y="163"/>
                    <a:pt x="3271" y="163"/>
                    <a:pt x="3207" y="163"/>
                  </a:cubicBezTo>
                  <a:cubicBezTo>
                    <a:pt x="3174" y="163"/>
                    <a:pt x="3142" y="163"/>
                    <a:pt x="3077" y="163"/>
                  </a:cubicBezTo>
                  <a:cubicBezTo>
                    <a:pt x="3045" y="195"/>
                    <a:pt x="3012" y="195"/>
                    <a:pt x="2980" y="227"/>
                  </a:cubicBezTo>
                  <a:cubicBezTo>
                    <a:pt x="2915" y="227"/>
                    <a:pt x="2883" y="260"/>
                    <a:pt x="2850" y="292"/>
                  </a:cubicBezTo>
                  <a:cubicBezTo>
                    <a:pt x="2850" y="325"/>
                    <a:pt x="2818" y="357"/>
                    <a:pt x="2786" y="389"/>
                  </a:cubicBezTo>
                  <a:cubicBezTo>
                    <a:pt x="2753" y="422"/>
                    <a:pt x="2753" y="454"/>
                    <a:pt x="2721" y="487"/>
                  </a:cubicBezTo>
                  <a:cubicBezTo>
                    <a:pt x="2688" y="519"/>
                    <a:pt x="2688" y="551"/>
                    <a:pt x="2656" y="584"/>
                  </a:cubicBezTo>
                  <a:cubicBezTo>
                    <a:pt x="2656" y="681"/>
                    <a:pt x="2624" y="746"/>
                    <a:pt x="2624" y="810"/>
                  </a:cubicBezTo>
                  <a:cubicBezTo>
                    <a:pt x="2591" y="907"/>
                    <a:pt x="2462" y="940"/>
                    <a:pt x="2397" y="843"/>
                  </a:cubicBezTo>
                  <a:cubicBezTo>
                    <a:pt x="2365" y="778"/>
                    <a:pt x="2332" y="713"/>
                    <a:pt x="2267" y="681"/>
                  </a:cubicBezTo>
                  <a:cubicBezTo>
                    <a:pt x="2235" y="616"/>
                    <a:pt x="2170" y="551"/>
                    <a:pt x="2138" y="487"/>
                  </a:cubicBezTo>
                  <a:cubicBezTo>
                    <a:pt x="2106" y="454"/>
                    <a:pt x="2073" y="454"/>
                    <a:pt x="2041" y="422"/>
                  </a:cubicBezTo>
                  <a:cubicBezTo>
                    <a:pt x="2041" y="389"/>
                    <a:pt x="2008" y="389"/>
                    <a:pt x="1976" y="357"/>
                  </a:cubicBezTo>
                  <a:cubicBezTo>
                    <a:pt x="1944" y="357"/>
                    <a:pt x="1911" y="325"/>
                    <a:pt x="1879" y="325"/>
                  </a:cubicBezTo>
                  <a:lnTo>
                    <a:pt x="1846" y="325"/>
                  </a:lnTo>
                  <a:lnTo>
                    <a:pt x="1814" y="325"/>
                  </a:lnTo>
                  <a:cubicBezTo>
                    <a:pt x="1782" y="325"/>
                    <a:pt x="1782" y="357"/>
                    <a:pt x="1749" y="357"/>
                  </a:cubicBezTo>
                  <a:cubicBezTo>
                    <a:pt x="1717" y="357"/>
                    <a:pt x="1717" y="389"/>
                    <a:pt x="1685" y="422"/>
                  </a:cubicBezTo>
                  <a:cubicBezTo>
                    <a:pt x="1652" y="487"/>
                    <a:pt x="1652" y="551"/>
                    <a:pt x="1620" y="616"/>
                  </a:cubicBezTo>
                  <a:cubicBezTo>
                    <a:pt x="1587" y="681"/>
                    <a:pt x="1587" y="746"/>
                    <a:pt x="1587" y="810"/>
                  </a:cubicBezTo>
                  <a:lnTo>
                    <a:pt x="1587" y="1037"/>
                  </a:lnTo>
                  <a:cubicBezTo>
                    <a:pt x="1587" y="1069"/>
                    <a:pt x="1523" y="1134"/>
                    <a:pt x="1458" y="1102"/>
                  </a:cubicBezTo>
                  <a:cubicBezTo>
                    <a:pt x="1425" y="1102"/>
                    <a:pt x="1361" y="1069"/>
                    <a:pt x="1361" y="1037"/>
                  </a:cubicBezTo>
                  <a:lnTo>
                    <a:pt x="1328" y="907"/>
                  </a:lnTo>
                  <a:cubicBezTo>
                    <a:pt x="1328" y="875"/>
                    <a:pt x="1296" y="810"/>
                    <a:pt x="1264" y="778"/>
                  </a:cubicBezTo>
                  <a:lnTo>
                    <a:pt x="1231" y="746"/>
                  </a:lnTo>
                  <a:lnTo>
                    <a:pt x="1199" y="681"/>
                  </a:lnTo>
                  <a:lnTo>
                    <a:pt x="1166" y="616"/>
                  </a:lnTo>
                  <a:lnTo>
                    <a:pt x="1102" y="584"/>
                  </a:lnTo>
                  <a:lnTo>
                    <a:pt x="1037" y="551"/>
                  </a:lnTo>
                  <a:lnTo>
                    <a:pt x="972" y="519"/>
                  </a:lnTo>
                  <a:cubicBezTo>
                    <a:pt x="940" y="487"/>
                    <a:pt x="875" y="487"/>
                    <a:pt x="843" y="454"/>
                  </a:cubicBezTo>
                  <a:cubicBezTo>
                    <a:pt x="778" y="454"/>
                    <a:pt x="745" y="454"/>
                    <a:pt x="681" y="454"/>
                  </a:cubicBezTo>
                  <a:cubicBezTo>
                    <a:pt x="616" y="454"/>
                    <a:pt x="584" y="454"/>
                    <a:pt x="519" y="454"/>
                  </a:cubicBezTo>
                  <a:cubicBezTo>
                    <a:pt x="454" y="454"/>
                    <a:pt x="422" y="487"/>
                    <a:pt x="357" y="487"/>
                  </a:cubicBezTo>
                  <a:cubicBezTo>
                    <a:pt x="324" y="487"/>
                    <a:pt x="292" y="519"/>
                    <a:pt x="227" y="551"/>
                  </a:cubicBezTo>
                  <a:cubicBezTo>
                    <a:pt x="195" y="584"/>
                    <a:pt x="163" y="616"/>
                    <a:pt x="130" y="648"/>
                  </a:cubicBezTo>
                  <a:lnTo>
                    <a:pt x="98" y="713"/>
                  </a:lnTo>
                  <a:lnTo>
                    <a:pt x="65" y="778"/>
                  </a:lnTo>
                  <a:cubicBezTo>
                    <a:pt x="65" y="810"/>
                    <a:pt x="65" y="843"/>
                    <a:pt x="65" y="907"/>
                  </a:cubicBezTo>
                  <a:cubicBezTo>
                    <a:pt x="65" y="940"/>
                    <a:pt x="65" y="1005"/>
                    <a:pt x="98" y="1037"/>
                  </a:cubicBezTo>
                  <a:cubicBezTo>
                    <a:pt x="98" y="1069"/>
                    <a:pt x="130" y="1134"/>
                    <a:pt x="163" y="1167"/>
                  </a:cubicBezTo>
                  <a:close/>
                </a:path>
              </a:pathLst>
            </a:custGeom>
            <a:solidFill>
              <a:srgbClr val="9FBA4A"/>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63" name="Google Shape;1563;p47"/>
            <p:cNvSpPr/>
            <p:nvPr/>
          </p:nvSpPr>
          <p:spPr>
            <a:xfrm>
              <a:off x="1271960" y="3291870"/>
              <a:ext cx="20012" cy="10889"/>
            </a:xfrm>
            <a:custGeom>
              <a:avLst/>
              <a:gdLst/>
              <a:ahLst/>
              <a:cxnLst/>
              <a:rect l="l" t="t" r="r" b="b"/>
              <a:pathLst>
                <a:path w="1134" h="617" extrusionOk="0">
                  <a:moveTo>
                    <a:pt x="162" y="422"/>
                  </a:moveTo>
                  <a:cubicBezTo>
                    <a:pt x="324" y="616"/>
                    <a:pt x="1134" y="552"/>
                    <a:pt x="1101" y="292"/>
                  </a:cubicBezTo>
                  <a:cubicBezTo>
                    <a:pt x="1037" y="1"/>
                    <a:pt x="454" y="1"/>
                    <a:pt x="259" y="66"/>
                  </a:cubicBezTo>
                  <a:cubicBezTo>
                    <a:pt x="65" y="131"/>
                    <a:pt x="0" y="228"/>
                    <a:pt x="162" y="422"/>
                  </a:cubicBezTo>
                  <a:close/>
                </a:path>
              </a:pathLst>
            </a:custGeom>
            <a:solidFill>
              <a:srgbClr val="F0CA3C"/>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64" name="Google Shape;1564;p47"/>
            <p:cNvSpPr/>
            <p:nvPr/>
          </p:nvSpPr>
          <p:spPr>
            <a:xfrm>
              <a:off x="1285672" y="3645632"/>
              <a:ext cx="94308" cy="54866"/>
            </a:xfrm>
            <a:custGeom>
              <a:avLst/>
              <a:gdLst/>
              <a:ahLst/>
              <a:cxnLst/>
              <a:rect l="l" t="t" r="r" b="b"/>
              <a:pathLst>
                <a:path w="5344" h="3109" extrusionOk="0">
                  <a:moveTo>
                    <a:pt x="2364" y="1231"/>
                  </a:moveTo>
                  <a:cubicBezTo>
                    <a:pt x="2235" y="1069"/>
                    <a:pt x="2397" y="259"/>
                    <a:pt x="2850" y="194"/>
                  </a:cubicBezTo>
                  <a:cubicBezTo>
                    <a:pt x="3919" y="0"/>
                    <a:pt x="3142" y="1101"/>
                    <a:pt x="2980" y="1392"/>
                  </a:cubicBezTo>
                  <a:cubicBezTo>
                    <a:pt x="3174" y="1069"/>
                    <a:pt x="3951" y="712"/>
                    <a:pt x="4761" y="939"/>
                  </a:cubicBezTo>
                  <a:cubicBezTo>
                    <a:pt x="5344" y="1295"/>
                    <a:pt x="3725" y="1587"/>
                    <a:pt x="3206" y="1684"/>
                  </a:cubicBezTo>
                  <a:cubicBezTo>
                    <a:pt x="3692" y="1716"/>
                    <a:pt x="4988" y="1684"/>
                    <a:pt x="4664" y="2073"/>
                  </a:cubicBezTo>
                  <a:cubicBezTo>
                    <a:pt x="4243" y="2655"/>
                    <a:pt x="3142" y="2299"/>
                    <a:pt x="2850" y="1975"/>
                  </a:cubicBezTo>
                  <a:cubicBezTo>
                    <a:pt x="2980" y="2267"/>
                    <a:pt x="2526" y="3109"/>
                    <a:pt x="1944" y="2947"/>
                  </a:cubicBezTo>
                  <a:cubicBezTo>
                    <a:pt x="1555" y="2850"/>
                    <a:pt x="1652" y="1975"/>
                    <a:pt x="1879" y="1781"/>
                  </a:cubicBezTo>
                  <a:cubicBezTo>
                    <a:pt x="1684" y="2008"/>
                    <a:pt x="65" y="2591"/>
                    <a:pt x="130" y="1846"/>
                  </a:cubicBezTo>
                  <a:cubicBezTo>
                    <a:pt x="162" y="1587"/>
                    <a:pt x="842" y="1392"/>
                    <a:pt x="1587" y="1392"/>
                  </a:cubicBezTo>
                  <a:lnTo>
                    <a:pt x="1458" y="1328"/>
                  </a:lnTo>
                  <a:cubicBezTo>
                    <a:pt x="1134" y="1198"/>
                    <a:pt x="1" y="1069"/>
                    <a:pt x="519" y="712"/>
                  </a:cubicBezTo>
                  <a:cubicBezTo>
                    <a:pt x="940" y="389"/>
                    <a:pt x="2397" y="842"/>
                    <a:pt x="2364" y="1231"/>
                  </a:cubicBezTo>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65" name="Google Shape;1565;p47"/>
            <p:cNvSpPr/>
            <p:nvPr/>
          </p:nvSpPr>
          <p:spPr>
            <a:xfrm>
              <a:off x="1317102" y="3666192"/>
              <a:ext cx="25165" cy="13730"/>
            </a:xfrm>
            <a:custGeom>
              <a:avLst/>
              <a:gdLst/>
              <a:ahLst/>
              <a:cxnLst/>
              <a:rect l="l" t="t" r="r" b="b"/>
              <a:pathLst>
                <a:path w="1426" h="778" extrusionOk="0">
                  <a:moveTo>
                    <a:pt x="227" y="551"/>
                  </a:moveTo>
                  <a:cubicBezTo>
                    <a:pt x="422" y="778"/>
                    <a:pt x="1425" y="713"/>
                    <a:pt x="1361" y="357"/>
                  </a:cubicBezTo>
                  <a:cubicBezTo>
                    <a:pt x="1328" y="33"/>
                    <a:pt x="551" y="1"/>
                    <a:pt x="324" y="98"/>
                  </a:cubicBezTo>
                  <a:cubicBezTo>
                    <a:pt x="98" y="163"/>
                    <a:pt x="1" y="292"/>
                    <a:pt x="227" y="551"/>
                  </a:cubicBezTo>
                  <a:close/>
                </a:path>
              </a:pathLst>
            </a:custGeom>
            <a:solidFill>
              <a:srgbClr val="F0CA3C"/>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68" name="Google Shape;1568;p47"/>
            <p:cNvSpPr/>
            <p:nvPr/>
          </p:nvSpPr>
          <p:spPr>
            <a:xfrm>
              <a:off x="1389686" y="3392461"/>
              <a:ext cx="79449" cy="45742"/>
            </a:xfrm>
            <a:custGeom>
              <a:avLst/>
              <a:gdLst/>
              <a:ahLst/>
              <a:cxnLst/>
              <a:rect l="l" t="t" r="r" b="b"/>
              <a:pathLst>
                <a:path w="4502" h="2592" extrusionOk="0">
                  <a:moveTo>
                    <a:pt x="1976" y="1037"/>
                  </a:moveTo>
                  <a:cubicBezTo>
                    <a:pt x="1878" y="907"/>
                    <a:pt x="2008" y="227"/>
                    <a:pt x="2397" y="162"/>
                  </a:cubicBezTo>
                  <a:cubicBezTo>
                    <a:pt x="3271" y="0"/>
                    <a:pt x="2656" y="907"/>
                    <a:pt x="2494" y="1166"/>
                  </a:cubicBezTo>
                  <a:cubicBezTo>
                    <a:pt x="2656" y="907"/>
                    <a:pt x="3303" y="616"/>
                    <a:pt x="4016" y="778"/>
                  </a:cubicBezTo>
                  <a:cubicBezTo>
                    <a:pt x="4501" y="1069"/>
                    <a:pt x="3141" y="1296"/>
                    <a:pt x="2688" y="1393"/>
                  </a:cubicBezTo>
                  <a:cubicBezTo>
                    <a:pt x="3109" y="1425"/>
                    <a:pt x="4178" y="1393"/>
                    <a:pt x="3919" y="1749"/>
                  </a:cubicBezTo>
                  <a:cubicBezTo>
                    <a:pt x="3562" y="2235"/>
                    <a:pt x="2623" y="1943"/>
                    <a:pt x="2397" y="1652"/>
                  </a:cubicBezTo>
                  <a:cubicBezTo>
                    <a:pt x="2494" y="1911"/>
                    <a:pt x="2138" y="2591"/>
                    <a:pt x="1652" y="2461"/>
                  </a:cubicBezTo>
                  <a:cubicBezTo>
                    <a:pt x="1296" y="2364"/>
                    <a:pt x="1393" y="1652"/>
                    <a:pt x="1587" y="1490"/>
                  </a:cubicBezTo>
                  <a:cubicBezTo>
                    <a:pt x="1393" y="1652"/>
                    <a:pt x="65" y="2138"/>
                    <a:pt x="130" y="1522"/>
                  </a:cubicBezTo>
                  <a:cubicBezTo>
                    <a:pt x="130" y="1328"/>
                    <a:pt x="713" y="1166"/>
                    <a:pt x="1328" y="1134"/>
                  </a:cubicBezTo>
                  <a:lnTo>
                    <a:pt x="1231" y="1101"/>
                  </a:lnTo>
                  <a:cubicBezTo>
                    <a:pt x="939" y="1004"/>
                    <a:pt x="0" y="907"/>
                    <a:pt x="454" y="583"/>
                  </a:cubicBezTo>
                  <a:cubicBezTo>
                    <a:pt x="810" y="324"/>
                    <a:pt x="2008" y="680"/>
                    <a:pt x="1976" y="1004"/>
                  </a:cubicBezTo>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69" name="Google Shape;1569;p47"/>
            <p:cNvSpPr/>
            <p:nvPr/>
          </p:nvSpPr>
          <p:spPr>
            <a:xfrm>
              <a:off x="1416546" y="3409597"/>
              <a:ext cx="20595" cy="11453"/>
            </a:xfrm>
            <a:custGeom>
              <a:avLst/>
              <a:gdLst/>
              <a:ahLst/>
              <a:cxnLst/>
              <a:rect l="l" t="t" r="r" b="b"/>
              <a:pathLst>
                <a:path w="1167" h="649" extrusionOk="0">
                  <a:moveTo>
                    <a:pt x="162" y="454"/>
                  </a:moveTo>
                  <a:cubicBezTo>
                    <a:pt x="324" y="649"/>
                    <a:pt x="1166" y="584"/>
                    <a:pt x="1134" y="292"/>
                  </a:cubicBezTo>
                  <a:cubicBezTo>
                    <a:pt x="1069" y="1"/>
                    <a:pt x="454" y="1"/>
                    <a:pt x="227" y="98"/>
                  </a:cubicBezTo>
                  <a:cubicBezTo>
                    <a:pt x="33" y="163"/>
                    <a:pt x="0" y="260"/>
                    <a:pt x="162" y="454"/>
                  </a:cubicBezTo>
                  <a:close/>
                </a:path>
              </a:pathLst>
            </a:custGeom>
            <a:solidFill>
              <a:srgbClr val="F0CA3C"/>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71" name="Google Shape;1571;p47"/>
            <p:cNvSpPr/>
            <p:nvPr/>
          </p:nvSpPr>
          <p:spPr>
            <a:xfrm>
              <a:off x="1257665" y="3383885"/>
              <a:ext cx="19448" cy="10306"/>
            </a:xfrm>
            <a:custGeom>
              <a:avLst/>
              <a:gdLst/>
              <a:ahLst/>
              <a:cxnLst/>
              <a:rect l="l" t="t" r="r" b="b"/>
              <a:pathLst>
                <a:path w="1102" h="584" extrusionOk="0">
                  <a:moveTo>
                    <a:pt x="940" y="422"/>
                  </a:moveTo>
                  <a:cubicBezTo>
                    <a:pt x="810" y="584"/>
                    <a:pt x="1" y="519"/>
                    <a:pt x="66" y="260"/>
                  </a:cubicBezTo>
                  <a:cubicBezTo>
                    <a:pt x="98" y="1"/>
                    <a:pt x="681" y="1"/>
                    <a:pt x="875" y="65"/>
                  </a:cubicBezTo>
                  <a:cubicBezTo>
                    <a:pt x="1037" y="130"/>
                    <a:pt x="1102" y="227"/>
                    <a:pt x="940" y="422"/>
                  </a:cubicBezTo>
                  <a:close/>
                </a:path>
              </a:pathLst>
            </a:custGeom>
            <a:solidFill>
              <a:srgbClr val="F2C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72" name="Google Shape;1572;p47"/>
            <p:cNvSpPr/>
            <p:nvPr/>
          </p:nvSpPr>
          <p:spPr>
            <a:xfrm>
              <a:off x="1599992" y="3232451"/>
              <a:ext cx="92596" cy="59437"/>
            </a:xfrm>
            <a:custGeom>
              <a:avLst/>
              <a:gdLst/>
              <a:ahLst/>
              <a:cxnLst/>
              <a:rect l="l" t="t" r="r" b="b"/>
              <a:pathLst>
                <a:path w="5247" h="3368" extrusionOk="0">
                  <a:moveTo>
                    <a:pt x="2105" y="1457"/>
                  </a:moveTo>
                  <a:cubicBezTo>
                    <a:pt x="1684" y="1619"/>
                    <a:pt x="0" y="1036"/>
                    <a:pt x="551" y="648"/>
                  </a:cubicBezTo>
                  <a:cubicBezTo>
                    <a:pt x="1004" y="324"/>
                    <a:pt x="2591" y="1036"/>
                    <a:pt x="2558" y="1457"/>
                  </a:cubicBezTo>
                  <a:cubicBezTo>
                    <a:pt x="2137" y="1360"/>
                    <a:pt x="518" y="1684"/>
                    <a:pt x="486" y="2105"/>
                  </a:cubicBezTo>
                  <a:cubicBezTo>
                    <a:pt x="421" y="2915"/>
                    <a:pt x="2267" y="1976"/>
                    <a:pt x="2494" y="1749"/>
                  </a:cubicBezTo>
                  <a:cubicBezTo>
                    <a:pt x="2235" y="1943"/>
                    <a:pt x="2235" y="3077"/>
                    <a:pt x="2656" y="3206"/>
                  </a:cubicBezTo>
                  <a:cubicBezTo>
                    <a:pt x="3303" y="3368"/>
                    <a:pt x="3044" y="2364"/>
                    <a:pt x="2882" y="2170"/>
                  </a:cubicBezTo>
                  <a:cubicBezTo>
                    <a:pt x="3303" y="2332"/>
                    <a:pt x="5084" y="3077"/>
                    <a:pt x="5181" y="2267"/>
                  </a:cubicBezTo>
                  <a:cubicBezTo>
                    <a:pt x="5246" y="1749"/>
                    <a:pt x="4113" y="1846"/>
                    <a:pt x="3595" y="1814"/>
                  </a:cubicBezTo>
                  <a:cubicBezTo>
                    <a:pt x="4178" y="1716"/>
                    <a:pt x="4955" y="1134"/>
                    <a:pt x="4793" y="648"/>
                  </a:cubicBezTo>
                  <a:cubicBezTo>
                    <a:pt x="4210" y="551"/>
                    <a:pt x="3562" y="1166"/>
                    <a:pt x="3368" y="1522"/>
                  </a:cubicBezTo>
                  <a:cubicBezTo>
                    <a:pt x="3530" y="1198"/>
                    <a:pt x="3886" y="0"/>
                    <a:pt x="2915" y="259"/>
                  </a:cubicBezTo>
                  <a:cubicBezTo>
                    <a:pt x="2396" y="389"/>
                    <a:pt x="2526" y="1166"/>
                    <a:pt x="2688" y="1360"/>
                  </a:cubicBezTo>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73" name="Google Shape;1573;p47"/>
            <p:cNvSpPr/>
            <p:nvPr/>
          </p:nvSpPr>
          <p:spPr>
            <a:xfrm>
              <a:off x="1636557" y="3255305"/>
              <a:ext cx="26877" cy="14312"/>
            </a:xfrm>
            <a:custGeom>
              <a:avLst/>
              <a:gdLst/>
              <a:ahLst/>
              <a:cxnLst/>
              <a:rect l="l" t="t" r="r" b="b"/>
              <a:pathLst>
                <a:path w="1523" h="811" extrusionOk="0">
                  <a:moveTo>
                    <a:pt x="227" y="583"/>
                  </a:moveTo>
                  <a:cubicBezTo>
                    <a:pt x="422" y="810"/>
                    <a:pt x="1523" y="745"/>
                    <a:pt x="1458" y="357"/>
                  </a:cubicBezTo>
                  <a:cubicBezTo>
                    <a:pt x="1393" y="0"/>
                    <a:pt x="616" y="0"/>
                    <a:pt x="324" y="98"/>
                  </a:cubicBezTo>
                  <a:cubicBezTo>
                    <a:pt x="98" y="162"/>
                    <a:pt x="1" y="324"/>
                    <a:pt x="227" y="583"/>
                  </a:cubicBezTo>
                  <a:close/>
                </a:path>
              </a:pathLst>
            </a:custGeom>
            <a:solidFill>
              <a:srgbClr val="F0CA3C"/>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90" name="Google Shape;1590;p47"/>
            <p:cNvSpPr/>
            <p:nvPr/>
          </p:nvSpPr>
          <p:spPr>
            <a:xfrm>
              <a:off x="1282248" y="2259227"/>
              <a:ext cx="20595" cy="61149"/>
            </a:xfrm>
            <a:custGeom>
              <a:avLst/>
              <a:gdLst/>
              <a:ahLst/>
              <a:cxnLst/>
              <a:rect l="l" t="t" r="r" b="b"/>
              <a:pathLst>
                <a:path w="1167" h="3465" extrusionOk="0">
                  <a:moveTo>
                    <a:pt x="0" y="0"/>
                  </a:moveTo>
                  <a:lnTo>
                    <a:pt x="616" y="0"/>
                  </a:lnTo>
                  <a:cubicBezTo>
                    <a:pt x="907" y="0"/>
                    <a:pt x="1166" y="259"/>
                    <a:pt x="1166" y="551"/>
                  </a:cubicBezTo>
                  <a:lnTo>
                    <a:pt x="1166" y="2914"/>
                  </a:lnTo>
                  <a:cubicBezTo>
                    <a:pt x="1166" y="3076"/>
                    <a:pt x="1101" y="3238"/>
                    <a:pt x="972" y="3335"/>
                  </a:cubicBezTo>
                  <a:cubicBezTo>
                    <a:pt x="875" y="3400"/>
                    <a:pt x="713" y="3465"/>
                    <a:pt x="583" y="3465"/>
                  </a:cubicBezTo>
                  <a:lnTo>
                    <a:pt x="0" y="3465"/>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691" name="Google Shape;1691;p47"/>
            <p:cNvSpPr/>
            <p:nvPr/>
          </p:nvSpPr>
          <p:spPr>
            <a:xfrm>
              <a:off x="1326244" y="2595253"/>
              <a:ext cx="314337" cy="546914"/>
            </a:xfrm>
            <a:custGeom>
              <a:avLst/>
              <a:gdLst/>
              <a:ahLst/>
              <a:cxnLst/>
              <a:rect l="l" t="t" r="r" b="b"/>
              <a:pathLst>
                <a:path w="17812" h="30991" extrusionOk="0">
                  <a:moveTo>
                    <a:pt x="7190" y="0"/>
                  </a:moveTo>
                  <a:lnTo>
                    <a:pt x="10590" y="0"/>
                  </a:lnTo>
                  <a:cubicBezTo>
                    <a:pt x="14605" y="0"/>
                    <a:pt x="17811" y="3206"/>
                    <a:pt x="17811" y="7222"/>
                  </a:cubicBezTo>
                  <a:lnTo>
                    <a:pt x="17811" y="23769"/>
                  </a:lnTo>
                  <a:cubicBezTo>
                    <a:pt x="17811" y="27785"/>
                    <a:pt x="14605" y="30991"/>
                    <a:pt x="10590" y="30991"/>
                  </a:cubicBezTo>
                  <a:lnTo>
                    <a:pt x="7190" y="30991"/>
                  </a:lnTo>
                  <a:cubicBezTo>
                    <a:pt x="3207" y="30991"/>
                    <a:pt x="1" y="27785"/>
                    <a:pt x="1" y="23769"/>
                  </a:cubicBezTo>
                  <a:lnTo>
                    <a:pt x="1" y="7222"/>
                  </a:lnTo>
                  <a:cubicBezTo>
                    <a:pt x="1" y="3206"/>
                    <a:pt x="3207" y="0"/>
                    <a:pt x="7190" y="0"/>
                  </a:cubicBezTo>
                  <a:close/>
                </a:path>
              </a:pathLst>
            </a:custGeom>
            <a:solidFill>
              <a:srgbClr val="F0B01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692" name="Google Shape;1692;p47"/>
            <p:cNvSpPr/>
            <p:nvPr/>
          </p:nvSpPr>
          <p:spPr>
            <a:xfrm>
              <a:off x="1414834" y="2809547"/>
              <a:ext cx="341761" cy="42883"/>
            </a:xfrm>
            <a:custGeom>
              <a:avLst/>
              <a:gdLst/>
              <a:ahLst/>
              <a:cxnLst/>
              <a:rect l="l" t="t" r="r" b="b"/>
              <a:pathLst>
                <a:path w="19366" h="2430" extrusionOk="0">
                  <a:moveTo>
                    <a:pt x="19365" y="1199"/>
                  </a:moveTo>
                  <a:cubicBezTo>
                    <a:pt x="19365" y="1879"/>
                    <a:pt x="18847" y="2430"/>
                    <a:pt x="18167" y="2430"/>
                  </a:cubicBezTo>
                  <a:lnTo>
                    <a:pt x="1231" y="2430"/>
                  </a:lnTo>
                  <a:cubicBezTo>
                    <a:pt x="551" y="2430"/>
                    <a:pt x="0" y="1879"/>
                    <a:pt x="0" y="1199"/>
                  </a:cubicBezTo>
                  <a:lnTo>
                    <a:pt x="0" y="1199"/>
                  </a:lnTo>
                  <a:cubicBezTo>
                    <a:pt x="0" y="551"/>
                    <a:pt x="551" y="1"/>
                    <a:pt x="1231" y="1"/>
                  </a:cubicBezTo>
                  <a:lnTo>
                    <a:pt x="18167" y="1"/>
                  </a:lnTo>
                  <a:cubicBezTo>
                    <a:pt x="18847" y="1"/>
                    <a:pt x="19365" y="551"/>
                    <a:pt x="19365" y="1199"/>
                  </a:cubicBezTo>
                  <a:close/>
                </a:path>
              </a:pathLst>
            </a:custGeom>
            <a:solidFill>
              <a:schemeClr val="accent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693" name="Google Shape;1693;p47"/>
            <p:cNvSpPr/>
            <p:nvPr/>
          </p:nvSpPr>
          <p:spPr>
            <a:xfrm>
              <a:off x="1414834" y="2953568"/>
              <a:ext cx="341761" cy="42883"/>
            </a:xfrm>
            <a:custGeom>
              <a:avLst/>
              <a:gdLst/>
              <a:ahLst/>
              <a:cxnLst/>
              <a:rect l="l" t="t" r="r" b="b"/>
              <a:pathLst>
                <a:path w="19366" h="2430" extrusionOk="0">
                  <a:moveTo>
                    <a:pt x="19365" y="1231"/>
                  </a:moveTo>
                  <a:cubicBezTo>
                    <a:pt x="19365" y="1911"/>
                    <a:pt x="18847" y="2429"/>
                    <a:pt x="18167" y="2429"/>
                  </a:cubicBezTo>
                  <a:lnTo>
                    <a:pt x="1231" y="2429"/>
                  </a:lnTo>
                  <a:cubicBezTo>
                    <a:pt x="551" y="2429"/>
                    <a:pt x="0" y="1911"/>
                    <a:pt x="0" y="1231"/>
                  </a:cubicBezTo>
                  <a:lnTo>
                    <a:pt x="0" y="1231"/>
                  </a:lnTo>
                  <a:cubicBezTo>
                    <a:pt x="0" y="551"/>
                    <a:pt x="551" y="0"/>
                    <a:pt x="1231" y="0"/>
                  </a:cubicBezTo>
                  <a:lnTo>
                    <a:pt x="18167" y="0"/>
                  </a:lnTo>
                  <a:cubicBezTo>
                    <a:pt x="18847" y="0"/>
                    <a:pt x="19365" y="551"/>
                    <a:pt x="19365" y="1231"/>
                  </a:cubicBezTo>
                  <a:close/>
                </a:path>
              </a:pathLst>
            </a:custGeom>
            <a:solidFill>
              <a:schemeClr val="accent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694" name="Google Shape;1694;p47"/>
            <p:cNvSpPr/>
            <p:nvPr/>
          </p:nvSpPr>
          <p:spPr>
            <a:xfrm>
              <a:off x="3723603" y="2595253"/>
              <a:ext cx="314902" cy="546914"/>
            </a:xfrm>
            <a:custGeom>
              <a:avLst/>
              <a:gdLst/>
              <a:ahLst/>
              <a:cxnLst/>
              <a:rect l="l" t="t" r="r" b="b"/>
              <a:pathLst>
                <a:path w="17844" h="30991" extrusionOk="0">
                  <a:moveTo>
                    <a:pt x="7222" y="0"/>
                  </a:moveTo>
                  <a:lnTo>
                    <a:pt x="10622" y="0"/>
                  </a:lnTo>
                  <a:cubicBezTo>
                    <a:pt x="14605" y="0"/>
                    <a:pt x="17843" y="3206"/>
                    <a:pt x="17843" y="7222"/>
                  </a:cubicBezTo>
                  <a:lnTo>
                    <a:pt x="17843" y="23769"/>
                  </a:lnTo>
                  <a:cubicBezTo>
                    <a:pt x="17843" y="27785"/>
                    <a:pt x="14605" y="30991"/>
                    <a:pt x="10622" y="30991"/>
                  </a:cubicBezTo>
                  <a:lnTo>
                    <a:pt x="7222" y="30991"/>
                  </a:lnTo>
                  <a:cubicBezTo>
                    <a:pt x="3238" y="30991"/>
                    <a:pt x="0" y="27785"/>
                    <a:pt x="0" y="23769"/>
                  </a:cubicBezTo>
                  <a:lnTo>
                    <a:pt x="0" y="7222"/>
                  </a:lnTo>
                  <a:cubicBezTo>
                    <a:pt x="0" y="3206"/>
                    <a:pt x="3238" y="0"/>
                    <a:pt x="7222" y="0"/>
                  </a:cubicBezTo>
                  <a:close/>
                </a:path>
              </a:pathLst>
            </a:custGeom>
            <a:solidFill>
              <a:srgbClr val="F0B01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695" name="Google Shape;1695;p47"/>
            <p:cNvSpPr/>
            <p:nvPr/>
          </p:nvSpPr>
          <p:spPr>
            <a:xfrm>
              <a:off x="3607589" y="2809547"/>
              <a:ext cx="342326" cy="42883"/>
            </a:xfrm>
            <a:custGeom>
              <a:avLst/>
              <a:gdLst/>
              <a:ahLst/>
              <a:cxnLst/>
              <a:rect l="l" t="t" r="r" b="b"/>
              <a:pathLst>
                <a:path w="19398" h="2430" extrusionOk="0">
                  <a:moveTo>
                    <a:pt x="0" y="1199"/>
                  </a:moveTo>
                  <a:cubicBezTo>
                    <a:pt x="0" y="1879"/>
                    <a:pt x="551" y="2430"/>
                    <a:pt x="1231" y="2430"/>
                  </a:cubicBezTo>
                  <a:lnTo>
                    <a:pt x="18167" y="2430"/>
                  </a:lnTo>
                  <a:cubicBezTo>
                    <a:pt x="18847" y="2430"/>
                    <a:pt x="19398" y="1879"/>
                    <a:pt x="19398" y="1199"/>
                  </a:cubicBezTo>
                  <a:lnTo>
                    <a:pt x="19398" y="1199"/>
                  </a:lnTo>
                  <a:cubicBezTo>
                    <a:pt x="19398" y="551"/>
                    <a:pt x="18847" y="1"/>
                    <a:pt x="18167" y="1"/>
                  </a:cubicBezTo>
                  <a:lnTo>
                    <a:pt x="1199" y="1"/>
                  </a:lnTo>
                  <a:cubicBezTo>
                    <a:pt x="551" y="1"/>
                    <a:pt x="0" y="551"/>
                    <a:pt x="0" y="1199"/>
                  </a:cubicBezTo>
                  <a:close/>
                </a:path>
              </a:pathLst>
            </a:custGeom>
            <a:solidFill>
              <a:schemeClr val="accent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696" name="Google Shape;1696;p47"/>
            <p:cNvSpPr/>
            <p:nvPr/>
          </p:nvSpPr>
          <p:spPr>
            <a:xfrm>
              <a:off x="3607589" y="2953568"/>
              <a:ext cx="342326" cy="42883"/>
            </a:xfrm>
            <a:custGeom>
              <a:avLst/>
              <a:gdLst/>
              <a:ahLst/>
              <a:cxnLst/>
              <a:rect l="l" t="t" r="r" b="b"/>
              <a:pathLst>
                <a:path w="19398" h="2430" extrusionOk="0">
                  <a:moveTo>
                    <a:pt x="0" y="1231"/>
                  </a:moveTo>
                  <a:cubicBezTo>
                    <a:pt x="0" y="1911"/>
                    <a:pt x="551" y="2429"/>
                    <a:pt x="1231" y="2429"/>
                  </a:cubicBezTo>
                  <a:lnTo>
                    <a:pt x="18167" y="2429"/>
                  </a:lnTo>
                  <a:cubicBezTo>
                    <a:pt x="18847" y="2429"/>
                    <a:pt x="19398" y="1911"/>
                    <a:pt x="19398" y="1231"/>
                  </a:cubicBezTo>
                  <a:lnTo>
                    <a:pt x="19398" y="1231"/>
                  </a:lnTo>
                  <a:cubicBezTo>
                    <a:pt x="19398" y="551"/>
                    <a:pt x="18847" y="0"/>
                    <a:pt x="18167" y="0"/>
                  </a:cubicBezTo>
                  <a:lnTo>
                    <a:pt x="1199" y="0"/>
                  </a:lnTo>
                  <a:cubicBezTo>
                    <a:pt x="551" y="0"/>
                    <a:pt x="0" y="551"/>
                    <a:pt x="0" y="1231"/>
                  </a:cubicBezTo>
                  <a:close/>
                </a:path>
              </a:pathLst>
            </a:custGeom>
            <a:solidFill>
              <a:schemeClr val="accent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697" name="Google Shape;1697;p47"/>
            <p:cNvSpPr/>
            <p:nvPr/>
          </p:nvSpPr>
          <p:spPr>
            <a:xfrm>
              <a:off x="1654840" y="2255786"/>
              <a:ext cx="2055051" cy="1080680"/>
            </a:xfrm>
            <a:custGeom>
              <a:avLst/>
              <a:gdLst/>
              <a:ahLst/>
              <a:cxnLst/>
              <a:rect l="l" t="t" r="r" b="b"/>
              <a:pathLst>
                <a:path w="116450" h="61237" extrusionOk="0">
                  <a:moveTo>
                    <a:pt x="114928" y="19690"/>
                  </a:moveTo>
                  <a:cubicBezTo>
                    <a:pt x="114345" y="14379"/>
                    <a:pt x="113471" y="9100"/>
                    <a:pt x="112305" y="3887"/>
                  </a:cubicBezTo>
                  <a:cubicBezTo>
                    <a:pt x="112143" y="3142"/>
                    <a:pt x="111172" y="33"/>
                    <a:pt x="110589" y="1"/>
                  </a:cubicBezTo>
                  <a:lnTo>
                    <a:pt x="5830" y="1"/>
                  </a:lnTo>
                  <a:cubicBezTo>
                    <a:pt x="5247" y="1"/>
                    <a:pt x="4308" y="3142"/>
                    <a:pt x="4114" y="3887"/>
                  </a:cubicBezTo>
                  <a:cubicBezTo>
                    <a:pt x="2948" y="9100"/>
                    <a:pt x="2106" y="14379"/>
                    <a:pt x="1523" y="19690"/>
                  </a:cubicBezTo>
                  <a:cubicBezTo>
                    <a:pt x="422" y="30829"/>
                    <a:pt x="1" y="42066"/>
                    <a:pt x="940" y="53271"/>
                  </a:cubicBezTo>
                  <a:cubicBezTo>
                    <a:pt x="1134" y="55926"/>
                    <a:pt x="1491" y="58614"/>
                    <a:pt x="2073" y="61237"/>
                  </a:cubicBezTo>
                  <a:cubicBezTo>
                    <a:pt x="23640" y="58743"/>
                    <a:pt x="92810" y="58743"/>
                    <a:pt x="114377" y="61237"/>
                  </a:cubicBezTo>
                  <a:cubicBezTo>
                    <a:pt x="114928" y="58614"/>
                    <a:pt x="115317" y="55926"/>
                    <a:pt x="115511" y="53271"/>
                  </a:cubicBezTo>
                  <a:cubicBezTo>
                    <a:pt x="116450" y="42066"/>
                    <a:pt x="115997" y="30829"/>
                    <a:pt x="114928" y="19690"/>
                  </a:cubicBezTo>
                  <a:close/>
                </a:path>
              </a:pathLst>
            </a:custGeom>
            <a:solidFill>
              <a:srgbClr val="F0B01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698" name="Google Shape;1698;p47"/>
            <p:cNvSpPr/>
            <p:nvPr/>
          </p:nvSpPr>
          <p:spPr>
            <a:xfrm>
              <a:off x="1726859" y="2356377"/>
              <a:ext cx="924658" cy="795514"/>
            </a:xfrm>
            <a:custGeom>
              <a:avLst/>
              <a:gdLst/>
              <a:ahLst/>
              <a:cxnLst/>
              <a:rect l="l" t="t" r="r" b="b"/>
              <a:pathLst>
                <a:path w="52396" h="45078" extrusionOk="0">
                  <a:moveTo>
                    <a:pt x="39766" y="32"/>
                  </a:moveTo>
                  <a:cubicBezTo>
                    <a:pt x="30473" y="32"/>
                    <a:pt x="19559" y="227"/>
                    <a:pt x="10104" y="551"/>
                  </a:cubicBezTo>
                  <a:cubicBezTo>
                    <a:pt x="7934" y="680"/>
                    <a:pt x="5667" y="1004"/>
                    <a:pt x="3465" y="972"/>
                  </a:cubicBezTo>
                  <a:cubicBezTo>
                    <a:pt x="2688" y="4890"/>
                    <a:pt x="1846" y="10201"/>
                    <a:pt x="1457" y="13990"/>
                  </a:cubicBezTo>
                  <a:cubicBezTo>
                    <a:pt x="454" y="24320"/>
                    <a:pt x="0" y="34715"/>
                    <a:pt x="713" y="45077"/>
                  </a:cubicBezTo>
                  <a:cubicBezTo>
                    <a:pt x="13666" y="44915"/>
                    <a:pt x="26651" y="43005"/>
                    <a:pt x="39443" y="42875"/>
                  </a:cubicBezTo>
                  <a:cubicBezTo>
                    <a:pt x="43782" y="42810"/>
                    <a:pt x="48089" y="42810"/>
                    <a:pt x="52396" y="42843"/>
                  </a:cubicBezTo>
                  <a:cubicBezTo>
                    <a:pt x="51910" y="27461"/>
                    <a:pt x="52201" y="14767"/>
                    <a:pt x="51942" y="0"/>
                  </a:cubicBezTo>
                  <a:cubicBezTo>
                    <a:pt x="48251" y="32"/>
                    <a:pt x="44268" y="32"/>
                    <a:pt x="39766" y="32"/>
                  </a:cubicBezTo>
                  <a:close/>
                </a:path>
              </a:pathLst>
            </a:custGeom>
            <a:solidFill>
              <a:schemeClr val="dk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699" name="Google Shape;1699;p47"/>
            <p:cNvSpPr/>
            <p:nvPr/>
          </p:nvSpPr>
          <p:spPr>
            <a:xfrm>
              <a:off x="2713796" y="2355794"/>
              <a:ext cx="923529" cy="786372"/>
            </a:xfrm>
            <a:custGeom>
              <a:avLst/>
              <a:gdLst/>
              <a:ahLst/>
              <a:cxnLst/>
              <a:rect l="l" t="t" r="r" b="b"/>
              <a:pathLst>
                <a:path w="52332" h="44560" extrusionOk="0">
                  <a:moveTo>
                    <a:pt x="50874" y="14023"/>
                  </a:moveTo>
                  <a:cubicBezTo>
                    <a:pt x="50518" y="10299"/>
                    <a:pt x="49708" y="5117"/>
                    <a:pt x="48899" y="1167"/>
                  </a:cubicBezTo>
                  <a:cubicBezTo>
                    <a:pt x="25518" y="98"/>
                    <a:pt x="14961" y="1"/>
                    <a:pt x="1" y="33"/>
                  </a:cubicBezTo>
                  <a:cubicBezTo>
                    <a:pt x="227" y="14832"/>
                    <a:pt x="1" y="27494"/>
                    <a:pt x="454" y="42908"/>
                  </a:cubicBezTo>
                  <a:cubicBezTo>
                    <a:pt x="17584" y="43070"/>
                    <a:pt x="34618" y="43750"/>
                    <a:pt x="51684" y="44560"/>
                  </a:cubicBezTo>
                  <a:cubicBezTo>
                    <a:pt x="52331" y="34391"/>
                    <a:pt x="51878" y="24158"/>
                    <a:pt x="50874" y="14023"/>
                  </a:cubicBezTo>
                  <a:close/>
                </a:path>
              </a:pathLst>
            </a:custGeom>
            <a:solidFill>
              <a:schemeClr val="dk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00" name="Google Shape;1700;p47"/>
            <p:cNvSpPr/>
            <p:nvPr/>
          </p:nvSpPr>
          <p:spPr>
            <a:xfrm>
              <a:off x="1753137" y="3124431"/>
              <a:ext cx="18" cy="18"/>
            </a:xfrm>
            <a:custGeom>
              <a:avLst/>
              <a:gdLst/>
              <a:ahLst/>
              <a:cxnLst/>
              <a:rect l="l" t="t" r="r" b="b"/>
              <a:pathLst>
                <a:path w="1" h="1" extrusionOk="0">
                  <a:moveTo>
                    <a:pt x="1" y="1"/>
                  </a:moveTo>
                  <a:close/>
                </a:path>
              </a:pathLst>
            </a:custGeom>
            <a:solidFill>
              <a:srgbClr val="A9E3D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01" name="Google Shape;1701;p47"/>
            <p:cNvSpPr/>
            <p:nvPr/>
          </p:nvSpPr>
          <p:spPr>
            <a:xfrm>
              <a:off x="2642359" y="2356377"/>
              <a:ext cx="78884" cy="756072"/>
            </a:xfrm>
            <a:custGeom>
              <a:avLst/>
              <a:gdLst/>
              <a:ahLst/>
              <a:cxnLst/>
              <a:rect l="l" t="t" r="r" b="b"/>
              <a:pathLst>
                <a:path w="4470" h="42843" extrusionOk="0">
                  <a:moveTo>
                    <a:pt x="1" y="32"/>
                  </a:moveTo>
                  <a:cubicBezTo>
                    <a:pt x="260" y="14799"/>
                    <a:pt x="1" y="27461"/>
                    <a:pt x="486" y="42843"/>
                  </a:cubicBezTo>
                  <a:lnTo>
                    <a:pt x="4469" y="42843"/>
                  </a:lnTo>
                  <a:cubicBezTo>
                    <a:pt x="3984" y="27428"/>
                    <a:pt x="4243" y="14767"/>
                    <a:pt x="3984" y="0"/>
                  </a:cubicBezTo>
                  <a:close/>
                </a:path>
              </a:pathLst>
            </a:custGeom>
            <a:solidFill>
              <a:srgbClr val="E2B73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02" name="Google Shape;1702;p47"/>
            <p:cNvSpPr/>
            <p:nvPr/>
          </p:nvSpPr>
          <p:spPr>
            <a:xfrm>
              <a:off x="1929153" y="1932325"/>
              <a:ext cx="1505861" cy="383480"/>
            </a:xfrm>
            <a:custGeom>
              <a:avLst/>
              <a:gdLst/>
              <a:ahLst/>
              <a:cxnLst/>
              <a:rect l="l" t="t" r="r" b="b"/>
              <a:pathLst>
                <a:path w="85330" h="21730" extrusionOk="0">
                  <a:moveTo>
                    <a:pt x="84747" y="616"/>
                  </a:moveTo>
                  <a:cubicBezTo>
                    <a:pt x="74773" y="325"/>
                    <a:pt x="59262" y="1"/>
                    <a:pt x="41839" y="1"/>
                  </a:cubicBezTo>
                  <a:cubicBezTo>
                    <a:pt x="25033" y="1"/>
                    <a:pt x="10234" y="325"/>
                    <a:pt x="584" y="584"/>
                  </a:cubicBezTo>
                  <a:cubicBezTo>
                    <a:pt x="1" y="7546"/>
                    <a:pt x="130" y="14930"/>
                    <a:pt x="1426" y="21730"/>
                  </a:cubicBezTo>
                  <a:lnTo>
                    <a:pt x="83905" y="21730"/>
                  </a:lnTo>
                  <a:cubicBezTo>
                    <a:pt x="85200" y="14930"/>
                    <a:pt x="85330" y="7546"/>
                    <a:pt x="84747" y="616"/>
                  </a:cubicBezTo>
                  <a:close/>
                </a:path>
              </a:pathLst>
            </a:custGeom>
            <a:solidFill>
              <a:schemeClr val="accent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03" name="Google Shape;1703;p47"/>
            <p:cNvSpPr/>
            <p:nvPr/>
          </p:nvSpPr>
          <p:spPr>
            <a:xfrm>
              <a:off x="1912582" y="1942613"/>
              <a:ext cx="41736" cy="373192"/>
            </a:xfrm>
            <a:custGeom>
              <a:avLst/>
              <a:gdLst/>
              <a:ahLst/>
              <a:cxnLst/>
              <a:rect l="l" t="t" r="r" b="b"/>
              <a:pathLst>
                <a:path w="2365" h="21147" extrusionOk="0">
                  <a:moveTo>
                    <a:pt x="1523" y="1"/>
                  </a:moveTo>
                  <a:lnTo>
                    <a:pt x="551" y="33"/>
                  </a:lnTo>
                  <a:cubicBezTo>
                    <a:pt x="1" y="6996"/>
                    <a:pt x="130" y="14379"/>
                    <a:pt x="1425" y="21147"/>
                  </a:cubicBezTo>
                  <a:lnTo>
                    <a:pt x="2365" y="21147"/>
                  </a:lnTo>
                  <a:cubicBezTo>
                    <a:pt x="1069" y="14347"/>
                    <a:pt x="940" y="6963"/>
                    <a:pt x="1523" y="1"/>
                  </a:cubicBezTo>
                  <a:close/>
                </a:path>
              </a:pathLst>
            </a:custGeom>
            <a:solidFill>
              <a:srgbClr val="60606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04" name="Google Shape;1704;p47"/>
            <p:cNvSpPr/>
            <p:nvPr/>
          </p:nvSpPr>
          <p:spPr>
            <a:xfrm>
              <a:off x="1537696" y="1943196"/>
              <a:ext cx="400051" cy="372609"/>
            </a:xfrm>
            <a:custGeom>
              <a:avLst/>
              <a:gdLst/>
              <a:ahLst/>
              <a:cxnLst/>
              <a:rect l="l" t="t" r="r" b="b"/>
              <a:pathLst>
                <a:path w="22669" h="21114" extrusionOk="0">
                  <a:moveTo>
                    <a:pt x="21794" y="0"/>
                  </a:moveTo>
                  <a:cubicBezTo>
                    <a:pt x="15058" y="195"/>
                    <a:pt x="11075" y="356"/>
                    <a:pt x="11075" y="356"/>
                  </a:cubicBezTo>
                  <a:cubicBezTo>
                    <a:pt x="2818" y="356"/>
                    <a:pt x="0" y="11464"/>
                    <a:pt x="4016" y="17390"/>
                  </a:cubicBezTo>
                  <a:cubicBezTo>
                    <a:pt x="5635" y="19689"/>
                    <a:pt x="8258" y="21082"/>
                    <a:pt x="11075" y="21114"/>
                  </a:cubicBezTo>
                  <a:lnTo>
                    <a:pt x="22668" y="21114"/>
                  </a:lnTo>
                  <a:cubicBezTo>
                    <a:pt x="21373" y="14346"/>
                    <a:pt x="21244" y="6963"/>
                    <a:pt x="21794" y="0"/>
                  </a:cubicBezTo>
                  <a:close/>
                </a:path>
              </a:pathLst>
            </a:custGeom>
            <a:solidFill>
              <a:srgbClr val="F0B01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05" name="Google Shape;1705;p47"/>
            <p:cNvSpPr/>
            <p:nvPr/>
          </p:nvSpPr>
          <p:spPr>
            <a:xfrm>
              <a:off x="3409848" y="1943196"/>
              <a:ext cx="42319" cy="372609"/>
            </a:xfrm>
            <a:custGeom>
              <a:avLst/>
              <a:gdLst/>
              <a:ahLst/>
              <a:cxnLst/>
              <a:rect l="l" t="t" r="r" b="b"/>
              <a:pathLst>
                <a:path w="2398" h="21114" extrusionOk="0">
                  <a:moveTo>
                    <a:pt x="1814" y="33"/>
                  </a:moveTo>
                  <a:lnTo>
                    <a:pt x="843" y="0"/>
                  </a:lnTo>
                  <a:cubicBezTo>
                    <a:pt x="1426" y="6930"/>
                    <a:pt x="1296" y="14314"/>
                    <a:pt x="1" y="21114"/>
                  </a:cubicBezTo>
                  <a:lnTo>
                    <a:pt x="972" y="21114"/>
                  </a:lnTo>
                  <a:cubicBezTo>
                    <a:pt x="2268" y="14346"/>
                    <a:pt x="2397" y="6963"/>
                    <a:pt x="1814" y="33"/>
                  </a:cubicBezTo>
                  <a:close/>
                </a:path>
              </a:pathLst>
            </a:custGeom>
            <a:solidFill>
              <a:srgbClr val="60606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06" name="Google Shape;1706;p47"/>
            <p:cNvSpPr/>
            <p:nvPr/>
          </p:nvSpPr>
          <p:spPr>
            <a:xfrm>
              <a:off x="3427002" y="1943761"/>
              <a:ext cx="381768" cy="372045"/>
            </a:xfrm>
            <a:custGeom>
              <a:avLst/>
              <a:gdLst/>
              <a:ahLst/>
              <a:cxnLst/>
              <a:rect l="l" t="t" r="r" b="b"/>
              <a:pathLst>
                <a:path w="21633" h="21082" extrusionOk="0">
                  <a:moveTo>
                    <a:pt x="11594" y="324"/>
                  </a:moveTo>
                  <a:cubicBezTo>
                    <a:pt x="11561" y="324"/>
                    <a:pt x="7578" y="163"/>
                    <a:pt x="842" y="1"/>
                  </a:cubicBezTo>
                  <a:cubicBezTo>
                    <a:pt x="1425" y="6931"/>
                    <a:pt x="1296" y="14314"/>
                    <a:pt x="0" y="21082"/>
                  </a:cubicBezTo>
                  <a:lnTo>
                    <a:pt x="11594" y="21082"/>
                  </a:lnTo>
                  <a:cubicBezTo>
                    <a:pt x="16095" y="21082"/>
                    <a:pt x="18977" y="17844"/>
                    <a:pt x="20013" y="13958"/>
                  </a:cubicBezTo>
                  <a:cubicBezTo>
                    <a:pt x="21632" y="7837"/>
                    <a:pt x="18523" y="584"/>
                    <a:pt x="11594" y="324"/>
                  </a:cubicBezTo>
                  <a:close/>
                </a:path>
              </a:pathLst>
            </a:custGeom>
            <a:solidFill>
              <a:srgbClr val="F0B01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07" name="Google Shape;1707;p47"/>
            <p:cNvSpPr/>
            <p:nvPr/>
          </p:nvSpPr>
          <p:spPr>
            <a:xfrm>
              <a:off x="1633698" y="2029492"/>
              <a:ext cx="259471" cy="189746"/>
            </a:xfrm>
            <a:custGeom>
              <a:avLst/>
              <a:gdLst/>
              <a:ahLst/>
              <a:cxnLst/>
              <a:rect l="l" t="t" r="r" b="b"/>
              <a:pathLst>
                <a:path w="14703" h="10752" extrusionOk="0">
                  <a:moveTo>
                    <a:pt x="14703" y="5376"/>
                  </a:moveTo>
                  <a:cubicBezTo>
                    <a:pt x="14703" y="8322"/>
                    <a:pt x="12662" y="10751"/>
                    <a:pt x="10201" y="10751"/>
                  </a:cubicBezTo>
                  <a:lnTo>
                    <a:pt x="4470" y="10751"/>
                  </a:lnTo>
                  <a:cubicBezTo>
                    <a:pt x="2008" y="10751"/>
                    <a:pt x="1" y="8322"/>
                    <a:pt x="1" y="5376"/>
                  </a:cubicBezTo>
                  <a:lnTo>
                    <a:pt x="1" y="5376"/>
                  </a:lnTo>
                  <a:cubicBezTo>
                    <a:pt x="1" y="2396"/>
                    <a:pt x="2008" y="0"/>
                    <a:pt x="4470" y="0"/>
                  </a:cubicBezTo>
                  <a:lnTo>
                    <a:pt x="10201" y="0"/>
                  </a:lnTo>
                  <a:cubicBezTo>
                    <a:pt x="12695" y="0"/>
                    <a:pt x="14703" y="2396"/>
                    <a:pt x="14703" y="5376"/>
                  </a:cubicBezTo>
                  <a:close/>
                </a:path>
              </a:pathLst>
            </a:custGeom>
            <a:solidFill>
              <a:srgbClr val="60606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08" name="Google Shape;1708;p47"/>
            <p:cNvSpPr/>
            <p:nvPr/>
          </p:nvSpPr>
          <p:spPr>
            <a:xfrm>
              <a:off x="3470997" y="2029492"/>
              <a:ext cx="259471" cy="189746"/>
            </a:xfrm>
            <a:custGeom>
              <a:avLst/>
              <a:gdLst/>
              <a:ahLst/>
              <a:cxnLst/>
              <a:rect l="l" t="t" r="r" b="b"/>
              <a:pathLst>
                <a:path w="14703" h="10752" extrusionOk="0">
                  <a:moveTo>
                    <a:pt x="1" y="5376"/>
                  </a:moveTo>
                  <a:cubicBezTo>
                    <a:pt x="1" y="8322"/>
                    <a:pt x="2041" y="10751"/>
                    <a:pt x="4502" y="10751"/>
                  </a:cubicBezTo>
                  <a:lnTo>
                    <a:pt x="10234" y="10751"/>
                  </a:lnTo>
                  <a:cubicBezTo>
                    <a:pt x="12727" y="10751"/>
                    <a:pt x="14703" y="8322"/>
                    <a:pt x="14703" y="5376"/>
                  </a:cubicBezTo>
                  <a:lnTo>
                    <a:pt x="14703" y="5376"/>
                  </a:lnTo>
                  <a:cubicBezTo>
                    <a:pt x="14703" y="2396"/>
                    <a:pt x="12695" y="0"/>
                    <a:pt x="10234" y="0"/>
                  </a:cubicBezTo>
                  <a:lnTo>
                    <a:pt x="4502" y="0"/>
                  </a:lnTo>
                  <a:cubicBezTo>
                    <a:pt x="2041" y="0"/>
                    <a:pt x="1" y="2396"/>
                    <a:pt x="1" y="5376"/>
                  </a:cubicBezTo>
                  <a:close/>
                </a:path>
              </a:pathLst>
            </a:custGeom>
            <a:solidFill>
              <a:srgbClr val="60606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09" name="Google Shape;1709;p47"/>
            <p:cNvSpPr/>
            <p:nvPr/>
          </p:nvSpPr>
          <p:spPr>
            <a:xfrm>
              <a:off x="1658281" y="2068917"/>
              <a:ext cx="110315" cy="110315"/>
            </a:xfrm>
            <a:custGeom>
              <a:avLst/>
              <a:gdLst/>
              <a:ahLst/>
              <a:cxnLst/>
              <a:rect l="l" t="t" r="r" b="b"/>
              <a:pathLst>
                <a:path w="6251" h="6251" extrusionOk="0">
                  <a:moveTo>
                    <a:pt x="6250" y="3142"/>
                  </a:moveTo>
                  <a:cubicBezTo>
                    <a:pt x="6250" y="4858"/>
                    <a:pt x="4858" y="6250"/>
                    <a:pt x="3141" y="6250"/>
                  </a:cubicBezTo>
                  <a:cubicBezTo>
                    <a:pt x="1425" y="6250"/>
                    <a:pt x="0" y="4858"/>
                    <a:pt x="0" y="3142"/>
                  </a:cubicBezTo>
                  <a:cubicBezTo>
                    <a:pt x="0" y="1393"/>
                    <a:pt x="1425" y="0"/>
                    <a:pt x="3141" y="0"/>
                  </a:cubicBezTo>
                  <a:cubicBezTo>
                    <a:pt x="4858" y="0"/>
                    <a:pt x="6250" y="1393"/>
                    <a:pt x="6250" y="3142"/>
                  </a:cubicBezTo>
                  <a:close/>
                </a:path>
              </a:pathLst>
            </a:custGeom>
            <a:solidFill>
              <a:schemeClr val="accent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10" name="Google Shape;1710;p47"/>
            <p:cNvSpPr/>
            <p:nvPr/>
          </p:nvSpPr>
          <p:spPr>
            <a:xfrm>
              <a:off x="1791432" y="2086052"/>
              <a:ext cx="76590" cy="76608"/>
            </a:xfrm>
            <a:custGeom>
              <a:avLst/>
              <a:gdLst/>
              <a:ahLst/>
              <a:cxnLst/>
              <a:rect l="l" t="t" r="r" b="b"/>
              <a:pathLst>
                <a:path w="4340" h="4341" extrusionOk="0">
                  <a:moveTo>
                    <a:pt x="4340" y="2171"/>
                  </a:moveTo>
                  <a:cubicBezTo>
                    <a:pt x="4340" y="3369"/>
                    <a:pt x="3368" y="4340"/>
                    <a:pt x="2170" y="4340"/>
                  </a:cubicBezTo>
                  <a:cubicBezTo>
                    <a:pt x="972" y="4340"/>
                    <a:pt x="0" y="3369"/>
                    <a:pt x="0" y="2171"/>
                  </a:cubicBezTo>
                  <a:cubicBezTo>
                    <a:pt x="0" y="972"/>
                    <a:pt x="972" y="1"/>
                    <a:pt x="2170" y="1"/>
                  </a:cubicBezTo>
                  <a:cubicBezTo>
                    <a:pt x="3368" y="1"/>
                    <a:pt x="4340" y="972"/>
                    <a:pt x="4340" y="2171"/>
                  </a:cubicBezTo>
                  <a:close/>
                </a:path>
              </a:pathLst>
            </a:custGeom>
            <a:solidFill>
              <a:schemeClr val="accent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11" name="Google Shape;1711;p47"/>
            <p:cNvSpPr/>
            <p:nvPr/>
          </p:nvSpPr>
          <p:spPr>
            <a:xfrm>
              <a:off x="3595588" y="2068917"/>
              <a:ext cx="110315" cy="110315"/>
            </a:xfrm>
            <a:custGeom>
              <a:avLst/>
              <a:gdLst/>
              <a:ahLst/>
              <a:cxnLst/>
              <a:rect l="l" t="t" r="r" b="b"/>
              <a:pathLst>
                <a:path w="6251" h="6251" extrusionOk="0">
                  <a:moveTo>
                    <a:pt x="6250" y="3142"/>
                  </a:moveTo>
                  <a:cubicBezTo>
                    <a:pt x="6250" y="4858"/>
                    <a:pt x="4858" y="6250"/>
                    <a:pt x="3109" y="6250"/>
                  </a:cubicBezTo>
                  <a:cubicBezTo>
                    <a:pt x="1393" y="6250"/>
                    <a:pt x="0" y="4858"/>
                    <a:pt x="0" y="3142"/>
                  </a:cubicBezTo>
                  <a:cubicBezTo>
                    <a:pt x="0" y="1393"/>
                    <a:pt x="1393" y="0"/>
                    <a:pt x="3109" y="0"/>
                  </a:cubicBezTo>
                  <a:cubicBezTo>
                    <a:pt x="4858" y="0"/>
                    <a:pt x="6250" y="1393"/>
                    <a:pt x="6250" y="3142"/>
                  </a:cubicBezTo>
                  <a:close/>
                </a:path>
              </a:pathLst>
            </a:custGeom>
            <a:solidFill>
              <a:schemeClr val="accent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12" name="Google Shape;1712;p47"/>
            <p:cNvSpPr/>
            <p:nvPr/>
          </p:nvSpPr>
          <p:spPr>
            <a:xfrm>
              <a:off x="3496727" y="2086052"/>
              <a:ext cx="76025" cy="76608"/>
            </a:xfrm>
            <a:custGeom>
              <a:avLst/>
              <a:gdLst/>
              <a:ahLst/>
              <a:cxnLst/>
              <a:rect l="l" t="t" r="r" b="b"/>
              <a:pathLst>
                <a:path w="4308" h="4341" extrusionOk="0">
                  <a:moveTo>
                    <a:pt x="4307" y="2171"/>
                  </a:moveTo>
                  <a:cubicBezTo>
                    <a:pt x="4307" y="3369"/>
                    <a:pt x="3336" y="4340"/>
                    <a:pt x="2170" y="4340"/>
                  </a:cubicBezTo>
                  <a:cubicBezTo>
                    <a:pt x="972" y="4340"/>
                    <a:pt x="0" y="3369"/>
                    <a:pt x="0" y="2171"/>
                  </a:cubicBezTo>
                  <a:cubicBezTo>
                    <a:pt x="0" y="972"/>
                    <a:pt x="972" y="1"/>
                    <a:pt x="2170" y="1"/>
                  </a:cubicBezTo>
                  <a:cubicBezTo>
                    <a:pt x="3336" y="1"/>
                    <a:pt x="4307" y="972"/>
                    <a:pt x="4307" y="2171"/>
                  </a:cubicBezTo>
                  <a:close/>
                </a:path>
              </a:pathLst>
            </a:custGeom>
            <a:solidFill>
              <a:schemeClr val="accent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14" name="Google Shape;1714;p47"/>
            <p:cNvSpPr/>
            <p:nvPr/>
          </p:nvSpPr>
          <p:spPr>
            <a:xfrm>
              <a:off x="1985166" y="2020915"/>
              <a:ext cx="1394417" cy="206882"/>
            </a:xfrm>
            <a:custGeom>
              <a:avLst/>
              <a:gdLst/>
              <a:ahLst/>
              <a:cxnLst/>
              <a:rect l="l" t="t" r="r" b="b"/>
              <a:pathLst>
                <a:path w="79015" h="11723" extrusionOk="0">
                  <a:moveTo>
                    <a:pt x="73089" y="11626"/>
                  </a:moveTo>
                  <a:lnTo>
                    <a:pt x="5926" y="11626"/>
                  </a:lnTo>
                  <a:cubicBezTo>
                    <a:pt x="2656" y="11723"/>
                    <a:pt x="0" y="9100"/>
                    <a:pt x="0" y="5862"/>
                  </a:cubicBezTo>
                  <a:cubicBezTo>
                    <a:pt x="0" y="2591"/>
                    <a:pt x="2656" y="0"/>
                    <a:pt x="5926" y="65"/>
                  </a:cubicBezTo>
                  <a:lnTo>
                    <a:pt x="73089" y="65"/>
                  </a:lnTo>
                  <a:cubicBezTo>
                    <a:pt x="76327" y="0"/>
                    <a:pt x="79015" y="2591"/>
                    <a:pt x="79015" y="5862"/>
                  </a:cubicBezTo>
                  <a:cubicBezTo>
                    <a:pt x="79015" y="9100"/>
                    <a:pt x="76327" y="11723"/>
                    <a:pt x="73089" y="11626"/>
                  </a:cubicBezTo>
                  <a:close/>
                  <a:moveTo>
                    <a:pt x="5926" y="875"/>
                  </a:moveTo>
                  <a:cubicBezTo>
                    <a:pt x="3109" y="810"/>
                    <a:pt x="810" y="3044"/>
                    <a:pt x="810" y="5862"/>
                  </a:cubicBezTo>
                  <a:cubicBezTo>
                    <a:pt x="810" y="8647"/>
                    <a:pt x="3109" y="10913"/>
                    <a:pt x="5926" y="10816"/>
                  </a:cubicBezTo>
                  <a:lnTo>
                    <a:pt x="73089" y="10816"/>
                  </a:lnTo>
                  <a:cubicBezTo>
                    <a:pt x="75873" y="10913"/>
                    <a:pt x="78205" y="8647"/>
                    <a:pt x="78205" y="5862"/>
                  </a:cubicBezTo>
                  <a:cubicBezTo>
                    <a:pt x="78205" y="3044"/>
                    <a:pt x="75873" y="810"/>
                    <a:pt x="73089" y="875"/>
                  </a:cubicBezTo>
                  <a:close/>
                </a:path>
              </a:pathLst>
            </a:custGeom>
            <a:solidFill>
              <a:srgbClr val="60606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15" name="Google Shape;1715;p47"/>
            <p:cNvSpPr/>
            <p:nvPr/>
          </p:nvSpPr>
          <p:spPr>
            <a:xfrm>
              <a:off x="1994872" y="1972914"/>
              <a:ext cx="1375005" cy="27442"/>
            </a:xfrm>
            <a:custGeom>
              <a:avLst/>
              <a:gdLst/>
              <a:ahLst/>
              <a:cxnLst/>
              <a:rect l="l" t="t" r="r" b="b"/>
              <a:pathLst>
                <a:path w="77915" h="1555" extrusionOk="0">
                  <a:moveTo>
                    <a:pt x="77914" y="777"/>
                  </a:moveTo>
                  <a:cubicBezTo>
                    <a:pt x="77882" y="1198"/>
                    <a:pt x="77558" y="1555"/>
                    <a:pt x="77137" y="1555"/>
                  </a:cubicBezTo>
                  <a:lnTo>
                    <a:pt x="778" y="1555"/>
                  </a:lnTo>
                  <a:cubicBezTo>
                    <a:pt x="325" y="1555"/>
                    <a:pt x="1" y="1198"/>
                    <a:pt x="1" y="777"/>
                  </a:cubicBezTo>
                  <a:lnTo>
                    <a:pt x="1" y="777"/>
                  </a:lnTo>
                  <a:cubicBezTo>
                    <a:pt x="1" y="356"/>
                    <a:pt x="325" y="0"/>
                    <a:pt x="778" y="33"/>
                  </a:cubicBezTo>
                  <a:lnTo>
                    <a:pt x="77137" y="33"/>
                  </a:lnTo>
                  <a:cubicBezTo>
                    <a:pt x="77558" y="0"/>
                    <a:pt x="77914" y="356"/>
                    <a:pt x="77914" y="777"/>
                  </a:cubicBezTo>
                  <a:close/>
                </a:path>
              </a:pathLst>
            </a:custGeom>
            <a:solidFill>
              <a:srgbClr val="60606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16" name="Google Shape;1716;p47"/>
            <p:cNvSpPr/>
            <p:nvPr/>
          </p:nvSpPr>
          <p:spPr>
            <a:xfrm>
              <a:off x="1994872" y="2248356"/>
              <a:ext cx="1375005" cy="26877"/>
            </a:xfrm>
            <a:custGeom>
              <a:avLst/>
              <a:gdLst/>
              <a:ahLst/>
              <a:cxnLst/>
              <a:rect l="l" t="t" r="r" b="b"/>
              <a:pathLst>
                <a:path w="77915" h="1523" extrusionOk="0">
                  <a:moveTo>
                    <a:pt x="77914" y="746"/>
                  </a:moveTo>
                  <a:cubicBezTo>
                    <a:pt x="77914" y="1199"/>
                    <a:pt x="77558" y="1523"/>
                    <a:pt x="77137" y="1523"/>
                  </a:cubicBezTo>
                  <a:lnTo>
                    <a:pt x="778" y="1523"/>
                  </a:lnTo>
                  <a:cubicBezTo>
                    <a:pt x="325" y="1523"/>
                    <a:pt x="1" y="1199"/>
                    <a:pt x="1" y="746"/>
                  </a:cubicBezTo>
                  <a:lnTo>
                    <a:pt x="1" y="746"/>
                  </a:lnTo>
                  <a:cubicBezTo>
                    <a:pt x="1" y="325"/>
                    <a:pt x="325" y="1"/>
                    <a:pt x="778" y="1"/>
                  </a:cubicBezTo>
                  <a:lnTo>
                    <a:pt x="77137" y="1"/>
                  </a:lnTo>
                  <a:cubicBezTo>
                    <a:pt x="77558" y="1"/>
                    <a:pt x="77914" y="325"/>
                    <a:pt x="77914" y="746"/>
                  </a:cubicBezTo>
                  <a:close/>
                </a:path>
              </a:pathLst>
            </a:custGeom>
            <a:solidFill>
              <a:srgbClr val="60606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26" name="Google Shape;1726;p47"/>
            <p:cNvSpPr/>
            <p:nvPr/>
          </p:nvSpPr>
          <p:spPr>
            <a:xfrm>
              <a:off x="1705718" y="3959934"/>
              <a:ext cx="533766" cy="787520"/>
            </a:xfrm>
            <a:custGeom>
              <a:avLst/>
              <a:gdLst/>
              <a:ahLst/>
              <a:cxnLst/>
              <a:rect l="l" t="t" r="r" b="b"/>
              <a:pathLst>
                <a:path w="30246" h="44625" extrusionOk="0">
                  <a:moveTo>
                    <a:pt x="28691" y="35525"/>
                  </a:moveTo>
                  <a:cubicBezTo>
                    <a:pt x="28367" y="36626"/>
                    <a:pt x="27979" y="37662"/>
                    <a:pt x="27428" y="38666"/>
                  </a:cubicBezTo>
                  <a:cubicBezTo>
                    <a:pt x="26554" y="40285"/>
                    <a:pt x="24967" y="42001"/>
                    <a:pt x="23348" y="42811"/>
                  </a:cubicBezTo>
                  <a:cubicBezTo>
                    <a:pt x="20110" y="44430"/>
                    <a:pt x="15350" y="44624"/>
                    <a:pt x="11885" y="44106"/>
                  </a:cubicBezTo>
                  <a:cubicBezTo>
                    <a:pt x="7869" y="43459"/>
                    <a:pt x="4404" y="40965"/>
                    <a:pt x="2493" y="37403"/>
                  </a:cubicBezTo>
                  <a:cubicBezTo>
                    <a:pt x="874" y="34294"/>
                    <a:pt x="518" y="30700"/>
                    <a:pt x="291" y="27202"/>
                  </a:cubicBezTo>
                  <a:cubicBezTo>
                    <a:pt x="32" y="23608"/>
                    <a:pt x="0" y="20046"/>
                    <a:pt x="130" y="16451"/>
                  </a:cubicBezTo>
                  <a:cubicBezTo>
                    <a:pt x="356" y="12824"/>
                    <a:pt x="777" y="8841"/>
                    <a:pt x="2591" y="5700"/>
                  </a:cubicBezTo>
                  <a:cubicBezTo>
                    <a:pt x="4793" y="1879"/>
                    <a:pt x="9197" y="195"/>
                    <a:pt x="13245" y="98"/>
                  </a:cubicBezTo>
                  <a:cubicBezTo>
                    <a:pt x="16515" y="1"/>
                    <a:pt x="20822" y="195"/>
                    <a:pt x="23737" y="1944"/>
                  </a:cubicBezTo>
                  <a:cubicBezTo>
                    <a:pt x="27105" y="3984"/>
                    <a:pt x="28691" y="7967"/>
                    <a:pt x="29242" y="11756"/>
                  </a:cubicBezTo>
                  <a:cubicBezTo>
                    <a:pt x="29987" y="16419"/>
                    <a:pt x="30246" y="21147"/>
                    <a:pt x="29987" y="25842"/>
                  </a:cubicBezTo>
                  <a:cubicBezTo>
                    <a:pt x="29760" y="28886"/>
                    <a:pt x="29566" y="32416"/>
                    <a:pt x="28691" y="35525"/>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27" name="Google Shape;1727;p47"/>
            <p:cNvSpPr/>
            <p:nvPr/>
          </p:nvSpPr>
          <p:spPr>
            <a:xfrm>
              <a:off x="1756578" y="4250253"/>
              <a:ext cx="100026" cy="445758"/>
            </a:xfrm>
            <a:custGeom>
              <a:avLst/>
              <a:gdLst/>
              <a:ahLst/>
              <a:cxnLst/>
              <a:rect l="l" t="t" r="r" b="b"/>
              <a:pathLst>
                <a:path w="5668" h="25259" extrusionOk="0">
                  <a:moveTo>
                    <a:pt x="0" y="0"/>
                  </a:moveTo>
                  <a:lnTo>
                    <a:pt x="162" y="1101"/>
                  </a:lnTo>
                  <a:lnTo>
                    <a:pt x="292" y="2397"/>
                  </a:lnTo>
                  <a:lnTo>
                    <a:pt x="356" y="3174"/>
                  </a:lnTo>
                  <a:lnTo>
                    <a:pt x="486" y="4048"/>
                  </a:lnTo>
                  <a:lnTo>
                    <a:pt x="745" y="5991"/>
                  </a:lnTo>
                  <a:cubicBezTo>
                    <a:pt x="842" y="6671"/>
                    <a:pt x="1004" y="7383"/>
                    <a:pt x="1101" y="8128"/>
                  </a:cubicBezTo>
                  <a:cubicBezTo>
                    <a:pt x="1231" y="8873"/>
                    <a:pt x="1360" y="9650"/>
                    <a:pt x="1522" y="10427"/>
                  </a:cubicBezTo>
                  <a:lnTo>
                    <a:pt x="2008" y="12824"/>
                  </a:lnTo>
                  <a:lnTo>
                    <a:pt x="2558" y="15155"/>
                  </a:lnTo>
                  <a:cubicBezTo>
                    <a:pt x="2720" y="15933"/>
                    <a:pt x="2979" y="16710"/>
                    <a:pt x="3141" y="17422"/>
                  </a:cubicBezTo>
                  <a:cubicBezTo>
                    <a:pt x="3336" y="18135"/>
                    <a:pt x="3530" y="18879"/>
                    <a:pt x="3757" y="19527"/>
                  </a:cubicBezTo>
                  <a:lnTo>
                    <a:pt x="4339" y="21405"/>
                  </a:lnTo>
                  <a:lnTo>
                    <a:pt x="4598" y="22247"/>
                  </a:lnTo>
                  <a:lnTo>
                    <a:pt x="4858" y="22960"/>
                  </a:lnTo>
                  <a:lnTo>
                    <a:pt x="5279" y="24190"/>
                  </a:lnTo>
                  <a:lnTo>
                    <a:pt x="5667" y="25259"/>
                  </a:lnTo>
                  <a:lnTo>
                    <a:pt x="5181" y="24223"/>
                  </a:lnTo>
                  <a:lnTo>
                    <a:pt x="4663" y="23057"/>
                  </a:lnTo>
                  <a:lnTo>
                    <a:pt x="4339" y="22344"/>
                  </a:lnTo>
                  <a:lnTo>
                    <a:pt x="4016" y="21535"/>
                  </a:lnTo>
                  <a:lnTo>
                    <a:pt x="3303" y="19689"/>
                  </a:lnTo>
                  <a:cubicBezTo>
                    <a:pt x="3076" y="19041"/>
                    <a:pt x="2882" y="18329"/>
                    <a:pt x="2655" y="17584"/>
                  </a:cubicBezTo>
                  <a:cubicBezTo>
                    <a:pt x="2396" y="16872"/>
                    <a:pt x="2170" y="16095"/>
                    <a:pt x="2008" y="15317"/>
                  </a:cubicBezTo>
                  <a:lnTo>
                    <a:pt x="1393" y="12953"/>
                  </a:lnTo>
                  <a:lnTo>
                    <a:pt x="939" y="10557"/>
                  </a:lnTo>
                  <a:cubicBezTo>
                    <a:pt x="777" y="9780"/>
                    <a:pt x="680" y="9003"/>
                    <a:pt x="583" y="8225"/>
                  </a:cubicBezTo>
                  <a:cubicBezTo>
                    <a:pt x="453" y="7481"/>
                    <a:pt x="356" y="6768"/>
                    <a:pt x="292" y="6056"/>
                  </a:cubicBezTo>
                  <a:lnTo>
                    <a:pt x="130" y="4080"/>
                  </a:lnTo>
                  <a:lnTo>
                    <a:pt x="65" y="3206"/>
                  </a:lnTo>
                  <a:lnTo>
                    <a:pt x="65" y="2397"/>
                  </a:lnTo>
                  <a:lnTo>
                    <a:pt x="32" y="1101"/>
                  </a:lnTo>
                  <a:close/>
                </a:path>
              </a:pathLst>
            </a:custGeom>
            <a:solidFill>
              <a:srgbClr val="F9F3E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28" name="Google Shape;1728;p47"/>
            <p:cNvSpPr/>
            <p:nvPr/>
          </p:nvSpPr>
          <p:spPr>
            <a:xfrm>
              <a:off x="1829727" y="4199393"/>
              <a:ext cx="58872" cy="416040"/>
            </a:xfrm>
            <a:custGeom>
              <a:avLst/>
              <a:gdLst/>
              <a:ahLst/>
              <a:cxnLst/>
              <a:rect l="l" t="t" r="r" b="b"/>
              <a:pathLst>
                <a:path w="3336" h="23575" extrusionOk="0">
                  <a:moveTo>
                    <a:pt x="97" y="0"/>
                  </a:moveTo>
                  <a:cubicBezTo>
                    <a:pt x="97" y="0"/>
                    <a:pt x="130" y="356"/>
                    <a:pt x="162" y="1036"/>
                  </a:cubicBezTo>
                  <a:lnTo>
                    <a:pt x="227" y="2202"/>
                  </a:lnTo>
                  <a:lnTo>
                    <a:pt x="259" y="2915"/>
                  </a:lnTo>
                  <a:lnTo>
                    <a:pt x="356" y="3724"/>
                  </a:lnTo>
                  <a:lnTo>
                    <a:pt x="518" y="5505"/>
                  </a:lnTo>
                  <a:cubicBezTo>
                    <a:pt x="551" y="6153"/>
                    <a:pt x="680" y="6833"/>
                    <a:pt x="745" y="7513"/>
                  </a:cubicBezTo>
                  <a:cubicBezTo>
                    <a:pt x="810" y="8193"/>
                    <a:pt x="907" y="8905"/>
                    <a:pt x="1036" y="9650"/>
                  </a:cubicBezTo>
                  <a:lnTo>
                    <a:pt x="1328" y="11820"/>
                  </a:lnTo>
                  <a:cubicBezTo>
                    <a:pt x="1587" y="13309"/>
                    <a:pt x="1814" y="14767"/>
                    <a:pt x="2040" y="16127"/>
                  </a:cubicBezTo>
                  <a:lnTo>
                    <a:pt x="2396" y="18135"/>
                  </a:lnTo>
                  <a:lnTo>
                    <a:pt x="2720" y="19916"/>
                  </a:lnTo>
                  <a:lnTo>
                    <a:pt x="3174" y="22571"/>
                  </a:lnTo>
                  <a:cubicBezTo>
                    <a:pt x="3271" y="23219"/>
                    <a:pt x="3336" y="23575"/>
                    <a:pt x="3336" y="23575"/>
                  </a:cubicBezTo>
                  <a:cubicBezTo>
                    <a:pt x="3336" y="23575"/>
                    <a:pt x="3238" y="23219"/>
                    <a:pt x="3044" y="22571"/>
                  </a:cubicBezTo>
                  <a:cubicBezTo>
                    <a:pt x="2882" y="21956"/>
                    <a:pt x="2623" y="21049"/>
                    <a:pt x="2364" y="19980"/>
                  </a:cubicBezTo>
                  <a:cubicBezTo>
                    <a:pt x="2105" y="18879"/>
                    <a:pt x="1814" y="17616"/>
                    <a:pt x="1522" y="16256"/>
                  </a:cubicBezTo>
                  <a:cubicBezTo>
                    <a:pt x="1393" y="15576"/>
                    <a:pt x="1231" y="14864"/>
                    <a:pt x="1134" y="14119"/>
                  </a:cubicBezTo>
                  <a:lnTo>
                    <a:pt x="745" y="11917"/>
                  </a:lnTo>
                  <a:lnTo>
                    <a:pt x="453" y="9715"/>
                  </a:lnTo>
                  <a:cubicBezTo>
                    <a:pt x="356" y="9003"/>
                    <a:pt x="292" y="8258"/>
                    <a:pt x="227" y="7578"/>
                  </a:cubicBezTo>
                  <a:cubicBezTo>
                    <a:pt x="162" y="6865"/>
                    <a:pt x="97" y="6185"/>
                    <a:pt x="65" y="5538"/>
                  </a:cubicBezTo>
                  <a:lnTo>
                    <a:pt x="0" y="3724"/>
                  </a:lnTo>
                  <a:lnTo>
                    <a:pt x="0" y="2915"/>
                  </a:lnTo>
                  <a:lnTo>
                    <a:pt x="32" y="2202"/>
                  </a:lnTo>
                  <a:lnTo>
                    <a:pt x="65" y="1004"/>
                  </a:lnTo>
                  <a:cubicBezTo>
                    <a:pt x="65" y="356"/>
                    <a:pt x="97" y="0"/>
                    <a:pt x="97" y="0"/>
                  </a:cubicBezTo>
                  <a:close/>
                </a:path>
              </a:pathLst>
            </a:custGeom>
            <a:solidFill>
              <a:srgbClr val="F9F3E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29" name="Google Shape;1729;p47"/>
            <p:cNvSpPr/>
            <p:nvPr/>
          </p:nvSpPr>
          <p:spPr>
            <a:xfrm>
              <a:off x="1894864" y="4237670"/>
              <a:ext cx="46889" cy="436634"/>
            </a:xfrm>
            <a:custGeom>
              <a:avLst/>
              <a:gdLst/>
              <a:ahLst/>
              <a:cxnLst/>
              <a:rect l="l" t="t" r="r" b="b"/>
              <a:pathLst>
                <a:path w="2657" h="24742" extrusionOk="0">
                  <a:moveTo>
                    <a:pt x="1" y="1"/>
                  </a:moveTo>
                  <a:lnTo>
                    <a:pt x="130" y="1069"/>
                  </a:lnTo>
                  <a:cubicBezTo>
                    <a:pt x="195" y="1749"/>
                    <a:pt x="325" y="2689"/>
                    <a:pt x="422" y="3854"/>
                  </a:cubicBezTo>
                  <a:lnTo>
                    <a:pt x="584" y="5733"/>
                  </a:lnTo>
                  <a:cubicBezTo>
                    <a:pt x="648" y="6413"/>
                    <a:pt x="746" y="7093"/>
                    <a:pt x="810" y="7837"/>
                  </a:cubicBezTo>
                  <a:cubicBezTo>
                    <a:pt x="972" y="9295"/>
                    <a:pt x="1134" y="10817"/>
                    <a:pt x="1264" y="12371"/>
                  </a:cubicBezTo>
                  <a:cubicBezTo>
                    <a:pt x="1426" y="13925"/>
                    <a:pt x="1652" y="15480"/>
                    <a:pt x="1814" y="16905"/>
                  </a:cubicBezTo>
                  <a:cubicBezTo>
                    <a:pt x="1879" y="17649"/>
                    <a:pt x="1944" y="18330"/>
                    <a:pt x="2041" y="19010"/>
                  </a:cubicBezTo>
                  <a:lnTo>
                    <a:pt x="2268" y="20888"/>
                  </a:lnTo>
                  <a:cubicBezTo>
                    <a:pt x="2397" y="22021"/>
                    <a:pt x="2494" y="22993"/>
                    <a:pt x="2559" y="23673"/>
                  </a:cubicBezTo>
                  <a:lnTo>
                    <a:pt x="2656" y="24741"/>
                  </a:lnTo>
                  <a:lnTo>
                    <a:pt x="2429" y="23705"/>
                  </a:lnTo>
                  <a:cubicBezTo>
                    <a:pt x="2332" y="23025"/>
                    <a:pt x="2106" y="22086"/>
                    <a:pt x="1911" y="20920"/>
                  </a:cubicBezTo>
                  <a:lnTo>
                    <a:pt x="1588" y="19074"/>
                  </a:lnTo>
                  <a:cubicBezTo>
                    <a:pt x="1458" y="18427"/>
                    <a:pt x="1361" y="17714"/>
                    <a:pt x="1264" y="17002"/>
                  </a:cubicBezTo>
                  <a:cubicBezTo>
                    <a:pt x="1069" y="15545"/>
                    <a:pt x="875" y="13990"/>
                    <a:pt x="681" y="12436"/>
                  </a:cubicBezTo>
                  <a:cubicBezTo>
                    <a:pt x="487" y="10914"/>
                    <a:pt x="389" y="9327"/>
                    <a:pt x="260" y="7870"/>
                  </a:cubicBezTo>
                  <a:cubicBezTo>
                    <a:pt x="227" y="7157"/>
                    <a:pt x="163" y="6445"/>
                    <a:pt x="130" y="5765"/>
                  </a:cubicBezTo>
                  <a:lnTo>
                    <a:pt x="66" y="3887"/>
                  </a:lnTo>
                  <a:cubicBezTo>
                    <a:pt x="33" y="2721"/>
                    <a:pt x="33" y="1749"/>
                    <a:pt x="1" y="1037"/>
                  </a:cubicBezTo>
                  <a:cubicBezTo>
                    <a:pt x="1" y="357"/>
                    <a:pt x="1" y="1"/>
                    <a:pt x="1" y="1"/>
                  </a:cubicBezTo>
                  <a:close/>
                </a:path>
              </a:pathLst>
            </a:custGeom>
            <a:solidFill>
              <a:srgbClr val="F9F3E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30" name="Google Shape;1730;p47"/>
            <p:cNvSpPr/>
            <p:nvPr/>
          </p:nvSpPr>
          <p:spPr>
            <a:xfrm>
              <a:off x="1977154" y="4201670"/>
              <a:ext cx="20030" cy="478918"/>
            </a:xfrm>
            <a:custGeom>
              <a:avLst/>
              <a:gdLst/>
              <a:ahLst/>
              <a:cxnLst/>
              <a:rect l="l" t="t" r="r" b="b"/>
              <a:pathLst>
                <a:path w="1135" h="27138" extrusionOk="0">
                  <a:moveTo>
                    <a:pt x="33" y="1"/>
                  </a:moveTo>
                  <a:lnTo>
                    <a:pt x="130" y="1166"/>
                  </a:lnTo>
                  <a:cubicBezTo>
                    <a:pt x="195" y="1879"/>
                    <a:pt x="292" y="2947"/>
                    <a:pt x="389" y="4210"/>
                  </a:cubicBezTo>
                  <a:cubicBezTo>
                    <a:pt x="454" y="5506"/>
                    <a:pt x="551" y="6963"/>
                    <a:pt x="649" y="8582"/>
                  </a:cubicBezTo>
                  <a:cubicBezTo>
                    <a:pt x="746" y="10169"/>
                    <a:pt x="810" y="11853"/>
                    <a:pt x="875" y="13569"/>
                  </a:cubicBezTo>
                  <a:cubicBezTo>
                    <a:pt x="940" y="15253"/>
                    <a:pt x="1005" y="16937"/>
                    <a:pt x="1037" y="18556"/>
                  </a:cubicBezTo>
                  <a:cubicBezTo>
                    <a:pt x="1070" y="20143"/>
                    <a:pt x="1102" y="21632"/>
                    <a:pt x="1102" y="22895"/>
                  </a:cubicBezTo>
                  <a:cubicBezTo>
                    <a:pt x="1134" y="24191"/>
                    <a:pt x="1102" y="25227"/>
                    <a:pt x="1102" y="25972"/>
                  </a:cubicBezTo>
                  <a:lnTo>
                    <a:pt x="1102" y="27138"/>
                  </a:lnTo>
                  <a:lnTo>
                    <a:pt x="1005" y="25972"/>
                  </a:lnTo>
                  <a:cubicBezTo>
                    <a:pt x="972" y="25259"/>
                    <a:pt x="843" y="24191"/>
                    <a:pt x="778" y="22895"/>
                  </a:cubicBezTo>
                  <a:cubicBezTo>
                    <a:pt x="713" y="21632"/>
                    <a:pt x="584" y="20143"/>
                    <a:pt x="519" y="18556"/>
                  </a:cubicBezTo>
                  <a:cubicBezTo>
                    <a:pt x="422" y="16969"/>
                    <a:pt x="357" y="15285"/>
                    <a:pt x="260" y="13569"/>
                  </a:cubicBezTo>
                  <a:cubicBezTo>
                    <a:pt x="195" y="11885"/>
                    <a:pt x="163" y="10169"/>
                    <a:pt x="98" y="8582"/>
                  </a:cubicBezTo>
                  <a:cubicBezTo>
                    <a:pt x="66" y="6995"/>
                    <a:pt x="66" y="5506"/>
                    <a:pt x="33" y="4243"/>
                  </a:cubicBezTo>
                  <a:cubicBezTo>
                    <a:pt x="1" y="2947"/>
                    <a:pt x="33" y="1879"/>
                    <a:pt x="33" y="1134"/>
                  </a:cubicBezTo>
                  <a:close/>
                </a:path>
              </a:pathLst>
            </a:custGeom>
            <a:solidFill>
              <a:srgbClr val="F9F3E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31" name="Google Shape;1731;p47"/>
            <p:cNvSpPr/>
            <p:nvPr/>
          </p:nvSpPr>
          <p:spPr>
            <a:xfrm>
              <a:off x="2058315" y="4194822"/>
              <a:ext cx="21724" cy="473200"/>
            </a:xfrm>
            <a:custGeom>
              <a:avLst/>
              <a:gdLst/>
              <a:ahLst/>
              <a:cxnLst/>
              <a:rect l="l" t="t" r="r" b="b"/>
              <a:pathLst>
                <a:path w="1231" h="26814" extrusionOk="0">
                  <a:moveTo>
                    <a:pt x="0" y="0"/>
                  </a:moveTo>
                  <a:lnTo>
                    <a:pt x="162" y="1166"/>
                  </a:lnTo>
                  <a:cubicBezTo>
                    <a:pt x="227" y="1878"/>
                    <a:pt x="389" y="2915"/>
                    <a:pt x="518" y="4177"/>
                  </a:cubicBezTo>
                  <a:lnTo>
                    <a:pt x="745" y="6185"/>
                  </a:lnTo>
                  <a:cubicBezTo>
                    <a:pt x="842" y="6930"/>
                    <a:pt x="875" y="7675"/>
                    <a:pt x="939" y="8452"/>
                  </a:cubicBezTo>
                  <a:cubicBezTo>
                    <a:pt x="1037" y="10039"/>
                    <a:pt x="1101" y="11690"/>
                    <a:pt x="1198" y="13407"/>
                  </a:cubicBezTo>
                  <a:cubicBezTo>
                    <a:pt x="1198" y="15090"/>
                    <a:pt x="1231" y="16742"/>
                    <a:pt x="1231" y="18329"/>
                  </a:cubicBezTo>
                  <a:lnTo>
                    <a:pt x="1231" y="20596"/>
                  </a:lnTo>
                  <a:lnTo>
                    <a:pt x="1166" y="22636"/>
                  </a:lnTo>
                  <a:cubicBezTo>
                    <a:pt x="1134" y="23899"/>
                    <a:pt x="1069" y="24935"/>
                    <a:pt x="1037" y="25680"/>
                  </a:cubicBezTo>
                  <a:lnTo>
                    <a:pt x="972" y="26813"/>
                  </a:lnTo>
                  <a:lnTo>
                    <a:pt x="939" y="25680"/>
                  </a:lnTo>
                  <a:cubicBezTo>
                    <a:pt x="907" y="24935"/>
                    <a:pt x="842" y="23899"/>
                    <a:pt x="842" y="22636"/>
                  </a:cubicBezTo>
                  <a:cubicBezTo>
                    <a:pt x="842" y="21988"/>
                    <a:pt x="810" y="21308"/>
                    <a:pt x="777" y="20596"/>
                  </a:cubicBezTo>
                  <a:cubicBezTo>
                    <a:pt x="777" y="19883"/>
                    <a:pt x="745" y="19106"/>
                    <a:pt x="713" y="18329"/>
                  </a:cubicBezTo>
                  <a:cubicBezTo>
                    <a:pt x="680" y="16774"/>
                    <a:pt x="648" y="15090"/>
                    <a:pt x="616" y="13407"/>
                  </a:cubicBezTo>
                  <a:cubicBezTo>
                    <a:pt x="551" y="11723"/>
                    <a:pt x="454" y="10071"/>
                    <a:pt x="421" y="8484"/>
                  </a:cubicBezTo>
                  <a:cubicBezTo>
                    <a:pt x="356" y="7707"/>
                    <a:pt x="389" y="6962"/>
                    <a:pt x="324" y="6250"/>
                  </a:cubicBezTo>
                  <a:lnTo>
                    <a:pt x="195" y="4210"/>
                  </a:lnTo>
                  <a:cubicBezTo>
                    <a:pt x="130" y="2947"/>
                    <a:pt x="97" y="1911"/>
                    <a:pt x="65" y="1166"/>
                  </a:cubicBezTo>
                  <a:close/>
                </a:path>
              </a:pathLst>
            </a:custGeom>
            <a:solidFill>
              <a:srgbClr val="F9F3E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32" name="Google Shape;1732;p47"/>
            <p:cNvSpPr/>
            <p:nvPr/>
          </p:nvSpPr>
          <p:spPr>
            <a:xfrm>
              <a:off x="2138893" y="4247959"/>
              <a:ext cx="25165" cy="379474"/>
            </a:xfrm>
            <a:custGeom>
              <a:avLst/>
              <a:gdLst/>
              <a:ahLst/>
              <a:cxnLst/>
              <a:rect l="l" t="t" r="r" b="b"/>
              <a:pathLst>
                <a:path w="1426" h="21503" extrusionOk="0">
                  <a:moveTo>
                    <a:pt x="486" y="1"/>
                  </a:moveTo>
                  <a:cubicBezTo>
                    <a:pt x="486" y="1"/>
                    <a:pt x="551" y="357"/>
                    <a:pt x="648" y="940"/>
                  </a:cubicBezTo>
                  <a:lnTo>
                    <a:pt x="777" y="1976"/>
                  </a:lnTo>
                  <a:cubicBezTo>
                    <a:pt x="842" y="2397"/>
                    <a:pt x="907" y="2850"/>
                    <a:pt x="972" y="3368"/>
                  </a:cubicBezTo>
                  <a:lnTo>
                    <a:pt x="1134" y="4988"/>
                  </a:lnTo>
                  <a:cubicBezTo>
                    <a:pt x="1198" y="5571"/>
                    <a:pt x="1231" y="6186"/>
                    <a:pt x="1263" y="6801"/>
                  </a:cubicBezTo>
                  <a:cubicBezTo>
                    <a:pt x="1328" y="7449"/>
                    <a:pt x="1360" y="8096"/>
                    <a:pt x="1360" y="8744"/>
                  </a:cubicBezTo>
                  <a:cubicBezTo>
                    <a:pt x="1360" y="9424"/>
                    <a:pt x="1393" y="10104"/>
                    <a:pt x="1425" y="10784"/>
                  </a:cubicBezTo>
                  <a:cubicBezTo>
                    <a:pt x="1425" y="11464"/>
                    <a:pt x="1360" y="12144"/>
                    <a:pt x="1360" y="12792"/>
                  </a:cubicBezTo>
                  <a:cubicBezTo>
                    <a:pt x="1328" y="13472"/>
                    <a:pt x="1263" y="14120"/>
                    <a:pt x="1231" y="14767"/>
                  </a:cubicBezTo>
                  <a:cubicBezTo>
                    <a:pt x="1166" y="15383"/>
                    <a:pt x="1134" y="15998"/>
                    <a:pt x="1037" y="16581"/>
                  </a:cubicBezTo>
                  <a:lnTo>
                    <a:pt x="777" y="18200"/>
                  </a:lnTo>
                  <a:lnTo>
                    <a:pt x="648" y="18912"/>
                  </a:lnTo>
                  <a:lnTo>
                    <a:pt x="486" y="19560"/>
                  </a:lnTo>
                  <a:lnTo>
                    <a:pt x="227" y="20596"/>
                  </a:lnTo>
                  <a:cubicBezTo>
                    <a:pt x="97" y="21179"/>
                    <a:pt x="0" y="21503"/>
                    <a:pt x="0" y="21503"/>
                  </a:cubicBezTo>
                  <a:cubicBezTo>
                    <a:pt x="0" y="21503"/>
                    <a:pt x="33" y="21179"/>
                    <a:pt x="130" y="20596"/>
                  </a:cubicBezTo>
                  <a:lnTo>
                    <a:pt x="259" y="19528"/>
                  </a:lnTo>
                  <a:lnTo>
                    <a:pt x="356" y="18880"/>
                  </a:lnTo>
                  <a:lnTo>
                    <a:pt x="421" y="18167"/>
                  </a:lnTo>
                  <a:lnTo>
                    <a:pt x="583" y="16548"/>
                  </a:lnTo>
                  <a:cubicBezTo>
                    <a:pt x="648" y="15965"/>
                    <a:pt x="648" y="15350"/>
                    <a:pt x="680" y="14735"/>
                  </a:cubicBezTo>
                  <a:cubicBezTo>
                    <a:pt x="713" y="14087"/>
                    <a:pt x="745" y="13440"/>
                    <a:pt x="745" y="12792"/>
                  </a:cubicBezTo>
                  <a:cubicBezTo>
                    <a:pt x="745" y="12112"/>
                    <a:pt x="777" y="11432"/>
                    <a:pt x="810" y="10752"/>
                  </a:cubicBezTo>
                  <a:cubicBezTo>
                    <a:pt x="810" y="10072"/>
                    <a:pt x="810" y="9392"/>
                    <a:pt x="810" y="8744"/>
                  </a:cubicBezTo>
                  <a:cubicBezTo>
                    <a:pt x="810" y="8064"/>
                    <a:pt x="777" y="7416"/>
                    <a:pt x="745" y="6769"/>
                  </a:cubicBezTo>
                  <a:cubicBezTo>
                    <a:pt x="745" y="6153"/>
                    <a:pt x="745" y="5538"/>
                    <a:pt x="713" y="4955"/>
                  </a:cubicBezTo>
                  <a:lnTo>
                    <a:pt x="648" y="3336"/>
                  </a:lnTo>
                  <a:cubicBezTo>
                    <a:pt x="616" y="2332"/>
                    <a:pt x="551" y="1490"/>
                    <a:pt x="551" y="907"/>
                  </a:cubicBezTo>
                  <a:cubicBezTo>
                    <a:pt x="518" y="357"/>
                    <a:pt x="486" y="1"/>
                    <a:pt x="486" y="1"/>
                  </a:cubicBezTo>
                  <a:close/>
                </a:path>
              </a:pathLst>
            </a:custGeom>
            <a:solidFill>
              <a:srgbClr val="F9F3E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33" name="Google Shape;1733;p47"/>
            <p:cNvSpPr/>
            <p:nvPr/>
          </p:nvSpPr>
          <p:spPr>
            <a:xfrm>
              <a:off x="3125265" y="3960516"/>
              <a:ext cx="533766" cy="786937"/>
            </a:xfrm>
            <a:custGeom>
              <a:avLst/>
              <a:gdLst/>
              <a:ahLst/>
              <a:cxnLst/>
              <a:rect l="l" t="t" r="r" b="b"/>
              <a:pathLst>
                <a:path w="30246" h="44592" extrusionOk="0">
                  <a:moveTo>
                    <a:pt x="1555" y="35492"/>
                  </a:moveTo>
                  <a:cubicBezTo>
                    <a:pt x="1846" y="36593"/>
                    <a:pt x="2267" y="37629"/>
                    <a:pt x="2785" y="38633"/>
                  </a:cubicBezTo>
                  <a:cubicBezTo>
                    <a:pt x="3659" y="40252"/>
                    <a:pt x="5279" y="41968"/>
                    <a:pt x="6898" y="42778"/>
                  </a:cubicBezTo>
                  <a:cubicBezTo>
                    <a:pt x="10136" y="44397"/>
                    <a:pt x="14864" y="44591"/>
                    <a:pt x="18361" y="44073"/>
                  </a:cubicBezTo>
                  <a:cubicBezTo>
                    <a:pt x="22344" y="43426"/>
                    <a:pt x="25809" y="40932"/>
                    <a:pt x="27752" y="37370"/>
                  </a:cubicBezTo>
                  <a:cubicBezTo>
                    <a:pt x="29372" y="34261"/>
                    <a:pt x="29728" y="30667"/>
                    <a:pt x="29922" y="27169"/>
                  </a:cubicBezTo>
                  <a:cubicBezTo>
                    <a:pt x="30181" y="23607"/>
                    <a:pt x="30246" y="20013"/>
                    <a:pt x="30084" y="16418"/>
                  </a:cubicBezTo>
                  <a:cubicBezTo>
                    <a:pt x="29890" y="12824"/>
                    <a:pt x="29469" y="8808"/>
                    <a:pt x="27623" y="5667"/>
                  </a:cubicBezTo>
                  <a:cubicBezTo>
                    <a:pt x="25421" y="1846"/>
                    <a:pt x="21017" y="162"/>
                    <a:pt x="17001" y="65"/>
                  </a:cubicBezTo>
                  <a:cubicBezTo>
                    <a:pt x="13731" y="0"/>
                    <a:pt x="9424" y="162"/>
                    <a:pt x="6509" y="1943"/>
                  </a:cubicBezTo>
                  <a:cubicBezTo>
                    <a:pt x="3141" y="3951"/>
                    <a:pt x="1555" y="7934"/>
                    <a:pt x="1004" y="11723"/>
                  </a:cubicBezTo>
                  <a:cubicBezTo>
                    <a:pt x="259" y="16386"/>
                    <a:pt x="0" y="21114"/>
                    <a:pt x="259" y="25809"/>
                  </a:cubicBezTo>
                  <a:cubicBezTo>
                    <a:pt x="486" y="28853"/>
                    <a:pt x="680" y="32383"/>
                    <a:pt x="1555" y="35492"/>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34" name="Google Shape;1734;p47"/>
            <p:cNvSpPr/>
            <p:nvPr/>
          </p:nvSpPr>
          <p:spPr>
            <a:xfrm>
              <a:off x="3508145" y="4250253"/>
              <a:ext cx="99461" cy="445758"/>
            </a:xfrm>
            <a:custGeom>
              <a:avLst/>
              <a:gdLst/>
              <a:ahLst/>
              <a:cxnLst/>
              <a:rect l="l" t="t" r="r" b="b"/>
              <a:pathLst>
                <a:path w="5636" h="25259" extrusionOk="0">
                  <a:moveTo>
                    <a:pt x="5635" y="0"/>
                  </a:moveTo>
                  <a:lnTo>
                    <a:pt x="5635" y="1101"/>
                  </a:lnTo>
                  <a:cubicBezTo>
                    <a:pt x="5635" y="1457"/>
                    <a:pt x="5635" y="1911"/>
                    <a:pt x="5603" y="2397"/>
                  </a:cubicBezTo>
                  <a:lnTo>
                    <a:pt x="5603" y="3206"/>
                  </a:lnTo>
                  <a:lnTo>
                    <a:pt x="5538" y="4080"/>
                  </a:lnTo>
                  <a:lnTo>
                    <a:pt x="5376" y="6056"/>
                  </a:lnTo>
                  <a:cubicBezTo>
                    <a:pt x="5312" y="6768"/>
                    <a:pt x="5182" y="7481"/>
                    <a:pt x="5085" y="8225"/>
                  </a:cubicBezTo>
                  <a:cubicBezTo>
                    <a:pt x="4988" y="9003"/>
                    <a:pt x="4891" y="9780"/>
                    <a:pt x="4729" y="10557"/>
                  </a:cubicBezTo>
                  <a:lnTo>
                    <a:pt x="4243" y="12953"/>
                  </a:lnTo>
                  <a:lnTo>
                    <a:pt x="3660" y="15317"/>
                  </a:lnTo>
                  <a:cubicBezTo>
                    <a:pt x="3498" y="16095"/>
                    <a:pt x="3239" y="16872"/>
                    <a:pt x="3012" y="17584"/>
                  </a:cubicBezTo>
                  <a:cubicBezTo>
                    <a:pt x="2786" y="18329"/>
                    <a:pt x="2591" y="19041"/>
                    <a:pt x="2332" y="19689"/>
                  </a:cubicBezTo>
                  <a:lnTo>
                    <a:pt x="1652" y="21535"/>
                  </a:lnTo>
                  <a:lnTo>
                    <a:pt x="1328" y="22344"/>
                  </a:lnTo>
                  <a:lnTo>
                    <a:pt x="1005" y="23057"/>
                  </a:lnTo>
                  <a:lnTo>
                    <a:pt x="487" y="24223"/>
                  </a:lnTo>
                  <a:lnTo>
                    <a:pt x="1" y="25259"/>
                  </a:lnTo>
                  <a:lnTo>
                    <a:pt x="357" y="24190"/>
                  </a:lnTo>
                  <a:lnTo>
                    <a:pt x="810" y="22960"/>
                  </a:lnTo>
                  <a:lnTo>
                    <a:pt x="1069" y="22247"/>
                  </a:lnTo>
                  <a:lnTo>
                    <a:pt x="1328" y="21405"/>
                  </a:lnTo>
                  <a:lnTo>
                    <a:pt x="1911" y="19527"/>
                  </a:lnTo>
                  <a:cubicBezTo>
                    <a:pt x="2138" y="18879"/>
                    <a:pt x="2300" y="18135"/>
                    <a:pt x="2494" y="17422"/>
                  </a:cubicBezTo>
                  <a:cubicBezTo>
                    <a:pt x="2721" y="16677"/>
                    <a:pt x="2915" y="15933"/>
                    <a:pt x="3110" y="15155"/>
                  </a:cubicBezTo>
                  <a:lnTo>
                    <a:pt x="3660" y="12824"/>
                  </a:lnTo>
                  <a:lnTo>
                    <a:pt x="4146" y="10427"/>
                  </a:lnTo>
                  <a:cubicBezTo>
                    <a:pt x="4308" y="9650"/>
                    <a:pt x="4437" y="8873"/>
                    <a:pt x="4534" y="8128"/>
                  </a:cubicBezTo>
                  <a:cubicBezTo>
                    <a:pt x="4664" y="7383"/>
                    <a:pt x="4826" y="6671"/>
                    <a:pt x="4891" y="5991"/>
                  </a:cubicBezTo>
                  <a:lnTo>
                    <a:pt x="5182" y="4048"/>
                  </a:lnTo>
                  <a:lnTo>
                    <a:pt x="5279" y="3174"/>
                  </a:lnTo>
                  <a:lnTo>
                    <a:pt x="5376" y="2397"/>
                  </a:lnTo>
                  <a:lnTo>
                    <a:pt x="5506" y="1101"/>
                  </a:lnTo>
                  <a:close/>
                </a:path>
              </a:pathLst>
            </a:custGeom>
            <a:solidFill>
              <a:srgbClr val="F9F3E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35" name="Google Shape;1735;p47"/>
            <p:cNvSpPr/>
            <p:nvPr/>
          </p:nvSpPr>
          <p:spPr>
            <a:xfrm>
              <a:off x="3476150" y="4199393"/>
              <a:ext cx="59454" cy="416040"/>
            </a:xfrm>
            <a:custGeom>
              <a:avLst/>
              <a:gdLst/>
              <a:ahLst/>
              <a:cxnLst/>
              <a:rect l="l" t="t" r="r" b="b"/>
              <a:pathLst>
                <a:path w="3369" h="23575" extrusionOk="0">
                  <a:moveTo>
                    <a:pt x="3239" y="0"/>
                  </a:moveTo>
                  <a:cubicBezTo>
                    <a:pt x="3239" y="0"/>
                    <a:pt x="3239" y="356"/>
                    <a:pt x="3271" y="1036"/>
                  </a:cubicBezTo>
                  <a:cubicBezTo>
                    <a:pt x="3271" y="1360"/>
                    <a:pt x="3303" y="1749"/>
                    <a:pt x="3303" y="2202"/>
                  </a:cubicBezTo>
                  <a:cubicBezTo>
                    <a:pt x="3303" y="2429"/>
                    <a:pt x="3336" y="2656"/>
                    <a:pt x="3336" y="2915"/>
                  </a:cubicBezTo>
                  <a:cubicBezTo>
                    <a:pt x="3368" y="3174"/>
                    <a:pt x="3336" y="3465"/>
                    <a:pt x="3303" y="3724"/>
                  </a:cubicBezTo>
                  <a:lnTo>
                    <a:pt x="3271" y="5538"/>
                  </a:lnTo>
                  <a:cubicBezTo>
                    <a:pt x="3239" y="6185"/>
                    <a:pt x="3174" y="6865"/>
                    <a:pt x="3109" y="7578"/>
                  </a:cubicBezTo>
                  <a:cubicBezTo>
                    <a:pt x="3044" y="8290"/>
                    <a:pt x="2980" y="9003"/>
                    <a:pt x="2882" y="9715"/>
                  </a:cubicBezTo>
                  <a:lnTo>
                    <a:pt x="2591" y="11917"/>
                  </a:lnTo>
                  <a:lnTo>
                    <a:pt x="2202" y="14119"/>
                  </a:lnTo>
                  <a:cubicBezTo>
                    <a:pt x="2105" y="14864"/>
                    <a:pt x="1943" y="15576"/>
                    <a:pt x="1814" y="16256"/>
                  </a:cubicBezTo>
                  <a:cubicBezTo>
                    <a:pt x="1522" y="17616"/>
                    <a:pt x="1231" y="18879"/>
                    <a:pt x="972" y="19980"/>
                  </a:cubicBezTo>
                  <a:cubicBezTo>
                    <a:pt x="680" y="21049"/>
                    <a:pt x="421" y="21956"/>
                    <a:pt x="259" y="22603"/>
                  </a:cubicBezTo>
                  <a:cubicBezTo>
                    <a:pt x="97" y="23219"/>
                    <a:pt x="0" y="23575"/>
                    <a:pt x="0" y="23575"/>
                  </a:cubicBezTo>
                  <a:cubicBezTo>
                    <a:pt x="0" y="23575"/>
                    <a:pt x="33" y="23219"/>
                    <a:pt x="162" y="22571"/>
                  </a:cubicBezTo>
                  <a:lnTo>
                    <a:pt x="616" y="19916"/>
                  </a:lnTo>
                  <a:lnTo>
                    <a:pt x="939" y="18135"/>
                  </a:lnTo>
                  <a:lnTo>
                    <a:pt x="1263" y="16127"/>
                  </a:lnTo>
                  <a:cubicBezTo>
                    <a:pt x="1522" y="14767"/>
                    <a:pt x="1749" y="13309"/>
                    <a:pt x="1976" y="11820"/>
                  </a:cubicBezTo>
                  <a:lnTo>
                    <a:pt x="2300" y="9650"/>
                  </a:lnTo>
                  <a:cubicBezTo>
                    <a:pt x="2429" y="8905"/>
                    <a:pt x="2494" y="8193"/>
                    <a:pt x="2591" y="7513"/>
                  </a:cubicBezTo>
                  <a:cubicBezTo>
                    <a:pt x="2656" y="6833"/>
                    <a:pt x="2753" y="6153"/>
                    <a:pt x="2818" y="5505"/>
                  </a:cubicBezTo>
                  <a:lnTo>
                    <a:pt x="2980" y="3724"/>
                  </a:lnTo>
                  <a:lnTo>
                    <a:pt x="3044" y="2915"/>
                  </a:lnTo>
                  <a:cubicBezTo>
                    <a:pt x="3044" y="2656"/>
                    <a:pt x="3077" y="2429"/>
                    <a:pt x="3077" y="2202"/>
                  </a:cubicBezTo>
                  <a:cubicBezTo>
                    <a:pt x="3109" y="1749"/>
                    <a:pt x="3141" y="1360"/>
                    <a:pt x="3174" y="1036"/>
                  </a:cubicBezTo>
                  <a:cubicBezTo>
                    <a:pt x="3206" y="356"/>
                    <a:pt x="3239" y="0"/>
                    <a:pt x="3239" y="0"/>
                  </a:cubicBezTo>
                  <a:close/>
                </a:path>
              </a:pathLst>
            </a:custGeom>
            <a:solidFill>
              <a:srgbClr val="F9F3E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36" name="Google Shape;1736;p47"/>
            <p:cNvSpPr/>
            <p:nvPr/>
          </p:nvSpPr>
          <p:spPr>
            <a:xfrm>
              <a:off x="3422996" y="4237670"/>
              <a:ext cx="46307" cy="437199"/>
            </a:xfrm>
            <a:custGeom>
              <a:avLst/>
              <a:gdLst/>
              <a:ahLst/>
              <a:cxnLst/>
              <a:rect l="l" t="t" r="r" b="b"/>
              <a:pathLst>
                <a:path w="2624" h="24774" extrusionOk="0">
                  <a:moveTo>
                    <a:pt x="2624" y="1"/>
                  </a:moveTo>
                  <a:lnTo>
                    <a:pt x="2624" y="1069"/>
                  </a:lnTo>
                  <a:cubicBezTo>
                    <a:pt x="2624" y="1717"/>
                    <a:pt x="2624" y="2721"/>
                    <a:pt x="2591" y="3887"/>
                  </a:cubicBezTo>
                  <a:lnTo>
                    <a:pt x="2527" y="5797"/>
                  </a:lnTo>
                  <a:cubicBezTo>
                    <a:pt x="2494" y="6445"/>
                    <a:pt x="2429" y="7157"/>
                    <a:pt x="2365" y="7902"/>
                  </a:cubicBezTo>
                  <a:cubicBezTo>
                    <a:pt x="2268" y="9359"/>
                    <a:pt x="2106" y="10914"/>
                    <a:pt x="1976" y="12468"/>
                  </a:cubicBezTo>
                  <a:cubicBezTo>
                    <a:pt x="1814" y="14023"/>
                    <a:pt x="1555" y="15545"/>
                    <a:pt x="1361" y="17002"/>
                  </a:cubicBezTo>
                  <a:cubicBezTo>
                    <a:pt x="1264" y="17714"/>
                    <a:pt x="1167" y="18427"/>
                    <a:pt x="1069" y="19074"/>
                  </a:cubicBezTo>
                  <a:lnTo>
                    <a:pt x="746" y="20953"/>
                  </a:lnTo>
                  <a:cubicBezTo>
                    <a:pt x="519" y="22086"/>
                    <a:pt x="325" y="23057"/>
                    <a:pt x="195" y="23705"/>
                  </a:cubicBezTo>
                  <a:lnTo>
                    <a:pt x="1" y="24774"/>
                  </a:lnTo>
                  <a:lnTo>
                    <a:pt x="98" y="23705"/>
                  </a:lnTo>
                  <a:cubicBezTo>
                    <a:pt x="163" y="23025"/>
                    <a:pt x="260" y="22054"/>
                    <a:pt x="389" y="20888"/>
                  </a:cubicBezTo>
                  <a:lnTo>
                    <a:pt x="616" y="19010"/>
                  </a:lnTo>
                  <a:cubicBezTo>
                    <a:pt x="713" y="18362"/>
                    <a:pt x="746" y="17649"/>
                    <a:pt x="843" y="16937"/>
                  </a:cubicBezTo>
                  <a:cubicBezTo>
                    <a:pt x="1005" y="15480"/>
                    <a:pt x="1167" y="13925"/>
                    <a:pt x="1361" y="12403"/>
                  </a:cubicBezTo>
                  <a:cubicBezTo>
                    <a:pt x="1555" y="10849"/>
                    <a:pt x="1685" y="9295"/>
                    <a:pt x="1847" y="7837"/>
                  </a:cubicBezTo>
                  <a:cubicBezTo>
                    <a:pt x="1911" y="7125"/>
                    <a:pt x="2008" y="6413"/>
                    <a:pt x="2041" y="5765"/>
                  </a:cubicBezTo>
                  <a:lnTo>
                    <a:pt x="2235" y="3887"/>
                  </a:lnTo>
                  <a:cubicBezTo>
                    <a:pt x="2332" y="2721"/>
                    <a:pt x="2429" y="1749"/>
                    <a:pt x="2527" y="1069"/>
                  </a:cubicBezTo>
                  <a:close/>
                </a:path>
              </a:pathLst>
            </a:custGeom>
            <a:solidFill>
              <a:srgbClr val="F9F3E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37" name="Google Shape;1737;p47"/>
            <p:cNvSpPr/>
            <p:nvPr/>
          </p:nvSpPr>
          <p:spPr>
            <a:xfrm>
              <a:off x="3367565" y="4201670"/>
              <a:ext cx="19448" cy="479482"/>
            </a:xfrm>
            <a:custGeom>
              <a:avLst/>
              <a:gdLst/>
              <a:ahLst/>
              <a:cxnLst/>
              <a:rect l="l" t="t" r="r" b="b"/>
              <a:pathLst>
                <a:path w="1102" h="27170" extrusionOk="0">
                  <a:moveTo>
                    <a:pt x="1102" y="1"/>
                  </a:moveTo>
                  <a:lnTo>
                    <a:pt x="1102" y="1166"/>
                  </a:lnTo>
                  <a:lnTo>
                    <a:pt x="1102" y="4243"/>
                  </a:lnTo>
                  <a:cubicBezTo>
                    <a:pt x="1102" y="5506"/>
                    <a:pt x="1069" y="6995"/>
                    <a:pt x="1004" y="8582"/>
                  </a:cubicBezTo>
                  <a:cubicBezTo>
                    <a:pt x="972" y="10169"/>
                    <a:pt x="907" y="11885"/>
                    <a:pt x="843" y="13569"/>
                  </a:cubicBezTo>
                  <a:cubicBezTo>
                    <a:pt x="778" y="15285"/>
                    <a:pt x="713" y="16969"/>
                    <a:pt x="616" y="18556"/>
                  </a:cubicBezTo>
                  <a:cubicBezTo>
                    <a:pt x="519" y="20143"/>
                    <a:pt x="422" y="21632"/>
                    <a:pt x="357" y="22928"/>
                  </a:cubicBezTo>
                  <a:cubicBezTo>
                    <a:pt x="260" y="24191"/>
                    <a:pt x="163" y="25259"/>
                    <a:pt x="98" y="26004"/>
                  </a:cubicBezTo>
                  <a:lnTo>
                    <a:pt x="1" y="27170"/>
                  </a:lnTo>
                  <a:lnTo>
                    <a:pt x="1" y="26004"/>
                  </a:lnTo>
                  <a:lnTo>
                    <a:pt x="1" y="22895"/>
                  </a:lnTo>
                  <a:cubicBezTo>
                    <a:pt x="1" y="21632"/>
                    <a:pt x="33" y="20143"/>
                    <a:pt x="65" y="18556"/>
                  </a:cubicBezTo>
                  <a:cubicBezTo>
                    <a:pt x="130" y="16969"/>
                    <a:pt x="195" y="15253"/>
                    <a:pt x="227" y="13569"/>
                  </a:cubicBezTo>
                  <a:cubicBezTo>
                    <a:pt x="292" y="11853"/>
                    <a:pt x="389" y="10169"/>
                    <a:pt x="486" y="8582"/>
                  </a:cubicBezTo>
                  <a:cubicBezTo>
                    <a:pt x="551" y="6995"/>
                    <a:pt x="681" y="5506"/>
                    <a:pt x="745" y="4243"/>
                  </a:cubicBezTo>
                  <a:cubicBezTo>
                    <a:pt x="810" y="2947"/>
                    <a:pt x="907" y="1911"/>
                    <a:pt x="972" y="1166"/>
                  </a:cubicBezTo>
                  <a:close/>
                </a:path>
              </a:pathLst>
            </a:custGeom>
            <a:solidFill>
              <a:srgbClr val="F9F3E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38" name="Google Shape;1738;p47"/>
            <p:cNvSpPr/>
            <p:nvPr/>
          </p:nvSpPr>
          <p:spPr>
            <a:xfrm>
              <a:off x="3284128" y="4194822"/>
              <a:ext cx="21742" cy="473200"/>
            </a:xfrm>
            <a:custGeom>
              <a:avLst/>
              <a:gdLst/>
              <a:ahLst/>
              <a:cxnLst/>
              <a:rect l="l" t="t" r="r" b="b"/>
              <a:pathLst>
                <a:path w="1232" h="26814" extrusionOk="0">
                  <a:moveTo>
                    <a:pt x="1231" y="0"/>
                  </a:moveTo>
                  <a:lnTo>
                    <a:pt x="1199" y="1166"/>
                  </a:lnTo>
                  <a:cubicBezTo>
                    <a:pt x="1166" y="1911"/>
                    <a:pt x="1134" y="2947"/>
                    <a:pt x="1069" y="4210"/>
                  </a:cubicBezTo>
                  <a:lnTo>
                    <a:pt x="940" y="6218"/>
                  </a:lnTo>
                  <a:cubicBezTo>
                    <a:pt x="875" y="6962"/>
                    <a:pt x="875" y="7707"/>
                    <a:pt x="843" y="8484"/>
                  </a:cubicBezTo>
                  <a:cubicBezTo>
                    <a:pt x="810" y="10071"/>
                    <a:pt x="745" y="11723"/>
                    <a:pt x="648" y="13407"/>
                  </a:cubicBezTo>
                  <a:cubicBezTo>
                    <a:pt x="584" y="15090"/>
                    <a:pt x="584" y="16742"/>
                    <a:pt x="551" y="18329"/>
                  </a:cubicBezTo>
                  <a:cubicBezTo>
                    <a:pt x="551" y="19106"/>
                    <a:pt x="486" y="19883"/>
                    <a:pt x="454" y="20596"/>
                  </a:cubicBezTo>
                  <a:cubicBezTo>
                    <a:pt x="454" y="21308"/>
                    <a:pt x="454" y="21988"/>
                    <a:pt x="422" y="22636"/>
                  </a:cubicBezTo>
                  <a:cubicBezTo>
                    <a:pt x="422" y="23866"/>
                    <a:pt x="357" y="24935"/>
                    <a:pt x="325" y="25647"/>
                  </a:cubicBezTo>
                  <a:lnTo>
                    <a:pt x="292" y="26813"/>
                  </a:lnTo>
                  <a:lnTo>
                    <a:pt x="227" y="25647"/>
                  </a:lnTo>
                  <a:cubicBezTo>
                    <a:pt x="195" y="24935"/>
                    <a:pt x="130" y="23866"/>
                    <a:pt x="98" y="22636"/>
                  </a:cubicBezTo>
                  <a:lnTo>
                    <a:pt x="33" y="20596"/>
                  </a:lnTo>
                  <a:cubicBezTo>
                    <a:pt x="1" y="19883"/>
                    <a:pt x="1" y="19106"/>
                    <a:pt x="33" y="18329"/>
                  </a:cubicBezTo>
                  <a:cubicBezTo>
                    <a:pt x="33" y="16742"/>
                    <a:pt x="33" y="15090"/>
                    <a:pt x="65" y="13407"/>
                  </a:cubicBezTo>
                  <a:cubicBezTo>
                    <a:pt x="163" y="11723"/>
                    <a:pt x="227" y="10039"/>
                    <a:pt x="325" y="8452"/>
                  </a:cubicBezTo>
                  <a:cubicBezTo>
                    <a:pt x="389" y="7675"/>
                    <a:pt x="422" y="6898"/>
                    <a:pt x="519" y="6185"/>
                  </a:cubicBezTo>
                  <a:lnTo>
                    <a:pt x="745" y="4177"/>
                  </a:lnTo>
                  <a:cubicBezTo>
                    <a:pt x="875" y="2915"/>
                    <a:pt x="1005" y="1878"/>
                    <a:pt x="1102" y="1166"/>
                  </a:cubicBezTo>
                  <a:close/>
                </a:path>
              </a:pathLst>
            </a:custGeom>
            <a:solidFill>
              <a:srgbClr val="F9F3E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39" name="Google Shape;1739;p47"/>
            <p:cNvSpPr/>
            <p:nvPr/>
          </p:nvSpPr>
          <p:spPr>
            <a:xfrm>
              <a:off x="3200126" y="4247959"/>
              <a:ext cx="25730" cy="380056"/>
            </a:xfrm>
            <a:custGeom>
              <a:avLst/>
              <a:gdLst/>
              <a:ahLst/>
              <a:cxnLst/>
              <a:rect l="l" t="t" r="r" b="b"/>
              <a:pathLst>
                <a:path w="1458" h="21536" extrusionOk="0">
                  <a:moveTo>
                    <a:pt x="972" y="1"/>
                  </a:moveTo>
                  <a:cubicBezTo>
                    <a:pt x="972" y="1"/>
                    <a:pt x="972" y="357"/>
                    <a:pt x="939" y="940"/>
                  </a:cubicBezTo>
                  <a:cubicBezTo>
                    <a:pt x="907" y="1523"/>
                    <a:pt x="875" y="2365"/>
                    <a:pt x="842" y="3368"/>
                  </a:cubicBezTo>
                  <a:lnTo>
                    <a:pt x="745" y="4988"/>
                  </a:lnTo>
                  <a:cubicBezTo>
                    <a:pt x="713" y="5571"/>
                    <a:pt x="745" y="6186"/>
                    <a:pt x="713" y="6801"/>
                  </a:cubicBezTo>
                  <a:cubicBezTo>
                    <a:pt x="680" y="7449"/>
                    <a:pt x="648" y="8096"/>
                    <a:pt x="680" y="8744"/>
                  </a:cubicBezTo>
                  <a:cubicBezTo>
                    <a:pt x="680" y="9424"/>
                    <a:pt x="680" y="10104"/>
                    <a:pt x="680" y="10784"/>
                  </a:cubicBezTo>
                  <a:cubicBezTo>
                    <a:pt x="680" y="11464"/>
                    <a:pt x="680" y="12112"/>
                    <a:pt x="713" y="12792"/>
                  </a:cubicBezTo>
                  <a:cubicBezTo>
                    <a:pt x="713" y="13472"/>
                    <a:pt x="745" y="14120"/>
                    <a:pt x="778" y="14735"/>
                  </a:cubicBezTo>
                  <a:cubicBezTo>
                    <a:pt x="810" y="15383"/>
                    <a:pt x="842" y="15998"/>
                    <a:pt x="875" y="16548"/>
                  </a:cubicBezTo>
                  <a:lnTo>
                    <a:pt x="1037" y="18167"/>
                  </a:lnTo>
                  <a:lnTo>
                    <a:pt x="1101" y="18912"/>
                  </a:lnTo>
                  <a:lnTo>
                    <a:pt x="1199" y="19560"/>
                  </a:lnTo>
                  <a:lnTo>
                    <a:pt x="1328" y="20596"/>
                  </a:lnTo>
                  <a:cubicBezTo>
                    <a:pt x="1425" y="21211"/>
                    <a:pt x="1458" y="21535"/>
                    <a:pt x="1458" y="21535"/>
                  </a:cubicBezTo>
                  <a:cubicBezTo>
                    <a:pt x="1458" y="21535"/>
                    <a:pt x="1360" y="21211"/>
                    <a:pt x="1231" y="20629"/>
                  </a:cubicBezTo>
                  <a:lnTo>
                    <a:pt x="972" y="19592"/>
                  </a:lnTo>
                  <a:lnTo>
                    <a:pt x="778" y="18945"/>
                  </a:lnTo>
                  <a:lnTo>
                    <a:pt x="680" y="18232"/>
                  </a:lnTo>
                  <a:lnTo>
                    <a:pt x="421" y="16613"/>
                  </a:lnTo>
                  <a:cubicBezTo>
                    <a:pt x="324" y="16030"/>
                    <a:pt x="292" y="15415"/>
                    <a:pt x="227" y="14800"/>
                  </a:cubicBezTo>
                  <a:cubicBezTo>
                    <a:pt x="162" y="14152"/>
                    <a:pt x="98" y="13504"/>
                    <a:pt x="98" y="12824"/>
                  </a:cubicBezTo>
                  <a:cubicBezTo>
                    <a:pt x="98" y="12177"/>
                    <a:pt x="65" y="11497"/>
                    <a:pt x="33" y="10817"/>
                  </a:cubicBezTo>
                  <a:cubicBezTo>
                    <a:pt x="0" y="10137"/>
                    <a:pt x="65" y="9456"/>
                    <a:pt x="65" y="8776"/>
                  </a:cubicBezTo>
                  <a:cubicBezTo>
                    <a:pt x="98" y="8129"/>
                    <a:pt x="130" y="7449"/>
                    <a:pt x="162" y="6833"/>
                  </a:cubicBezTo>
                  <a:cubicBezTo>
                    <a:pt x="195" y="6186"/>
                    <a:pt x="259" y="5571"/>
                    <a:pt x="292" y="5020"/>
                  </a:cubicBezTo>
                  <a:lnTo>
                    <a:pt x="486" y="3401"/>
                  </a:lnTo>
                  <a:cubicBezTo>
                    <a:pt x="519" y="2883"/>
                    <a:pt x="583" y="2429"/>
                    <a:pt x="648" y="2008"/>
                  </a:cubicBezTo>
                  <a:lnTo>
                    <a:pt x="810" y="972"/>
                  </a:lnTo>
                  <a:cubicBezTo>
                    <a:pt x="907" y="324"/>
                    <a:pt x="972" y="1"/>
                    <a:pt x="972" y="1"/>
                  </a:cubicBezTo>
                  <a:close/>
                </a:path>
              </a:pathLst>
            </a:custGeom>
            <a:solidFill>
              <a:srgbClr val="F9F3E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40" name="Google Shape;1740;p47"/>
            <p:cNvSpPr/>
            <p:nvPr/>
          </p:nvSpPr>
          <p:spPr>
            <a:xfrm>
              <a:off x="1493683" y="3940504"/>
              <a:ext cx="2377365" cy="576650"/>
            </a:xfrm>
            <a:custGeom>
              <a:avLst/>
              <a:gdLst/>
              <a:ahLst/>
              <a:cxnLst/>
              <a:rect l="l" t="t" r="r" b="b"/>
              <a:pathLst>
                <a:path w="134714" h="32676" extrusionOk="0">
                  <a:moveTo>
                    <a:pt x="134293" y="5506"/>
                  </a:moveTo>
                  <a:cubicBezTo>
                    <a:pt x="133678" y="1"/>
                    <a:pt x="128464" y="1911"/>
                    <a:pt x="128464" y="1911"/>
                  </a:cubicBezTo>
                  <a:lnTo>
                    <a:pt x="6218" y="1911"/>
                  </a:lnTo>
                  <a:cubicBezTo>
                    <a:pt x="6218" y="1911"/>
                    <a:pt x="1037" y="1"/>
                    <a:pt x="422" y="5506"/>
                  </a:cubicBezTo>
                  <a:cubicBezTo>
                    <a:pt x="1" y="9295"/>
                    <a:pt x="681" y="13310"/>
                    <a:pt x="1296" y="17034"/>
                  </a:cubicBezTo>
                  <a:cubicBezTo>
                    <a:pt x="1847" y="20661"/>
                    <a:pt x="2171" y="23770"/>
                    <a:pt x="5668" y="25680"/>
                  </a:cubicBezTo>
                  <a:cubicBezTo>
                    <a:pt x="8161" y="26976"/>
                    <a:pt x="10882" y="27818"/>
                    <a:pt x="13569" y="28562"/>
                  </a:cubicBezTo>
                  <a:cubicBezTo>
                    <a:pt x="25972" y="31865"/>
                    <a:pt x="39152" y="32448"/>
                    <a:pt x="51911" y="32675"/>
                  </a:cubicBezTo>
                  <a:cubicBezTo>
                    <a:pt x="51587" y="30894"/>
                    <a:pt x="51360" y="28724"/>
                    <a:pt x="51749" y="27818"/>
                  </a:cubicBezTo>
                  <a:lnTo>
                    <a:pt x="86366" y="27818"/>
                  </a:lnTo>
                  <a:cubicBezTo>
                    <a:pt x="86755" y="28692"/>
                    <a:pt x="86496" y="30829"/>
                    <a:pt x="86204" y="32610"/>
                  </a:cubicBezTo>
                  <a:lnTo>
                    <a:pt x="88536" y="32545"/>
                  </a:lnTo>
                  <a:cubicBezTo>
                    <a:pt x="99481" y="32222"/>
                    <a:pt x="110621" y="31380"/>
                    <a:pt x="121146" y="28562"/>
                  </a:cubicBezTo>
                  <a:cubicBezTo>
                    <a:pt x="123833" y="27818"/>
                    <a:pt x="126586" y="26976"/>
                    <a:pt x="129047" y="25648"/>
                  </a:cubicBezTo>
                  <a:cubicBezTo>
                    <a:pt x="132577" y="23770"/>
                    <a:pt x="132868" y="20661"/>
                    <a:pt x="133451" y="17034"/>
                  </a:cubicBezTo>
                  <a:cubicBezTo>
                    <a:pt x="134034" y="13310"/>
                    <a:pt x="134714" y="9295"/>
                    <a:pt x="134293" y="5506"/>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41" name="Google Shape;1741;p47"/>
            <p:cNvSpPr/>
            <p:nvPr/>
          </p:nvSpPr>
          <p:spPr>
            <a:xfrm>
              <a:off x="2399476" y="4431405"/>
              <a:ext cx="624651" cy="90320"/>
            </a:xfrm>
            <a:custGeom>
              <a:avLst/>
              <a:gdLst/>
              <a:ahLst/>
              <a:cxnLst/>
              <a:rect l="l" t="t" r="r" b="b"/>
              <a:pathLst>
                <a:path w="35396" h="5118" extrusionOk="0">
                  <a:moveTo>
                    <a:pt x="35007" y="1"/>
                  </a:moveTo>
                  <a:lnTo>
                    <a:pt x="389" y="1"/>
                  </a:lnTo>
                  <a:cubicBezTo>
                    <a:pt x="1" y="907"/>
                    <a:pt x="260" y="3077"/>
                    <a:pt x="584" y="4858"/>
                  </a:cubicBezTo>
                  <a:lnTo>
                    <a:pt x="1588" y="4858"/>
                  </a:lnTo>
                  <a:cubicBezTo>
                    <a:pt x="8777" y="4988"/>
                    <a:pt x="14962" y="5052"/>
                    <a:pt x="20370" y="5117"/>
                  </a:cubicBezTo>
                  <a:lnTo>
                    <a:pt x="34845" y="4793"/>
                  </a:lnTo>
                  <a:cubicBezTo>
                    <a:pt x="35169" y="3012"/>
                    <a:pt x="35395" y="875"/>
                    <a:pt x="35007" y="1"/>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42" name="Google Shape;1742;p47"/>
            <p:cNvSpPr/>
            <p:nvPr/>
          </p:nvSpPr>
          <p:spPr>
            <a:xfrm>
              <a:off x="1473688" y="3194156"/>
              <a:ext cx="2416790" cy="1038961"/>
            </a:xfrm>
            <a:custGeom>
              <a:avLst/>
              <a:gdLst/>
              <a:ahLst/>
              <a:cxnLst/>
              <a:rect l="l" t="t" r="r" b="b"/>
              <a:pathLst>
                <a:path w="136948" h="58873" extrusionOk="0">
                  <a:moveTo>
                    <a:pt x="131896" y="17746"/>
                  </a:moveTo>
                  <a:cubicBezTo>
                    <a:pt x="130730" y="8744"/>
                    <a:pt x="127557" y="2591"/>
                    <a:pt x="117907" y="1425"/>
                  </a:cubicBezTo>
                  <a:cubicBezTo>
                    <a:pt x="110944" y="583"/>
                    <a:pt x="95433" y="227"/>
                    <a:pt x="81573" y="98"/>
                  </a:cubicBezTo>
                  <a:lnTo>
                    <a:pt x="81573" y="33"/>
                  </a:lnTo>
                  <a:cubicBezTo>
                    <a:pt x="81573" y="33"/>
                    <a:pt x="76198" y="1"/>
                    <a:pt x="68490" y="33"/>
                  </a:cubicBezTo>
                  <a:cubicBezTo>
                    <a:pt x="60783" y="33"/>
                    <a:pt x="55375" y="33"/>
                    <a:pt x="55375" y="33"/>
                  </a:cubicBezTo>
                  <a:lnTo>
                    <a:pt x="55375" y="98"/>
                  </a:lnTo>
                  <a:cubicBezTo>
                    <a:pt x="41515" y="227"/>
                    <a:pt x="26004" y="583"/>
                    <a:pt x="19042" y="1425"/>
                  </a:cubicBezTo>
                  <a:cubicBezTo>
                    <a:pt x="9392" y="2591"/>
                    <a:pt x="6218" y="8744"/>
                    <a:pt x="5052" y="17746"/>
                  </a:cubicBezTo>
                  <a:cubicBezTo>
                    <a:pt x="3595" y="28854"/>
                    <a:pt x="1" y="43458"/>
                    <a:pt x="9910" y="51910"/>
                  </a:cubicBezTo>
                  <a:cubicBezTo>
                    <a:pt x="18038" y="58873"/>
                    <a:pt x="31315" y="56703"/>
                    <a:pt x="41386" y="56703"/>
                  </a:cubicBezTo>
                  <a:lnTo>
                    <a:pt x="95563" y="56703"/>
                  </a:lnTo>
                  <a:cubicBezTo>
                    <a:pt x="105634" y="56703"/>
                    <a:pt x="118911" y="58873"/>
                    <a:pt x="127071" y="51910"/>
                  </a:cubicBezTo>
                  <a:cubicBezTo>
                    <a:pt x="136948" y="43458"/>
                    <a:pt x="133353" y="28854"/>
                    <a:pt x="131896" y="17746"/>
                  </a:cubicBezTo>
                  <a:close/>
                </a:path>
              </a:pathLst>
            </a:custGeom>
            <a:solidFill>
              <a:srgbClr val="F0B01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43" name="Google Shape;1743;p47"/>
            <p:cNvSpPr/>
            <p:nvPr/>
          </p:nvSpPr>
          <p:spPr>
            <a:xfrm>
              <a:off x="2032602" y="3005575"/>
              <a:ext cx="1317262" cy="500059"/>
            </a:xfrm>
            <a:custGeom>
              <a:avLst/>
              <a:gdLst/>
              <a:ahLst/>
              <a:cxnLst/>
              <a:rect l="l" t="t" r="r" b="b"/>
              <a:pathLst>
                <a:path w="74643" h="28336" extrusionOk="0">
                  <a:moveTo>
                    <a:pt x="12467" y="26878"/>
                  </a:moveTo>
                  <a:cubicBezTo>
                    <a:pt x="5149" y="25486"/>
                    <a:pt x="0" y="22636"/>
                    <a:pt x="3562" y="16904"/>
                  </a:cubicBezTo>
                  <a:cubicBezTo>
                    <a:pt x="7999" y="9780"/>
                    <a:pt x="18782" y="4372"/>
                    <a:pt x="26781" y="2623"/>
                  </a:cubicBezTo>
                  <a:cubicBezTo>
                    <a:pt x="38827" y="0"/>
                    <a:pt x="53043" y="907"/>
                    <a:pt x="63114" y="8711"/>
                  </a:cubicBezTo>
                  <a:cubicBezTo>
                    <a:pt x="66612" y="11399"/>
                    <a:pt x="74643" y="19818"/>
                    <a:pt x="69591" y="23834"/>
                  </a:cubicBezTo>
                  <a:cubicBezTo>
                    <a:pt x="65284" y="27267"/>
                    <a:pt x="59585" y="27720"/>
                    <a:pt x="54306" y="27882"/>
                  </a:cubicBezTo>
                  <a:cubicBezTo>
                    <a:pt x="48283" y="28011"/>
                    <a:pt x="42227" y="28076"/>
                    <a:pt x="36204" y="28173"/>
                  </a:cubicBezTo>
                  <a:cubicBezTo>
                    <a:pt x="28335" y="28238"/>
                    <a:pt x="20239" y="28335"/>
                    <a:pt x="12467" y="26878"/>
                  </a:cubicBezTo>
                  <a:close/>
                </a:path>
              </a:pathLst>
            </a:custGeom>
            <a:solidFill>
              <a:srgbClr val="F0B01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44" name="Google Shape;1744;p47"/>
            <p:cNvSpPr/>
            <p:nvPr/>
          </p:nvSpPr>
          <p:spPr>
            <a:xfrm>
              <a:off x="2675501" y="3032999"/>
              <a:ext cx="13747" cy="437199"/>
            </a:xfrm>
            <a:custGeom>
              <a:avLst/>
              <a:gdLst/>
              <a:ahLst/>
              <a:cxnLst/>
              <a:rect l="l" t="t" r="r" b="b"/>
              <a:pathLst>
                <a:path w="779" h="24774" extrusionOk="0">
                  <a:moveTo>
                    <a:pt x="389" y="1"/>
                  </a:moveTo>
                  <a:cubicBezTo>
                    <a:pt x="389" y="1"/>
                    <a:pt x="519" y="1555"/>
                    <a:pt x="616" y="3854"/>
                  </a:cubicBezTo>
                  <a:cubicBezTo>
                    <a:pt x="681" y="5020"/>
                    <a:pt x="713" y="6380"/>
                    <a:pt x="746" y="7837"/>
                  </a:cubicBezTo>
                  <a:cubicBezTo>
                    <a:pt x="746" y="8550"/>
                    <a:pt x="778" y="9327"/>
                    <a:pt x="778" y="10072"/>
                  </a:cubicBezTo>
                  <a:cubicBezTo>
                    <a:pt x="778" y="10849"/>
                    <a:pt x="778" y="11626"/>
                    <a:pt x="778" y="12371"/>
                  </a:cubicBezTo>
                  <a:lnTo>
                    <a:pt x="778" y="14702"/>
                  </a:lnTo>
                  <a:cubicBezTo>
                    <a:pt x="778" y="15447"/>
                    <a:pt x="746" y="16224"/>
                    <a:pt x="746" y="16937"/>
                  </a:cubicBezTo>
                  <a:cubicBezTo>
                    <a:pt x="713" y="18394"/>
                    <a:pt x="681" y="19754"/>
                    <a:pt x="616" y="20920"/>
                  </a:cubicBezTo>
                  <a:cubicBezTo>
                    <a:pt x="519" y="23219"/>
                    <a:pt x="389" y="24773"/>
                    <a:pt x="389" y="24773"/>
                  </a:cubicBezTo>
                  <a:cubicBezTo>
                    <a:pt x="389" y="24773"/>
                    <a:pt x="260" y="23219"/>
                    <a:pt x="163" y="20920"/>
                  </a:cubicBezTo>
                  <a:cubicBezTo>
                    <a:pt x="98" y="19754"/>
                    <a:pt x="66" y="18394"/>
                    <a:pt x="33" y="16937"/>
                  </a:cubicBezTo>
                  <a:cubicBezTo>
                    <a:pt x="33" y="16224"/>
                    <a:pt x="1" y="15447"/>
                    <a:pt x="1" y="14702"/>
                  </a:cubicBezTo>
                  <a:lnTo>
                    <a:pt x="1" y="12371"/>
                  </a:lnTo>
                  <a:lnTo>
                    <a:pt x="1" y="10072"/>
                  </a:lnTo>
                  <a:cubicBezTo>
                    <a:pt x="1" y="9327"/>
                    <a:pt x="33" y="8550"/>
                    <a:pt x="33" y="7837"/>
                  </a:cubicBezTo>
                  <a:cubicBezTo>
                    <a:pt x="66" y="6380"/>
                    <a:pt x="98" y="5020"/>
                    <a:pt x="163" y="3854"/>
                  </a:cubicBezTo>
                  <a:cubicBezTo>
                    <a:pt x="260" y="1555"/>
                    <a:pt x="389" y="1"/>
                    <a:pt x="389" y="1"/>
                  </a:cubicBezTo>
                  <a:close/>
                </a:path>
              </a:pathLst>
            </a:custGeom>
            <a:solidFill>
              <a:schemeClr val="accent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45" name="Google Shape;1745;p47"/>
            <p:cNvSpPr/>
            <p:nvPr/>
          </p:nvSpPr>
          <p:spPr>
            <a:xfrm>
              <a:off x="2097175" y="3456469"/>
              <a:ext cx="1170400" cy="764084"/>
            </a:xfrm>
            <a:custGeom>
              <a:avLst/>
              <a:gdLst/>
              <a:ahLst/>
              <a:cxnLst/>
              <a:rect l="l" t="t" r="r" b="b"/>
              <a:pathLst>
                <a:path w="66321" h="43297" extrusionOk="0">
                  <a:moveTo>
                    <a:pt x="66321" y="36334"/>
                  </a:moveTo>
                  <a:cubicBezTo>
                    <a:pt x="66321" y="40188"/>
                    <a:pt x="63082" y="43296"/>
                    <a:pt x="59099" y="43296"/>
                  </a:cubicBezTo>
                  <a:lnTo>
                    <a:pt x="7222" y="43296"/>
                  </a:lnTo>
                  <a:cubicBezTo>
                    <a:pt x="3239" y="43296"/>
                    <a:pt x="0" y="40188"/>
                    <a:pt x="0" y="36334"/>
                  </a:cubicBezTo>
                  <a:lnTo>
                    <a:pt x="0" y="6963"/>
                  </a:lnTo>
                  <a:cubicBezTo>
                    <a:pt x="0" y="3141"/>
                    <a:pt x="3239" y="0"/>
                    <a:pt x="7222" y="0"/>
                  </a:cubicBezTo>
                  <a:lnTo>
                    <a:pt x="59099" y="0"/>
                  </a:lnTo>
                  <a:cubicBezTo>
                    <a:pt x="63082" y="0"/>
                    <a:pt x="66321" y="3141"/>
                    <a:pt x="66321" y="6963"/>
                  </a:cubicBezTo>
                  <a:close/>
                </a:path>
              </a:pathLst>
            </a:custGeom>
            <a:solidFill>
              <a:schemeClr val="accent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46" name="Google Shape;1746;p47"/>
            <p:cNvSpPr/>
            <p:nvPr/>
          </p:nvSpPr>
          <p:spPr>
            <a:xfrm>
              <a:off x="2226901" y="3545624"/>
              <a:ext cx="910381" cy="68013"/>
            </a:xfrm>
            <a:custGeom>
              <a:avLst/>
              <a:gdLst/>
              <a:ahLst/>
              <a:cxnLst/>
              <a:rect l="l" t="t" r="r" b="b"/>
              <a:pathLst>
                <a:path w="51587" h="3854" extrusionOk="0">
                  <a:moveTo>
                    <a:pt x="51586" y="1943"/>
                  </a:moveTo>
                  <a:cubicBezTo>
                    <a:pt x="51586" y="3012"/>
                    <a:pt x="50712" y="3854"/>
                    <a:pt x="49676" y="3854"/>
                  </a:cubicBezTo>
                  <a:lnTo>
                    <a:pt x="1943" y="3854"/>
                  </a:lnTo>
                  <a:cubicBezTo>
                    <a:pt x="875" y="3854"/>
                    <a:pt x="0" y="3012"/>
                    <a:pt x="0" y="1943"/>
                  </a:cubicBezTo>
                  <a:lnTo>
                    <a:pt x="0" y="1943"/>
                  </a:lnTo>
                  <a:cubicBezTo>
                    <a:pt x="0" y="874"/>
                    <a:pt x="875" y="0"/>
                    <a:pt x="1943" y="0"/>
                  </a:cubicBezTo>
                  <a:lnTo>
                    <a:pt x="49676" y="0"/>
                  </a:lnTo>
                  <a:cubicBezTo>
                    <a:pt x="50712" y="0"/>
                    <a:pt x="51586" y="874"/>
                    <a:pt x="51586" y="1943"/>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47" name="Google Shape;1747;p47"/>
            <p:cNvSpPr/>
            <p:nvPr/>
          </p:nvSpPr>
          <p:spPr>
            <a:xfrm>
              <a:off x="2226901" y="3655903"/>
              <a:ext cx="910381" cy="68031"/>
            </a:xfrm>
            <a:custGeom>
              <a:avLst/>
              <a:gdLst/>
              <a:ahLst/>
              <a:cxnLst/>
              <a:rect l="l" t="t" r="r" b="b"/>
              <a:pathLst>
                <a:path w="51587" h="3855" extrusionOk="0">
                  <a:moveTo>
                    <a:pt x="51586" y="1944"/>
                  </a:moveTo>
                  <a:cubicBezTo>
                    <a:pt x="51586" y="3013"/>
                    <a:pt x="50712" y="3854"/>
                    <a:pt x="49676" y="3854"/>
                  </a:cubicBezTo>
                  <a:lnTo>
                    <a:pt x="1943" y="3854"/>
                  </a:lnTo>
                  <a:cubicBezTo>
                    <a:pt x="875" y="3854"/>
                    <a:pt x="0" y="3013"/>
                    <a:pt x="0" y="1944"/>
                  </a:cubicBezTo>
                  <a:lnTo>
                    <a:pt x="0" y="1944"/>
                  </a:lnTo>
                  <a:cubicBezTo>
                    <a:pt x="0" y="875"/>
                    <a:pt x="875" y="1"/>
                    <a:pt x="1943" y="1"/>
                  </a:cubicBezTo>
                  <a:lnTo>
                    <a:pt x="49676" y="1"/>
                  </a:lnTo>
                  <a:cubicBezTo>
                    <a:pt x="50712" y="1"/>
                    <a:pt x="51586" y="875"/>
                    <a:pt x="51586" y="1944"/>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48" name="Google Shape;1748;p47"/>
            <p:cNvSpPr/>
            <p:nvPr/>
          </p:nvSpPr>
          <p:spPr>
            <a:xfrm>
              <a:off x="2226901" y="3758206"/>
              <a:ext cx="910381" cy="67449"/>
            </a:xfrm>
            <a:custGeom>
              <a:avLst/>
              <a:gdLst/>
              <a:ahLst/>
              <a:cxnLst/>
              <a:rect l="l" t="t" r="r" b="b"/>
              <a:pathLst>
                <a:path w="51587" h="3822" extrusionOk="0">
                  <a:moveTo>
                    <a:pt x="51586" y="1911"/>
                  </a:moveTo>
                  <a:cubicBezTo>
                    <a:pt x="51586" y="2980"/>
                    <a:pt x="50712" y="3822"/>
                    <a:pt x="49676" y="3822"/>
                  </a:cubicBezTo>
                  <a:lnTo>
                    <a:pt x="1943" y="3822"/>
                  </a:lnTo>
                  <a:cubicBezTo>
                    <a:pt x="875" y="3822"/>
                    <a:pt x="0" y="2980"/>
                    <a:pt x="0" y="1911"/>
                  </a:cubicBezTo>
                  <a:lnTo>
                    <a:pt x="0" y="1911"/>
                  </a:lnTo>
                  <a:cubicBezTo>
                    <a:pt x="0" y="842"/>
                    <a:pt x="875" y="0"/>
                    <a:pt x="1943" y="0"/>
                  </a:cubicBezTo>
                  <a:lnTo>
                    <a:pt x="49676" y="0"/>
                  </a:lnTo>
                  <a:cubicBezTo>
                    <a:pt x="50712" y="0"/>
                    <a:pt x="51586" y="842"/>
                    <a:pt x="51586" y="1911"/>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49" name="Google Shape;1749;p47"/>
            <p:cNvSpPr/>
            <p:nvPr/>
          </p:nvSpPr>
          <p:spPr>
            <a:xfrm>
              <a:off x="2226901" y="3859926"/>
              <a:ext cx="910381" cy="68031"/>
            </a:xfrm>
            <a:custGeom>
              <a:avLst/>
              <a:gdLst/>
              <a:ahLst/>
              <a:cxnLst/>
              <a:rect l="l" t="t" r="r" b="b"/>
              <a:pathLst>
                <a:path w="51587" h="3855" extrusionOk="0">
                  <a:moveTo>
                    <a:pt x="51586" y="1911"/>
                  </a:moveTo>
                  <a:cubicBezTo>
                    <a:pt x="51586" y="2980"/>
                    <a:pt x="50712" y="3854"/>
                    <a:pt x="49676" y="3854"/>
                  </a:cubicBezTo>
                  <a:lnTo>
                    <a:pt x="1943" y="3854"/>
                  </a:lnTo>
                  <a:cubicBezTo>
                    <a:pt x="875" y="3854"/>
                    <a:pt x="0" y="2980"/>
                    <a:pt x="0" y="1911"/>
                  </a:cubicBezTo>
                  <a:lnTo>
                    <a:pt x="0" y="1911"/>
                  </a:lnTo>
                  <a:cubicBezTo>
                    <a:pt x="0" y="843"/>
                    <a:pt x="875" y="1"/>
                    <a:pt x="1943" y="1"/>
                  </a:cubicBezTo>
                  <a:lnTo>
                    <a:pt x="49676" y="1"/>
                  </a:lnTo>
                  <a:cubicBezTo>
                    <a:pt x="50712" y="1"/>
                    <a:pt x="51586" y="843"/>
                    <a:pt x="51586" y="1911"/>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50" name="Google Shape;1750;p47"/>
            <p:cNvSpPr/>
            <p:nvPr/>
          </p:nvSpPr>
          <p:spPr>
            <a:xfrm>
              <a:off x="2226901" y="3966217"/>
              <a:ext cx="910381" cy="67466"/>
            </a:xfrm>
            <a:custGeom>
              <a:avLst/>
              <a:gdLst/>
              <a:ahLst/>
              <a:cxnLst/>
              <a:rect l="l" t="t" r="r" b="b"/>
              <a:pathLst>
                <a:path w="51587" h="3823" extrusionOk="0">
                  <a:moveTo>
                    <a:pt x="51586" y="1911"/>
                  </a:moveTo>
                  <a:cubicBezTo>
                    <a:pt x="51586" y="2980"/>
                    <a:pt x="50712" y="3822"/>
                    <a:pt x="49676" y="3822"/>
                  </a:cubicBezTo>
                  <a:lnTo>
                    <a:pt x="1943" y="3822"/>
                  </a:lnTo>
                  <a:cubicBezTo>
                    <a:pt x="875" y="3822"/>
                    <a:pt x="0" y="2980"/>
                    <a:pt x="0" y="1911"/>
                  </a:cubicBezTo>
                  <a:lnTo>
                    <a:pt x="0" y="1911"/>
                  </a:lnTo>
                  <a:cubicBezTo>
                    <a:pt x="0" y="843"/>
                    <a:pt x="875" y="1"/>
                    <a:pt x="1943" y="1"/>
                  </a:cubicBezTo>
                  <a:lnTo>
                    <a:pt x="49676" y="1"/>
                  </a:lnTo>
                  <a:cubicBezTo>
                    <a:pt x="50712" y="1"/>
                    <a:pt x="51586" y="843"/>
                    <a:pt x="51586" y="1911"/>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51" name="Google Shape;1751;p47"/>
            <p:cNvSpPr/>
            <p:nvPr/>
          </p:nvSpPr>
          <p:spPr>
            <a:xfrm>
              <a:off x="2226901" y="4067954"/>
              <a:ext cx="910381" cy="67449"/>
            </a:xfrm>
            <a:custGeom>
              <a:avLst/>
              <a:gdLst/>
              <a:ahLst/>
              <a:cxnLst/>
              <a:rect l="l" t="t" r="r" b="b"/>
              <a:pathLst>
                <a:path w="51587" h="3822" extrusionOk="0">
                  <a:moveTo>
                    <a:pt x="51586" y="1911"/>
                  </a:moveTo>
                  <a:cubicBezTo>
                    <a:pt x="51586" y="2979"/>
                    <a:pt x="50712" y="3821"/>
                    <a:pt x="49676" y="3821"/>
                  </a:cubicBezTo>
                  <a:lnTo>
                    <a:pt x="1943" y="3821"/>
                  </a:lnTo>
                  <a:cubicBezTo>
                    <a:pt x="875" y="3821"/>
                    <a:pt x="0" y="2979"/>
                    <a:pt x="0" y="1911"/>
                  </a:cubicBezTo>
                  <a:lnTo>
                    <a:pt x="0" y="1911"/>
                  </a:lnTo>
                  <a:cubicBezTo>
                    <a:pt x="0" y="842"/>
                    <a:pt x="875" y="0"/>
                    <a:pt x="1943" y="0"/>
                  </a:cubicBezTo>
                  <a:lnTo>
                    <a:pt x="49676" y="0"/>
                  </a:lnTo>
                  <a:cubicBezTo>
                    <a:pt x="50712" y="0"/>
                    <a:pt x="51586" y="842"/>
                    <a:pt x="51586" y="1911"/>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52" name="Google Shape;1752;p47"/>
            <p:cNvSpPr/>
            <p:nvPr/>
          </p:nvSpPr>
          <p:spPr>
            <a:xfrm>
              <a:off x="3617877" y="3623343"/>
              <a:ext cx="77155" cy="500624"/>
            </a:xfrm>
            <a:custGeom>
              <a:avLst/>
              <a:gdLst/>
              <a:ahLst/>
              <a:cxnLst/>
              <a:rect l="l" t="t" r="r" b="b"/>
              <a:pathLst>
                <a:path w="4372" h="28368" extrusionOk="0">
                  <a:moveTo>
                    <a:pt x="4113" y="0"/>
                  </a:moveTo>
                  <a:cubicBezTo>
                    <a:pt x="4113" y="0"/>
                    <a:pt x="4145" y="453"/>
                    <a:pt x="4210" y="1231"/>
                  </a:cubicBezTo>
                  <a:cubicBezTo>
                    <a:pt x="4242" y="2040"/>
                    <a:pt x="4307" y="3174"/>
                    <a:pt x="4340" y="4534"/>
                  </a:cubicBezTo>
                  <a:cubicBezTo>
                    <a:pt x="4372" y="5894"/>
                    <a:pt x="4372" y="7481"/>
                    <a:pt x="4340" y="9164"/>
                  </a:cubicBezTo>
                  <a:cubicBezTo>
                    <a:pt x="4307" y="10006"/>
                    <a:pt x="4275" y="10881"/>
                    <a:pt x="4210" y="11787"/>
                  </a:cubicBezTo>
                  <a:cubicBezTo>
                    <a:pt x="4145" y="12662"/>
                    <a:pt x="4081" y="13569"/>
                    <a:pt x="4016" y="14475"/>
                  </a:cubicBezTo>
                  <a:cubicBezTo>
                    <a:pt x="3919" y="15382"/>
                    <a:pt x="3789" y="16289"/>
                    <a:pt x="3627" y="17163"/>
                  </a:cubicBezTo>
                  <a:cubicBezTo>
                    <a:pt x="3465" y="18070"/>
                    <a:pt x="3303" y="18912"/>
                    <a:pt x="3141" y="19754"/>
                  </a:cubicBezTo>
                  <a:cubicBezTo>
                    <a:pt x="2980" y="20596"/>
                    <a:pt x="2753" y="21373"/>
                    <a:pt x="2526" y="22150"/>
                  </a:cubicBezTo>
                  <a:lnTo>
                    <a:pt x="2202" y="23219"/>
                  </a:lnTo>
                  <a:cubicBezTo>
                    <a:pt x="2073" y="23575"/>
                    <a:pt x="1943" y="23899"/>
                    <a:pt x="1846" y="24223"/>
                  </a:cubicBezTo>
                  <a:cubicBezTo>
                    <a:pt x="1717" y="24546"/>
                    <a:pt x="1619" y="24870"/>
                    <a:pt x="1490" y="25162"/>
                  </a:cubicBezTo>
                  <a:lnTo>
                    <a:pt x="1134" y="25971"/>
                  </a:lnTo>
                  <a:lnTo>
                    <a:pt x="842" y="26684"/>
                  </a:lnTo>
                  <a:lnTo>
                    <a:pt x="551" y="27267"/>
                  </a:lnTo>
                  <a:cubicBezTo>
                    <a:pt x="195" y="27979"/>
                    <a:pt x="0" y="28368"/>
                    <a:pt x="0" y="28368"/>
                  </a:cubicBezTo>
                  <a:cubicBezTo>
                    <a:pt x="0" y="28368"/>
                    <a:pt x="130" y="27947"/>
                    <a:pt x="389" y="27202"/>
                  </a:cubicBezTo>
                  <a:lnTo>
                    <a:pt x="616" y="26586"/>
                  </a:lnTo>
                  <a:lnTo>
                    <a:pt x="842" y="25842"/>
                  </a:lnTo>
                  <a:cubicBezTo>
                    <a:pt x="1037" y="25324"/>
                    <a:pt x="1198" y="24741"/>
                    <a:pt x="1393" y="24093"/>
                  </a:cubicBezTo>
                  <a:cubicBezTo>
                    <a:pt x="1458" y="23769"/>
                    <a:pt x="1587" y="23413"/>
                    <a:pt x="1652" y="23057"/>
                  </a:cubicBezTo>
                  <a:lnTo>
                    <a:pt x="1911" y="21988"/>
                  </a:lnTo>
                  <a:cubicBezTo>
                    <a:pt x="2008" y="21600"/>
                    <a:pt x="2105" y="21211"/>
                    <a:pt x="2170" y="20822"/>
                  </a:cubicBezTo>
                  <a:lnTo>
                    <a:pt x="2429" y="19592"/>
                  </a:lnTo>
                  <a:cubicBezTo>
                    <a:pt x="2591" y="18782"/>
                    <a:pt x="2720" y="17908"/>
                    <a:pt x="2850" y="17034"/>
                  </a:cubicBezTo>
                  <a:cubicBezTo>
                    <a:pt x="2947" y="16159"/>
                    <a:pt x="3077" y="15285"/>
                    <a:pt x="3174" y="14378"/>
                  </a:cubicBezTo>
                  <a:cubicBezTo>
                    <a:pt x="3271" y="13504"/>
                    <a:pt x="3368" y="12597"/>
                    <a:pt x="3433" y="11723"/>
                  </a:cubicBezTo>
                  <a:cubicBezTo>
                    <a:pt x="3498" y="10848"/>
                    <a:pt x="3562" y="9974"/>
                    <a:pt x="3595" y="9132"/>
                  </a:cubicBezTo>
                  <a:cubicBezTo>
                    <a:pt x="3660" y="8290"/>
                    <a:pt x="3692" y="7481"/>
                    <a:pt x="3724" y="6703"/>
                  </a:cubicBezTo>
                  <a:cubicBezTo>
                    <a:pt x="3757" y="5926"/>
                    <a:pt x="3822" y="5181"/>
                    <a:pt x="3822" y="4501"/>
                  </a:cubicBezTo>
                  <a:lnTo>
                    <a:pt x="4016" y="1231"/>
                  </a:lnTo>
                  <a:cubicBezTo>
                    <a:pt x="4081" y="453"/>
                    <a:pt x="4113" y="0"/>
                    <a:pt x="4113" y="0"/>
                  </a:cubicBezTo>
                  <a:close/>
                </a:path>
              </a:pathLst>
            </a:custGeom>
            <a:solidFill>
              <a:schemeClr val="accent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53" name="Google Shape;1753;p47"/>
            <p:cNvSpPr/>
            <p:nvPr/>
          </p:nvSpPr>
          <p:spPr>
            <a:xfrm>
              <a:off x="1669135" y="3623343"/>
              <a:ext cx="77173" cy="500624"/>
            </a:xfrm>
            <a:custGeom>
              <a:avLst/>
              <a:gdLst/>
              <a:ahLst/>
              <a:cxnLst/>
              <a:rect l="l" t="t" r="r" b="b"/>
              <a:pathLst>
                <a:path w="4373" h="28368" extrusionOk="0">
                  <a:moveTo>
                    <a:pt x="260" y="0"/>
                  </a:moveTo>
                  <a:cubicBezTo>
                    <a:pt x="260" y="0"/>
                    <a:pt x="292" y="453"/>
                    <a:pt x="357" y="1231"/>
                  </a:cubicBezTo>
                  <a:lnTo>
                    <a:pt x="519" y="4501"/>
                  </a:lnTo>
                  <a:lnTo>
                    <a:pt x="616" y="6703"/>
                  </a:lnTo>
                  <a:lnTo>
                    <a:pt x="745" y="9132"/>
                  </a:lnTo>
                  <a:cubicBezTo>
                    <a:pt x="810" y="9974"/>
                    <a:pt x="875" y="10848"/>
                    <a:pt x="940" y="11723"/>
                  </a:cubicBezTo>
                  <a:cubicBezTo>
                    <a:pt x="1004" y="12597"/>
                    <a:pt x="1102" y="13504"/>
                    <a:pt x="1166" y="14378"/>
                  </a:cubicBezTo>
                  <a:cubicBezTo>
                    <a:pt x="1263" y="15285"/>
                    <a:pt x="1361" y="16192"/>
                    <a:pt x="1522" y="17034"/>
                  </a:cubicBezTo>
                  <a:cubicBezTo>
                    <a:pt x="1652" y="17908"/>
                    <a:pt x="1782" y="18782"/>
                    <a:pt x="1911" y="19592"/>
                  </a:cubicBezTo>
                  <a:lnTo>
                    <a:pt x="2170" y="20822"/>
                  </a:lnTo>
                  <a:cubicBezTo>
                    <a:pt x="2267" y="21211"/>
                    <a:pt x="2332" y="21600"/>
                    <a:pt x="2429" y="21988"/>
                  </a:cubicBezTo>
                  <a:lnTo>
                    <a:pt x="2688" y="23057"/>
                  </a:lnTo>
                  <a:cubicBezTo>
                    <a:pt x="2785" y="23413"/>
                    <a:pt x="2883" y="23769"/>
                    <a:pt x="2980" y="24093"/>
                  </a:cubicBezTo>
                  <a:cubicBezTo>
                    <a:pt x="3142" y="24741"/>
                    <a:pt x="3336" y="25324"/>
                    <a:pt x="3498" y="25842"/>
                  </a:cubicBezTo>
                  <a:lnTo>
                    <a:pt x="3725" y="26586"/>
                  </a:lnTo>
                  <a:lnTo>
                    <a:pt x="3951" y="27202"/>
                  </a:lnTo>
                  <a:cubicBezTo>
                    <a:pt x="4210" y="27947"/>
                    <a:pt x="4372" y="28368"/>
                    <a:pt x="4372" y="28368"/>
                  </a:cubicBezTo>
                  <a:cubicBezTo>
                    <a:pt x="4372" y="28368"/>
                    <a:pt x="4146" y="27979"/>
                    <a:pt x="3789" y="27267"/>
                  </a:cubicBezTo>
                  <a:lnTo>
                    <a:pt x="3530" y="26684"/>
                  </a:lnTo>
                  <a:lnTo>
                    <a:pt x="3206" y="25971"/>
                  </a:lnTo>
                  <a:lnTo>
                    <a:pt x="2850" y="25162"/>
                  </a:lnTo>
                  <a:cubicBezTo>
                    <a:pt x="2753" y="24870"/>
                    <a:pt x="2656" y="24546"/>
                    <a:pt x="2526" y="24223"/>
                  </a:cubicBezTo>
                  <a:cubicBezTo>
                    <a:pt x="2397" y="23899"/>
                    <a:pt x="2267" y="23575"/>
                    <a:pt x="2170" y="23219"/>
                  </a:cubicBezTo>
                  <a:lnTo>
                    <a:pt x="1846" y="22150"/>
                  </a:lnTo>
                  <a:cubicBezTo>
                    <a:pt x="1587" y="21405"/>
                    <a:pt x="1425" y="20596"/>
                    <a:pt x="1231" y="19754"/>
                  </a:cubicBezTo>
                  <a:cubicBezTo>
                    <a:pt x="1004" y="18912"/>
                    <a:pt x="842" y="18070"/>
                    <a:pt x="713" y="17163"/>
                  </a:cubicBezTo>
                  <a:cubicBezTo>
                    <a:pt x="583" y="16289"/>
                    <a:pt x="454" y="15382"/>
                    <a:pt x="357" y="14475"/>
                  </a:cubicBezTo>
                  <a:cubicBezTo>
                    <a:pt x="227" y="13569"/>
                    <a:pt x="195" y="12662"/>
                    <a:pt x="130" y="11787"/>
                  </a:cubicBezTo>
                  <a:cubicBezTo>
                    <a:pt x="98" y="10881"/>
                    <a:pt x="65" y="10006"/>
                    <a:pt x="33" y="9164"/>
                  </a:cubicBezTo>
                  <a:cubicBezTo>
                    <a:pt x="0" y="7481"/>
                    <a:pt x="0" y="5894"/>
                    <a:pt x="33" y="4534"/>
                  </a:cubicBezTo>
                  <a:cubicBezTo>
                    <a:pt x="65" y="3174"/>
                    <a:pt x="130" y="2040"/>
                    <a:pt x="162" y="1231"/>
                  </a:cubicBezTo>
                  <a:cubicBezTo>
                    <a:pt x="195" y="453"/>
                    <a:pt x="260" y="0"/>
                    <a:pt x="260" y="0"/>
                  </a:cubicBezTo>
                  <a:close/>
                </a:path>
              </a:pathLst>
            </a:custGeom>
            <a:solidFill>
              <a:schemeClr val="accent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54" name="Google Shape;1754;p47"/>
            <p:cNvSpPr/>
            <p:nvPr/>
          </p:nvSpPr>
          <p:spPr>
            <a:xfrm>
              <a:off x="1529119" y="3379314"/>
              <a:ext cx="412051" cy="412051"/>
            </a:xfrm>
            <a:custGeom>
              <a:avLst/>
              <a:gdLst/>
              <a:ahLst/>
              <a:cxnLst/>
              <a:rect l="l" t="t" r="r" b="b"/>
              <a:pathLst>
                <a:path w="23349" h="23349" extrusionOk="0">
                  <a:moveTo>
                    <a:pt x="23349" y="11691"/>
                  </a:moveTo>
                  <a:cubicBezTo>
                    <a:pt x="23349" y="18135"/>
                    <a:pt x="18135" y="23349"/>
                    <a:pt x="11659" y="23349"/>
                  </a:cubicBezTo>
                  <a:cubicBezTo>
                    <a:pt x="5214" y="23349"/>
                    <a:pt x="1" y="18135"/>
                    <a:pt x="1" y="11691"/>
                  </a:cubicBezTo>
                  <a:cubicBezTo>
                    <a:pt x="1" y="5247"/>
                    <a:pt x="5214" y="1"/>
                    <a:pt x="11659" y="1"/>
                  </a:cubicBezTo>
                  <a:cubicBezTo>
                    <a:pt x="18135" y="1"/>
                    <a:pt x="23349" y="5247"/>
                    <a:pt x="23349" y="11691"/>
                  </a:cubicBezTo>
                  <a:close/>
                </a:path>
              </a:pathLst>
            </a:custGeom>
            <a:solidFill>
              <a:srgbClr val="F7DA7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55" name="Google Shape;1755;p47"/>
            <p:cNvSpPr/>
            <p:nvPr/>
          </p:nvSpPr>
          <p:spPr>
            <a:xfrm>
              <a:off x="1537131" y="3387891"/>
              <a:ext cx="395480" cy="395480"/>
            </a:xfrm>
            <a:custGeom>
              <a:avLst/>
              <a:gdLst/>
              <a:ahLst/>
              <a:cxnLst/>
              <a:rect l="l" t="t" r="r" b="b"/>
              <a:pathLst>
                <a:path w="22410" h="22410" extrusionOk="0">
                  <a:moveTo>
                    <a:pt x="22409" y="11205"/>
                  </a:moveTo>
                  <a:cubicBezTo>
                    <a:pt x="22409" y="17390"/>
                    <a:pt x="17422" y="22409"/>
                    <a:pt x="11205" y="22409"/>
                  </a:cubicBezTo>
                  <a:cubicBezTo>
                    <a:pt x="5019" y="22409"/>
                    <a:pt x="0" y="17390"/>
                    <a:pt x="0" y="11205"/>
                  </a:cubicBezTo>
                  <a:cubicBezTo>
                    <a:pt x="0" y="5020"/>
                    <a:pt x="5019" y="0"/>
                    <a:pt x="11205" y="0"/>
                  </a:cubicBezTo>
                  <a:cubicBezTo>
                    <a:pt x="17422" y="0"/>
                    <a:pt x="22409" y="5020"/>
                    <a:pt x="22409" y="11205"/>
                  </a:cubicBezTo>
                  <a:close/>
                </a:path>
              </a:pathLst>
            </a:custGeom>
            <a:solidFill>
              <a:srgbClr val="F7DB8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56" name="Google Shape;1756;p47"/>
            <p:cNvSpPr/>
            <p:nvPr/>
          </p:nvSpPr>
          <p:spPr>
            <a:xfrm>
              <a:off x="1545690" y="3395885"/>
              <a:ext cx="378909" cy="379474"/>
            </a:xfrm>
            <a:custGeom>
              <a:avLst/>
              <a:gdLst/>
              <a:ahLst/>
              <a:cxnLst/>
              <a:rect l="l" t="t" r="r" b="b"/>
              <a:pathLst>
                <a:path w="21471" h="21503" extrusionOk="0">
                  <a:moveTo>
                    <a:pt x="21471" y="10752"/>
                  </a:moveTo>
                  <a:cubicBezTo>
                    <a:pt x="21471" y="16678"/>
                    <a:pt x="16678" y="21503"/>
                    <a:pt x="10720" y="21503"/>
                  </a:cubicBezTo>
                  <a:cubicBezTo>
                    <a:pt x="4793" y="21503"/>
                    <a:pt x="1" y="16678"/>
                    <a:pt x="1" y="10752"/>
                  </a:cubicBezTo>
                  <a:cubicBezTo>
                    <a:pt x="1" y="4826"/>
                    <a:pt x="4793" y="1"/>
                    <a:pt x="10720" y="1"/>
                  </a:cubicBezTo>
                  <a:cubicBezTo>
                    <a:pt x="16678" y="1"/>
                    <a:pt x="21471" y="4826"/>
                    <a:pt x="21471" y="10752"/>
                  </a:cubicBezTo>
                  <a:close/>
                </a:path>
              </a:pathLst>
            </a:custGeom>
            <a:solidFill>
              <a:srgbClr val="F8DC8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57" name="Google Shape;1757;p47"/>
            <p:cNvSpPr/>
            <p:nvPr/>
          </p:nvSpPr>
          <p:spPr>
            <a:xfrm>
              <a:off x="1553702" y="3404462"/>
              <a:ext cx="362903" cy="362338"/>
            </a:xfrm>
            <a:custGeom>
              <a:avLst/>
              <a:gdLst/>
              <a:ahLst/>
              <a:cxnLst/>
              <a:rect l="l" t="t" r="r" b="b"/>
              <a:pathLst>
                <a:path w="20564" h="20532" extrusionOk="0">
                  <a:moveTo>
                    <a:pt x="20563" y="10266"/>
                  </a:moveTo>
                  <a:cubicBezTo>
                    <a:pt x="20563" y="15933"/>
                    <a:pt x="15965" y="20531"/>
                    <a:pt x="10266" y="20531"/>
                  </a:cubicBezTo>
                  <a:cubicBezTo>
                    <a:pt x="4599" y="20531"/>
                    <a:pt x="0" y="15933"/>
                    <a:pt x="0" y="10266"/>
                  </a:cubicBezTo>
                  <a:cubicBezTo>
                    <a:pt x="0" y="4599"/>
                    <a:pt x="4599" y="0"/>
                    <a:pt x="10266" y="0"/>
                  </a:cubicBezTo>
                  <a:cubicBezTo>
                    <a:pt x="15965" y="0"/>
                    <a:pt x="20563" y="4599"/>
                    <a:pt x="20563" y="10266"/>
                  </a:cubicBezTo>
                  <a:close/>
                </a:path>
              </a:pathLst>
            </a:custGeom>
            <a:solidFill>
              <a:srgbClr val="F8DD8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58" name="Google Shape;1758;p47"/>
            <p:cNvSpPr/>
            <p:nvPr/>
          </p:nvSpPr>
          <p:spPr>
            <a:xfrm>
              <a:off x="1562261" y="3412456"/>
              <a:ext cx="345767" cy="346332"/>
            </a:xfrm>
            <a:custGeom>
              <a:avLst/>
              <a:gdLst/>
              <a:ahLst/>
              <a:cxnLst/>
              <a:rect l="l" t="t" r="r" b="b"/>
              <a:pathLst>
                <a:path w="19593" h="19625" extrusionOk="0">
                  <a:moveTo>
                    <a:pt x="19593" y="9813"/>
                  </a:moveTo>
                  <a:cubicBezTo>
                    <a:pt x="19593" y="15221"/>
                    <a:pt x="15221" y="19625"/>
                    <a:pt x="9781" y="19625"/>
                  </a:cubicBezTo>
                  <a:cubicBezTo>
                    <a:pt x="4373" y="19625"/>
                    <a:pt x="1" y="15221"/>
                    <a:pt x="1" y="9813"/>
                  </a:cubicBezTo>
                  <a:cubicBezTo>
                    <a:pt x="1" y="4405"/>
                    <a:pt x="4373" y="1"/>
                    <a:pt x="9781" y="1"/>
                  </a:cubicBezTo>
                  <a:cubicBezTo>
                    <a:pt x="15221" y="1"/>
                    <a:pt x="19593" y="4405"/>
                    <a:pt x="19593" y="9813"/>
                  </a:cubicBezTo>
                  <a:close/>
                </a:path>
              </a:pathLst>
            </a:custGeom>
            <a:solidFill>
              <a:srgbClr val="F8DE8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59" name="Google Shape;1759;p47"/>
            <p:cNvSpPr/>
            <p:nvPr/>
          </p:nvSpPr>
          <p:spPr>
            <a:xfrm>
              <a:off x="1570273" y="3421033"/>
              <a:ext cx="329761" cy="329196"/>
            </a:xfrm>
            <a:custGeom>
              <a:avLst/>
              <a:gdLst/>
              <a:ahLst/>
              <a:cxnLst/>
              <a:rect l="l" t="t" r="r" b="b"/>
              <a:pathLst>
                <a:path w="18686" h="18654" extrusionOk="0">
                  <a:moveTo>
                    <a:pt x="18685" y="9327"/>
                  </a:moveTo>
                  <a:cubicBezTo>
                    <a:pt x="18685" y="14476"/>
                    <a:pt x="14508" y="18653"/>
                    <a:pt x="9327" y="18653"/>
                  </a:cubicBezTo>
                  <a:cubicBezTo>
                    <a:pt x="4178" y="18653"/>
                    <a:pt x="0" y="14476"/>
                    <a:pt x="0" y="9327"/>
                  </a:cubicBezTo>
                  <a:cubicBezTo>
                    <a:pt x="0" y="4178"/>
                    <a:pt x="4178" y="1"/>
                    <a:pt x="9327" y="1"/>
                  </a:cubicBezTo>
                  <a:cubicBezTo>
                    <a:pt x="14508" y="1"/>
                    <a:pt x="18685" y="4178"/>
                    <a:pt x="18685" y="9327"/>
                  </a:cubicBezTo>
                  <a:close/>
                </a:path>
              </a:pathLst>
            </a:custGeom>
            <a:solidFill>
              <a:srgbClr val="F9DF8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60" name="Google Shape;1760;p47"/>
            <p:cNvSpPr/>
            <p:nvPr/>
          </p:nvSpPr>
          <p:spPr>
            <a:xfrm>
              <a:off x="1578268" y="3429027"/>
              <a:ext cx="313190" cy="313190"/>
            </a:xfrm>
            <a:custGeom>
              <a:avLst/>
              <a:gdLst/>
              <a:ahLst/>
              <a:cxnLst/>
              <a:rect l="l" t="t" r="r" b="b"/>
              <a:pathLst>
                <a:path w="17747" h="17747" extrusionOk="0">
                  <a:moveTo>
                    <a:pt x="17746" y="8874"/>
                  </a:moveTo>
                  <a:cubicBezTo>
                    <a:pt x="17746" y="13764"/>
                    <a:pt x="13796" y="17747"/>
                    <a:pt x="8874" y="17747"/>
                  </a:cubicBezTo>
                  <a:cubicBezTo>
                    <a:pt x="3984" y="17747"/>
                    <a:pt x="1" y="13764"/>
                    <a:pt x="1" y="8874"/>
                  </a:cubicBezTo>
                  <a:cubicBezTo>
                    <a:pt x="1" y="3984"/>
                    <a:pt x="3984" y="1"/>
                    <a:pt x="8874" y="1"/>
                  </a:cubicBezTo>
                  <a:cubicBezTo>
                    <a:pt x="13796" y="1"/>
                    <a:pt x="17746" y="3984"/>
                    <a:pt x="17746" y="8874"/>
                  </a:cubicBezTo>
                  <a:close/>
                </a:path>
              </a:pathLst>
            </a:custGeom>
            <a:solidFill>
              <a:srgbClr val="F9E08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61" name="Google Shape;1761;p47"/>
            <p:cNvSpPr/>
            <p:nvPr/>
          </p:nvSpPr>
          <p:spPr>
            <a:xfrm>
              <a:off x="1586844" y="3437039"/>
              <a:ext cx="296619" cy="296601"/>
            </a:xfrm>
            <a:custGeom>
              <a:avLst/>
              <a:gdLst/>
              <a:ahLst/>
              <a:cxnLst/>
              <a:rect l="l" t="t" r="r" b="b"/>
              <a:pathLst>
                <a:path w="16808" h="16807" extrusionOk="0">
                  <a:moveTo>
                    <a:pt x="16807" y="8420"/>
                  </a:moveTo>
                  <a:cubicBezTo>
                    <a:pt x="16807" y="13051"/>
                    <a:pt x="13051" y="16807"/>
                    <a:pt x="8388" y="16807"/>
                  </a:cubicBezTo>
                  <a:cubicBezTo>
                    <a:pt x="3757" y="16807"/>
                    <a:pt x="0" y="13051"/>
                    <a:pt x="0" y="8420"/>
                  </a:cubicBezTo>
                  <a:cubicBezTo>
                    <a:pt x="0" y="3789"/>
                    <a:pt x="3757" y="0"/>
                    <a:pt x="8388" y="0"/>
                  </a:cubicBezTo>
                  <a:cubicBezTo>
                    <a:pt x="13051" y="0"/>
                    <a:pt x="16807" y="3789"/>
                    <a:pt x="16807" y="8420"/>
                  </a:cubicBezTo>
                  <a:close/>
                </a:path>
              </a:pathLst>
            </a:custGeom>
            <a:solidFill>
              <a:srgbClr val="F9E18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62" name="Google Shape;1762;p47"/>
            <p:cNvSpPr/>
            <p:nvPr/>
          </p:nvSpPr>
          <p:spPr>
            <a:xfrm>
              <a:off x="1594839" y="3445615"/>
              <a:ext cx="280613" cy="280030"/>
            </a:xfrm>
            <a:custGeom>
              <a:avLst/>
              <a:gdLst/>
              <a:ahLst/>
              <a:cxnLst/>
              <a:rect l="l" t="t" r="r" b="b"/>
              <a:pathLst>
                <a:path w="15901" h="15868" extrusionOk="0">
                  <a:moveTo>
                    <a:pt x="15901" y="7934"/>
                  </a:moveTo>
                  <a:cubicBezTo>
                    <a:pt x="15901" y="12306"/>
                    <a:pt x="12339" y="15868"/>
                    <a:pt x="7935" y="15868"/>
                  </a:cubicBezTo>
                  <a:cubicBezTo>
                    <a:pt x="3563" y="15868"/>
                    <a:pt x="1" y="12306"/>
                    <a:pt x="1" y="7934"/>
                  </a:cubicBezTo>
                  <a:cubicBezTo>
                    <a:pt x="1" y="3562"/>
                    <a:pt x="3563" y="0"/>
                    <a:pt x="7935" y="0"/>
                  </a:cubicBezTo>
                  <a:cubicBezTo>
                    <a:pt x="12339" y="0"/>
                    <a:pt x="15901" y="3562"/>
                    <a:pt x="15901" y="7934"/>
                  </a:cubicBezTo>
                  <a:close/>
                </a:path>
              </a:pathLst>
            </a:custGeom>
            <a:solidFill>
              <a:srgbClr val="FAE287"/>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63" name="Google Shape;1763;p47"/>
            <p:cNvSpPr/>
            <p:nvPr/>
          </p:nvSpPr>
          <p:spPr>
            <a:xfrm>
              <a:off x="1603415" y="3453610"/>
              <a:ext cx="263459" cy="264042"/>
            </a:xfrm>
            <a:custGeom>
              <a:avLst/>
              <a:gdLst/>
              <a:ahLst/>
              <a:cxnLst/>
              <a:rect l="l" t="t" r="r" b="b"/>
              <a:pathLst>
                <a:path w="14929" h="14962" extrusionOk="0">
                  <a:moveTo>
                    <a:pt x="14929" y="7481"/>
                  </a:moveTo>
                  <a:cubicBezTo>
                    <a:pt x="14929" y="11593"/>
                    <a:pt x="11594" y="14961"/>
                    <a:pt x="7449" y="14961"/>
                  </a:cubicBezTo>
                  <a:cubicBezTo>
                    <a:pt x="3336" y="14961"/>
                    <a:pt x="0" y="11593"/>
                    <a:pt x="0" y="7481"/>
                  </a:cubicBezTo>
                  <a:cubicBezTo>
                    <a:pt x="0" y="3368"/>
                    <a:pt x="3336" y="0"/>
                    <a:pt x="7449" y="0"/>
                  </a:cubicBezTo>
                  <a:cubicBezTo>
                    <a:pt x="11594" y="0"/>
                    <a:pt x="14929" y="3368"/>
                    <a:pt x="14929" y="7481"/>
                  </a:cubicBezTo>
                  <a:close/>
                </a:path>
              </a:pathLst>
            </a:custGeom>
            <a:solidFill>
              <a:srgbClr val="FAE388"/>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64" name="Google Shape;1764;p47"/>
            <p:cNvSpPr/>
            <p:nvPr/>
          </p:nvSpPr>
          <p:spPr>
            <a:xfrm>
              <a:off x="1611410" y="3462186"/>
              <a:ext cx="247471" cy="246888"/>
            </a:xfrm>
            <a:custGeom>
              <a:avLst/>
              <a:gdLst/>
              <a:ahLst/>
              <a:cxnLst/>
              <a:rect l="l" t="t" r="r" b="b"/>
              <a:pathLst>
                <a:path w="14023" h="13990" extrusionOk="0">
                  <a:moveTo>
                    <a:pt x="14023" y="6995"/>
                  </a:moveTo>
                  <a:cubicBezTo>
                    <a:pt x="14023" y="10848"/>
                    <a:pt x="10881" y="13990"/>
                    <a:pt x="6996" y="13990"/>
                  </a:cubicBezTo>
                  <a:cubicBezTo>
                    <a:pt x="3142" y="13990"/>
                    <a:pt x="1" y="10848"/>
                    <a:pt x="1" y="6995"/>
                  </a:cubicBezTo>
                  <a:cubicBezTo>
                    <a:pt x="1" y="3141"/>
                    <a:pt x="3142" y="0"/>
                    <a:pt x="6996" y="0"/>
                  </a:cubicBezTo>
                  <a:cubicBezTo>
                    <a:pt x="10881" y="0"/>
                    <a:pt x="14023" y="3141"/>
                    <a:pt x="14023" y="6995"/>
                  </a:cubicBezTo>
                  <a:close/>
                </a:path>
              </a:pathLst>
            </a:custGeom>
            <a:solidFill>
              <a:srgbClr val="FAE489"/>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65" name="Google Shape;1765;p47"/>
            <p:cNvSpPr/>
            <p:nvPr/>
          </p:nvSpPr>
          <p:spPr>
            <a:xfrm>
              <a:off x="1619986" y="3470181"/>
              <a:ext cx="230317" cy="230900"/>
            </a:xfrm>
            <a:custGeom>
              <a:avLst/>
              <a:gdLst/>
              <a:ahLst/>
              <a:cxnLst/>
              <a:rect l="l" t="t" r="r" b="b"/>
              <a:pathLst>
                <a:path w="13051" h="13084" extrusionOk="0">
                  <a:moveTo>
                    <a:pt x="13051" y="6542"/>
                  </a:moveTo>
                  <a:cubicBezTo>
                    <a:pt x="13051" y="10136"/>
                    <a:pt x="10136" y="13083"/>
                    <a:pt x="6510" y="13083"/>
                  </a:cubicBezTo>
                  <a:cubicBezTo>
                    <a:pt x="2915" y="13083"/>
                    <a:pt x="1" y="10136"/>
                    <a:pt x="1" y="6542"/>
                  </a:cubicBezTo>
                  <a:cubicBezTo>
                    <a:pt x="1" y="2947"/>
                    <a:pt x="2915" y="0"/>
                    <a:pt x="6510" y="0"/>
                  </a:cubicBezTo>
                  <a:cubicBezTo>
                    <a:pt x="10136" y="0"/>
                    <a:pt x="13051" y="2947"/>
                    <a:pt x="13051" y="6542"/>
                  </a:cubicBezTo>
                  <a:close/>
                </a:path>
              </a:pathLst>
            </a:custGeom>
            <a:solidFill>
              <a:srgbClr val="FBE58A"/>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66" name="Google Shape;1766;p47"/>
            <p:cNvSpPr/>
            <p:nvPr/>
          </p:nvSpPr>
          <p:spPr>
            <a:xfrm>
              <a:off x="1627981" y="3478175"/>
              <a:ext cx="214329" cy="214329"/>
            </a:xfrm>
            <a:custGeom>
              <a:avLst/>
              <a:gdLst/>
              <a:ahLst/>
              <a:cxnLst/>
              <a:rect l="l" t="t" r="r" b="b"/>
              <a:pathLst>
                <a:path w="12145" h="12145" extrusionOk="0">
                  <a:moveTo>
                    <a:pt x="12145" y="6089"/>
                  </a:moveTo>
                  <a:cubicBezTo>
                    <a:pt x="12145" y="9457"/>
                    <a:pt x="9424" y="12144"/>
                    <a:pt x="6057" y="12144"/>
                  </a:cubicBezTo>
                  <a:cubicBezTo>
                    <a:pt x="2721" y="12144"/>
                    <a:pt x="1" y="9457"/>
                    <a:pt x="1" y="6089"/>
                  </a:cubicBezTo>
                  <a:cubicBezTo>
                    <a:pt x="1" y="2721"/>
                    <a:pt x="2721" y="1"/>
                    <a:pt x="6057" y="1"/>
                  </a:cubicBezTo>
                  <a:cubicBezTo>
                    <a:pt x="9424" y="1"/>
                    <a:pt x="12145" y="2721"/>
                    <a:pt x="12145" y="6089"/>
                  </a:cubicBezTo>
                  <a:close/>
                </a:path>
              </a:pathLst>
            </a:custGeom>
            <a:solidFill>
              <a:srgbClr val="FBE78C"/>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67" name="Google Shape;1767;p47"/>
            <p:cNvSpPr/>
            <p:nvPr/>
          </p:nvSpPr>
          <p:spPr>
            <a:xfrm>
              <a:off x="1635993" y="3486752"/>
              <a:ext cx="197740" cy="197758"/>
            </a:xfrm>
            <a:custGeom>
              <a:avLst/>
              <a:gdLst/>
              <a:ahLst/>
              <a:cxnLst/>
              <a:rect l="l" t="t" r="r" b="b"/>
              <a:pathLst>
                <a:path w="11205" h="11206" extrusionOk="0">
                  <a:moveTo>
                    <a:pt x="11205" y="5603"/>
                  </a:moveTo>
                  <a:cubicBezTo>
                    <a:pt x="11205" y="8712"/>
                    <a:pt x="8711" y="11205"/>
                    <a:pt x="5603" y="11205"/>
                  </a:cubicBezTo>
                  <a:cubicBezTo>
                    <a:pt x="2526" y="11205"/>
                    <a:pt x="0" y="8712"/>
                    <a:pt x="0" y="5603"/>
                  </a:cubicBezTo>
                  <a:cubicBezTo>
                    <a:pt x="0" y="2494"/>
                    <a:pt x="2526" y="1"/>
                    <a:pt x="5603" y="1"/>
                  </a:cubicBezTo>
                  <a:cubicBezTo>
                    <a:pt x="8711" y="1"/>
                    <a:pt x="11205" y="2494"/>
                    <a:pt x="11205" y="5603"/>
                  </a:cubicBezTo>
                  <a:close/>
                </a:path>
              </a:pathLst>
            </a:custGeom>
            <a:solidFill>
              <a:srgbClr val="FBE88D"/>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68" name="Google Shape;1768;p47"/>
            <p:cNvSpPr/>
            <p:nvPr/>
          </p:nvSpPr>
          <p:spPr>
            <a:xfrm>
              <a:off x="1644569" y="3494746"/>
              <a:ext cx="181169" cy="181752"/>
            </a:xfrm>
            <a:custGeom>
              <a:avLst/>
              <a:gdLst/>
              <a:ahLst/>
              <a:cxnLst/>
              <a:rect l="l" t="t" r="r" b="b"/>
              <a:pathLst>
                <a:path w="10266" h="10299" extrusionOk="0">
                  <a:moveTo>
                    <a:pt x="10265" y="5150"/>
                  </a:moveTo>
                  <a:cubicBezTo>
                    <a:pt x="10265" y="8000"/>
                    <a:pt x="7966" y="10299"/>
                    <a:pt x="5117" y="10299"/>
                  </a:cubicBezTo>
                  <a:cubicBezTo>
                    <a:pt x="2299" y="10299"/>
                    <a:pt x="0" y="8000"/>
                    <a:pt x="0" y="5150"/>
                  </a:cubicBezTo>
                  <a:cubicBezTo>
                    <a:pt x="0" y="2300"/>
                    <a:pt x="2299" y="1"/>
                    <a:pt x="5117" y="1"/>
                  </a:cubicBezTo>
                  <a:cubicBezTo>
                    <a:pt x="7966" y="1"/>
                    <a:pt x="10265" y="2300"/>
                    <a:pt x="10265" y="5150"/>
                  </a:cubicBezTo>
                  <a:close/>
                </a:path>
              </a:pathLst>
            </a:custGeom>
            <a:solidFill>
              <a:srgbClr val="FCE98E"/>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69" name="Google Shape;1769;p47"/>
            <p:cNvSpPr/>
            <p:nvPr/>
          </p:nvSpPr>
          <p:spPr>
            <a:xfrm>
              <a:off x="1652564" y="3503323"/>
              <a:ext cx="165181" cy="164598"/>
            </a:xfrm>
            <a:custGeom>
              <a:avLst/>
              <a:gdLst/>
              <a:ahLst/>
              <a:cxnLst/>
              <a:rect l="l" t="t" r="r" b="b"/>
              <a:pathLst>
                <a:path w="9360" h="9327" extrusionOk="0">
                  <a:moveTo>
                    <a:pt x="9359" y="4664"/>
                  </a:moveTo>
                  <a:cubicBezTo>
                    <a:pt x="9359" y="7254"/>
                    <a:pt x="7254" y="9327"/>
                    <a:pt x="4664" y="9327"/>
                  </a:cubicBezTo>
                  <a:cubicBezTo>
                    <a:pt x="2105" y="9327"/>
                    <a:pt x="0" y="7254"/>
                    <a:pt x="0" y="4664"/>
                  </a:cubicBezTo>
                  <a:cubicBezTo>
                    <a:pt x="0" y="2073"/>
                    <a:pt x="2105" y="1"/>
                    <a:pt x="4664" y="1"/>
                  </a:cubicBezTo>
                  <a:cubicBezTo>
                    <a:pt x="7254" y="1"/>
                    <a:pt x="9359" y="2073"/>
                    <a:pt x="9359" y="4664"/>
                  </a:cubicBezTo>
                  <a:close/>
                </a:path>
              </a:pathLst>
            </a:custGeom>
            <a:solidFill>
              <a:srgbClr val="FCEA8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70" name="Google Shape;1770;p47"/>
            <p:cNvSpPr/>
            <p:nvPr/>
          </p:nvSpPr>
          <p:spPr>
            <a:xfrm>
              <a:off x="1661140" y="3511335"/>
              <a:ext cx="148027" cy="148592"/>
            </a:xfrm>
            <a:custGeom>
              <a:avLst/>
              <a:gdLst/>
              <a:ahLst/>
              <a:cxnLst/>
              <a:rect l="l" t="t" r="r" b="b"/>
              <a:pathLst>
                <a:path w="8388" h="8420" extrusionOk="0">
                  <a:moveTo>
                    <a:pt x="8387" y="4210"/>
                  </a:moveTo>
                  <a:cubicBezTo>
                    <a:pt x="8387" y="6541"/>
                    <a:pt x="6509" y="8420"/>
                    <a:pt x="4178" y="8420"/>
                  </a:cubicBezTo>
                  <a:cubicBezTo>
                    <a:pt x="1878" y="8420"/>
                    <a:pt x="0" y="6541"/>
                    <a:pt x="0" y="4210"/>
                  </a:cubicBezTo>
                  <a:cubicBezTo>
                    <a:pt x="0" y="1878"/>
                    <a:pt x="1878" y="0"/>
                    <a:pt x="4178" y="0"/>
                  </a:cubicBezTo>
                  <a:cubicBezTo>
                    <a:pt x="6509" y="0"/>
                    <a:pt x="8387" y="1878"/>
                    <a:pt x="8387" y="4210"/>
                  </a:cubicBezTo>
                  <a:close/>
                </a:path>
              </a:pathLst>
            </a:custGeom>
            <a:solidFill>
              <a:srgbClr val="FCEB9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71" name="Google Shape;1771;p47"/>
            <p:cNvSpPr/>
            <p:nvPr/>
          </p:nvSpPr>
          <p:spPr>
            <a:xfrm>
              <a:off x="1669135" y="3519894"/>
              <a:ext cx="132021" cy="131456"/>
            </a:xfrm>
            <a:custGeom>
              <a:avLst/>
              <a:gdLst/>
              <a:ahLst/>
              <a:cxnLst/>
              <a:rect l="l" t="t" r="r" b="b"/>
              <a:pathLst>
                <a:path w="7481" h="7449" extrusionOk="0">
                  <a:moveTo>
                    <a:pt x="7481" y="3725"/>
                  </a:moveTo>
                  <a:cubicBezTo>
                    <a:pt x="7481" y="5797"/>
                    <a:pt x="5797" y="7449"/>
                    <a:pt x="3725" y="7449"/>
                  </a:cubicBezTo>
                  <a:cubicBezTo>
                    <a:pt x="1684" y="7449"/>
                    <a:pt x="0" y="5797"/>
                    <a:pt x="0" y="3725"/>
                  </a:cubicBezTo>
                  <a:cubicBezTo>
                    <a:pt x="0" y="1652"/>
                    <a:pt x="1684" y="1"/>
                    <a:pt x="3725" y="1"/>
                  </a:cubicBezTo>
                  <a:cubicBezTo>
                    <a:pt x="5797" y="1"/>
                    <a:pt x="7481" y="1652"/>
                    <a:pt x="7481" y="3725"/>
                  </a:cubicBezTo>
                  <a:close/>
                </a:path>
              </a:pathLst>
            </a:custGeom>
            <a:solidFill>
              <a:srgbClr val="FDEC9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72" name="Google Shape;1772;p47"/>
            <p:cNvSpPr/>
            <p:nvPr/>
          </p:nvSpPr>
          <p:spPr>
            <a:xfrm>
              <a:off x="1677711" y="3527906"/>
              <a:ext cx="114885" cy="115450"/>
            </a:xfrm>
            <a:custGeom>
              <a:avLst/>
              <a:gdLst/>
              <a:ahLst/>
              <a:cxnLst/>
              <a:rect l="l" t="t" r="r" b="b"/>
              <a:pathLst>
                <a:path w="6510" h="6542" extrusionOk="0">
                  <a:moveTo>
                    <a:pt x="6509" y="3271"/>
                  </a:moveTo>
                  <a:cubicBezTo>
                    <a:pt x="6509" y="5084"/>
                    <a:pt x="5052" y="6541"/>
                    <a:pt x="3239" y="6541"/>
                  </a:cubicBezTo>
                  <a:cubicBezTo>
                    <a:pt x="1457" y="6541"/>
                    <a:pt x="0" y="5084"/>
                    <a:pt x="0" y="3271"/>
                  </a:cubicBezTo>
                  <a:cubicBezTo>
                    <a:pt x="0" y="1457"/>
                    <a:pt x="1457" y="0"/>
                    <a:pt x="3239" y="0"/>
                  </a:cubicBezTo>
                  <a:cubicBezTo>
                    <a:pt x="5052" y="0"/>
                    <a:pt x="6509" y="1457"/>
                    <a:pt x="6509" y="3271"/>
                  </a:cubicBezTo>
                  <a:close/>
                </a:path>
              </a:pathLst>
            </a:custGeom>
            <a:solidFill>
              <a:srgbClr val="FDED9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73" name="Google Shape;1773;p47"/>
            <p:cNvSpPr/>
            <p:nvPr/>
          </p:nvSpPr>
          <p:spPr>
            <a:xfrm>
              <a:off x="1685706" y="3535900"/>
              <a:ext cx="98879" cy="98879"/>
            </a:xfrm>
            <a:custGeom>
              <a:avLst/>
              <a:gdLst/>
              <a:ahLst/>
              <a:cxnLst/>
              <a:rect l="l" t="t" r="r" b="b"/>
              <a:pathLst>
                <a:path w="5603" h="5603" extrusionOk="0">
                  <a:moveTo>
                    <a:pt x="5603" y="2818"/>
                  </a:moveTo>
                  <a:cubicBezTo>
                    <a:pt x="5603" y="4372"/>
                    <a:pt x="4340" y="5603"/>
                    <a:pt x="2786" y="5603"/>
                  </a:cubicBezTo>
                  <a:cubicBezTo>
                    <a:pt x="1264" y="5603"/>
                    <a:pt x="1" y="4372"/>
                    <a:pt x="1" y="2818"/>
                  </a:cubicBezTo>
                  <a:cubicBezTo>
                    <a:pt x="1" y="1263"/>
                    <a:pt x="1264" y="1"/>
                    <a:pt x="2786" y="1"/>
                  </a:cubicBezTo>
                  <a:cubicBezTo>
                    <a:pt x="4340" y="1"/>
                    <a:pt x="5603" y="1263"/>
                    <a:pt x="5603" y="2818"/>
                  </a:cubicBezTo>
                  <a:close/>
                </a:path>
              </a:pathLst>
            </a:custGeom>
            <a:solidFill>
              <a:srgbClr val="FDEE9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74" name="Google Shape;1774;p47"/>
            <p:cNvSpPr/>
            <p:nvPr/>
          </p:nvSpPr>
          <p:spPr>
            <a:xfrm>
              <a:off x="1693700" y="3544477"/>
              <a:ext cx="82890" cy="82308"/>
            </a:xfrm>
            <a:custGeom>
              <a:avLst/>
              <a:gdLst/>
              <a:ahLst/>
              <a:cxnLst/>
              <a:rect l="l" t="t" r="r" b="b"/>
              <a:pathLst>
                <a:path w="4697" h="4664" extrusionOk="0">
                  <a:moveTo>
                    <a:pt x="4696" y="2332"/>
                  </a:moveTo>
                  <a:cubicBezTo>
                    <a:pt x="4696" y="3627"/>
                    <a:pt x="3628" y="4663"/>
                    <a:pt x="2333" y="4663"/>
                  </a:cubicBezTo>
                  <a:cubicBezTo>
                    <a:pt x="1070" y="4663"/>
                    <a:pt x="1" y="3627"/>
                    <a:pt x="1" y="2332"/>
                  </a:cubicBezTo>
                  <a:cubicBezTo>
                    <a:pt x="1" y="1037"/>
                    <a:pt x="1070" y="0"/>
                    <a:pt x="2333" y="0"/>
                  </a:cubicBezTo>
                  <a:cubicBezTo>
                    <a:pt x="3628" y="0"/>
                    <a:pt x="4696" y="1037"/>
                    <a:pt x="4696" y="2332"/>
                  </a:cubicBezTo>
                  <a:close/>
                </a:path>
              </a:pathLst>
            </a:custGeom>
            <a:solidFill>
              <a:srgbClr val="FEEF9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75" name="Google Shape;1775;p47"/>
            <p:cNvSpPr/>
            <p:nvPr/>
          </p:nvSpPr>
          <p:spPr>
            <a:xfrm>
              <a:off x="1702277" y="3552471"/>
              <a:ext cx="65737" cy="66319"/>
            </a:xfrm>
            <a:custGeom>
              <a:avLst/>
              <a:gdLst/>
              <a:ahLst/>
              <a:cxnLst/>
              <a:rect l="l" t="t" r="r" b="b"/>
              <a:pathLst>
                <a:path w="3725" h="3758" extrusionOk="0">
                  <a:moveTo>
                    <a:pt x="3725" y="1879"/>
                  </a:moveTo>
                  <a:cubicBezTo>
                    <a:pt x="3725" y="2915"/>
                    <a:pt x="2883" y="3757"/>
                    <a:pt x="1847" y="3757"/>
                  </a:cubicBezTo>
                  <a:cubicBezTo>
                    <a:pt x="843" y="3757"/>
                    <a:pt x="1" y="2915"/>
                    <a:pt x="1" y="1879"/>
                  </a:cubicBezTo>
                  <a:cubicBezTo>
                    <a:pt x="1" y="843"/>
                    <a:pt x="843" y="1"/>
                    <a:pt x="1847" y="1"/>
                  </a:cubicBezTo>
                  <a:cubicBezTo>
                    <a:pt x="2883" y="1"/>
                    <a:pt x="3725" y="843"/>
                    <a:pt x="3725" y="1879"/>
                  </a:cubicBezTo>
                  <a:close/>
                </a:path>
              </a:pathLst>
            </a:custGeom>
            <a:solidFill>
              <a:srgbClr val="FEF09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76" name="Google Shape;1776;p47"/>
            <p:cNvSpPr/>
            <p:nvPr/>
          </p:nvSpPr>
          <p:spPr>
            <a:xfrm>
              <a:off x="1710288" y="3561048"/>
              <a:ext cx="49731" cy="49166"/>
            </a:xfrm>
            <a:custGeom>
              <a:avLst/>
              <a:gdLst/>
              <a:ahLst/>
              <a:cxnLst/>
              <a:rect l="l" t="t" r="r" b="b"/>
              <a:pathLst>
                <a:path w="2818" h="2786" extrusionOk="0">
                  <a:moveTo>
                    <a:pt x="2817" y="1393"/>
                  </a:moveTo>
                  <a:cubicBezTo>
                    <a:pt x="2817" y="2170"/>
                    <a:pt x="2170" y="2785"/>
                    <a:pt x="1393" y="2785"/>
                  </a:cubicBezTo>
                  <a:cubicBezTo>
                    <a:pt x="648" y="2785"/>
                    <a:pt x="0" y="2170"/>
                    <a:pt x="0" y="1393"/>
                  </a:cubicBezTo>
                  <a:cubicBezTo>
                    <a:pt x="0" y="616"/>
                    <a:pt x="648" y="0"/>
                    <a:pt x="1393" y="0"/>
                  </a:cubicBezTo>
                  <a:cubicBezTo>
                    <a:pt x="2170" y="0"/>
                    <a:pt x="2817" y="616"/>
                    <a:pt x="2817" y="1393"/>
                  </a:cubicBezTo>
                  <a:close/>
                </a:path>
              </a:pathLst>
            </a:custGeom>
            <a:solidFill>
              <a:srgbClr val="FEF19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77" name="Google Shape;1777;p47"/>
            <p:cNvSpPr/>
            <p:nvPr/>
          </p:nvSpPr>
          <p:spPr>
            <a:xfrm>
              <a:off x="1718848" y="3569042"/>
              <a:ext cx="32595" cy="33160"/>
            </a:xfrm>
            <a:custGeom>
              <a:avLst/>
              <a:gdLst/>
              <a:ahLst/>
              <a:cxnLst/>
              <a:rect l="l" t="t" r="r" b="b"/>
              <a:pathLst>
                <a:path w="1847" h="1879" extrusionOk="0">
                  <a:moveTo>
                    <a:pt x="1847" y="940"/>
                  </a:moveTo>
                  <a:cubicBezTo>
                    <a:pt x="1847" y="1458"/>
                    <a:pt x="1426" y="1879"/>
                    <a:pt x="908" y="1879"/>
                  </a:cubicBezTo>
                  <a:cubicBezTo>
                    <a:pt x="422" y="1879"/>
                    <a:pt x="1" y="1458"/>
                    <a:pt x="1" y="940"/>
                  </a:cubicBezTo>
                  <a:cubicBezTo>
                    <a:pt x="1" y="422"/>
                    <a:pt x="422" y="1"/>
                    <a:pt x="908" y="1"/>
                  </a:cubicBezTo>
                  <a:cubicBezTo>
                    <a:pt x="1426" y="1"/>
                    <a:pt x="1847" y="422"/>
                    <a:pt x="1847" y="940"/>
                  </a:cubicBezTo>
                  <a:close/>
                </a:path>
              </a:pathLst>
            </a:custGeom>
            <a:solidFill>
              <a:srgbClr val="FFF297"/>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78" name="Google Shape;1778;p47"/>
            <p:cNvSpPr/>
            <p:nvPr/>
          </p:nvSpPr>
          <p:spPr>
            <a:xfrm>
              <a:off x="1726859" y="3577619"/>
              <a:ext cx="16589" cy="16024"/>
            </a:xfrm>
            <a:custGeom>
              <a:avLst/>
              <a:gdLst/>
              <a:ahLst/>
              <a:cxnLst/>
              <a:rect l="l" t="t" r="r" b="b"/>
              <a:pathLst>
                <a:path w="940" h="908" extrusionOk="0">
                  <a:moveTo>
                    <a:pt x="939" y="454"/>
                  </a:moveTo>
                  <a:cubicBezTo>
                    <a:pt x="939" y="713"/>
                    <a:pt x="713" y="907"/>
                    <a:pt x="454" y="907"/>
                  </a:cubicBezTo>
                  <a:cubicBezTo>
                    <a:pt x="227" y="907"/>
                    <a:pt x="0" y="713"/>
                    <a:pt x="0" y="454"/>
                  </a:cubicBezTo>
                  <a:cubicBezTo>
                    <a:pt x="0" y="195"/>
                    <a:pt x="227" y="0"/>
                    <a:pt x="454" y="0"/>
                  </a:cubicBezTo>
                  <a:cubicBezTo>
                    <a:pt x="713" y="0"/>
                    <a:pt x="939" y="195"/>
                    <a:pt x="939" y="454"/>
                  </a:cubicBezTo>
                  <a:close/>
                </a:path>
              </a:pathLst>
            </a:custGeom>
            <a:solidFill>
              <a:srgbClr val="FFF398"/>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79" name="Google Shape;1779;p47"/>
            <p:cNvSpPr/>
            <p:nvPr/>
          </p:nvSpPr>
          <p:spPr>
            <a:xfrm>
              <a:off x="3422996" y="3379314"/>
              <a:ext cx="412051" cy="412051"/>
            </a:xfrm>
            <a:custGeom>
              <a:avLst/>
              <a:gdLst/>
              <a:ahLst/>
              <a:cxnLst/>
              <a:rect l="l" t="t" r="r" b="b"/>
              <a:pathLst>
                <a:path w="23349" h="23349" extrusionOk="0">
                  <a:moveTo>
                    <a:pt x="23349" y="11691"/>
                  </a:moveTo>
                  <a:cubicBezTo>
                    <a:pt x="23349" y="18135"/>
                    <a:pt x="18135" y="23349"/>
                    <a:pt x="11691" y="23349"/>
                  </a:cubicBezTo>
                  <a:cubicBezTo>
                    <a:pt x="5247" y="23349"/>
                    <a:pt x="1" y="18135"/>
                    <a:pt x="1" y="11691"/>
                  </a:cubicBezTo>
                  <a:cubicBezTo>
                    <a:pt x="1" y="5247"/>
                    <a:pt x="5247" y="1"/>
                    <a:pt x="11691" y="1"/>
                  </a:cubicBezTo>
                  <a:cubicBezTo>
                    <a:pt x="18135" y="1"/>
                    <a:pt x="23349" y="5247"/>
                    <a:pt x="23349" y="11691"/>
                  </a:cubicBezTo>
                  <a:close/>
                </a:path>
              </a:pathLst>
            </a:custGeom>
            <a:solidFill>
              <a:srgbClr val="F7DA7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80" name="Google Shape;1780;p47"/>
            <p:cNvSpPr/>
            <p:nvPr/>
          </p:nvSpPr>
          <p:spPr>
            <a:xfrm>
              <a:off x="3431573" y="3387891"/>
              <a:ext cx="395480" cy="395480"/>
            </a:xfrm>
            <a:custGeom>
              <a:avLst/>
              <a:gdLst/>
              <a:ahLst/>
              <a:cxnLst/>
              <a:rect l="l" t="t" r="r" b="b"/>
              <a:pathLst>
                <a:path w="22410" h="22410" extrusionOk="0">
                  <a:moveTo>
                    <a:pt x="22409" y="11205"/>
                  </a:moveTo>
                  <a:cubicBezTo>
                    <a:pt x="22409" y="17390"/>
                    <a:pt x="17390" y="22409"/>
                    <a:pt x="11205" y="22409"/>
                  </a:cubicBezTo>
                  <a:cubicBezTo>
                    <a:pt x="5020" y="22409"/>
                    <a:pt x="0" y="17390"/>
                    <a:pt x="0" y="11205"/>
                  </a:cubicBezTo>
                  <a:cubicBezTo>
                    <a:pt x="0" y="5020"/>
                    <a:pt x="5020" y="0"/>
                    <a:pt x="11205" y="0"/>
                  </a:cubicBezTo>
                  <a:cubicBezTo>
                    <a:pt x="17390" y="0"/>
                    <a:pt x="22409" y="5020"/>
                    <a:pt x="22409" y="11205"/>
                  </a:cubicBezTo>
                  <a:close/>
                </a:path>
              </a:pathLst>
            </a:custGeom>
            <a:solidFill>
              <a:srgbClr val="F7DB8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81" name="Google Shape;1781;p47"/>
            <p:cNvSpPr/>
            <p:nvPr/>
          </p:nvSpPr>
          <p:spPr>
            <a:xfrm>
              <a:off x="3439567" y="3395885"/>
              <a:ext cx="378909" cy="379474"/>
            </a:xfrm>
            <a:custGeom>
              <a:avLst/>
              <a:gdLst/>
              <a:ahLst/>
              <a:cxnLst/>
              <a:rect l="l" t="t" r="r" b="b"/>
              <a:pathLst>
                <a:path w="21471" h="21503" extrusionOk="0">
                  <a:moveTo>
                    <a:pt x="21471" y="10752"/>
                  </a:moveTo>
                  <a:cubicBezTo>
                    <a:pt x="21471" y="16678"/>
                    <a:pt x="16678" y="21503"/>
                    <a:pt x="10752" y="21503"/>
                  </a:cubicBezTo>
                  <a:cubicBezTo>
                    <a:pt x="4826" y="21503"/>
                    <a:pt x="1" y="16678"/>
                    <a:pt x="1" y="10752"/>
                  </a:cubicBezTo>
                  <a:cubicBezTo>
                    <a:pt x="1" y="4826"/>
                    <a:pt x="4826" y="1"/>
                    <a:pt x="10752" y="1"/>
                  </a:cubicBezTo>
                  <a:cubicBezTo>
                    <a:pt x="16678" y="1"/>
                    <a:pt x="21471" y="4826"/>
                    <a:pt x="21471" y="10752"/>
                  </a:cubicBezTo>
                  <a:close/>
                </a:path>
              </a:pathLst>
            </a:custGeom>
            <a:solidFill>
              <a:srgbClr val="F8DC8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82" name="Google Shape;1782;p47"/>
            <p:cNvSpPr/>
            <p:nvPr/>
          </p:nvSpPr>
          <p:spPr>
            <a:xfrm>
              <a:off x="3448144" y="3404462"/>
              <a:ext cx="362338" cy="362338"/>
            </a:xfrm>
            <a:custGeom>
              <a:avLst/>
              <a:gdLst/>
              <a:ahLst/>
              <a:cxnLst/>
              <a:rect l="l" t="t" r="r" b="b"/>
              <a:pathLst>
                <a:path w="20532" h="20532" extrusionOk="0">
                  <a:moveTo>
                    <a:pt x="20531" y="10266"/>
                  </a:moveTo>
                  <a:cubicBezTo>
                    <a:pt x="20531" y="15933"/>
                    <a:pt x="15933" y="20531"/>
                    <a:pt x="10266" y="20531"/>
                  </a:cubicBezTo>
                  <a:cubicBezTo>
                    <a:pt x="4599" y="20531"/>
                    <a:pt x="1" y="15933"/>
                    <a:pt x="1" y="10266"/>
                  </a:cubicBezTo>
                  <a:cubicBezTo>
                    <a:pt x="1" y="4599"/>
                    <a:pt x="4599" y="0"/>
                    <a:pt x="10266" y="0"/>
                  </a:cubicBezTo>
                  <a:cubicBezTo>
                    <a:pt x="15933" y="0"/>
                    <a:pt x="20531" y="4599"/>
                    <a:pt x="20531" y="10266"/>
                  </a:cubicBezTo>
                  <a:close/>
                </a:path>
              </a:pathLst>
            </a:custGeom>
            <a:solidFill>
              <a:srgbClr val="F8DD8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83" name="Google Shape;1783;p47"/>
            <p:cNvSpPr/>
            <p:nvPr/>
          </p:nvSpPr>
          <p:spPr>
            <a:xfrm>
              <a:off x="3456138" y="3412456"/>
              <a:ext cx="346332" cy="346332"/>
            </a:xfrm>
            <a:custGeom>
              <a:avLst/>
              <a:gdLst/>
              <a:ahLst/>
              <a:cxnLst/>
              <a:rect l="l" t="t" r="r" b="b"/>
              <a:pathLst>
                <a:path w="19625" h="19625" extrusionOk="0">
                  <a:moveTo>
                    <a:pt x="19625" y="9813"/>
                  </a:moveTo>
                  <a:cubicBezTo>
                    <a:pt x="19625" y="15221"/>
                    <a:pt x="15221" y="19625"/>
                    <a:pt x="9813" y="19625"/>
                  </a:cubicBezTo>
                  <a:cubicBezTo>
                    <a:pt x="4405" y="19625"/>
                    <a:pt x="1" y="15221"/>
                    <a:pt x="1" y="9813"/>
                  </a:cubicBezTo>
                  <a:cubicBezTo>
                    <a:pt x="1" y="4405"/>
                    <a:pt x="4405" y="1"/>
                    <a:pt x="9813" y="1"/>
                  </a:cubicBezTo>
                  <a:cubicBezTo>
                    <a:pt x="15221" y="1"/>
                    <a:pt x="19625" y="4405"/>
                    <a:pt x="19625" y="9813"/>
                  </a:cubicBezTo>
                  <a:close/>
                </a:path>
              </a:pathLst>
            </a:custGeom>
            <a:solidFill>
              <a:srgbClr val="F8DE8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84" name="Google Shape;1784;p47"/>
            <p:cNvSpPr/>
            <p:nvPr/>
          </p:nvSpPr>
          <p:spPr>
            <a:xfrm>
              <a:off x="3464150" y="3421033"/>
              <a:ext cx="329761" cy="329196"/>
            </a:xfrm>
            <a:custGeom>
              <a:avLst/>
              <a:gdLst/>
              <a:ahLst/>
              <a:cxnLst/>
              <a:rect l="l" t="t" r="r" b="b"/>
              <a:pathLst>
                <a:path w="18686" h="18654" extrusionOk="0">
                  <a:moveTo>
                    <a:pt x="18685" y="9327"/>
                  </a:moveTo>
                  <a:cubicBezTo>
                    <a:pt x="18685" y="14476"/>
                    <a:pt x="14508" y="18653"/>
                    <a:pt x="9359" y="18653"/>
                  </a:cubicBezTo>
                  <a:cubicBezTo>
                    <a:pt x="4210" y="18653"/>
                    <a:pt x="0" y="14476"/>
                    <a:pt x="0" y="9327"/>
                  </a:cubicBezTo>
                  <a:cubicBezTo>
                    <a:pt x="0" y="4178"/>
                    <a:pt x="4210" y="1"/>
                    <a:pt x="9359" y="1"/>
                  </a:cubicBezTo>
                  <a:cubicBezTo>
                    <a:pt x="14508" y="1"/>
                    <a:pt x="18685" y="4178"/>
                    <a:pt x="18685" y="9327"/>
                  </a:cubicBezTo>
                  <a:close/>
                </a:path>
              </a:pathLst>
            </a:custGeom>
            <a:solidFill>
              <a:srgbClr val="F9DF8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85" name="Google Shape;1785;p47"/>
            <p:cNvSpPr/>
            <p:nvPr/>
          </p:nvSpPr>
          <p:spPr>
            <a:xfrm>
              <a:off x="3472726" y="3429027"/>
              <a:ext cx="313172" cy="313190"/>
            </a:xfrm>
            <a:custGeom>
              <a:avLst/>
              <a:gdLst/>
              <a:ahLst/>
              <a:cxnLst/>
              <a:rect l="l" t="t" r="r" b="b"/>
              <a:pathLst>
                <a:path w="17746" h="17747" extrusionOk="0">
                  <a:moveTo>
                    <a:pt x="17746" y="8874"/>
                  </a:moveTo>
                  <a:cubicBezTo>
                    <a:pt x="17746" y="13764"/>
                    <a:pt x="13763" y="17747"/>
                    <a:pt x="8873" y="17747"/>
                  </a:cubicBezTo>
                  <a:cubicBezTo>
                    <a:pt x="3983" y="17747"/>
                    <a:pt x="0" y="13764"/>
                    <a:pt x="0" y="8874"/>
                  </a:cubicBezTo>
                  <a:cubicBezTo>
                    <a:pt x="0" y="3984"/>
                    <a:pt x="3983" y="1"/>
                    <a:pt x="8873" y="1"/>
                  </a:cubicBezTo>
                  <a:cubicBezTo>
                    <a:pt x="13763" y="1"/>
                    <a:pt x="17746" y="3984"/>
                    <a:pt x="17746" y="8874"/>
                  </a:cubicBezTo>
                  <a:close/>
                </a:path>
              </a:pathLst>
            </a:custGeom>
            <a:solidFill>
              <a:srgbClr val="F9E08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86" name="Google Shape;1786;p47"/>
            <p:cNvSpPr/>
            <p:nvPr/>
          </p:nvSpPr>
          <p:spPr>
            <a:xfrm>
              <a:off x="3480721" y="3437039"/>
              <a:ext cx="296619" cy="296601"/>
            </a:xfrm>
            <a:custGeom>
              <a:avLst/>
              <a:gdLst/>
              <a:ahLst/>
              <a:cxnLst/>
              <a:rect l="l" t="t" r="r" b="b"/>
              <a:pathLst>
                <a:path w="16808" h="16807" extrusionOk="0">
                  <a:moveTo>
                    <a:pt x="16807" y="8420"/>
                  </a:moveTo>
                  <a:cubicBezTo>
                    <a:pt x="16807" y="13051"/>
                    <a:pt x="13051" y="16807"/>
                    <a:pt x="8420" y="16807"/>
                  </a:cubicBezTo>
                  <a:cubicBezTo>
                    <a:pt x="3789" y="16807"/>
                    <a:pt x="0" y="13051"/>
                    <a:pt x="0" y="8420"/>
                  </a:cubicBezTo>
                  <a:cubicBezTo>
                    <a:pt x="0" y="3789"/>
                    <a:pt x="3789" y="0"/>
                    <a:pt x="8420" y="0"/>
                  </a:cubicBezTo>
                  <a:cubicBezTo>
                    <a:pt x="13051" y="0"/>
                    <a:pt x="16807" y="3789"/>
                    <a:pt x="16807" y="8420"/>
                  </a:cubicBezTo>
                  <a:close/>
                </a:path>
              </a:pathLst>
            </a:custGeom>
            <a:solidFill>
              <a:srgbClr val="F9E18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87" name="Google Shape;1787;p47"/>
            <p:cNvSpPr/>
            <p:nvPr/>
          </p:nvSpPr>
          <p:spPr>
            <a:xfrm>
              <a:off x="3489297" y="3445615"/>
              <a:ext cx="280030" cy="280030"/>
            </a:xfrm>
            <a:custGeom>
              <a:avLst/>
              <a:gdLst/>
              <a:ahLst/>
              <a:cxnLst/>
              <a:rect l="l" t="t" r="r" b="b"/>
              <a:pathLst>
                <a:path w="15868" h="15868" extrusionOk="0">
                  <a:moveTo>
                    <a:pt x="15868" y="7934"/>
                  </a:moveTo>
                  <a:cubicBezTo>
                    <a:pt x="15868" y="12306"/>
                    <a:pt x="12306" y="15868"/>
                    <a:pt x="7934" y="15868"/>
                  </a:cubicBezTo>
                  <a:cubicBezTo>
                    <a:pt x="3530" y="15868"/>
                    <a:pt x="0" y="12306"/>
                    <a:pt x="0" y="7934"/>
                  </a:cubicBezTo>
                  <a:cubicBezTo>
                    <a:pt x="0" y="3562"/>
                    <a:pt x="3530" y="0"/>
                    <a:pt x="7934" y="0"/>
                  </a:cubicBezTo>
                  <a:cubicBezTo>
                    <a:pt x="12306" y="0"/>
                    <a:pt x="15868" y="3562"/>
                    <a:pt x="15868" y="7934"/>
                  </a:cubicBezTo>
                  <a:close/>
                </a:path>
              </a:pathLst>
            </a:custGeom>
            <a:solidFill>
              <a:srgbClr val="FAE287"/>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88" name="Google Shape;1788;p47"/>
            <p:cNvSpPr/>
            <p:nvPr/>
          </p:nvSpPr>
          <p:spPr>
            <a:xfrm>
              <a:off x="3497292" y="3453610"/>
              <a:ext cx="264042" cy="264042"/>
            </a:xfrm>
            <a:custGeom>
              <a:avLst/>
              <a:gdLst/>
              <a:ahLst/>
              <a:cxnLst/>
              <a:rect l="l" t="t" r="r" b="b"/>
              <a:pathLst>
                <a:path w="14962" h="14962" extrusionOk="0">
                  <a:moveTo>
                    <a:pt x="14961" y="7481"/>
                  </a:moveTo>
                  <a:cubicBezTo>
                    <a:pt x="14961" y="11593"/>
                    <a:pt x="11594" y="14961"/>
                    <a:pt x="7481" y="14961"/>
                  </a:cubicBezTo>
                  <a:cubicBezTo>
                    <a:pt x="3336" y="14961"/>
                    <a:pt x="1" y="11593"/>
                    <a:pt x="1" y="7481"/>
                  </a:cubicBezTo>
                  <a:cubicBezTo>
                    <a:pt x="1" y="3368"/>
                    <a:pt x="3336" y="0"/>
                    <a:pt x="7481" y="0"/>
                  </a:cubicBezTo>
                  <a:cubicBezTo>
                    <a:pt x="11594" y="0"/>
                    <a:pt x="14961" y="3368"/>
                    <a:pt x="14961" y="7481"/>
                  </a:cubicBezTo>
                  <a:close/>
                </a:path>
              </a:pathLst>
            </a:custGeom>
            <a:solidFill>
              <a:srgbClr val="FAE388"/>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89" name="Google Shape;1789;p47"/>
            <p:cNvSpPr/>
            <p:nvPr/>
          </p:nvSpPr>
          <p:spPr>
            <a:xfrm>
              <a:off x="3505868" y="3462186"/>
              <a:ext cx="246888" cy="246888"/>
            </a:xfrm>
            <a:custGeom>
              <a:avLst/>
              <a:gdLst/>
              <a:ahLst/>
              <a:cxnLst/>
              <a:rect l="l" t="t" r="r" b="b"/>
              <a:pathLst>
                <a:path w="13990" h="13990" extrusionOk="0">
                  <a:moveTo>
                    <a:pt x="13990" y="6995"/>
                  </a:moveTo>
                  <a:cubicBezTo>
                    <a:pt x="13990" y="10848"/>
                    <a:pt x="10849" y="13990"/>
                    <a:pt x="6995" y="13990"/>
                  </a:cubicBezTo>
                  <a:cubicBezTo>
                    <a:pt x="3109" y="13990"/>
                    <a:pt x="0" y="10848"/>
                    <a:pt x="0" y="6995"/>
                  </a:cubicBezTo>
                  <a:cubicBezTo>
                    <a:pt x="0" y="3141"/>
                    <a:pt x="3109" y="0"/>
                    <a:pt x="6995" y="0"/>
                  </a:cubicBezTo>
                  <a:cubicBezTo>
                    <a:pt x="10849" y="0"/>
                    <a:pt x="13990" y="3141"/>
                    <a:pt x="13990" y="6995"/>
                  </a:cubicBezTo>
                  <a:close/>
                </a:path>
              </a:pathLst>
            </a:custGeom>
            <a:solidFill>
              <a:srgbClr val="FAE489"/>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90" name="Google Shape;1790;p47"/>
            <p:cNvSpPr/>
            <p:nvPr/>
          </p:nvSpPr>
          <p:spPr>
            <a:xfrm>
              <a:off x="3513863" y="3470181"/>
              <a:ext cx="230900" cy="230900"/>
            </a:xfrm>
            <a:custGeom>
              <a:avLst/>
              <a:gdLst/>
              <a:ahLst/>
              <a:cxnLst/>
              <a:rect l="l" t="t" r="r" b="b"/>
              <a:pathLst>
                <a:path w="13084" h="13084" extrusionOk="0">
                  <a:moveTo>
                    <a:pt x="13083" y="6542"/>
                  </a:moveTo>
                  <a:cubicBezTo>
                    <a:pt x="13083" y="10136"/>
                    <a:pt x="10136" y="13083"/>
                    <a:pt x="6542" y="13083"/>
                  </a:cubicBezTo>
                  <a:cubicBezTo>
                    <a:pt x="2915" y="13083"/>
                    <a:pt x="1" y="10136"/>
                    <a:pt x="1" y="6542"/>
                  </a:cubicBezTo>
                  <a:cubicBezTo>
                    <a:pt x="1" y="2947"/>
                    <a:pt x="2915" y="0"/>
                    <a:pt x="6542" y="0"/>
                  </a:cubicBezTo>
                  <a:cubicBezTo>
                    <a:pt x="10136" y="0"/>
                    <a:pt x="13083" y="2947"/>
                    <a:pt x="13083" y="6542"/>
                  </a:cubicBezTo>
                  <a:close/>
                </a:path>
              </a:pathLst>
            </a:custGeom>
            <a:solidFill>
              <a:srgbClr val="FBE58A"/>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91" name="Google Shape;1791;p47"/>
            <p:cNvSpPr/>
            <p:nvPr/>
          </p:nvSpPr>
          <p:spPr>
            <a:xfrm>
              <a:off x="3521857" y="3478175"/>
              <a:ext cx="214329" cy="214329"/>
            </a:xfrm>
            <a:custGeom>
              <a:avLst/>
              <a:gdLst/>
              <a:ahLst/>
              <a:cxnLst/>
              <a:rect l="l" t="t" r="r" b="b"/>
              <a:pathLst>
                <a:path w="12145" h="12145" extrusionOk="0">
                  <a:moveTo>
                    <a:pt x="12145" y="6089"/>
                  </a:moveTo>
                  <a:cubicBezTo>
                    <a:pt x="12145" y="9457"/>
                    <a:pt x="9424" y="12144"/>
                    <a:pt x="6089" y="12144"/>
                  </a:cubicBezTo>
                  <a:cubicBezTo>
                    <a:pt x="2721" y="12144"/>
                    <a:pt x="1" y="9457"/>
                    <a:pt x="1" y="6089"/>
                  </a:cubicBezTo>
                  <a:cubicBezTo>
                    <a:pt x="1" y="2721"/>
                    <a:pt x="2721" y="1"/>
                    <a:pt x="6089" y="1"/>
                  </a:cubicBezTo>
                  <a:cubicBezTo>
                    <a:pt x="9424" y="1"/>
                    <a:pt x="12145" y="2721"/>
                    <a:pt x="12145" y="6089"/>
                  </a:cubicBezTo>
                  <a:close/>
                </a:path>
              </a:pathLst>
            </a:custGeom>
            <a:solidFill>
              <a:srgbClr val="FBE78C"/>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92" name="Google Shape;1792;p47"/>
            <p:cNvSpPr/>
            <p:nvPr/>
          </p:nvSpPr>
          <p:spPr>
            <a:xfrm>
              <a:off x="3530434" y="3486752"/>
              <a:ext cx="197758" cy="197758"/>
            </a:xfrm>
            <a:custGeom>
              <a:avLst/>
              <a:gdLst/>
              <a:ahLst/>
              <a:cxnLst/>
              <a:rect l="l" t="t" r="r" b="b"/>
              <a:pathLst>
                <a:path w="11206" h="11206" extrusionOk="0">
                  <a:moveTo>
                    <a:pt x="11205" y="5603"/>
                  </a:moveTo>
                  <a:cubicBezTo>
                    <a:pt x="11205" y="8712"/>
                    <a:pt x="8679" y="11205"/>
                    <a:pt x="5603" y="11205"/>
                  </a:cubicBezTo>
                  <a:cubicBezTo>
                    <a:pt x="2494" y="11205"/>
                    <a:pt x="1" y="8712"/>
                    <a:pt x="1" y="5603"/>
                  </a:cubicBezTo>
                  <a:cubicBezTo>
                    <a:pt x="1" y="2494"/>
                    <a:pt x="2494" y="1"/>
                    <a:pt x="5603" y="1"/>
                  </a:cubicBezTo>
                  <a:cubicBezTo>
                    <a:pt x="8679" y="1"/>
                    <a:pt x="11205" y="2494"/>
                    <a:pt x="11205" y="5603"/>
                  </a:cubicBezTo>
                  <a:close/>
                </a:path>
              </a:pathLst>
            </a:custGeom>
            <a:solidFill>
              <a:srgbClr val="FBE88D"/>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93" name="Google Shape;1793;p47"/>
            <p:cNvSpPr/>
            <p:nvPr/>
          </p:nvSpPr>
          <p:spPr>
            <a:xfrm>
              <a:off x="3538446" y="3494746"/>
              <a:ext cx="181169" cy="181752"/>
            </a:xfrm>
            <a:custGeom>
              <a:avLst/>
              <a:gdLst/>
              <a:ahLst/>
              <a:cxnLst/>
              <a:rect l="l" t="t" r="r" b="b"/>
              <a:pathLst>
                <a:path w="10266" h="10299" extrusionOk="0">
                  <a:moveTo>
                    <a:pt x="10265" y="5150"/>
                  </a:moveTo>
                  <a:cubicBezTo>
                    <a:pt x="10265" y="8000"/>
                    <a:pt x="7966" y="10299"/>
                    <a:pt x="5149" y="10299"/>
                  </a:cubicBezTo>
                  <a:cubicBezTo>
                    <a:pt x="2299" y="10299"/>
                    <a:pt x="0" y="8000"/>
                    <a:pt x="0" y="5150"/>
                  </a:cubicBezTo>
                  <a:cubicBezTo>
                    <a:pt x="0" y="2300"/>
                    <a:pt x="2299" y="1"/>
                    <a:pt x="5149" y="1"/>
                  </a:cubicBezTo>
                  <a:cubicBezTo>
                    <a:pt x="7966" y="1"/>
                    <a:pt x="10265" y="2300"/>
                    <a:pt x="10265" y="5150"/>
                  </a:cubicBezTo>
                  <a:close/>
                </a:path>
              </a:pathLst>
            </a:custGeom>
            <a:solidFill>
              <a:srgbClr val="FCE98E"/>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94" name="Google Shape;1794;p47"/>
            <p:cNvSpPr/>
            <p:nvPr/>
          </p:nvSpPr>
          <p:spPr>
            <a:xfrm>
              <a:off x="3547005" y="3503323"/>
              <a:ext cx="164616" cy="164598"/>
            </a:xfrm>
            <a:custGeom>
              <a:avLst/>
              <a:gdLst/>
              <a:ahLst/>
              <a:cxnLst/>
              <a:rect l="l" t="t" r="r" b="b"/>
              <a:pathLst>
                <a:path w="9328" h="9327" extrusionOk="0">
                  <a:moveTo>
                    <a:pt x="9327" y="4664"/>
                  </a:moveTo>
                  <a:cubicBezTo>
                    <a:pt x="9327" y="7254"/>
                    <a:pt x="7255" y="9327"/>
                    <a:pt x="4664" y="9327"/>
                  </a:cubicBezTo>
                  <a:cubicBezTo>
                    <a:pt x="2073" y="9327"/>
                    <a:pt x="1" y="7254"/>
                    <a:pt x="1" y="4664"/>
                  </a:cubicBezTo>
                  <a:cubicBezTo>
                    <a:pt x="1" y="2073"/>
                    <a:pt x="2073" y="1"/>
                    <a:pt x="4664" y="1"/>
                  </a:cubicBezTo>
                  <a:cubicBezTo>
                    <a:pt x="7255" y="1"/>
                    <a:pt x="9327" y="2073"/>
                    <a:pt x="9327" y="4664"/>
                  </a:cubicBezTo>
                  <a:close/>
                </a:path>
              </a:pathLst>
            </a:custGeom>
            <a:solidFill>
              <a:srgbClr val="FCEA8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95" name="Google Shape;1795;p47"/>
            <p:cNvSpPr/>
            <p:nvPr/>
          </p:nvSpPr>
          <p:spPr>
            <a:xfrm>
              <a:off x="3555017" y="3511335"/>
              <a:ext cx="148592" cy="148592"/>
            </a:xfrm>
            <a:custGeom>
              <a:avLst/>
              <a:gdLst/>
              <a:ahLst/>
              <a:cxnLst/>
              <a:rect l="l" t="t" r="r" b="b"/>
              <a:pathLst>
                <a:path w="8420" h="8420" extrusionOk="0">
                  <a:moveTo>
                    <a:pt x="8420" y="4210"/>
                  </a:moveTo>
                  <a:cubicBezTo>
                    <a:pt x="8420" y="6541"/>
                    <a:pt x="6542" y="8420"/>
                    <a:pt x="4210" y="8420"/>
                  </a:cubicBezTo>
                  <a:cubicBezTo>
                    <a:pt x="1878" y="8420"/>
                    <a:pt x="0" y="6541"/>
                    <a:pt x="0" y="4210"/>
                  </a:cubicBezTo>
                  <a:cubicBezTo>
                    <a:pt x="0" y="1878"/>
                    <a:pt x="1878" y="0"/>
                    <a:pt x="4210" y="0"/>
                  </a:cubicBezTo>
                  <a:cubicBezTo>
                    <a:pt x="6542" y="0"/>
                    <a:pt x="8420" y="1878"/>
                    <a:pt x="8420" y="4210"/>
                  </a:cubicBezTo>
                  <a:close/>
                </a:path>
              </a:pathLst>
            </a:custGeom>
            <a:solidFill>
              <a:srgbClr val="FCEB9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96" name="Google Shape;1796;p47"/>
            <p:cNvSpPr/>
            <p:nvPr/>
          </p:nvSpPr>
          <p:spPr>
            <a:xfrm>
              <a:off x="3563011" y="3519894"/>
              <a:ext cx="132021" cy="131456"/>
            </a:xfrm>
            <a:custGeom>
              <a:avLst/>
              <a:gdLst/>
              <a:ahLst/>
              <a:cxnLst/>
              <a:rect l="l" t="t" r="r" b="b"/>
              <a:pathLst>
                <a:path w="7481" h="7449" extrusionOk="0">
                  <a:moveTo>
                    <a:pt x="7481" y="3725"/>
                  </a:moveTo>
                  <a:cubicBezTo>
                    <a:pt x="7481" y="5797"/>
                    <a:pt x="5829" y="7449"/>
                    <a:pt x="3757" y="7449"/>
                  </a:cubicBezTo>
                  <a:cubicBezTo>
                    <a:pt x="1684" y="7449"/>
                    <a:pt x="1" y="5797"/>
                    <a:pt x="1" y="3725"/>
                  </a:cubicBezTo>
                  <a:cubicBezTo>
                    <a:pt x="1" y="1652"/>
                    <a:pt x="1684" y="1"/>
                    <a:pt x="3757" y="1"/>
                  </a:cubicBezTo>
                  <a:cubicBezTo>
                    <a:pt x="5829" y="1"/>
                    <a:pt x="7481" y="1652"/>
                    <a:pt x="7481" y="3725"/>
                  </a:cubicBezTo>
                  <a:close/>
                </a:path>
              </a:pathLst>
            </a:custGeom>
            <a:solidFill>
              <a:srgbClr val="FDEC9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97" name="Google Shape;1797;p47"/>
            <p:cNvSpPr/>
            <p:nvPr/>
          </p:nvSpPr>
          <p:spPr>
            <a:xfrm>
              <a:off x="3571588" y="3527906"/>
              <a:ext cx="115450" cy="115450"/>
            </a:xfrm>
            <a:custGeom>
              <a:avLst/>
              <a:gdLst/>
              <a:ahLst/>
              <a:cxnLst/>
              <a:rect l="l" t="t" r="r" b="b"/>
              <a:pathLst>
                <a:path w="6542" h="6542" extrusionOk="0">
                  <a:moveTo>
                    <a:pt x="6542" y="3271"/>
                  </a:moveTo>
                  <a:cubicBezTo>
                    <a:pt x="6542" y="5084"/>
                    <a:pt x="5084" y="6541"/>
                    <a:pt x="3271" y="6541"/>
                  </a:cubicBezTo>
                  <a:cubicBezTo>
                    <a:pt x="1458" y="6541"/>
                    <a:pt x="0" y="5084"/>
                    <a:pt x="0" y="3271"/>
                  </a:cubicBezTo>
                  <a:cubicBezTo>
                    <a:pt x="0" y="1457"/>
                    <a:pt x="1458" y="0"/>
                    <a:pt x="3271" y="0"/>
                  </a:cubicBezTo>
                  <a:cubicBezTo>
                    <a:pt x="5084" y="0"/>
                    <a:pt x="6542" y="1457"/>
                    <a:pt x="6542" y="3271"/>
                  </a:cubicBezTo>
                  <a:close/>
                </a:path>
              </a:pathLst>
            </a:custGeom>
            <a:solidFill>
              <a:srgbClr val="FDED9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98" name="Google Shape;1798;p47"/>
            <p:cNvSpPr/>
            <p:nvPr/>
          </p:nvSpPr>
          <p:spPr>
            <a:xfrm>
              <a:off x="3579582" y="3535900"/>
              <a:ext cx="98879" cy="98879"/>
            </a:xfrm>
            <a:custGeom>
              <a:avLst/>
              <a:gdLst/>
              <a:ahLst/>
              <a:cxnLst/>
              <a:rect l="l" t="t" r="r" b="b"/>
              <a:pathLst>
                <a:path w="5603" h="5603" extrusionOk="0">
                  <a:moveTo>
                    <a:pt x="5603" y="2818"/>
                  </a:moveTo>
                  <a:cubicBezTo>
                    <a:pt x="5603" y="4372"/>
                    <a:pt x="4372" y="5603"/>
                    <a:pt x="2818" y="5603"/>
                  </a:cubicBezTo>
                  <a:cubicBezTo>
                    <a:pt x="1264" y="5603"/>
                    <a:pt x="1" y="4372"/>
                    <a:pt x="1" y="2818"/>
                  </a:cubicBezTo>
                  <a:cubicBezTo>
                    <a:pt x="1" y="1263"/>
                    <a:pt x="1264" y="1"/>
                    <a:pt x="2818" y="1"/>
                  </a:cubicBezTo>
                  <a:cubicBezTo>
                    <a:pt x="4372" y="1"/>
                    <a:pt x="5603" y="1263"/>
                    <a:pt x="5603" y="2818"/>
                  </a:cubicBezTo>
                  <a:close/>
                </a:path>
              </a:pathLst>
            </a:custGeom>
            <a:solidFill>
              <a:srgbClr val="FDEE9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99" name="Google Shape;1799;p47"/>
            <p:cNvSpPr/>
            <p:nvPr/>
          </p:nvSpPr>
          <p:spPr>
            <a:xfrm>
              <a:off x="3588159" y="3544477"/>
              <a:ext cx="82308" cy="82308"/>
            </a:xfrm>
            <a:custGeom>
              <a:avLst/>
              <a:gdLst/>
              <a:ahLst/>
              <a:cxnLst/>
              <a:rect l="l" t="t" r="r" b="b"/>
              <a:pathLst>
                <a:path w="4664" h="4664" extrusionOk="0">
                  <a:moveTo>
                    <a:pt x="4664" y="2332"/>
                  </a:moveTo>
                  <a:cubicBezTo>
                    <a:pt x="4664" y="3627"/>
                    <a:pt x="3627" y="4663"/>
                    <a:pt x="2332" y="4663"/>
                  </a:cubicBezTo>
                  <a:cubicBezTo>
                    <a:pt x="1037" y="4663"/>
                    <a:pt x="0" y="3627"/>
                    <a:pt x="0" y="2332"/>
                  </a:cubicBezTo>
                  <a:cubicBezTo>
                    <a:pt x="0" y="1037"/>
                    <a:pt x="1037" y="0"/>
                    <a:pt x="2332" y="0"/>
                  </a:cubicBezTo>
                  <a:cubicBezTo>
                    <a:pt x="3627" y="0"/>
                    <a:pt x="4664" y="1037"/>
                    <a:pt x="4664" y="2332"/>
                  </a:cubicBezTo>
                  <a:close/>
                </a:path>
              </a:pathLst>
            </a:custGeom>
            <a:solidFill>
              <a:srgbClr val="FEEF9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00" name="Google Shape;1800;p47"/>
            <p:cNvSpPr/>
            <p:nvPr/>
          </p:nvSpPr>
          <p:spPr>
            <a:xfrm>
              <a:off x="3596153" y="3552471"/>
              <a:ext cx="65737" cy="66319"/>
            </a:xfrm>
            <a:custGeom>
              <a:avLst/>
              <a:gdLst/>
              <a:ahLst/>
              <a:cxnLst/>
              <a:rect l="l" t="t" r="r" b="b"/>
              <a:pathLst>
                <a:path w="3725" h="3758" extrusionOk="0">
                  <a:moveTo>
                    <a:pt x="3725" y="1879"/>
                  </a:moveTo>
                  <a:cubicBezTo>
                    <a:pt x="3725" y="2915"/>
                    <a:pt x="2915" y="3757"/>
                    <a:pt x="1879" y="3757"/>
                  </a:cubicBezTo>
                  <a:cubicBezTo>
                    <a:pt x="843" y="3757"/>
                    <a:pt x="1" y="2915"/>
                    <a:pt x="1" y="1879"/>
                  </a:cubicBezTo>
                  <a:cubicBezTo>
                    <a:pt x="1" y="843"/>
                    <a:pt x="843" y="1"/>
                    <a:pt x="1879" y="1"/>
                  </a:cubicBezTo>
                  <a:cubicBezTo>
                    <a:pt x="2915" y="1"/>
                    <a:pt x="3725" y="843"/>
                    <a:pt x="3725" y="1879"/>
                  </a:cubicBezTo>
                  <a:close/>
                </a:path>
              </a:pathLst>
            </a:custGeom>
            <a:solidFill>
              <a:srgbClr val="FEF09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01" name="Google Shape;1801;p47"/>
            <p:cNvSpPr/>
            <p:nvPr/>
          </p:nvSpPr>
          <p:spPr>
            <a:xfrm>
              <a:off x="3604730" y="3561048"/>
              <a:ext cx="49166" cy="49166"/>
            </a:xfrm>
            <a:custGeom>
              <a:avLst/>
              <a:gdLst/>
              <a:ahLst/>
              <a:cxnLst/>
              <a:rect l="l" t="t" r="r" b="b"/>
              <a:pathLst>
                <a:path w="2786" h="2786" extrusionOk="0">
                  <a:moveTo>
                    <a:pt x="2785" y="1393"/>
                  </a:moveTo>
                  <a:cubicBezTo>
                    <a:pt x="2785" y="2170"/>
                    <a:pt x="2170" y="2785"/>
                    <a:pt x="1393" y="2785"/>
                  </a:cubicBezTo>
                  <a:cubicBezTo>
                    <a:pt x="616" y="2785"/>
                    <a:pt x="1" y="2170"/>
                    <a:pt x="1" y="1393"/>
                  </a:cubicBezTo>
                  <a:cubicBezTo>
                    <a:pt x="1" y="616"/>
                    <a:pt x="616" y="0"/>
                    <a:pt x="1393" y="0"/>
                  </a:cubicBezTo>
                  <a:cubicBezTo>
                    <a:pt x="2170" y="0"/>
                    <a:pt x="2785" y="616"/>
                    <a:pt x="2785" y="1393"/>
                  </a:cubicBezTo>
                  <a:close/>
                </a:path>
              </a:pathLst>
            </a:custGeom>
            <a:solidFill>
              <a:srgbClr val="FEF19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02" name="Google Shape;1802;p47"/>
            <p:cNvSpPr/>
            <p:nvPr/>
          </p:nvSpPr>
          <p:spPr>
            <a:xfrm>
              <a:off x="3612724" y="3569042"/>
              <a:ext cx="33177" cy="33160"/>
            </a:xfrm>
            <a:custGeom>
              <a:avLst/>
              <a:gdLst/>
              <a:ahLst/>
              <a:cxnLst/>
              <a:rect l="l" t="t" r="r" b="b"/>
              <a:pathLst>
                <a:path w="1880" h="1879" extrusionOk="0">
                  <a:moveTo>
                    <a:pt x="1879" y="940"/>
                  </a:moveTo>
                  <a:cubicBezTo>
                    <a:pt x="1879" y="1458"/>
                    <a:pt x="1458" y="1879"/>
                    <a:pt x="940" y="1879"/>
                  </a:cubicBezTo>
                  <a:cubicBezTo>
                    <a:pt x="422" y="1879"/>
                    <a:pt x="1" y="1458"/>
                    <a:pt x="1" y="940"/>
                  </a:cubicBezTo>
                  <a:cubicBezTo>
                    <a:pt x="1" y="422"/>
                    <a:pt x="422" y="1"/>
                    <a:pt x="940" y="1"/>
                  </a:cubicBezTo>
                  <a:cubicBezTo>
                    <a:pt x="1458" y="1"/>
                    <a:pt x="1879" y="422"/>
                    <a:pt x="1879" y="940"/>
                  </a:cubicBezTo>
                  <a:close/>
                </a:path>
              </a:pathLst>
            </a:custGeom>
            <a:solidFill>
              <a:srgbClr val="FFF297"/>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03" name="Google Shape;1803;p47"/>
            <p:cNvSpPr/>
            <p:nvPr/>
          </p:nvSpPr>
          <p:spPr>
            <a:xfrm>
              <a:off x="3620736" y="3577619"/>
              <a:ext cx="16589" cy="16024"/>
            </a:xfrm>
            <a:custGeom>
              <a:avLst/>
              <a:gdLst/>
              <a:ahLst/>
              <a:cxnLst/>
              <a:rect l="l" t="t" r="r" b="b"/>
              <a:pathLst>
                <a:path w="940" h="908" extrusionOk="0">
                  <a:moveTo>
                    <a:pt x="939" y="454"/>
                  </a:moveTo>
                  <a:cubicBezTo>
                    <a:pt x="939" y="713"/>
                    <a:pt x="745" y="907"/>
                    <a:pt x="486" y="907"/>
                  </a:cubicBezTo>
                  <a:cubicBezTo>
                    <a:pt x="227" y="907"/>
                    <a:pt x="0" y="713"/>
                    <a:pt x="0" y="454"/>
                  </a:cubicBezTo>
                  <a:cubicBezTo>
                    <a:pt x="0" y="195"/>
                    <a:pt x="227" y="0"/>
                    <a:pt x="486" y="0"/>
                  </a:cubicBezTo>
                  <a:cubicBezTo>
                    <a:pt x="745" y="0"/>
                    <a:pt x="939" y="195"/>
                    <a:pt x="939" y="454"/>
                  </a:cubicBezTo>
                  <a:close/>
                </a:path>
              </a:pathLst>
            </a:custGeom>
            <a:solidFill>
              <a:srgbClr val="FFF398"/>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04" name="Google Shape;1804;p47"/>
            <p:cNvSpPr/>
            <p:nvPr/>
          </p:nvSpPr>
          <p:spPr>
            <a:xfrm>
              <a:off x="1641128" y="3382737"/>
              <a:ext cx="310914" cy="250330"/>
            </a:xfrm>
            <a:custGeom>
              <a:avLst/>
              <a:gdLst/>
              <a:ahLst/>
              <a:cxnLst/>
              <a:rect l="l" t="t" r="r" b="b"/>
              <a:pathLst>
                <a:path w="17618" h="14185" extrusionOk="0">
                  <a:moveTo>
                    <a:pt x="1" y="325"/>
                  </a:moveTo>
                  <a:lnTo>
                    <a:pt x="260" y="1"/>
                  </a:lnTo>
                  <a:lnTo>
                    <a:pt x="17617" y="13861"/>
                  </a:lnTo>
                  <a:lnTo>
                    <a:pt x="17358" y="14185"/>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05" name="Google Shape;1805;p47"/>
            <p:cNvSpPr/>
            <p:nvPr/>
          </p:nvSpPr>
          <p:spPr>
            <a:xfrm>
              <a:off x="1710853" y="3375890"/>
              <a:ext cx="235471" cy="189746"/>
            </a:xfrm>
            <a:custGeom>
              <a:avLst/>
              <a:gdLst/>
              <a:ahLst/>
              <a:cxnLst/>
              <a:rect l="l" t="t" r="r" b="b"/>
              <a:pathLst>
                <a:path w="13343" h="10752" extrusionOk="0">
                  <a:moveTo>
                    <a:pt x="0" y="324"/>
                  </a:moveTo>
                  <a:lnTo>
                    <a:pt x="227" y="0"/>
                  </a:lnTo>
                  <a:lnTo>
                    <a:pt x="13342" y="10460"/>
                  </a:lnTo>
                  <a:lnTo>
                    <a:pt x="13083" y="10751"/>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06" name="Google Shape;1806;p47"/>
            <p:cNvSpPr/>
            <p:nvPr/>
          </p:nvSpPr>
          <p:spPr>
            <a:xfrm>
              <a:off x="1603980" y="3417609"/>
              <a:ext cx="310914" cy="250312"/>
            </a:xfrm>
            <a:custGeom>
              <a:avLst/>
              <a:gdLst/>
              <a:ahLst/>
              <a:cxnLst/>
              <a:rect l="l" t="t" r="r" b="b"/>
              <a:pathLst>
                <a:path w="17618" h="14184" extrusionOk="0">
                  <a:moveTo>
                    <a:pt x="1" y="324"/>
                  </a:moveTo>
                  <a:lnTo>
                    <a:pt x="260" y="0"/>
                  </a:lnTo>
                  <a:lnTo>
                    <a:pt x="17617" y="13860"/>
                  </a:lnTo>
                  <a:lnTo>
                    <a:pt x="17358" y="14184"/>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07" name="Google Shape;1807;p47"/>
            <p:cNvSpPr/>
            <p:nvPr/>
          </p:nvSpPr>
          <p:spPr>
            <a:xfrm>
              <a:off x="1523984" y="3555895"/>
              <a:ext cx="286895" cy="230900"/>
            </a:xfrm>
            <a:custGeom>
              <a:avLst/>
              <a:gdLst/>
              <a:ahLst/>
              <a:cxnLst/>
              <a:rect l="l" t="t" r="r" b="b"/>
              <a:pathLst>
                <a:path w="16257" h="13084" extrusionOk="0">
                  <a:moveTo>
                    <a:pt x="0" y="325"/>
                  </a:moveTo>
                  <a:lnTo>
                    <a:pt x="259" y="1"/>
                  </a:lnTo>
                  <a:lnTo>
                    <a:pt x="16256" y="12760"/>
                  </a:lnTo>
                  <a:lnTo>
                    <a:pt x="15997" y="13084"/>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08" name="Google Shape;1808;p47"/>
            <p:cNvSpPr/>
            <p:nvPr/>
          </p:nvSpPr>
          <p:spPr>
            <a:xfrm>
              <a:off x="1526843" y="3624473"/>
              <a:ext cx="215458" cy="177746"/>
            </a:xfrm>
            <a:custGeom>
              <a:avLst/>
              <a:gdLst/>
              <a:ahLst/>
              <a:cxnLst/>
              <a:rect l="l" t="t" r="r" b="b"/>
              <a:pathLst>
                <a:path w="12209" h="10072" extrusionOk="0">
                  <a:moveTo>
                    <a:pt x="0" y="292"/>
                  </a:moveTo>
                  <a:lnTo>
                    <a:pt x="259" y="1"/>
                  </a:lnTo>
                  <a:lnTo>
                    <a:pt x="12209" y="9748"/>
                  </a:lnTo>
                  <a:lnTo>
                    <a:pt x="11949" y="10072"/>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09" name="Google Shape;1809;p47"/>
            <p:cNvSpPr/>
            <p:nvPr/>
          </p:nvSpPr>
          <p:spPr>
            <a:xfrm>
              <a:off x="1574844" y="3462186"/>
              <a:ext cx="322332" cy="258889"/>
            </a:xfrm>
            <a:custGeom>
              <a:avLst/>
              <a:gdLst/>
              <a:ahLst/>
              <a:cxnLst/>
              <a:rect l="l" t="t" r="r" b="b"/>
              <a:pathLst>
                <a:path w="18265" h="14670" extrusionOk="0">
                  <a:moveTo>
                    <a:pt x="0" y="324"/>
                  </a:moveTo>
                  <a:lnTo>
                    <a:pt x="259" y="0"/>
                  </a:lnTo>
                  <a:lnTo>
                    <a:pt x="18264" y="14378"/>
                  </a:lnTo>
                  <a:lnTo>
                    <a:pt x="18005" y="1467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10" name="Google Shape;1810;p47"/>
            <p:cNvSpPr/>
            <p:nvPr/>
          </p:nvSpPr>
          <p:spPr>
            <a:xfrm>
              <a:off x="1539408" y="3495893"/>
              <a:ext cx="321767" cy="258906"/>
            </a:xfrm>
            <a:custGeom>
              <a:avLst/>
              <a:gdLst/>
              <a:ahLst/>
              <a:cxnLst/>
              <a:rect l="l" t="t" r="r" b="b"/>
              <a:pathLst>
                <a:path w="18233" h="14671" extrusionOk="0">
                  <a:moveTo>
                    <a:pt x="1" y="325"/>
                  </a:moveTo>
                  <a:lnTo>
                    <a:pt x="260" y="1"/>
                  </a:lnTo>
                  <a:lnTo>
                    <a:pt x="18232" y="14346"/>
                  </a:lnTo>
                  <a:lnTo>
                    <a:pt x="18005" y="1467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11" name="Google Shape;1811;p47"/>
            <p:cNvSpPr/>
            <p:nvPr/>
          </p:nvSpPr>
          <p:spPr>
            <a:xfrm>
              <a:off x="1526843" y="3377602"/>
              <a:ext cx="296601" cy="267465"/>
            </a:xfrm>
            <a:custGeom>
              <a:avLst/>
              <a:gdLst/>
              <a:ahLst/>
              <a:cxnLst/>
              <a:rect l="l" t="t" r="r" b="b"/>
              <a:pathLst>
                <a:path w="16807" h="15156" extrusionOk="0">
                  <a:moveTo>
                    <a:pt x="0" y="14832"/>
                  </a:moveTo>
                  <a:lnTo>
                    <a:pt x="16548" y="0"/>
                  </a:lnTo>
                  <a:lnTo>
                    <a:pt x="16807" y="292"/>
                  </a:lnTo>
                  <a:lnTo>
                    <a:pt x="292" y="15156"/>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12" name="Google Shape;1812;p47"/>
            <p:cNvSpPr/>
            <p:nvPr/>
          </p:nvSpPr>
          <p:spPr>
            <a:xfrm>
              <a:off x="1528555" y="3374743"/>
              <a:ext cx="225182" cy="202893"/>
            </a:xfrm>
            <a:custGeom>
              <a:avLst/>
              <a:gdLst/>
              <a:ahLst/>
              <a:cxnLst/>
              <a:rect l="l" t="t" r="r" b="b"/>
              <a:pathLst>
                <a:path w="12760" h="11497" extrusionOk="0">
                  <a:moveTo>
                    <a:pt x="0" y="11173"/>
                  </a:moveTo>
                  <a:lnTo>
                    <a:pt x="12500" y="1"/>
                  </a:lnTo>
                  <a:lnTo>
                    <a:pt x="12759" y="292"/>
                  </a:lnTo>
                  <a:lnTo>
                    <a:pt x="292" y="11496"/>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13" name="Google Shape;1813;p47"/>
            <p:cNvSpPr/>
            <p:nvPr/>
          </p:nvSpPr>
          <p:spPr>
            <a:xfrm>
              <a:off x="1566267" y="3410179"/>
              <a:ext cx="296037" cy="267465"/>
            </a:xfrm>
            <a:custGeom>
              <a:avLst/>
              <a:gdLst/>
              <a:ahLst/>
              <a:cxnLst/>
              <a:rect l="l" t="t" r="r" b="b"/>
              <a:pathLst>
                <a:path w="16775" h="15156" extrusionOk="0">
                  <a:moveTo>
                    <a:pt x="1" y="14832"/>
                  </a:moveTo>
                  <a:lnTo>
                    <a:pt x="16516" y="0"/>
                  </a:lnTo>
                  <a:lnTo>
                    <a:pt x="16775" y="324"/>
                  </a:lnTo>
                  <a:lnTo>
                    <a:pt x="260" y="15155"/>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14" name="Google Shape;1814;p47"/>
            <p:cNvSpPr/>
            <p:nvPr/>
          </p:nvSpPr>
          <p:spPr>
            <a:xfrm>
              <a:off x="1677129" y="3543894"/>
              <a:ext cx="273183" cy="246324"/>
            </a:xfrm>
            <a:custGeom>
              <a:avLst/>
              <a:gdLst/>
              <a:ahLst/>
              <a:cxnLst/>
              <a:rect l="l" t="t" r="r" b="b"/>
              <a:pathLst>
                <a:path w="15480" h="13958" extrusionOk="0">
                  <a:moveTo>
                    <a:pt x="1" y="13666"/>
                  </a:moveTo>
                  <a:lnTo>
                    <a:pt x="15221" y="1"/>
                  </a:lnTo>
                  <a:lnTo>
                    <a:pt x="15480" y="292"/>
                  </a:lnTo>
                  <a:lnTo>
                    <a:pt x="260" y="13958"/>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15" name="Google Shape;1815;p47"/>
            <p:cNvSpPr/>
            <p:nvPr/>
          </p:nvSpPr>
          <p:spPr>
            <a:xfrm>
              <a:off x="1746289" y="3612473"/>
              <a:ext cx="205170" cy="189181"/>
            </a:xfrm>
            <a:custGeom>
              <a:avLst/>
              <a:gdLst/>
              <a:ahLst/>
              <a:cxnLst/>
              <a:rect l="l" t="t" r="r" b="b"/>
              <a:pathLst>
                <a:path w="11626" h="10720" extrusionOk="0">
                  <a:moveTo>
                    <a:pt x="0" y="10428"/>
                  </a:moveTo>
                  <a:lnTo>
                    <a:pt x="11367" y="1"/>
                  </a:lnTo>
                  <a:lnTo>
                    <a:pt x="11626" y="292"/>
                  </a:lnTo>
                  <a:lnTo>
                    <a:pt x="259" y="1072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16" name="Google Shape;1816;p47"/>
            <p:cNvSpPr/>
            <p:nvPr/>
          </p:nvSpPr>
          <p:spPr>
            <a:xfrm>
              <a:off x="1586844" y="3453610"/>
              <a:ext cx="307472" cy="276607"/>
            </a:xfrm>
            <a:custGeom>
              <a:avLst/>
              <a:gdLst/>
              <a:ahLst/>
              <a:cxnLst/>
              <a:rect l="l" t="t" r="r" b="b"/>
              <a:pathLst>
                <a:path w="17423" h="15674" extrusionOk="0">
                  <a:moveTo>
                    <a:pt x="0" y="15382"/>
                  </a:moveTo>
                  <a:lnTo>
                    <a:pt x="17163" y="0"/>
                  </a:lnTo>
                  <a:lnTo>
                    <a:pt x="17422" y="292"/>
                  </a:lnTo>
                  <a:lnTo>
                    <a:pt x="259" y="15674"/>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17" name="Google Shape;1817;p47"/>
            <p:cNvSpPr/>
            <p:nvPr/>
          </p:nvSpPr>
          <p:spPr>
            <a:xfrm>
              <a:off x="1624557" y="3485040"/>
              <a:ext cx="307472" cy="276607"/>
            </a:xfrm>
            <a:custGeom>
              <a:avLst/>
              <a:gdLst/>
              <a:ahLst/>
              <a:cxnLst/>
              <a:rect l="l" t="t" r="r" b="b"/>
              <a:pathLst>
                <a:path w="17423" h="15674" extrusionOk="0">
                  <a:moveTo>
                    <a:pt x="1" y="15382"/>
                  </a:moveTo>
                  <a:lnTo>
                    <a:pt x="17131" y="0"/>
                  </a:lnTo>
                  <a:lnTo>
                    <a:pt x="17423" y="292"/>
                  </a:lnTo>
                  <a:lnTo>
                    <a:pt x="260" y="15674"/>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18" name="Google Shape;1818;p47"/>
            <p:cNvSpPr/>
            <p:nvPr/>
          </p:nvSpPr>
          <p:spPr>
            <a:xfrm>
              <a:off x="3532728" y="3382737"/>
              <a:ext cx="310331" cy="250330"/>
            </a:xfrm>
            <a:custGeom>
              <a:avLst/>
              <a:gdLst/>
              <a:ahLst/>
              <a:cxnLst/>
              <a:rect l="l" t="t" r="r" b="b"/>
              <a:pathLst>
                <a:path w="17585" h="14185" extrusionOk="0">
                  <a:moveTo>
                    <a:pt x="0" y="325"/>
                  </a:moveTo>
                  <a:lnTo>
                    <a:pt x="227" y="1"/>
                  </a:lnTo>
                  <a:lnTo>
                    <a:pt x="17584" y="13861"/>
                  </a:lnTo>
                  <a:lnTo>
                    <a:pt x="17358" y="14185"/>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19" name="Google Shape;1819;p47"/>
            <p:cNvSpPr/>
            <p:nvPr/>
          </p:nvSpPr>
          <p:spPr>
            <a:xfrm>
              <a:off x="3601871" y="3375890"/>
              <a:ext cx="235471" cy="189746"/>
            </a:xfrm>
            <a:custGeom>
              <a:avLst/>
              <a:gdLst/>
              <a:ahLst/>
              <a:cxnLst/>
              <a:rect l="l" t="t" r="r" b="b"/>
              <a:pathLst>
                <a:path w="13343" h="10752" extrusionOk="0">
                  <a:moveTo>
                    <a:pt x="1" y="324"/>
                  </a:moveTo>
                  <a:lnTo>
                    <a:pt x="260" y="0"/>
                  </a:lnTo>
                  <a:lnTo>
                    <a:pt x="13342" y="10460"/>
                  </a:lnTo>
                  <a:lnTo>
                    <a:pt x="13116" y="10751"/>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20" name="Google Shape;1820;p47"/>
            <p:cNvSpPr/>
            <p:nvPr/>
          </p:nvSpPr>
          <p:spPr>
            <a:xfrm>
              <a:off x="3495580" y="3417609"/>
              <a:ext cx="310331" cy="250312"/>
            </a:xfrm>
            <a:custGeom>
              <a:avLst/>
              <a:gdLst/>
              <a:ahLst/>
              <a:cxnLst/>
              <a:rect l="l" t="t" r="r" b="b"/>
              <a:pathLst>
                <a:path w="17585" h="14184" extrusionOk="0">
                  <a:moveTo>
                    <a:pt x="0" y="324"/>
                  </a:moveTo>
                  <a:lnTo>
                    <a:pt x="227" y="0"/>
                  </a:lnTo>
                  <a:lnTo>
                    <a:pt x="17584" y="13860"/>
                  </a:lnTo>
                  <a:lnTo>
                    <a:pt x="17358" y="14184"/>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21" name="Google Shape;1821;p47"/>
            <p:cNvSpPr/>
            <p:nvPr/>
          </p:nvSpPr>
          <p:spPr>
            <a:xfrm>
              <a:off x="3415566" y="3555895"/>
              <a:ext cx="286331" cy="230900"/>
            </a:xfrm>
            <a:custGeom>
              <a:avLst/>
              <a:gdLst/>
              <a:ahLst/>
              <a:cxnLst/>
              <a:rect l="l" t="t" r="r" b="b"/>
              <a:pathLst>
                <a:path w="16225" h="13084" extrusionOk="0">
                  <a:moveTo>
                    <a:pt x="1" y="325"/>
                  </a:moveTo>
                  <a:lnTo>
                    <a:pt x="260" y="1"/>
                  </a:lnTo>
                  <a:lnTo>
                    <a:pt x="16225" y="12760"/>
                  </a:lnTo>
                  <a:lnTo>
                    <a:pt x="15998" y="13084"/>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22" name="Google Shape;1822;p47"/>
            <p:cNvSpPr/>
            <p:nvPr/>
          </p:nvSpPr>
          <p:spPr>
            <a:xfrm>
              <a:off x="3417860" y="3624473"/>
              <a:ext cx="215458" cy="177746"/>
            </a:xfrm>
            <a:custGeom>
              <a:avLst/>
              <a:gdLst/>
              <a:ahLst/>
              <a:cxnLst/>
              <a:rect l="l" t="t" r="r" b="b"/>
              <a:pathLst>
                <a:path w="12209" h="10072" extrusionOk="0">
                  <a:moveTo>
                    <a:pt x="0" y="292"/>
                  </a:moveTo>
                  <a:lnTo>
                    <a:pt x="259" y="1"/>
                  </a:lnTo>
                  <a:lnTo>
                    <a:pt x="12209" y="9748"/>
                  </a:lnTo>
                  <a:lnTo>
                    <a:pt x="11950" y="10072"/>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23" name="Google Shape;1823;p47"/>
            <p:cNvSpPr/>
            <p:nvPr/>
          </p:nvSpPr>
          <p:spPr>
            <a:xfrm>
              <a:off x="3465862" y="3462186"/>
              <a:ext cx="322332" cy="258889"/>
            </a:xfrm>
            <a:custGeom>
              <a:avLst/>
              <a:gdLst/>
              <a:ahLst/>
              <a:cxnLst/>
              <a:rect l="l" t="t" r="r" b="b"/>
              <a:pathLst>
                <a:path w="18265" h="14670" extrusionOk="0">
                  <a:moveTo>
                    <a:pt x="0" y="324"/>
                  </a:moveTo>
                  <a:lnTo>
                    <a:pt x="260" y="0"/>
                  </a:lnTo>
                  <a:lnTo>
                    <a:pt x="18264" y="14378"/>
                  </a:lnTo>
                  <a:lnTo>
                    <a:pt x="18005" y="1467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24" name="Google Shape;1824;p47"/>
            <p:cNvSpPr/>
            <p:nvPr/>
          </p:nvSpPr>
          <p:spPr>
            <a:xfrm>
              <a:off x="3414419" y="3495893"/>
              <a:ext cx="321767" cy="257195"/>
            </a:xfrm>
            <a:custGeom>
              <a:avLst/>
              <a:gdLst/>
              <a:ahLst/>
              <a:cxnLst/>
              <a:rect l="l" t="t" r="r" b="b"/>
              <a:pathLst>
                <a:path w="18233" h="14574" extrusionOk="0">
                  <a:moveTo>
                    <a:pt x="1" y="292"/>
                  </a:moveTo>
                  <a:lnTo>
                    <a:pt x="260" y="1"/>
                  </a:lnTo>
                  <a:lnTo>
                    <a:pt x="18233" y="14249"/>
                  </a:lnTo>
                  <a:lnTo>
                    <a:pt x="17974" y="14573"/>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25" name="Google Shape;1825;p47"/>
            <p:cNvSpPr/>
            <p:nvPr/>
          </p:nvSpPr>
          <p:spPr>
            <a:xfrm>
              <a:off x="3408137" y="3362743"/>
              <a:ext cx="294907" cy="268048"/>
            </a:xfrm>
            <a:custGeom>
              <a:avLst/>
              <a:gdLst/>
              <a:ahLst/>
              <a:cxnLst/>
              <a:rect l="l" t="t" r="r" b="b"/>
              <a:pathLst>
                <a:path w="16711" h="15189" extrusionOk="0">
                  <a:moveTo>
                    <a:pt x="1" y="14864"/>
                  </a:moveTo>
                  <a:lnTo>
                    <a:pt x="16451" y="0"/>
                  </a:lnTo>
                  <a:lnTo>
                    <a:pt x="16710" y="292"/>
                  </a:lnTo>
                  <a:lnTo>
                    <a:pt x="292" y="15188"/>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26" name="Google Shape;1826;p47"/>
            <p:cNvSpPr/>
            <p:nvPr/>
          </p:nvSpPr>
          <p:spPr>
            <a:xfrm>
              <a:off x="3457285" y="3410179"/>
              <a:ext cx="296619" cy="266901"/>
            </a:xfrm>
            <a:custGeom>
              <a:avLst/>
              <a:gdLst/>
              <a:ahLst/>
              <a:cxnLst/>
              <a:rect l="l" t="t" r="r" b="b"/>
              <a:pathLst>
                <a:path w="16808" h="15124" extrusionOk="0">
                  <a:moveTo>
                    <a:pt x="1" y="14832"/>
                  </a:moveTo>
                  <a:lnTo>
                    <a:pt x="16516" y="0"/>
                  </a:lnTo>
                  <a:lnTo>
                    <a:pt x="16807" y="292"/>
                  </a:lnTo>
                  <a:lnTo>
                    <a:pt x="260" y="15123"/>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27" name="Google Shape;1827;p47"/>
            <p:cNvSpPr/>
            <p:nvPr/>
          </p:nvSpPr>
          <p:spPr>
            <a:xfrm>
              <a:off x="3568146" y="3543894"/>
              <a:ext cx="273201" cy="246324"/>
            </a:xfrm>
            <a:custGeom>
              <a:avLst/>
              <a:gdLst/>
              <a:ahLst/>
              <a:cxnLst/>
              <a:rect l="l" t="t" r="r" b="b"/>
              <a:pathLst>
                <a:path w="15481" h="13958" extrusionOk="0">
                  <a:moveTo>
                    <a:pt x="1" y="13666"/>
                  </a:moveTo>
                  <a:lnTo>
                    <a:pt x="15221" y="1"/>
                  </a:lnTo>
                  <a:lnTo>
                    <a:pt x="15480" y="292"/>
                  </a:lnTo>
                  <a:lnTo>
                    <a:pt x="260" y="13958"/>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28" name="Google Shape;1828;p47"/>
            <p:cNvSpPr/>
            <p:nvPr/>
          </p:nvSpPr>
          <p:spPr>
            <a:xfrm>
              <a:off x="3637307" y="3612473"/>
              <a:ext cx="205170" cy="189181"/>
            </a:xfrm>
            <a:custGeom>
              <a:avLst/>
              <a:gdLst/>
              <a:ahLst/>
              <a:cxnLst/>
              <a:rect l="l" t="t" r="r" b="b"/>
              <a:pathLst>
                <a:path w="11626" h="10720" extrusionOk="0">
                  <a:moveTo>
                    <a:pt x="0" y="10428"/>
                  </a:moveTo>
                  <a:lnTo>
                    <a:pt x="11367" y="1"/>
                  </a:lnTo>
                  <a:lnTo>
                    <a:pt x="11626" y="292"/>
                  </a:lnTo>
                  <a:lnTo>
                    <a:pt x="259" y="1072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29" name="Google Shape;1829;p47"/>
            <p:cNvSpPr/>
            <p:nvPr/>
          </p:nvSpPr>
          <p:spPr>
            <a:xfrm>
              <a:off x="3478427" y="3453027"/>
              <a:ext cx="306908" cy="277189"/>
            </a:xfrm>
            <a:custGeom>
              <a:avLst/>
              <a:gdLst/>
              <a:ahLst/>
              <a:cxnLst/>
              <a:rect l="l" t="t" r="r" b="b"/>
              <a:pathLst>
                <a:path w="17391" h="15707" extrusionOk="0">
                  <a:moveTo>
                    <a:pt x="1" y="15383"/>
                  </a:moveTo>
                  <a:lnTo>
                    <a:pt x="17131" y="1"/>
                  </a:lnTo>
                  <a:lnTo>
                    <a:pt x="17391" y="292"/>
                  </a:lnTo>
                  <a:lnTo>
                    <a:pt x="260" y="15707"/>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30" name="Google Shape;1830;p47"/>
            <p:cNvSpPr/>
            <p:nvPr/>
          </p:nvSpPr>
          <p:spPr>
            <a:xfrm>
              <a:off x="3515575" y="3485040"/>
              <a:ext cx="307472" cy="276607"/>
            </a:xfrm>
            <a:custGeom>
              <a:avLst/>
              <a:gdLst/>
              <a:ahLst/>
              <a:cxnLst/>
              <a:rect l="l" t="t" r="r" b="b"/>
              <a:pathLst>
                <a:path w="17423" h="15674" extrusionOk="0">
                  <a:moveTo>
                    <a:pt x="1" y="15382"/>
                  </a:moveTo>
                  <a:lnTo>
                    <a:pt x="17131" y="0"/>
                  </a:lnTo>
                  <a:lnTo>
                    <a:pt x="17423" y="292"/>
                  </a:lnTo>
                  <a:lnTo>
                    <a:pt x="292" y="15674"/>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31" name="Google Shape;1831;p47"/>
            <p:cNvSpPr/>
            <p:nvPr/>
          </p:nvSpPr>
          <p:spPr>
            <a:xfrm>
              <a:off x="1483412" y="3343878"/>
              <a:ext cx="476059" cy="465770"/>
            </a:xfrm>
            <a:custGeom>
              <a:avLst/>
              <a:gdLst/>
              <a:ahLst/>
              <a:cxnLst/>
              <a:rect l="l" t="t" r="r" b="b"/>
              <a:pathLst>
                <a:path w="26976" h="26393" extrusionOk="0">
                  <a:moveTo>
                    <a:pt x="14281" y="26393"/>
                  </a:moveTo>
                  <a:cubicBezTo>
                    <a:pt x="9132" y="26393"/>
                    <a:pt x="4501" y="23317"/>
                    <a:pt x="2526" y="18556"/>
                  </a:cubicBezTo>
                  <a:cubicBezTo>
                    <a:pt x="583" y="13828"/>
                    <a:pt x="1652" y="8356"/>
                    <a:pt x="5311" y="4729"/>
                  </a:cubicBezTo>
                  <a:cubicBezTo>
                    <a:pt x="8938" y="1069"/>
                    <a:pt x="14378" y="1"/>
                    <a:pt x="19138" y="1976"/>
                  </a:cubicBezTo>
                  <a:cubicBezTo>
                    <a:pt x="23899" y="3919"/>
                    <a:pt x="26975" y="8550"/>
                    <a:pt x="26975" y="13699"/>
                  </a:cubicBezTo>
                  <a:cubicBezTo>
                    <a:pt x="26975" y="20726"/>
                    <a:pt x="21276" y="26393"/>
                    <a:pt x="14281" y="26393"/>
                  </a:cubicBezTo>
                  <a:close/>
                  <a:moveTo>
                    <a:pt x="14281" y="3012"/>
                  </a:moveTo>
                  <a:cubicBezTo>
                    <a:pt x="4760" y="3012"/>
                    <a:pt x="0" y="14541"/>
                    <a:pt x="6736" y="21244"/>
                  </a:cubicBezTo>
                  <a:cubicBezTo>
                    <a:pt x="9780" y="24320"/>
                    <a:pt x="14378" y="25227"/>
                    <a:pt x="18361" y="23576"/>
                  </a:cubicBezTo>
                  <a:cubicBezTo>
                    <a:pt x="22344" y="21924"/>
                    <a:pt x="24967" y="18006"/>
                    <a:pt x="24967" y="13699"/>
                  </a:cubicBezTo>
                  <a:cubicBezTo>
                    <a:pt x="24935" y="7805"/>
                    <a:pt x="20175" y="3045"/>
                    <a:pt x="14281" y="3012"/>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32" name="Google Shape;1832;p47"/>
            <p:cNvSpPr/>
            <p:nvPr/>
          </p:nvSpPr>
          <p:spPr>
            <a:xfrm>
              <a:off x="3377289" y="3343878"/>
              <a:ext cx="476059" cy="465770"/>
            </a:xfrm>
            <a:custGeom>
              <a:avLst/>
              <a:gdLst/>
              <a:ahLst/>
              <a:cxnLst/>
              <a:rect l="l" t="t" r="r" b="b"/>
              <a:pathLst>
                <a:path w="26976" h="26393" extrusionOk="0">
                  <a:moveTo>
                    <a:pt x="14281" y="26393"/>
                  </a:moveTo>
                  <a:cubicBezTo>
                    <a:pt x="9132" y="26393"/>
                    <a:pt x="4501" y="23317"/>
                    <a:pt x="2526" y="18556"/>
                  </a:cubicBezTo>
                  <a:cubicBezTo>
                    <a:pt x="583" y="13828"/>
                    <a:pt x="1652" y="8356"/>
                    <a:pt x="5311" y="4729"/>
                  </a:cubicBezTo>
                  <a:cubicBezTo>
                    <a:pt x="8938" y="1069"/>
                    <a:pt x="14378" y="1"/>
                    <a:pt x="19138" y="1976"/>
                  </a:cubicBezTo>
                  <a:cubicBezTo>
                    <a:pt x="23899" y="3919"/>
                    <a:pt x="26975" y="8550"/>
                    <a:pt x="26975" y="13699"/>
                  </a:cubicBezTo>
                  <a:cubicBezTo>
                    <a:pt x="26975" y="20726"/>
                    <a:pt x="21276" y="26393"/>
                    <a:pt x="14281" y="26393"/>
                  </a:cubicBezTo>
                  <a:close/>
                  <a:moveTo>
                    <a:pt x="14281" y="3012"/>
                  </a:moveTo>
                  <a:cubicBezTo>
                    <a:pt x="4760" y="3012"/>
                    <a:pt x="0" y="14541"/>
                    <a:pt x="6736" y="21244"/>
                  </a:cubicBezTo>
                  <a:cubicBezTo>
                    <a:pt x="9780" y="24320"/>
                    <a:pt x="14378" y="25227"/>
                    <a:pt x="18361" y="23576"/>
                  </a:cubicBezTo>
                  <a:cubicBezTo>
                    <a:pt x="22344" y="21924"/>
                    <a:pt x="24967" y="18006"/>
                    <a:pt x="24967" y="13699"/>
                  </a:cubicBezTo>
                  <a:cubicBezTo>
                    <a:pt x="24935" y="7805"/>
                    <a:pt x="20175" y="3045"/>
                    <a:pt x="14281" y="3012"/>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33" name="Google Shape;1833;p47"/>
            <p:cNvSpPr/>
            <p:nvPr/>
          </p:nvSpPr>
          <p:spPr>
            <a:xfrm>
              <a:off x="1747455" y="2368450"/>
              <a:ext cx="912025" cy="797700"/>
            </a:xfrm>
            <a:custGeom>
              <a:avLst/>
              <a:gdLst/>
              <a:ahLst/>
              <a:cxnLst/>
              <a:rect l="l" t="t" r="r" b="b"/>
              <a:pathLst>
                <a:path w="36481" h="31908" extrusionOk="0">
                  <a:moveTo>
                    <a:pt x="36481" y="285"/>
                  </a:moveTo>
                  <a:lnTo>
                    <a:pt x="381" y="31908"/>
                  </a:lnTo>
                  <a:lnTo>
                    <a:pt x="0" y="25146"/>
                  </a:lnTo>
                  <a:lnTo>
                    <a:pt x="0" y="18097"/>
                  </a:lnTo>
                  <a:lnTo>
                    <a:pt x="762" y="9525"/>
                  </a:lnTo>
                  <a:lnTo>
                    <a:pt x="2191" y="762"/>
                  </a:lnTo>
                  <a:lnTo>
                    <a:pt x="15716" y="190"/>
                  </a:lnTo>
                  <a:lnTo>
                    <a:pt x="31813" y="0"/>
                  </a:lnTo>
                  <a:close/>
                </a:path>
              </a:pathLst>
            </a:custGeom>
            <a:solidFill>
              <a:srgbClr val="FFFFFF"/>
            </a:solidFill>
            <a:ln>
              <a:noFill/>
            </a:ln>
          </p:spPr>
          <p:txBody>
            <a:bodyPr/>
            <a:lstStyle/>
            <a:p>
              <a:endParaRPr lang="en-US"/>
            </a:p>
          </p:txBody>
        </p:sp>
        <p:sp>
          <p:nvSpPr>
            <p:cNvPr id="1834" name="Google Shape;1834;p47"/>
            <p:cNvSpPr/>
            <p:nvPr/>
          </p:nvSpPr>
          <p:spPr>
            <a:xfrm>
              <a:off x="2704813" y="2352072"/>
              <a:ext cx="866775" cy="678650"/>
            </a:xfrm>
            <a:custGeom>
              <a:avLst/>
              <a:gdLst/>
              <a:ahLst/>
              <a:cxnLst/>
              <a:rect l="l" t="t" r="r" b="b"/>
              <a:pathLst>
                <a:path w="34671" h="27146" extrusionOk="0">
                  <a:moveTo>
                    <a:pt x="34671" y="762"/>
                  </a:moveTo>
                  <a:lnTo>
                    <a:pt x="5619" y="27146"/>
                  </a:lnTo>
                  <a:lnTo>
                    <a:pt x="2571" y="26956"/>
                  </a:lnTo>
                  <a:lnTo>
                    <a:pt x="285" y="27051"/>
                  </a:lnTo>
                  <a:lnTo>
                    <a:pt x="0" y="0"/>
                  </a:lnTo>
                  <a:lnTo>
                    <a:pt x="15811" y="95"/>
                  </a:lnTo>
                  <a:lnTo>
                    <a:pt x="31432" y="667"/>
                  </a:lnTo>
                  <a:close/>
                </a:path>
              </a:pathLst>
            </a:custGeom>
            <a:solidFill>
              <a:srgbClr val="FFFFFF"/>
            </a:solidFill>
            <a:ln>
              <a:noFill/>
            </a:ln>
          </p:spPr>
          <p:txBody>
            <a:bodyPr/>
            <a:lstStyle/>
            <a:p>
              <a:endParaRPr lang="en-US"/>
            </a:p>
          </p:txBody>
        </p:sp>
      </p:grpSp>
      <p:sp>
        <p:nvSpPr>
          <p:cNvPr id="743" name="Snip Diagonal Corner Rectangle 742"/>
          <p:cNvSpPr/>
          <p:nvPr/>
        </p:nvSpPr>
        <p:spPr>
          <a:xfrm>
            <a:off x="353295" y="61116"/>
            <a:ext cx="11572742" cy="2001792"/>
          </a:xfrm>
          <a:prstGeom prst="snip2DiagRect">
            <a:avLst/>
          </a:prstGeom>
          <a:noFill/>
          <a:ln w="38100" cap="flat" cmpd="sng" algn="ctr">
            <a:noFill/>
            <a:prstDash val="solid"/>
            <a:miter lim="800000"/>
          </a:ln>
          <a:effectLst/>
        </p:spPr>
        <p:txBody>
          <a:bodyPr lIns="121725" tIns="60862" rIns="121725" bIns="60862" rtlCol="0" anchor="ctr"/>
          <a:lstStyle/>
          <a:p>
            <a:pPr algn="ctr" fontAlgn="auto">
              <a:spcBef>
                <a:spcPts val="0"/>
              </a:spcBef>
              <a:spcAft>
                <a:spcPts val="0"/>
              </a:spcAft>
              <a:defRPr/>
            </a:pPr>
            <a:endParaRPr lang="vi-VN" sz="5300" b="1" dirty="0">
              <a:solidFill>
                <a:prstClr val="black"/>
              </a:solidFill>
              <a:latin typeface="Arial" pitchFamily="34" charset="0"/>
              <a:sym typeface="Arial"/>
            </a:endParaRPr>
          </a:p>
        </p:txBody>
      </p:sp>
      <p:sp>
        <p:nvSpPr>
          <p:cNvPr id="744" name="Rectangle 743"/>
          <p:cNvSpPr/>
          <p:nvPr/>
        </p:nvSpPr>
        <p:spPr>
          <a:xfrm>
            <a:off x="4533346" y="2014018"/>
            <a:ext cx="7482446" cy="4575166"/>
          </a:xfrm>
          <a:prstGeom prst="rect">
            <a:avLst/>
          </a:prstGeom>
          <a:solidFill>
            <a:srgbClr val="FFFFFF"/>
          </a:solidFill>
          <a:ln w="28575" cap="flat" cmpd="sng" algn="ctr">
            <a:noFill/>
            <a:prstDash val="solid"/>
            <a:miter lim="800000"/>
          </a:ln>
          <a:effectLst/>
        </p:spPr>
        <p:txBody>
          <a:bodyPr lIns="121725" tIns="60862" rIns="121725" bIns="60862" rtlCol="0" anchor="ctr"/>
          <a:lstStyle/>
          <a:p>
            <a:pPr algn="ctr" fontAlgn="auto">
              <a:spcBef>
                <a:spcPts val="0"/>
              </a:spcBef>
              <a:spcAft>
                <a:spcPts val="0"/>
              </a:spcAft>
              <a:defRPr/>
            </a:pPr>
            <a:r>
              <a:rPr lang="en-US" sz="8000">
                <a:solidFill>
                  <a:prstClr val="black"/>
                </a:solidFill>
                <a:latin typeface="Arial-Rounded" pitchFamily="34" charset="0"/>
                <a:ea typeface="Arial-Rounded" pitchFamily="34" charset="0"/>
                <a:cs typeface="Arial-Rounded" pitchFamily="34" charset="0"/>
                <a:sym typeface="Arial"/>
              </a:rPr>
              <a:t>bùi</a:t>
            </a:r>
          </a:p>
          <a:p>
            <a:pPr algn="ctr" fontAlgn="auto">
              <a:spcBef>
                <a:spcPts val="0"/>
              </a:spcBef>
              <a:spcAft>
                <a:spcPts val="0"/>
              </a:spcAft>
              <a:defRPr/>
            </a:pPr>
            <a:r>
              <a:rPr lang="en-US" sz="8000">
                <a:solidFill>
                  <a:prstClr val="black"/>
                </a:solidFill>
                <a:latin typeface="Arial-Rounded" pitchFamily="34" charset="0"/>
                <a:ea typeface="Arial-Rounded" pitchFamily="34" charset="0"/>
                <a:cs typeface="Arial-Rounded" pitchFamily="34" charset="0"/>
                <a:sym typeface="Arial"/>
              </a:rPr>
              <a:t>mũi</a:t>
            </a:r>
          </a:p>
          <a:p>
            <a:pPr algn="ctr" fontAlgn="auto">
              <a:spcBef>
                <a:spcPts val="0"/>
              </a:spcBef>
              <a:spcAft>
                <a:spcPts val="0"/>
              </a:spcAft>
              <a:defRPr/>
            </a:pPr>
            <a:r>
              <a:rPr lang="en-US" sz="8000">
                <a:solidFill>
                  <a:prstClr val="black"/>
                </a:solidFill>
                <a:latin typeface="Arial-Rounded" pitchFamily="34" charset="0"/>
                <a:ea typeface="Arial-Rounded" pitchFamily="34" charset="0"/>
                <a:cs typeface="Arial-Rounded" pitchFamily="34" charset="0"/>
                <a:sym typeface="Arial"/>
              </a:rPr>
              <a:t>sủi</a:t>
            </a:r>
            <a:endParaRPr lang="vi-VN" sz="8000" dirty="0">
              <a:solidFill>
                <a:prstClr val="black"/>
              </a:solidFill>
              <a:latin typeface="Arial-Rounded" pitchFamily="34" charset="0"/>
              <a:ea typeface="Arial-Rounded" pitchFamily="34" charset="0"/>
              <a:cs typeface="Arial-Rounded" pitchFamily="34" charset="0"/>
              <a:sym typeface="Arial"/>
            </a:endParaRPr>
          </a:p>
        </p:txBody>
      </p:sp>
      <p:grpSp>
        <p:nvGrpSpPr>
          <p:cNvPr id="307" name="Group 306"/>
          <p:cNvGrpSpPr/>
          <p:nvPr/>
        </p:nvGrpSpPr>
        <p:grpSpPr>
          <a:xfrm>
            <a:off x="647277" y="2652868"/>
            <a:ext cx="1316806" cy="1320072"/>
            <a:chOff x="3298041" y="1165926"/>
            <a:chExt cx="990054" cy="990054"/>
          </a:xfrm>
        </p:grpSpPr>
        <p:grpSp>
          <p:nvGrpSpPr>
            <p:cNvPr id="308" name="Google Shape;2560;p62"/>
            <p:cNvGrpSpPr/>
            <p:nvPr/>
          </p:nvGrpSpPr>
          <p:grpSpPr>
            <a:xfrm>
              <a:off x="3298041" y="1165926"/>
              <a:ext cx="990054" cy="990054"/>
              <a:chOff x="1632175" y="1428591"/>
              <a:chExt cx="1171800" cy="1171800"/>
            </a:xfrm>
          </p:grpSpPr>
          <p:sp>
            <p:nvSpPr>
              <p:cNvPr id="310" name="Google Shape;2561;p62"/>
              <p:cNvSpPr/>
              <p:nvPr/>
            </p:nvSpPr>
            <p:spPr>
              <a:xfrm rot="2700000">
                <a:off x="1803781" y="1600197"/>
                <a:ext cx="828588" cy="828588"/>
              </a:xfrm>
              <a:prstGeom prst="roundRect">
                <a:avLst>
                  <a:gd name="adj" fmla="val 8047"/>
                </a:avLst>
              </a:pr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11" name="Google Shape;2562;p62"/>
              <p:cNvSpPr/>
              <p:nvPr/>
            </p:nvSpPr>
            <p:spPr>
              <a:xfrm rot="2700000">
                <a:off x="1834965" y="1631381"/>
                <a:ext cx="766221" cy="766221"/>
              </a:xfrm>
              <a:prstGeom prst="roundRect">
                <a:avLst>
                  <a:gd name="adj" fmla="val 8047"/>
                </a:avLst>
              </a:prstGeom>
              <a:solidFill>
                <a:schemeClr val="accent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grpSp>
        <p:sp>
          <p:nvSpPr>
            <p:cNvPr id="309" name="Rectangle 308"/>
            <p:cNvSpPr/>
            <p:nvPr/>
          </p:nvSpPr>
          <p:spPr>
            <a:xfrm>
              <a:off x="3600547" y="1388035"/>
              <a:ext cx="337707" cy="496290"/>
            </a:xfrm>
            <a:prstGeom prst="rect">
              <a:avLst/>
            </a:prstGeom>
          </p:spPr>
          <p:txBody>
            <a:bodyPr wrap="none">
              <a:spAutoFit/>
            </a:bodyPr>
            <a:lstStyle/>
            <a:p>
              <a:pPr fontAlgn="auto">
                <a:spcBef>
                  <a:spcPts val="0"/>
                </a:spcBef>
                <a:spcAft>
                  <a:spcPts val="0"/>
                </a:spcAft>
                <a:buClr>
                  <a:srgbClr val="000000"/>
                </a:buClr>
              </a:pPr>
              <a:r>
                <a:rPr lang="en" sz="3700" kern="0" dirty="0">
                  <a:solidFill>
                    <a:srgbClr val="000000"/>
                  </a:solidFill>
                  <a:latin typeface="Arial"/>
                  <a:cs typeface="Arial"/>
                  <a:sym typeface="Arial"/>
                </a:rPr>
                <a:t>2</a:t>
              </a:r>
              <a:endParaRPr lang="en-US" sz="7200" kern="0" dirty="0">
                <a:solidFill>
                  <a:srgbClr val="000000"/>
                </a:solidFill>
                <a:latin typeface="Arial"/>
                <a:cs typeface="Arial"/>
                <a:sym typeface="Arial"/>
              </a:endParaRPr>
            </a:p>
          </p:txBody>
        </p:sp>
      </p:grpSp>
      <p:grpSp>
        <p:nvGrpSpPr>
          <p:cNvPr id="313" name="Group 312"/>
          <p:cNvGrpSpPr/>
          <p:nvPr/>
        </p:nvGrpSpPr>
        <p:grpSpPr>
          <a:xfrm>
            <a:off x="315090" y="4428732"/>
            <a:ext cx="943088" cy="2160453"/>
            <a:chOff x="3136613" y="2748821"/>
            <a:chExt cx="667891" cy="1855139"/>
          </a:xfrm>
        </p:grpSpPr>
        <p:sp>
          <p:nvSpPr>
            <p:cNvPr id="315" name="Google Shape;3675;p78"/>
            <p:cNvSpPr/>
            <p:nvPr/>
          </p:nvSpPr>
          <p:spPr>
            <a:xfrm>
              <a:off x="3185206" y="4544699"/>
              <a:ext cx="524550" cy="59261"/>
            </a:xfrm>
            <a:custGeom>
              <a:avLst/>
              <a:gdLst/>
              <a:ahLst/>
              <a:cxnLst/>
              <a:rect l="l" t="t" r="r" b="b"/>
              <a:pathLst>
                <a:path w="42629" h="4816" extrusionOk="0">
                  <a:moveTo>
                    <a:pt x="21315" y="1"/>
                  </a:moveTo>
                  <a:cubicBezTo>
                    <a:pt x="9540" y="1"/>
                    <a:pt x="1" y="1083"/>
                    <a:pt x="1" y="2399"/>
                  </a:cubicBezTo>
                  <a:cubicBezTo>
                    <a:pt x="1" y="3734"/>
                    <a:pt x="9540" y="4816"/>
                    <a:pt x="21315" y="4816"/>
                  </a:cubicBezTo>
                  <a:cubicBezTo>
                    <a:pt x="33072" y="4816"/>
                    <a:pt x="42629" y="3734"/>
                    <a:pt x="42629" y="2399"/>
                  </a:cubicBezTo>
                  <a:cubicBezTo>
                    <a:pt x="42629" y="1083"/>
                    <a:pt x="33072" y="1"/>
                    <a:pt x="21315" y="1"/>
                  </a:cubicBezTo>
                  <a:close/>
                </a:path>
              </a:pathLst>
            </a:custGeom>
            <a:solidFill>
              <a:srgbClr val="3B3B3B">
                <a:alpha val="55310"/>
              </a:srgb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16" name="Google Shape;3676;p78"/>
            <p:cNvSpPr/>
            <p:nvPr/>
          </p:nvSpPr>
          <p:spPr>
            <a:xfrm>
              <a:off x="3233798" y="4252259"/>
              <a:ext cx="165318" cy="319081"/>
            </a:xfrm>
            <a:custGeom>
              <a:avLst/>
              <a:gdLst/>
              <a:ahLst/>
              <a:cxnLst/>
              <a:rect l="l" t="t" r="r" b="b"/>
              <a:pathLst>
                <a:path w="13435" h="25931" extrusionOk="0">
                  <a:moveTo>
                    <a:pt x="13435" y="1"/>
                  </a:moveTo>
                  <a:cubicBezTo>
                    <a:pt x="12064" y="470"/>
                    <a:pt x="10640" y="704"/>
                    <a:pt x="9197" y="704"/>
                  </a:cubicBezTo>
                  <a:cubicBezTo>
                    <a:pt x="8855" y="704"/>
                    <a:pt x="8530" y="686"/>
                    <a:pt x="8206" y="650"/>
                  </a:cubicBezTo>
                  <a:lnTo>
                    <a:pt x="8206" y="19782"/>
                  </a:lnTo>
                  <a:lnTo>
                    <a:pt x="3553" y="20485"/>
                  </a:lnTo>
                  <a:cubicBezTo>
                    <a:pt x="1" y="20774"/>
                    <a:pt x="1299" y="25931"/>
                    <a:pt x="4671" y="25931"/>
                  </a:cubicBezTo>
                  <a:lnTo>
                    <a:pt x="10838" y="25931"/>
                  </a:lnTo>
                  <a:cubicBezTo>
                    <a:pt x="12263" y="25931"/>
                    <a:pt x="13435" y="24669"/>
                    <a:pt x="13435" y="23154"/>
                  </a:cubicBezTo>
                  <a:lnTo>
                    <a:pt x="13435" y="1"/>
                  </a:lnTo>
                  <a:close/>
                </a:path>
              </a:pathLst>
            </a:custGeom>
            <a:solidFill>
              <a:schemeClr val="tx1">
                <a:lumMod val="20000"/>
                <a:lumOff val="80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17" name="Google Shape;3677;p78"/>
            <p:cNvSpPr/>
            <p:nvPr/>
          </p:nvSpPr>
          <p:spPr>
            <a:xfrm>
              <a:off x="3217383" y="4497005"/>
              <a:ext cx="184181" cy="74113"/>
            </a:xfrm>
            <a:custGeom>
              <a:avLst/>
              <a:gdLst/>
              <a:ahLst/>
              <a:cxnLst/>
              <a:rect l="l" t="t" r="r" b="b"/>
              <a:pathLst>
                <a:path w="14968" h="6023" extrusionOk="0">
                  <a:moveTo>
                    <a:pt x="8764" y="0"/>
                  </a:moveTo>
                  <a:lnTo>
                    <a:pt x="6727" y="307"/>
                  </a:lnTo>
                  <a:lnTo>
                    <a:pt x="4454" y="541"/>
                  </a:lnTo>
                  <a:cubicBezTo>
                    <a:pt x="2110" y="920"/>
                    <a:pt x="1" y="2164"/>
                    <a:pt x="271" y="6023"/>
                  </a:cubicBezTo>
                  <a:lnTo>
                    <a:pt x="14967" y="6023"/>
                  </a:lnTo>
                  <a:lnTo>
                    <a:pt x="14967" y="2290"/>
                  </a:lnTo>
                  <a:lnTo>
                    <a:pt x="8944" y="2290"/>
                  </a:lnTo>
                  <a:lnTo>
                    <a:pt x="8764" y="0"/>
                  </a:ln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18" name="Google Shape;3678;p78"/>
            <p:cNvSpPr/>
            <p:nvPr/>
          </p:nvSpPr>
          <p:spPr>
            <a:xfrm>
              <a:off x="3491859" y="4252259"/>
              <a:ext cx="165305" cy="319081"/>
            </a:xfrm>
            <a:custGeom>
              <a:avLst/>
              <a:gdLst/>
              <a:ahLst/>
              <a:cxnLst/>
              <a:rect l="l" t="t" r="r" b="b"/>
              <a:pathLst>
                <a:path w="13434" h="25931" extrusionOk="0">
                  <a:moveTo>
                    <a:pt x="0" y="1"/>
                  </a:moveTo>
                  <a:lnTo>
                    <a:pt x="0" y="23154"/>
                  </a:lnTo>
                  <a:cubicBezTo>
                    <a:pt x="0" y="24669"/>
                    <a:pt x="1190" y="25931"/>
                    <a:pt x="2615" y="25931"/>
                  </a:cubicBezTo>
                  <a:lnTo>
                    <a:pt x="8782" y="25931"/>
                  </a:lnTo>
                  <a:cubicBezTo>
                    <a:pt x="12154" y="25931"/>
                    <a:pt x="13434" y="20774"/>
                    <a:pt x="9900" y="20485"/>
                  </a:cubicBezTo>
                  <a:lnTo>
                    <a:pt x="5229" y="19782"/>
                  </a:lnTo>
                  <a:lnTo>
                    <a:pt x="5229" y="650"/>
                  </a:lnTo>
                  <a:cubicBezTo>
                    <a:pt x="4905" y="686"/>
                    <a:pt x="4580" y="704"/>
                    <a:pt x="4256" y="704"/>
                  </a:cubicBezTo>
                  <a:cubicBezTo>
                    <a:pt x="2813" y="704"/>
                    <a:pt x="1371" y="470"/>
                    <a:pt x="0" y="1"/>
                  </a:cubicBezTo>
                  <a:close/>
                </a:path>
              </a:pathLst>
            </a:custGeom>
            <a:solidFill>
              <a:schemeClr val="tx1">
                <a:lumMod val="20000"/>
                <a:lumOff val="80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19" name="Google Shape;3679;p78"/>
            <p:cNvSpPr/>
            <p:nvPr/>
          </p:nvSpPr>
          <p:spPr>
            <a:xfrm>
              <a:off x="3489410" y="4497005"/>
              <a:ext cx="184403" cy="74113"/>
            </a:xfrm>
            <a:custGeom>
              <a:avLst/>
              <a:gdLst/>
              <a:ahLst/>
              <a:cxnLst/>
              <a:rect l="l" t="t" r="r" b="b"/>
              <a:pathLst>
                <a:path w="14986" h="6023" extrusionOk="0">
                  <a:moveTo>
                    <a:pt x="6222" y="0"/>
                  </a:moveTo>
                  <a:lnTo>
                    <a:pt x="6024" y="2290"/>
                  </a:lnTo>
                  <a:lnTo>
                    <a:pt x="1" y="2290"/>
                  </a:lnTo>
                  <a:lnTo>
                    <a:pt x="1" y="6023"/>
                  </a:lnTo>
                  <a:lnTo>
                    <a:pt x="14697" y="6023"/>
                  </a:lnTo>
                  <a:cubicBezTo>
                    <a:pt x="14985" y="2164"/>
                    <a:pt x="12858" y="920"/>
                    <a:pt x="10513" y="541"/>
                  </a:cubicBezTo>
                  <a:lnTo>
                    <a:pt x="8259" y="307"/>
                  </a:lnTo>
                  <a:lnTo>
                    <a:pt x="6222" y="0"/>
                  </a:ln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20" name="Google Shape;3680;p78"/>
            <p:cNvSpPr/>
            <p:nvPr/>
          </p:nvSpPr>
          <p:spPr>
            <a:xfrm>
              <a:off x="3313461" y="3741047"/>
              <a:ext cx="256510" cy="732664"/>
            </a:xfrm>
            <a:custGeom>
              <a:avLst/>
              <a:gdLst/>
              <a:ahLst/>
              <a:cxnLst/>
              <a:rect l="l" t="t" r="r" b="b"/>
              <a:pathLst>
                <a:path w="20846" h="59542" extrusionOk="0">
                  <a:moveTo>
                    <a:pt x="20845" y="0"/>
                  </a:moveTo>
                  <a:cubicBezTo>
                    <a:pt x="20629" y="18"/>
                    <a:pt x="20413" y="36"/>
                    <a:pt x="20178" y="36"/>
                  </a:cubicBezTo>
                  <a:cubicBezTo>
                    <a:pt x="14464" y="112"/>
                    <a:pt x="8802" y="1353"/>
                    <a:pt x="3158" y="1353"/>
                  </a:cubicBezTo>
                  <a:cubicBezTo>
                    <a:pt x="2105" y="1353"/>
                    <a:pt x="1052" y="1310"/>
                    <a:pt x="0" y="1208"/>
                  </a:cubicBezTo>
                  <a:lnTo>
                    <a:pt x="0" y="1208"/>
                  </a:lnTo>
                  <a:cubicBezTo>
                    <a:pt x="181" y="20593"/>
                    <a:pt x="776" y="40247"/>
                    <a:pt x="812" y="59542"/>
                  </a:cubicBezTo>
                  <a:lnTo>
                    <a:pt x="7538" y="59542"/>
                  </a:lnTo>
                  <a:lnTo>
                    <a:pt x="7538" y="10927"/>
                  </a:lnTo>
                  <a:lnTo>
                    <a:pt x="13777" y="10927"/>
                  </a:lnTo>
                  <a:lnTo>
                    <a:pt x="13777" y="59542"/>
                  </a:lnTo>
                  <a:lnTo>
                    <a:pt x="20593" y="59542"/>
                  </a:lnTo>
                  <a:cubicBezTo>
                    <a:pt x="20593" y="39707"/>
                    <a:pt x="20809" y="19835"/>
                    <a:pt x="20845"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21" name="Google Shape;3681;p78"/>
            <p:cNvSpPr/>
            <p:nvPr/>
          </p:nvSpPr>
          <p:spPr>
            <a:xfrm>
              <a:off x="3313682" y="3768106"/>
              <a:ext cx="43941" cy="705606"/>
            </a:xfrm>
            <a:custGeom>
              <a:avLst/>
              <a:gdLst/>
              <a:ahLst/>
              <a:cxnLst/>
              <a:rect l="l" t="t" r="r" b="b"/>
              <a:pathLst>
                <a:path w="3571" h="57343" extrusionOk="0">
                  <a:moveTo>
                    <a:pt x="0" y="1"/>
                  </a:moveTo>
                  <a:cubicBezTo>
                    <a:pt x="181" y="19061"/>
                    <a:pt x="758" y="38373"/>
                    <a:pt x="794" y="57343"/>
                  </a:cubicBezTo>
                  <a:lnTo>
                    <a:pt x="3571" y="57343"/>
                  </a:lnTo>
                  <a:cubicBezTo>
                    <a:pt x="3535" y="38373"/>
                    <a:pt x="2958" y="19061"/>
                    <a:pt x="2777" y="1"/>
                  </a:cubicBezTo>
                  <a:close/>
                </a:path>
              </a:pathLst>
            </a:custGeom>
            <a:solidFill>
              <a:schemeClr val="accent2">
                <a:lumMod val="50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22" name="Google Shape;3682;p78"/>
            <p:cNvSpPr/>
            <p:nvPr/>
          </p:nvSpPr>
          <p:spPr>
            <a:xfrm>
              <a:off x="3482974" y="3875504"/>
              <a:ext cx="34405" cy="598208"/>
            </a:xfrm>
            <a:custGeom>
              <a:avLst/>
              <a:gdLst/>
              <a:ahLst/>
              <a:cxnLst/>
              <a:rect l="l" t="t" r="r" b="b"/>
              <a:pathLst>
                <a:path w="2796" h="48615" extrusionOk="0">
                  <a:moveTo>
                    <a:pt x="1" y="0"/>
                  </a:moveTo>
                  <a:lnTo>
                    <a:pt x="1" y="48615"/>
                  </a:lnTo>
                  <a:lnTo>
                    <a:pt x="2796" y="48615"/>
                  </a:lnTo>
                  <a:lnTo>
                    <a:pt x="2796" y="0"/>
                  </a:lnTo>
                  <a:close/>
                </a:path>
              </a:pathLst>
            </a:custGeom>
            <a:solidFill>
              <a:schemeClr val="accent2">
                <a:lumMod val="50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23" name="Google Shape;3683;p78"/>
            <p:cNvSpPr/>
            <p:nvPr/>
          </p:nvSpPr>
          <p:spPr>
            <a:xfrm>
              <a:off x="3295926" y="3765891"/>
              <a:ext cx="146909" cy="84326"/>
            </a:xfrm>
            <a:custGeom>
              <a:avLst/>
              <a:gdLst/>
              <a:ahLst/>
              <a:cxnLst/>
              <a:rect l="l" t="t" r="r" b="b"/>
              <a:pathLst>
                <a:path w="11939" h="6853" extrusionOk="0">
                  <a:moveTo>
                    <a:pt x="1" y="1"/>
                  </a:moveTo>
                  <a:lnTo>
                    <a:pt x="8819" y="6853"/>
                  </a:lnTo>
                  <a:lnTo>
                    <a:pt x="11938" y="3427"/>
                  </a:lnTo>
                  <a:lnTo>
                    <a:pt x="1" y="1"/>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24" name="Google Shape;3684;p78"/>
            <p:cNvSpPr/>
            <p:nvPr/>
          </p:nvSpPr>
          <p:spPr>
            <a:xfrm>
              <a:off x="3462117" y="3765891"/>
              <a:ext cx="102082" cy="93432"/>
            </a:xfrm>
            <a:custGeom>
              <a:avLst/>
              <a:gdLst/>
              <a:ahLst/>
              <a:cxnLst/>
              <a:rect l="l" t="t" r="r" b="b"/>
              <a:pathLst>
                <a:path w="8296" h="7593" extrusionOk="0">
                  <a:moveTo>
                    <a:pt x="8296" y="1"/>
                  </a:moveTo>
                  <a:lnTo>
                    <a:pt x="1" y="3427"/>
                  </a:lnTo>
                  <a:lnTo>
                    <a:pt x="2489" y="7592"/>
                  </a:lnTo>
                  <a:lnTo>
                    <a:pt x="8296" y="1"/>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25" name="Google Shape;3685;p78"/>
            <p:cNvSpPr/>
            <p:nvPr/>
          </p:nvSpPr>
          <p:spPr>
            <a:xfrm>
              <a:off x="3238240" y="3327759"/>
              <a:ext cx="390524" cy="322674"/>
            </a:xfrm>
            <a:custGeom>
              <a:avLst/>
              <a:gdLst/>
              <a:ahLst/>
              <a:cxnLst/>
              <a:rect l="l" t="t" r="r" b="b"/>
              <a:pathLst>
                <a:path w="31737" h="26223" extrusionOk="0">
                  <a:moveTo>
                    <a:pt x="25280" y="1"/>
                  </a:moveTo>
                  <a:cubicBezTo>
                    <a:pt x="25096" y="1"/>
                    <a:pt x="24910" y="10"/>
                    <a:pt x="24722" y="29"/>
                  </a:cubicBezTo>
                  <a:lnTo>
                    <a:pt x="4563" y="2085"/>
                  </a:lnTo>
                  <a:cubicBezTo>
                    <a:pt x="1930" y="2356"/>
                    <a:pt x="1" y="4465"/>
                    <a:pt x="235" y="6809"/>
                  </a:cubicBezTo>
                  <a:lnTo>
                    <a:pt x="1840" y="22461"/>
                  </a:lnTo>
                  <a:cubicBezTo>
                    <a:pt x="2058" y="24622"/>
                    <a:pt x="4080" y="26223"/>
                    <a:pt x="6477" y="26223"/>
                  </a:cubicBezTo>
                  <a:cubicBezTo>
                    <a:pt x="6660" y="26223"/>
                    <a:pt x="6846" y="26213"/>
                    <a:pt x="7033" y="26194"/>
                  </a:cubicBezTo>
                  <a:lnTo>
                    <a:pt x="27175" y="24120"/>
                  </a:lnTo>
                  <a:cubicBezTo>
                    <a:pt x="29807" y="23850"/>
                    <a:pt x="31737" y="21740"/>
                    <a:pt x="31502" y="19414"/>
                  </a:cubicBezTo>
                  <a:lnTo>
                    <a:pt x="29898" y="3762"/>
                  </a:lnTo>
                  <a:cubicBezTo>
                    <a:pt x="29697" y="1586"/>
                    <a:pt x="27663" y="1"/>
                    <a:pt x="25280" y="1"/>
                  </a:cubicBezTo>
                  <a:close/>
                </a:path>
              </a:pathLst>
            </a:custGeom>
            <a:solidFill>
              <a:schemeClr val="accent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26" name="Google Shape;3686;p78"/>
            <p:cNvSpPr/>
            <p:nvPr/>
          </p:nvSpPr>
          <p:spPr>
            <a:xfrm>
              <a:off x="3475874" y="3012813"/>
              <a:ext cx="328630" cy="436015"/>
            </a:xfrm>
            <a:custGeom>
              <a:avLst/>
              <a:gdLst/>
              <a:ahLst/>
              <a:cxnLst/>
              <a:rect l="l" t="t" r="r" b="b"/>
              <a:pathLst>
                <a:path w="26707" h="35434" extrusionOk="0">
                  <a:moveTo>
                    <a:pt x="15256" y="1"/>
                  </a:moveTo>
                  <a:lnTo>
                    <a:pt x="11668" y="6150"/>
                  </a:lnTo>
                  <a:lnTo>
                    <a:pt x="16951" y="14066"/>
                  </a:lnTo>
                  <a:cubicBezTo>
                    <a:pt x="16951" y="14066"/>
                    <a:pt x="7484" y="23713"/>
                    <a:pt x="6691" y="23893"/>
                  </a:cubicBezTo>
                  <a:cubicBezTo>
                    <a:pt x="6548" y="23923"/>
                    <a:pt x="6233" y="23935"/>
                    <a:pt x="5812" y="23935"/>
                  </a:cubicBezTo>
                  <a:cubicBezTo>
                    <a:pt x="3942" y="23935"/>
                    <a:pt x="1" y="23695"/>
                    <a:pt x="1" y="23695"/>
                  </a:cubicBezTo>
                  <a:lnTo>
                    <a:pt x="1" y="23695"/>
                  </a:lnTo>
                  <a:lnTo>
                    <a:pt x="6312" y="35434"/>
                  </a:lnTo>
                  <a:cubicBezTo>
                    <a:pt x="6312" y="35434"/>
                    <a:pt x="26418" y="17961"/>
                    <a:pt x="26562" y="15166"/>
                  </a:cubicBezTo>
                  <a:cubicBezTo>
                    <a:pt x="26706" y="12389"/>
                    <a:pt x="15256" y="1"/>
                    <a:pt x="15256" y="1"/>
                  </a:cubicBezTo>
                  <a:close/>
                </a:path>
              </a:pathLst>
            </a:custGeom>
            <a:solidFill>
              <a:srgbClr val="FC870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27" name="Google Shape;3687;p78"/>
            <p:cNvSpPr/>
            <p:nvPr/>
          </p:nvSpPr>
          <p:spPr>
            <a:xfrm>
              <a:off x="3243790" y="2748821"/>
              <a:ext cx="524095" cy="422148"/>
            </a:xfrm>
            <a:custGeom>
              <a:avLst/>
              <a:gdLst/>
              <a:ahLst/>
              <a:cxnLst/>
              <a:rect l="l" t="t" r="r" b="b"/>
              <a:pathLst>
                <a:path w="42592" h="34307" extrusionOk="0">
                  <a:moveTo>
                    <a:pt x="16156" y="1"/>
                  </a:moveTo>
                  <a:cubicBezTo>
                    <a:pt x="15337" y="1"/>
                    <a:pt x="14416" y="130"/>
                    <a:pt x="13380" y="430"/>
                  </a:cubicBezTo>
                  <a:cubicBezTo>
                    <a:pt x="13380" y="430"/>
                    <a:pt x="10477" y="1476"/>
                    <a:pt x="10928" y="4361"/>
                  </a:cubicBezTo>
                  <a:cubicBezTo>
                    <a:pt x="10928" y="4361"/>
                    <a:pt x="9630" y="3416"/>
                    <a:pt x="7872" y="3416"/>
                  </a:cubicBezTo>
                  <a:cubicBezTo>
                    <a:pt x="6453" y="3416"/>
                    <a:pt x="4734" y="4031"/>
                    <a:pt x="3156" y="6254"/>
                  </a:cubicBezTo>
                  <a:cubicBezTo>
                    <a:pt x="3156" y="6254"/>
                    <a:pt x="1515" y="9031"/>
                    <a:pt x="4635" y="10636"/>
                  </a:cubicBezTo>
                  <a:cubicBezTo>
                    <a:pt x="4635" y="10636"/>
                    <a:pt x="0" y="10762"/>
                    <a:pt x="325" y="14909"/>
                  </a:cubicBezTo>
                  <a:cubicBezTo>
                    <a:pt x="325" y="14909"/>
                    <a:pt x="740" y="17181"/>
                    <a:pt x="2507" y="17254"/>
                  </a:cubicBezTo>
                  <a:cubicBezTo>
                    <a:pt x="2507" y="17254"/>
                    <a:pt x="307" y="17650"/>
                    <a:pt x="613" y="20121"/>
                  </a:cubicBezTo>
                  <a:cubicBezTo>
                    <a:pt x="891" y="22477"/>
                    <a:pt x="2392" y="22866"/>
                    <a:pt x="3352" y="22866"/>
                  </a:cubicBezTo>
                  <a:cubicBezTo>
                    <a:pt x="3824" y="22866"/>
                    <a:pt x="4166" y="22771"/>
                    <a:pt x="4166" y="22771"/>
                  </a:cubicBezTo>
                  <a:lnTo>
                    <a:pt x="6582" y="27261"/>
                  </a:lnTo>
                  <a:lnTo>
                    <a:pt x="25516" y="32418"/>
                  </a:lnTo>
                  <a:cubicBezTo>
                    <a:pt x="25516" y="32418"/>
                    <a:pt x="26267" y="34306"/>
                    <a:pt x="28006" y="34306"/>
                  </a:cubicBezTo>
                  <a:cubicBezTo>
                    <a:pt x="28554" y="34306"/>
                    <a:pt x="29200" y="34119"/>
                    <a:pt x="29952" y="33627"/>
                  </a:cubicBezTo>
                  <a:cubicBezTo>
                    <a:pt x="29952" y="33627"/>
                    <a:pt x="30643" y="33845"/>
                    <a:pt x="31471" y="33845"/>
                  </a:cubicBezTo>
                  <a:cubicBezTo>
                    <a:pt x="32650" y="33845"/>
                    <a:pt x="34106" y="33403"/>
                    <a:pt x="34243" y="31264"/>
                  </a:cubicBezTo>
                  <a:cubicBezTo>
                    <a:pt x="34243" y="31264"/>
                    <a:pt x="34883" y="31586"/>
                    <a:pt x="35742" y="31586"/>
                  </a:cubicBezTo>
                  <a:cubicBezTo>
                    <a:pt x="36735" y="31586"/>
                    <a:pt x="38021" y="31156"/>
                    <a:pt x="38950" y="29299"/>
                  </a:cubicBezTo>
                  <a:cubicBezTo>
                    <a:pt x="40680" y="25837"/>
                    <a:pt x="37525" y="25206"/>
                    <a:pt x="37525" y="25206"/>
                  </a:cubicBezTo>
                  <a:lnTo>
                    <a:pt x="37525" y="25206"/>
                  </a:lnTo>
                  <a:cubicBezTo>
                    <a:pt x="37525" y="25206"/>
                    <a:pt x="37628" y="25217"/>
                    <a:pt x="37801" y="25217"/>
                  </a:cubicBezTo>
                  <a:cubicBezTo>
                    <a:pt x="38591" y="25217"/>
                    <a:pt x="40853" y="24975"/>
                    <a:pt x="41636" y="22284"/>
                  </a:cubicBezTo>
                  <a:cubicBezTo>
                    <a:pt x="42592" y="19003"/>
                    <a:pt x="40049" y="18876"/>
                    <a:pt x="38391" y="18804"/>
                  </a:cubicBezTo>
                  <a:cubicBezTo>
                    <a:pt x="38391" y="18804"/>
                    <a:pt x="41853" y="17091"/>
                    <a:pt x="40825" y="14386"/>
                  </a:cubicBezTo>
                  <a:cubicBezTo>
                    <a:pt x="40171" y="12696"/>
                    <a:pt x="38869" y="12379"/>
                    <a:pt x="37985" y="12379"/>
                  </a:cubicBezTo>
                  <a:cubicBezTo>
                    <a:pt x="37455" y="12379"/>
                    <a:pt x="37074" y="12493"/>
                    <a:pt x="37074" y="12493"/>
                  </a:cubicBezTo>
                  <a:cubicBezTo>
                    <a:pt x="37074" y="12493"/>
                    <a:pt x="40031" y="10960"/>
                    <a:pt x="38481" y="8111"/>
                  </a:cubicBezTo>
                  <a:cubicBezTo>
                    <a:pt x="38481" y="8111"/>
                    <a:pt x="37427" y="6526"/>
                    <a:pt x="35327" y="6526"/>
                  </a:cubicBezTo>
                  <a:cubicBezTo>
                    <a:pt x="34559" y="6526"/>
                    <a:pt x="33650" y="6738"/>
                    <a:pt x="32602" y="7318"/>
                  </a:cubicBezTo>
                  <a:cubicBezTo>
                    <a:pt x="32602" y="7318"/>
                    <a:pt x="35073" y="3531"/>
                    <a:pt x="29212" y="2107"/>
                  </a:cubicBezTo>
                  <a:cubicBezTo>
                    <a:pt x="28139" y="1848"/>
                    <a:pt x="27231" y="1736"/>
                    <a:pt x="26463" y="1736"/>
                  </a:cubicBezTo>
                  <a:cubicBezTo>
                    <a:pt x="23166" y="1736"/>
                    <a:pt x="22455" y="3804"/>
                    <a:pt x="22396" y="5208"/>
                  </a:cubicBezTo>
                  <a:cubicBezTo>
                    <a:pt x="22396" y="5208"/>
                    <a:pt x="21347" y="1"/>
                    <a:pt x="16156" y="1"/>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28" name="Google Shape;3688;p78"/>
            <p:cNvSpPr/>
            <p:nvPr/>
          </p:nvSpPr>
          <p:spPr>
            <a:xfrm>
              <a:off x="3352074" y="3228716"/>
              <a:ext cx="140683" cy="143784"/>
            </a:xfrm>
            <a:custGeom>
              <a:avLst/>
              <a:gdLst/>
              <a:ahLst/>
              <a:cxnLst/>
              <a:rect l="l" t="t" r="r" b="b"/>
              <a:pathLst>
                <a:path w="11433" h="11685" extrusionOk="0">
                  <a:moveTo>
                    <a:pt x="4851" y="0"/>
                  </a:moveTo>
                  <a:lnTo>
                    <a:pt x="4851" y="4923"/>
                  </a:lnTo>
                  <a:lnTo>
                    <a:pt x="0" y="7033"/>
                  </a:lnTo>
                  <a:cubicBezTo>
                    <a:pt x="0" y="10765"/>
                    <a:pt x="2092" y="11685"/>
                    <a:pt x="6473" y="11685"/>
                  </a:cubicBezTo>
                  <a:cubicBezTo>
                    <a:pt x="10855" y="11685"/>
                    <a:pt x="11432" y="10964"/>
                    <a:pt x="11432" y="7231"/>
                  </a:cubicBezTo>
                  <a:lnTo>
                    <a:pt x="8096" y="4923"/>
                  </a:lnTo>
                  <a:lnTo>
                    <a:pt x="8096" y="0"/>
                  </a:lnTo>
                  <a:close/>
                </a:path>
              </a:pathLst>
            </a:custGeom>
            <a:solidFill>
              <a:srgbClr val="875F3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29" name="Google Shape;3689;p78"/>
            <p:cNvSpPr/>
            <p:nvPr/>
          </p:nvSpPr>
          <p:spPr>
            <a:xfrm>
              <a:off x="3236911" y="2912958"/>
              <a:ext cx="413153" cy="362801"/>
            </a:xfrm>
            <a:custGeom>
              <a:avLst/>
              <a:gdLst/>
              <a:ahLst/>
              <a:cxnLst/>
              <a:rect l="l" t="t" r="r" b="b"/>
              <a:pathLst>
                <a:path w="33576" h="29484" extrusionOk="0">
                  <a:moveTo>
                    <a:pt x="17204" y="0"/>
                  </a:moveTo>
                  <a:cubicBezTo>
                    <a:pt x="11582" y="0"/>
                    <a:pt x="6252" y="3206"/>
                    <a:pt x="3769" y="8585"/>
                  </a:cubicBezTo>
                  <a:lnTo>
                    <a:pt x="3733" y="8567"/>
                  </a:lnTo>
                  <a:cubicBezTo>
                    <a:pt x="3425" y="8437"/>
                    <a:pt x="3106" y="8375"/>
                    <a:pt x="2792" y="8375"/>
                  </a:cubicBezTo>
                  <a:cubicBezTo>
                    <a:pt x="1799" y="8375"/>
                    <a:pt x="857" y="8987"/>
                    <a:pt x="487" y="9973"/>
                  </a:cubicBezTo>
                  <a:cubicBezTo>
                    <a:pt x="0" y="11272"/>
                    <a:pt x="704" y="12714"/>
                    <a:pt x="2020" y="13147"/>
                  </a:cubicBezTo>
                  <a:cubicBezTo>
                    <a:pt x="2182" y="13201"/>
                    <a:pt x="2345" y="13255"/>
                    <a:pt x="2507" y="13273"/>
                  </a:cubicBezTo>
                  <a:cubicBezTo>
                    <a:pt x="1876" y="19945"/>
                    <a:pt x="5807" y="26202"/>
                    <a:pt x="12082" y="28546"/>
                  </a:cubicBezTo>
                  <a:cubicBezTo>
                    <a:pt x="13772" y="29179"/>
                    <a:pt x="15521" y="29484"/>
                    <a:pt x="17250" y="29484"/>
                  </a:cubicBezTo>
                  <a:cubicBezTo>
                    <a:pt x="21925" y="29484"/>
                    <a:pt x="26459" y="27261"/>
                    <a:pt x="29302" y="23299"/>
                  </a:cubicBezTo>
                  <a:cubicBezTo>
                    <a:pt x="29447" y="23371"/>
                    <a:pt x="29609" y="23461"/>
                    <a:pt x="29753" y="23515"/>
                  </a:cubicBezTo>
                  <a:cubicBezTo>
                    <a:pt x="30061" y="23645"/>
                    <a:pt x="30380" y="23707"/>
                    <a:pt x="30694" y="23707"/>
                  </a:cubicBezTo>
                  <a:cubicBezTo>
                    <a:pt x="31687" y="23707"/>
                    <a:pt x="32629" y="23095"/>
                    <a:pt x="32999" y="22109"/>
                  </a:cubicBezTo>
                  <a:cubicBezTo>
                    <a:pt x="33486" y="20811"/>
                    <a:pt x="32783" y="19368"/>
                    <a:pt x="31466" y="18935"/>
                  </a:cubicBezTo>
                  <a:lnTo>
                    <a:pt x="31430" y="18935"/>
                  </a:lnTo>
                  <a:cubicBezTo>
                    <a:pt x="33576" y="11488"/>
                    <a:pt x="29645" y="3644"/>
                    <a:pt x="22396" y="939"/>
                  </a:cubicBezTo>
                  <a:cubicBezTo>
                    <a:pt x="20687" y="303"/>
                    <a:pt x="18932" y="0"/>
                    <a:pt x="17204" y="0"/>
                  </a:cubicBezTo>
                  <a:close/>
                </a:path>
              </a:pathLst>
            </a:custGeom>
            <a:solidFill>
              <a:schemeClr val="accent2">
                <a:lumMod val="40000"/>
                <a:lumOff val="60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30" name="Google Shape;3690;p78"/>
            <p:cNvSpPr/>
            <p:nvPr/>
          </p:nvSpPr>
          <p:spPr>
            <a:xfrm>
              <a:off x="3306139" y="3304380"/>
              <a:ext cx="230546" cy="167976"/>
            </a:xfrm>
            <a:custGeom>
              <a:avLst/>
              <a:gdLst/>
              <a:ahLst/>
              <a:cxnLst/>
              <a:rect l="l" t="t" r="r" b="b"/>
              <a:pathLst>
                <a:path w="18736" h="13651" extrusionOk="0">
                  <a:moveTo>
                    <a:pt x="13795" y="0"/>
                  </a:moveTo>
                  <a:lnTo>
                    <a:pt x="10549" y="1425"/>
                  </a:lnTo>
                  <a:lnTo>
                    <a:pt x="4274" y="775"/>
                  </a:lnTo>
                  <a:lnTo>
                    <a:pt x="0" y="2543"/>
                  </a:lnTo>
                  <a:lnTo>
                    <a:pt x="9161" y="13650"/>
                  </a:lnTo>
                  <a:lnTo>
                    <a:pt x="13723" y="12839"/>
                  </a:lnTo>
                  <a:lnTo>
                    <a:pt x="18736" y="2633"/>
                  </a:lnTo>
                  <a:lnTo>
                    <a:pt x="13795" y="0"/>
                  </a:lnTo>
                  <a:close/>
                </a:path>
              </a:pathLst>
            </a:custGeom>
            <a:solidFill>
              <a:schemeClr val="accent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31" name="Google Shape;3691;p78"/>
            <p:cNvSpPr/>
            <p:nvPr/>
          </p:nvSpPr>
          <p:spPr>
            <a:xfrm>
              <a:off x="3267969" y="3311701"/>
              <a:ext cx="347038" cy="454239"/>
            </a:xfrm>
            <a:custGeom>
              <a:avLst/>
              <a:gdLst/>
              <a:ahLst/>
              <a:cxnLst/>
              <a:rect l="l" t="t" r="r" b="b"/>
              <a:pathLst>
                <a:path w="28203" h="36915" extrusionOk="0">
                  <a:moveTo>
                    <a:pt x="6781" y="0"/>
                  </a:moveTo>
                  <a:lnTo>
                    <a:pt x="939" y="2092"/>
                  </a:lnTo>
                  <a:lnTo>
                    <a:pt x="2147" y="17581"/>
                  </a:lnTo>
                  <a:lnTo>
                    <a:pt x="1768" y="26453"/>
                  </a:lnTo>
                  <a:cubicBezTo>
                    <a:pt x="1768" y="26453"/>
                    <a:pt x="1461" y="29320"/>
                    <a:pt x="722" y="31556"/>
                  </a:cubicBezTo>
                  <a:cubicBezTo>
                    <a:pt x="1" y="33774"/>
                    <a:pt x="668" y="34820"/>
                    <a:pt x="4924" y="36028"/>
                  </a:cubicBezTo>
                  <a:cubicBezTo>
                    <a:pt x="6686" y="36523"/>
                    <a:pt x="9835" y="36915"/>
                    <a:pt x="13236" y="36915"/>
                  </a:cubicBezTo>
                  <a:cubicBezTo>
                    <a:pt x="18015" y="36915"/>
                    <a:pt x="23290" y="36141"/>
                    <a:pt x="25913" y="33792"/>
                  </a:cubicBezTo>
                  <a:cubicBezTo>
                    <a:pt x="25913" y="33792"/>
                    <a:pt x="28203" y="31953"/>
                    <a:pt x="27319" y="29897"/>
                  </a:cubicBezTo>
                  <a:cubicBezTo>
                    <a:pt x="26436" y="27823"/>
                    <a:pt x="24542" y="17221"/>
                    <a:pt x="24506" y="15976"/>
                  </a:cubicBezTo>
                  <a:cubicBezTo>
                    <a:pt x="24488" y="14714"/>
                    <a:pt x="25246" y="2182"/>
                    <a:pt x="25246" y="2182"/>
                  </a:cubicBezTo>
                  <a:lnTo>
                    <a:pt x="18267" y="487"/>
                  </a:lnTo>
                  <a:cubicBezTo>
                    <a:pt x="18267" y="487"/>
                    <a:pt x="17095" y="4905"/>
                    <a:pt x="11992" y="5049"/>
                  </a:cubicBezTo>
                  <a:cubicBezTo>
                    <a:pt x="11938" y="5051"/>
                    <a:pt x="11885" y="5051"/>
                    <a:pt x="11832" y="5051"/>
                  </a:cubicBezTo>
                  <a:cubicBezTo>
                    <a:pt x="7503" y="5051"/>
                    <a:pt x="6781" y="0"/>
                    <a:pt x="6781" y="0"/>
                  </a:cubicBezTo>
                  <a:close/>
                </a:path>
              </a:pathLst>
            </a:custGeom>
            <a:solidFill>
              <a:srgbClr val="FC870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32" name="Google Shape;3692;p78"/>
            <p:cNvSpPr/>
            <p:nvPr/>
          </p:nvSpPr>
          <p:spPr>
            <a:xfrm>
              <a:off x="3267969" y="3311701"/>
              <a:ext cx="347038" cy="454239"/>
            </a:xfrm>
            <a:custGeom>
              <a:avLst/>
              <a:gdLst/>
              <a:ahLst/>
              <a:cxnLst/>
              <a:rect l="l" t="t" r="r" b="b"/>
              <a:pathLst>
                <a:path w="28203" h="36915" extrusionOk="0">
                  <a:moveTo>
                    <a:pt x="6781" y="0"/>
                  </a:moveTo>
                  <a:lnTo>
                    <a:pt x="939" y="2092"/>
                  </a:lnTo>
                  <a:lnTo>
                    <a:pt x="2147" y="17581"/>
                  </a:lnTo>
                  <a:lnTo>
                    <a:pt x="1768" y="26453"/>
                  </a:lnTo>
                  <a:cubicBezTo>
                    <a:pt x="1768" y="26453"/>
                    <a:pt x="1461" y="29320"/>
                    <a:pt x="722" y="31556"/>
                  </a:cubicBezTo>
                  <a:cubicBezTo>
                    <a:pt x="1" y="33774"/>
                    <a:pt x="668" y="34820"/>
                    <a:pt x="4924" y="36028"/>
                  </a:cubicBezTo>
                  <a:cubicBezTo>
                    <a:pt x="6686" y="36523"/>
                    <a:pt x="9835" y="36915"/>
                    <a:pt x="13236" y="36915"/>
                  </a:cubicBezTo>
                  <a:cubicBezTo>
                    <a:pt x="18015" y="36915"/>
                    <a:pt x="23290" y="36141"/>
                    <a:pt x="25913" y="33792"/>
                  </a:cubicBezTo>
                  <a:cubicBezTo>
                    <a:pt x="25913" y="33792"/>
                    <a:pt x="28203" y="31953"/>
                    <a:pt x="27319" y="29897"/>
                  </a:cubicBezTo>
                  <a:cubicBezTo>
                    <a:pt x="27265" y="29735"/>
                    <a:pt x="27193" y="29537"/>
                    <a:pt x="27121" y="29284"/>
                  </a:cubicBezTo>
                  <a:cubicBezTo>
                    <a:pt x="26724" y="29302"/>
                    <a:pt x="26328" y="29320"/>
                    <a:pt x="25913" y="29320"/>
                  </a:cubicBezTo>
                  <a:cubicBezTo>
                    <a:pt x="15743" y="29320"/>
                    <a:pt x="7664" y="19727"/>
                    <a:pt x="8061" y="9900"/>
                  </a:cubicBezTo>
                  <a:cubicBezTo>
                    <a:pt x="8133" y="7952"/>
                    <a:pt x="8512" y="6041"/>
                    <a:pt x="9179" y="4238"/>
                  </a:cubicBezTo>
                  <a:cubicBezTo>
                    <a:pt x="7196" y="2795"/>
                    <a:pt x="6781" y="0"/>
                    <a:pt x="6781" y="0"/>
                  </a:cubicBezTo>
                  <a:close/>
                </a:path>
              </a:pathLst>
            </a:custGeom>
            <a:solidFill>
              <a:srgbClr val="FC870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33" name="Google Shape;3693;p78"/>
            <p:cNvSpPr/>
            <p:nvPr/>
          </p:nvSpPr>
          <p:spPr>
            <a:xfrm>
              <a:off x="3352074" y="3279967"/>
              <a:ext cx="77226" cy="100298"/>
            </a:xfrm>
            <a:custGeom>
              <a:avLst/>
              <a:gdLst/>
              <a:ahLst/>
              <a:cxnLst/>
              <a:rect l="l" t="t" r="r" b="b"/>
              <a:pathLst>
                <a:path w="6276" h="8151" extrusionOk="0">
                  <a:moveTo>
                    <a:pt x="3282" y="1"/>
                  </a:moveTo>
                  <a:lnTo>
                    <a:pt x="0" y="2741"/>
                  </a:lnTo>
                  <a:lnTo>
                    <a:pt x="1262" y="8151"/>
                  </a:lnTo>
                  <a:lnTo>
                    <a:pt x="6275" y="3463"/>
                  </a:lnTo>
                  <a:lnTo>
                    <a:pt x="3534" y="325"/>
                  </a:lnTo>
                  <a:lnTo>
                    <a:pt x="3282" y="1"/>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34" name="Google Shape;3694;p78"/>
            <p:cNvSpPr/>
            <p:nvPr/>
          </p:nvSpPr>
          <p:spPr>
            <a:xfrm>
              <a:off x="3274405" y="3718849"/>
              <a:ext cx="337059" cy="91402"/>
            </a:xfrm>
            <a:custGeom>
              <a:avLst/>
              <a:gdLst/>
              <a:ahLst/>
              <a:cxnLst/>
              <a:rect l="l" t="t" r="r" b="b"/>
              <a:pathLst>
                <a:path w="27392" h="7428" extrusionOk="0">
                  <a:moveTo>
                    <a:pt x="25101" y="1"/>
                  </a:moveTo>
                  <a:lnTo>
                    <a:pt x="1588" y="866"/>
                  </a:lnTo>
                  <a:lnTo>
                    <a:pt x="1" y="3319"/>
                  </a:lnTo>
                  <a:cubicBezTo>
                    <a:pt x="1" y="3319"/>
                    <a:pt x="5909" y="7427"/>
                    <a:pt x="13985" y="7427"/>
                  </a:cubicBezTo>
                  <a:cubicBezTo>
                    <a:pt x="18062" y="7427"/>
                    <a:pt x="22691" y="6380"/>
                    <a:pt x="27391" y="3229"/>
                  </a:cubicBezTo>
                  <a:lnTo>
                    <a:pt x="25101" y="1"/>
                  </a:lnTo>
                  <a:close/>
                </a:path>
              </a:pathLst>
            </a:custGeom>
            <a:solidFill>
              <a:srgbClr val="FC870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35" name="Google Shape;3695;p78"/>
            <p:cNvSpPr/>
            <p:nvPr/>
          </p:nvSpPr>
          <p:spPr>
            <a:xfrm>
              <a:off x="3276632" y="2858607"/>
              <a:ext cx="386968" cy="308216"/>
            </a:xfrm>
            <a:custGeom>
              <a:avLst/>
              <a:gdLst/>
              <a:ahLst/>
              <a:cxnLst/>
              <a:rect l="l" t="t" r="r" b="b"/>
              <a:pathLst>
                <a:path w="31448" h="25048" extrusionOk="0">
                  <a:moveTo>
                    <a:pt x="8475" y="1"/>
                  </a:moveTo>
                  <a:lnTo>
                    <a:pt x="3048" y="5897"/>
                  </a:lnTo>
                  <a:lnTo>
                    <a:pt x="505" y="12984"/>
                  </a:lnTo>
                  <a:lnTo>
                    <a:pt x="0" y="15021"/>
                  </a:lnTo>
                  <a:lnTo>
                    <a:pt x="1028" y="15292"/>
                  </a:lnTo>
                  <a:lnTo>
                    <a:pt x="3877" y="9071"/>
                  </a:lnTo>
                  <a:cubicBezTo>
                    <a:pt x="3877" y="9071"/>
                    <a:pt x="4113" y="11634"/>
                    <a:pt x="6662" y="11634"/>
                  </a:cubicBezTo>
                  <a:cubicBezTo>
                    <a:pt x="6933" y="11634"/>
                    <a:pt x="7230" y="11605"/>
                    <a:pt x="7556" y="11541"/>
                  </a:cubicBezTo>
                  <a:cubicBezTo>
                    <a:pt x="7556" y="11541"/>
                    <a:pt x="9846" y="10982"/>
                    <a:pt x="10080" y="9197"/>
                  </a:cubicBezTo>
                  <a:cubicBezTo>
                    <a:pt x="10116" y="10081"/>
                    <a:pt x="10441" y="11559"/>
                    <a:pt x="12406" y="11631"/>
                  </a:cubicBezTo>
                  <a:cubicBezTo>
                    <a:pt x="12455" y="11633"/>
                    <a:pt x="12503" y="11634"/>
                    <a:pt x="12550" y="11634"/>
                  </a:cubicBezTo>
                  <a:cubicBezTo>
                    <a:pt x="14267" y="11634"/>
                    <a:pt x="14975" y="10693"/>
                    <a:pt x="15273" y="10027"/>
                  </a:cubicBezTo>
                  <a:lnTo>
                    <a:pt x="15273" y="10027"/>
                  </a:lnTo>
                  <a:cubicBezTo>
                    <a:pt x="15129" y="10838"/>
                    <a:pt x="15273" y="12208"/>
                    <a:pt x="17401" y="13074"/>
                  </a:cubicBezTo>
                  <a:cubicBezTo>
                    <a:pt x="17946" y="13289"/>
                    <a:pt x="18397" y="13379"/>
                    <a:pt x="18773" y="13379"/>
                  </a:cubicBezTo>
                  <a:cubicBezTo>
                    <a:pt x="19406" y="13379"/>
                    <a:pt x="19823" y="13125"/>
                    <a:pt x="20106" y="12785"/>
                  </a:cubicBezTo>
                  <a:lnTo>
                    <a:pt x="20106" y="12785"/>
                  </a:lnTo>
                  <a:cubicBezTo>
                    <a:pt x="20034" y="13561"/>
                    <a:pt x="20268" y="14444"/>
                    <a:pt x="21512" y="14985"/>
                  </a:cubicBezTo>
                  <a:cubicBezTo>
                    <a:pt x="22004" y="15210"/>
                    <a:pt x="22408" y="15292"/>
                    <a:pt x="22733" y="15292"/>
                  </a:cubicBezTo>
                  <a:cubicBezTo>
                    <a:pt x="22825" y="15292"/>
                    <a:pt x="22911" y="15286"/>
                    <a:pt x="22991" y="15274"/>
                  </a:cubicBezTo>
                  <a:lnTo>
                    <a:pt x="22991" y="15274"/>
                  </a:lnTo>
                  <a:cubicBezTo>
                    <a:pt x="22612" y="16103"/>
                    <a:pt x="23352" y="18015"/>
                    <a:pt x="25029" y="18538"/>
                  </a:cubicBezTo>
                  <a:cubicBezTo>
                    <a:pt x="25029" y="18538"/>
                    <a:pt x="25314" y="18607"/>
                    <a:pt x="25724" y="18607"/>
                  </a:cubicBezTo>
                  <a:cubicBezTo>
                    <a:pt x="26493" y="18607"/>
                    <a:pt x="27698" y="18362"/>
                    <a:pt x="28274" y="16951"/>
                  </a:cubicBezTo>
                  <a:lnTo>
                    <a:pt x="28274" y="16951"/>
                  </a:lnTo>
                  <a:cubicBezTo>
                    <a:pt x="28274" y="16952"/>
                    <a:pt x="26850" y="23136"/>
                    <a:pt x="26147" y="24362"/>
                  </a:cubicBezTo>
                  <a:lnTo>
                    <a:pt x="27283" y="25047"/>
                  </a:lnTo>
                  <a:lnTo>
                    <a:pt x="28202" y="23316"/>
                  </a:lnTo>
                  <a:lnTo>
                    <a:pt x="31448" y="16716"/>
                  </a:lnTo>
                  <a:lnTo>
                    <a:pt x="26309" y="5410"/>
                  </a:lnTo>
                  <a:lnTo>
                    <a:pt x="8475" y="1"/>
                  </a:ln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36" name="Google Shape;3696;p78"/>
            <p:cNvSpPr/>
            <p:nvPr/>
          </p:nvSpPr>
          <p:spPr>
            <a:xfrm>
              <a:off x="3136613" y="3319810"/>
              <a:ext cx="184181" cy="312350"/>
            </a:xfrm>
            <a:custGeom>
              <a:avLst/>
              <a:gdLst/>
              <a:ahLst/>
              <a:cxnLst/>
              <a:rect l="l" t="t" r="r" b="b"/>
              <a:pathLst>
                <a:path w="14968" h="25384" extrusionOk="0">
                  <a:moveTo>
                    <a:pt x="12789" y="0"/>
                  </a:moveTo>
                  <a:cubicBezTo>
                    <a:pt x="12159" y="0"/>
                    <a:pt x="11334" y="200"/>
                    <a:pt x="10261" y="766"/>
                  </a:cubicBezTo>
                  <a:cubicBezTo>
                    <a:pt x="6619" y="2695"/>
                    <a:pt x="1" y="21286"/>
                    <a:pt x="2994" y="24027"/>
                  </a:cubicBezTo>
                  <a:cubicBezTo>
                    <a:pt x="3933" y="24898"/>
                    <a:pt x="4976" y="25384"/>
                    <a:pt x="6053" y="25384"/>
                  </a:cubicBezTo>
                  <a:cubicBezTo>
                    <a:pt x="8387" y="25384"/>
                    <a:pt x="10878" y="23097"/>
                    <a:pt x="12804" y="17481"/>
                  </a:cubicBezTo>
                  <a:cubicBezTo>
                    <a:pt x="14967" y="11116"/>
                    <a:pt x="14679" y="1126"/>
                    <a:pt x="14679" y="1126"/>
                  </a:cubicBezTo>
                  <a:cubicBezTo>
                    <a:pt x="14679" y="1126"/>
                    <a:pt x="14286" y="0"/>
                    <a:pt x="12789" y="0"/>
                  </a:cubicBezTo>
                  <a:close/>
                </a:path>
              </a:pathLst>
            </a:custGeom>
            <a:solidFill>
              <a:srgbClr val="FC870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37" name="Google Shape;3697;p78"/>
            <p:cNvSpPr/>
            <p:nvPr/>
          </p:nvSpPr>
          <p:spPr>
            <a:xfrm>
              <a:off x="3162355" y="3319884"/>
              <a:ext cx="158439" cy="312375"/>
            </a:xfrm>
            <a:custGeom>
              <a:avLst/>
              <a:gdLst/>
              <a:ahLst/>
              <a:cxnLst/>
              <a:rect l="l" t="t" r="r" b="b"/>
              <a:pathLst>
                <a:path w="12876" h="25386" extrusionOk="0">
                  <a:moveTo>
                    <a:pt x="10692" y="0"/>
                  </a:moveTo>
                  <a:cubicBezTo>
                    <a:pt x="10298" y="0"/>
                    <a:pt x="9828" y="78"/>
                    <a:pt x="9269" y="273"/>
                  </a:cubicBezTo>
                  <a:cubicBezTo>
                    <a:pt x="9522" y="1607"/>
                    <a:pt x="9630" y="2960"/>
                    <a:pt x="9576" y="4312"/>
                  </a:cubicBezTo>
                  <a:cubicBezTo>
                    <a:pt x="9305" y="11020"/>
                    <a:pt x="5573" y="16447"/>
                    <a:pt x="271" y="19495"/>
                  </a:cubicBezTo>
                  <a:cubicBezTo>
                    <a:pt x="1" y="21659"/>
                    <a:pt x="145" y="23336"/>
                    <a:pt x="902" y="24021"/>
                  </a:cubicBezTo>
                  <a:cubicBezTo>
                    <a:pt x="1841" y="24897"/>
                    <a:pt x="2885" y="25386"/>
                    <a:pt x="3961" y="25386"/>
                  </a:cubicBezTo>
                  <a:cubicBezTo>
                    <a:pt x="6296" y="25386"/>
                    <a:pt x="8787" y="23090"/>
                    <a:pt x="10712" y="17475"/>
                  </a:cubicBezTo>
                  <a:cubicBezTo>
                    <a:pt x="12875" y="11110"/>
                    <a:pt x="12587" y="1120"/>
                    <a:pt x="12587" y="1120"/>
                  </a:cubicBezTo>
                  <a:cubicBezTo>
                    <a:pt x="12587" y="1120"/>
                    <a:pt x="12191" y="0"/>
                    <a:pt x="10692" y="0"/>
                  </a:cubicBezTo>
                  <a:close/>
                </a:path>
              </a:pathLst>
            </a:custGeom>
            <a:solidFill>
              <a:srgbClr val="FC870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38" name="Google Shape;3698;p78"/>
            <p:cNvSpPr/>
            <p:nvPr/>
          </p:nvSpPr>
          <p:spPr>
            <a:xfrm>
              <a:off x="3226698" y="3306816"/>
              <a:ext cx="125609" cy="331201"/>
            </a:xfrm>
            <a:custGeom>
              <a:avLst/>
              <a:gdLst/>
              <a:ahLst/>
              <a:cxnLst/>
              <a:rect l="l" t="t" r="r" b="b"/>
              <a:pathLst>
                <a:path w="10208" h="26916" extrusionOk="0">
                  <a:moveTo>
                    <a:pt x="10207" y="0"/>
                  </a:moveTo>
                  <a:cubicBezTo>
                    <a:pt x="10207" y="0"/>
                    <a:pt x="4004" y="794"/>
                    <a:pt x="4004" y="1046"/>
                  </a:cubicBezTo>
                  <a:cubicBezTo>
                    <a:pt x="4761" y="24704"/>
                    <a:pt x="1" y="26057"/>
                    <a:pt x="3048" y="26652"/>
                  </a:cubicBezTo>
                  <a:cubicBezTo>
                    <a:pt x="4032" y="26848"/>
                    <a:pt x="4733" y="26915"/>
                    <a:pt x="5232" y="26915"/>
                  </a:cubicBezTo>
                  <a:cubicBezTo>
                    <a:pt x="6289" y="26915"/>
                    <a:pt x="6438" y="26616"/>
                    <a:pt x="6438" y="26616"/>
                  </a:cubicBezTo>
                  <a:cubicBezTo>
                    <a:pt x="9756" y="20575"/>
                    <a:pt x="10207" y="1"/>
                    <a:pt x="10207" y="0"/>
                  </a:cubicBezTo>
                  <a:close/>
                </a:path>
              </a:pathLst>
            </a:custGeom>
            <a:solidFill>
              <a:srgbClr val="00206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39" name="Google Shape;3699;p78"/>
            <p:cNvSpPr/>
            <p:nvPr/>
          </p:nvSpPr>
          <p:spPr>
            <a:xfrm>
              <a:off x="3478545" y="3293502"/>
              <a:ext cx="163976" cy="321419"/>
            </a:xfrm>
            <a:custGeom>
              <a:avLst/>
              <a:gdLst/>
              <a:ahLst/>
              <a:cxnLst/>
              <a:rect l="l" t="t" r="r" b="b"/>
              <a:pathLst>
                <a:path w="13326" h="26121" extrusionOk="0">
                  <a:moveTo>
                    <a:pt x="0" y="0"/>
                  </a:moveTo>
                  <a:cubicBezTo>
                    <a:pt x="0" y="1"/>
                    <a:pt x="2976" y="20377"/>
                    <a:pt x="7033" y="25931"/>
                  </a:cubicBezTo>
                  <a:cubicBezTo>
                    <a:pt x="7033" y="25931"/>
                    <a:pt x="7156" y="26121"/>
                    <a:pt x="7777" y="26121"/>
                  </a:cubicBezTo>
                  <a:cubicBezTo>
                    <a:pt x="8270" y="26121"/>
                    <a:pt x="9078" y="26001"/>
                    <a:pt x="10387" y="25570"/>
                  </a:cubicBezTo>
                  <a:cubicBezTo>
                    <a:pt x="13326" y="24578"/>
                    <a:pt x="8457" y="23839"/>
                    <a:pt x="6275" y="271"/>
                  </a:cubicBezTo>
                  <a:cubicBezTo>
                    <a:pt x="6257" y="19"/>
                    <a:pt x="1" y="0"/>
                    <a:pt x="0" y="0"/>
                  </a:cubicBezTo>
                  <a:close/>
                </a:path>
              </a:pathLst>
            </a:custGeom>
            <a:solidFill>
              <a:srgbClr val="00206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40" name="Google Shape;3700;p78"/>
            <p:cNvSpPr/>
            <p:nvPr/>
          </p:nvSpPr>
          <p:spPr>
            <a:xfrm>
              <a:off x="3250225" y="3390576"/>
              <a:ext cx="95204" cy="95733"/>
            </a:xfrm>
            <a:custGeom>
              <a:avLst/>
              <a:gdLst/>
              <a:ahLst/>
              <a:cxnLst/>
              <a:rect l="l" t="t" r="r" b="b"/>
              <a:pathLst>
                <a:path w="7737" h="7780" extrusionOk="0">
                  <a:moveTo>
                    <a:pt x="3742" y="0"/>
                  </a:moveTo>
                  <a:cubicBezTo>
                    <a:pt x="2949" y="0"/>
                    <a:pt x="2155" y="208"/>
                    <a:pt x="1443" y="623"/>
                  </a:cubicBezTo>
                  <a:cubicBezTo>
                    <a:pt x="0" y="1164"/>
                    <a:pt x="217" y="4716"/>
                    <a:pt x="722" y="6249"/>
                  </a:cubicBezTo>
                  <a:cubicBezTo>
                    <a:pt x="1034" y="7207"/>
                    <a:pt x="1938" y="7779"/>
                    <a:pt x="3161" y="7779"/>
                  </a:cubicBezTo>
                  <a:cubicBezTo>
                    <a:pt x="3918" y="7779"/>
                    <a:pt x="4797" y="7560"/>
                    <a:pt x="5734" y="7078"/>
                  </a:cubicBezTo>
                  <a:cubicBezTo>
                    <a:pt x="6925" y="6447"/>
                    <a:pt x="6420" y="6140"/>
                    <a:pt x="5572" y="5978"/>
                  </a:cubicBezTo>
                  <a:cubicBezTo>
                    <a:pt x="6077" y="5870"/>
                    <a:pt x="6528" y="5617"/>
                    <a:pt x="6871" y="5239"/>
                  </a:cubicBezTo>
                  <a:cubicBezTo>
                    <a:pt x="7466" y="4572"/>
                    <a:pt x="6672" y="4211"/>
                    <a:pt x="5698" y="4013"/>
                  </a:cubicBezTo>
                  <a:cubicBezTo>
                    <a:pt x="5987" y="3958"/>
                    <a:pt x="6257" y="3886"/>
                    <a:pt x="6546" y="3796"/>
                  </a:cubicBezTo>
                  <a:cubicBezTo>
                    <a:pt x="7736" y="1939"/>
                    <a:pt x="4797" y="1795"/>
                    <a:pt x="4130" y="1795"/>
                  </a:cubicBezTo>
                  <a:lnTo>
                    <a:pt x="5734" y="1795"/>
                  </a:lnTo>
                  <a:cubicBezTo>
                    <a:pt x="7339" y="1614"/>
                    <a:pt x="6041" y="623"/>
                    <a:pt x="6041" y="623"/>
                  </a:cubicBezTo>
                  <a:cubicBezTo>
                    <a:pt x="5329" y="208"/>
                    <a:pt x="4535" y="0"/>
                    <a:pt x="3742" y="0"/>
                  </a:cubicBezTo>
                  <a:close/>
                </a:path>
              </a:pathLst>
            </a:custGeom>
            <a:solidFill>
              <a:srgbClr val="A07A47"/>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41" name="Google Shape;3701;p78"/>
            <p:cNvSpPr/>
            <p:nvPr/>
          </p:nvSpPr>
          <p:spPr>
            <a:xfrm>
              <a:off x="3429288" y="3283289"/>
              <a:ext cx="77669" cy="102082"/>
            </a:xfrm>
            <a:custGeom>
              <a:avLst/>
              <a:gdLst/>
              <a:ahLst/>
              <a:cxnLst/>
              <a:rect l="l" t="t" r="r" b="b"/>
              <a:pathLst>
                <a:path w="6312" h="8296" extrusionOk="0">
                  <a:moveTo>
                    <a:pt x="3282" y="1"/>
                  </a:moveTo>
                  <a:lnTo>
                    <a:pt x="2993" y="308"/>
                  </a:lnTo>
                  <a:lnTo>
                    <a:pt x="0" y="3193"/>
                  </a:lnTo>
                  <a:lnTo>
                    <a:pt x="4598" y="8296"/>
                  </a:lnTo>
                  <a:lnTo>
                    <a:pt x="6311" y="2994"/>
                  </a:lnTo>
                  <a:lnTo>
                    <a:pt x="3282" y="1"/>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grpSp>
          <p:nvGrpSpPr>
            <p:cNvPr id="342" name="Google Shape;3844;p78"/>
            <p:cNvGrpSpPr/>
            <p:nvPr/>
          </p:nvGrpSpPr>
          <p:grpSpPr>
            <a:xfrm rot="544349">
              <a:off x="3241243" y="2962658"/>
              <a:ext cx="410746" cy="270757"/>
              <a:chOff x="3299177" y="1867368"/>
              <a:chExt cx="849974" cy="560175"/>
            </a:xfrm>
          </p:grpSpPr>
          <p:sp>
            <p:nvSpPr>
              <p:cNvPr id="343" name="Google Shape;3845;p78"/>
              <p:cNvSpPr/>
              <p:nvPr/>
            </p:nvSpPr>
            <p:spPr>
              <a:xfrm>
                <a:off x="4073741" y="2222319"/>
                <a:ext cx="75409" cy="66270"/>
              </a:xfrm>
              <a:custGeom>
                <a:avLst/>
                <a:gdLst/>
                <a:ahLst/>
                <a:cxnLst/>
                <a:rect l="l" t="t" r="r" b="b"/>
                <a:pathLst>
                  <a:path w="1972" h="1733" extrusionOk="0">
                    <a:moveTo>
                      <a:pt x="1492" y="1"/>
                    </a:moveTo>
                    <a:lnTo>
                      <a:pt x="1279" y="54"/>
                    </a:lnTo>
                    <a:cubicBezTo>
                      <a:pt x="1199" y="81"/>
                      <a:pt x="1119" y="108"/>
                      <a:pt x="1039" y="134"/>
                    </a:cubicBezTo>
                    <a:cubicBezTo>
                      <a:pt x="959" y="161"/>
                      <a:pt x="879" y="188"/>
                      <a:pt x="800" y="241"/>
                    </a:cubicBezTo>
                    <a:lnTo>
                      <a:pt x="586" y="401"/>
                    </a:lnTo>
                    <a:lnTo>
                      <a:pt x="373" y="614"/>
                    </a:lnTo>
                    <a:cubicBezTo>
                      <a:pt x="320" y="694"/>
                      <a:pt x="267" y="747"/>
                      <a:pt x="240" y="827"/>
                    </a:cubicBezTo>
                    <a:cubicBezTo>
                      <a:pt x="187" y="907"/>
                      <a:pt x="133" y="987"/>
                      <a:pt x="107" y="1067"/>
                    </a:cubicBezTo>
                    <a:cubicBezTo>
                      <a:pt x="80" y="1147"/>
                      <a:pt x="53" y="1227"/>
                      <a:pt x="53" y="1280"/>
                    </a:cubicBezTo>
                    <a:cubicBezTo>
                      <a:pt x="27" y="1387"/>
                      <a:pt x="0" y="1493"/>
                      <a:pt x="27" y="1626"/>
                    </a:cubicBezTo>
                    <a:lnTo>
                      <a:pt x="27" y="1733"/>
                    </a:lnTo>
                    <a:cubicBezTo>
                      <a:pt x="27" y="1733"/>
                      <a:pt x="53" y="1706"/>
                      <a:pt x="80" y="1600"/>
                    </a:cubicBezTo>
                    <a:cubicBezTo>
                      <a:pt x="133" y="1520"/>
                      <a:pt x="160" y="1413"/>
                      <a:pt x="240" y="1333"/>
                    </a:cubicBezTo>
                    <a:cubicBezTo>
                      <a:pt x="267" y="1280"/>
                      <a:pt x="293" y="1227"/>
                      <a:pt x="347" y="1147"/>
                    </a:cubicBezTo>
                    <a:cubicBezTo>
                      <a:pt x="373" y="1093"/>
                      <a:pt x="427" y="1040"/>
                      <a:pt x="453" y="987"/>
                    </a:cubicBezTo>
                    <a:cubicBezTo>
                      <a:pt x="506" y="934"/>
                      <a:pt x="560" y="854"/>
                      <a:pt x="613" y="800"/>
                    </a:cubicBezTo>
                    <a:lnTo>
                      <a:pt x="800" y="640"/>
                    </a:lnTo>
                    <a:cubicBezTo>
                      <a:pt x="906" y="561"/>
                      <a:pt x="1039" y="454"/>
                      <a:pt x="1173" y="374"/>
                    </a:cubicBezTo>
                    <a:cubicBezTo>
                      <a:pt x="1226" y="347"/>
                      <a:pt x="1306" y="294"/>
                      <a:pt x="1359" y="267"/>
                    </a:cubicBezTo>
                    <a:lnTo>
                      <a:pt x="1546" y="188"/>
                    </a:lnTo>
                    <a:cubicBezTo>
                      <a:pt x="1679" y="134"/>
                      <a:pt x="1759" y="108"/>
                      <a:pt x="1839" y="81"/>
                    </a:cubicBezTo>
                    <a:lnTo>
                      <a:pt x="1972" y="28"/>
                    </a:lnTo>
                    <a:lnTo>
                      <a:pt x="1839" y="1"/>
                    </a:lnTo>
                    <a:close/>
                  </a:path>
                </a:pathLst>
              </a:custGeom>
              <a:solidFill>
                <a:srgbClr val="8F5B4A"/>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44" name="Google Shape;3846;p78"/>
              <p:cNvSpPr/>
              <p:nvPr/>
            </p:nvSpPr>
            <p:spPr>
              <a:xfrm>
                <a:off x="3299177" y="2082095"/>
                <a:ext cx="74415" cy="75448"/>
              </a:xfrm>
              <a:custGeom>
                <a:avLst/>
                <a:gdLst/>
                <a:ahLst/>
                <a:cxnLst/>
                <a:rect l="l" t="t" r="r" b="b"/>
                <a:pathLst>
                  <a:path w="1946" h="1973" extrusionOk="0">
                    <a:moveTo>
                      <a:pt x="1" y="1"/>
                    </a:moveTo>
                    <a:lnTo>
                      <a:pt x="134" y="54"/>
                    </a:lnTo>
                    <a:lnTo>
                      <a:pt x="267" y="107"/>
                    </a:lnTo>
                    <a:cubicBezTo>
                      <a:pt x="321" y="134"/>
                      <a:pt x="374" y="161"/>
                      <a:pt x="427" y="214"/>
                    </a:cubicBezTo>
                    <a:cubicBezTo>
                      <a:pt x="480" y="241"/>
                      <a:pt x="534" y="294"/>
                      <a:pt x="587" y="320"/>
                    </a:cubicBezTo>
                    <a:cubicBezTo>
                      <a:pt x="640" y="374"/>
                      <a:pt x="720" y="400"/>
                      <a:pt x="747" y="454"/>
                    </a:cubicBezTo>
                    <a:cubicBezTo>
                      <a:pt x="827" y="507"/>
                      <a:pt x="880" y="560"/>
                      <a:pt x="933" y="640"/>
                    </a:cubicBezTo>
                    <a:lnTo>
                      <a:pt x="1093" y="827"/>
                    </a:lnTo>
                    <a:cubicBezTo>
                      <a:pt x="1200" y="960"/>
                      <a:pt x="1307" y="1093"/>
                      <a:pt x="1413" y="1226"/>
                    </a:cubicBezTo>
                    <a:cubicBezTo>
                      <a:pt x="1440" y="1306"/>
                      <a:pt x="1493" y="1360"/>
                      <a:pt x="1546" y="1413"/>
                    </a:cubicBezTo>
                    <a:cubicBezTo>
                      <a:pt x="1573" y="1493"/>
                      <a:pt x="1626" y="1546"/>
                      <a:pt x="1653" y="1599"/>
                    </a:cubicBezTo>
                    <a:cubicBezTo>
                      <a:pt x="1759" y="1733"/>
                      <a:pt x="1839" y="1839"/>
                      <a:pt x="1946" y="1972"/>
                    </a:cubicBezTo>
                    <a:cubicBezTo>
                      <a:pt x="1919" y="1813"/>
                      <a:pt x="1893" y="1653"/>
                      <a:pt x="1839" y="1520"/>
                    </a:cubicBezTo>
                    <a:cubicBezTo>
                      <a:pt x="1786" y="1360"/>
                      <a:pt x="1733" y="1226"/>
                      <a:pt x="1653" y="1093"/>
                    </a:cubicBezTo>
                    <a:cubicBezTo>
                      <a:pt x="1600" y="987"/>
                      <a:pt x="1573" y="907"/>
                      <a:pt x="1520" y="853"/>
                    </a:cubicBezTo>
                    <a:lnTo>
                      <a:pt x="1360" y="614"/>
                    </a:lnTo>
                    <a:cubicBezTo>
                      <a:pt x="1280" y="534"/>
                      <a:pt x="1227" y="480"/>
                      <a:pt x="1147" y="400"/>
                    </a:cubicBezTo>
                    <a:cubicBezTo>
                      <a:pt x="1093" y="347"/>
                      <a:pt x="1013" y="267"/>
                      <a:pt x="933" y="241"/>
                    </a:cubicBezTo>
                    <a:cubicBezTo>
                      <a:pt x="854" y="187"/>
                      <a:pt x="774" y="134"/>
                      <a:pt x="694" y="107"/>
                    </a:cubicBezTo>
                    <a:cubicBezTo>
                      <a:pt x="614" y="81"/>
                      <a:pt x="534" y="54"/>
                      <a:pt x="480" y="27"/>
                    </a:cubicBezTo>
                    <a:cubicBezTo>
                      <a:pt x="401" y="1"/>
                      <a:pt x="347" y="1"/>
                      <a:pt x="294" y="1"/>
                    </a:cubicBezTo>
                    <a:close/>
                  </a:path>
                </a:pathLst>
              </a:custGeom>
              <a:solidFill>
                <a:srgbClr val="8F5B4A"/>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45" name="Google Shape;3847;p78"/>
              <p:cNvSpPr/>
              <p:nvPr/>
            </p:nvSpPr>
            <p:spPr>
              <a:xfrm>
                <a:off x="3732733" y="2107169"/>
                <a:ext cx="63211" cy="137358"/>
              </a:xfrm>
              <a:custGeom>
                <a:avLst/>
                <a:gdLst/>
                <a:ahLst/>
                <a:cxnLst/>
                <a:rect l="l" t="t" r="r" b="b"/>
                <a:pathLst>
                  <a:path w="1653" h="3592" extrusionOk="0">
                    <a:moveTo>
                      <a:pt x="373" y="1"/>
                    </a:moveTo>
                    <a:cubicBezTo>
                      <a:pt x="373" y="134"/>
                      <a:pt x="373" y="267"/>
                      <a:pt x="347" y="374"/>
                    </a:cubicBezTo>
                    <a:lnTo>
                      <a:pt x="214" y="773"/>
                    </a:lnTo>
                    <a:cubicBezTo>
                      <a:pt x="187" y="907"/>
                      <a:pt x="134" y="1067"/>
                      <a:pt x="107" y="1200"/>
                    </a:cubicBezTo>
                    <a:lnTo>
                      <a:pt x="80" y="1413"/>
                    </a:lnTo>
                    <a:lnTo>
                      <a:pt x="80" y="1653"/>
                    </a:lnTo>
                    <a:cubicBezTo>
                      <a:pt x="134" y="1733"/>
                      <a:pt x="160" y="1839"/>
                      <a:pt x="187" y="1919"/>
                    </a:cubicBezTo>
                    <a:cubicBezTo>
                      <a:pt x="240" y="1999"/>
                      <a:pt x="294" y="2079"/>
                      <a:pt x="400" y="2159"/>
                    </a:cubicBezTo>
                    <a:cubicBezTo>
                      <a:pt x="427" y="2186"/>
                      <a:pt x="480" y="2212"/>
                      <a:pt x="533" y="2239"/>
                    </a:cubicBezTo>
                    <a:cubicBezTo>
                      <a:pt x="587" y="2239"/>
                      <a:pt x="640" y="2266"/>
                      <a:pt x="693" y="2266"/>
                    </a:cubicBezTo>
                    <a:cubicBezTo>
                      <a:pt x="773" y="2292"/>
                      <a:pt x="853" y="2292"/>
                      <a:pt x="933" y="2292"/>
                    </a:cubicBezTo>
                    <a:lnTo>
                      <a:pt x="1040" y="2319"/>
                    </a:lnTo>
                    <a:lnTo>
                      <a:pt x="1120" y="2346"/>
                    </a:lnTo>
                    <a:lnTo>
                      <a:pt x="1173" y="2399"/>
                    </a:lnTo>
                    <a:cubicBezTo>
                      <a:pt x="1200" y="2399"/>
                      <a:pt x="1226" y="2425"/>
                      <a:pt x="1253" y="2452"/>
                    </a:cubicBezTo>
                    <a:cubicBezTo>
                      <a:pt x="1253" y="2479"/>
                      <a:pt x="1279" y="2479"/>
                      <a:pt x="1279" y="2505"/>
                    </a:cubicBezTo>
                    <a:cubicBezTo>
                      <a:pt x="1306" y="2532"/>
                      <a:pt x="1333" y="2559"/>
                      <a:pt x="1333" y="2612"/>
                    </a:cubicBezTo>
                    <a:cubicBezTo>
                      <a:pt x="1359" y="2665"/>
                      <a:pt x="1386" y="2719"/>
                      <a:pt x="1386" y="2799"/>
                    </a:cubicBezTo>
                    <a:cubicBezTo>
                      <a:pt x="1386" y="2852"/>
                      <a:pt x="1386" y="2932"/>
                      <a:pt x="1359" y="2985"/>
                    </a:cubicBezTo>
                    <a:cubicBezTo>
                      <a:pt x="1359" y="3012"/>
                      <a:pt x="1359" y="3038"/>
                      <a:pt x="1333" y="3065"/>
                    </a:cubicBezTo>
                    <a:lnTo>
                      <a:pt x="1306" y="3118"/>
                    </a:lnTo>
                    <a:lnTo>
                      <a:pt x="1306" y="3145"/>
                    </a:lnTo>
                    <a:lnTo>
                      <a:pt x="1200" y="3225"/>
                    </a:lnTo>
                    <a:cubicBezTo>
                      <a:pt x="1173" y="3252"/>
                      <a:pt x="1173" y="3278"/>
                      <a:pt x="1146" y="3278"/>
                    </a:cubicBezTo>
                    <a:cubicBezTo>
                      <a:pt x="1066" y="3331"/>
                      <a:pt x="1013" y="3358"/>
                      <a:pt x="933" y="3385"/>
                    </a:cubicBezTo>
                    <a:cubicBezTo>
                      <a:pt x="800" y="3438"/>
                      <a:pt x="640" y="3465"/>
                      <a:pt x="480" y="3465"/>
                    </a:cubicBezTo>
                    <a:cubicBezTo>
                      <a:pt x="400" y="3478"/>
                      <a:pt x="320" y="3485"/>
                      <a:pt x="240" y="3485"/>
                    </a:cubicBezTo>
                    <a:cubicBezTo>
                      <a:pt x="160" y="3485"/>
                      <a:pt x="80" y="3478"/>
                      <a:pt x="0" y="3465"/>
                    </a:cubicBezTo>
                    <a:lnTo>
                      <a:pt x="0" y="3465"/>
                    </a:lnTo>
                    <a:cubicBezTo>
                      <a:pt x="80" y="3491"/>
                      <a:pt x="160" y="3518"/>
                      <a:pt x="240" y="3545"/>
                    </a:cubicBezTo>
                    <a:cubicBezTo>
                      <a:pt x="320" y="3545"/>
                      <a:pt x="400" y="3571"/>
                      <a:pt x="480" y="3571"/>
                    </a:cubicBezTo>
                    <a:cubicBezTo>
                      <a:pt x="573" y="3585"/>
                      <a:pt x="660" y="3591"/>
                      <a:pt x="747" y="3591"/>
                    </a:cubicBezTo>
                    <a:cubicBezTo>
                      <a:pt x="833" y="3591"/>
                      <a:pt x="920" y="3585"/>
                      <a:pt x="1013" y="3571"/>
                    </a:cubicBezTo>
                    <a:cubicBezTo>
                      <a:pt x="1093" y="3571"/>
                      <a:pt x="1173" y="3545"/>
                      <a:pt x="1279" y="3491"/>
                    </a:cubicBezTo>
                    <a:cubicBezTo>
                      <a:pt x="1306" y="3465"/>
                      <a:pt x="1359" y="3438"/>
                      <a:pt x="1386" y="3411"/>
                    </a:cubicBezTo>
                    <a:lnTo>
                      <a:pt x="1493" y="3331"/>
                    </a:lnTo>
                    <a:lnTo>
                      <a:pt x="1519" y="3305"/>
                    </a:lnTo>
                    <a:lnTo>
                      <a:pt x="1519" y="3278"/>
                    </a:lnTo>
                    <a:lnTo>
                      <a:pt x="1546" y="3225"/>
                    </a:lnTo>
                    <a:cubicBezTo>
                      <a:pt x="1573" y="3172"/>
                      <a:pt x="1599" y="3145"/>
                      <a:pt x="1626" y="3092"/>
                    </a:cubicBezTo>
                    <a:cubicBezTo>
                      <a:pt x="1652" y="2985"/>
                      <a:pt x="1652" y="2905"/>
                      <a:pt x="1652" y="2799"/>
                    </a:cubicBezTo>
                    <a:cubicBezTo>
                      <a:pt x="1652" y="2692"/>
                      <a:pt x="1626" y="2585"/>
                      <a:pt x="1599" y="2505"/>
                    </a:cubicBezTo>
                    <a:cubicBezTo>
                      <a:pt x="1573" y="2399"/>
                      <a:pt x="1519" y="2319"/>
                      <a:pt x="1439" y="2239"/>
                    </a:cubicBezTo>
                    <a:cubicBezTo>
                      <a:pt x="1413" y="2186"/>
                      <a:pt x="1386" y="2159"/>
                      <a:pt x="1333" y="2132"/>
                    </a:cubicBezTo>
                    <a:lnTo>
                      <a:pt x="1279" y="2106"/>
                    </a:lnTo>
                    <a:lnTo>
                      <a:pt x="1226" y="2106"/>
                    </a:lnTo>
                    <a:lnTo>
                      <a:pt x="1093" y="2052"/>
                    </a:lnTo>
                    <a:lnTo>
                      <a:pt x="960" y="2026"/>
                    </a:lnTo>
                    <a:lnTo>
                      <a:pt x="720" y="1999"/>
                    </a:lnTo>
                    <a:cubicBezTo>
                      <a:pt x="667" y="1999"/>
                      <a:pt x="640" y="1999"/>
                      <a:pt x="613" y="1973"/>
                    </a:cubicBezTo>
                    <a:cubicBezTo>
                      <a:pt x="587" y="1973"/>
                      <a:pt x="560" y="1973"/>
                      <a:pt x="560" y="1946"/>
                    </a:cubicBezTo>
                    <a:cubicBezTo>
                      <a:pt x="507" y="1919"/>
                      <a:pt x="480" y="1866"/>
                      <a:pt x="427" y="1813"/>
                    </a:cubicBezTo>
                    <a:lnTo>
                      <a:pt x="347" y="1626"/>
                    </a:lnTo>
                    <a:lnTo>
                      <a:pt x="320" y="1440"/>
                    </a:lnTo>
                    <a:lnTo>
                      <a:pt x="320" y="1226"/>
                    </a:lnTo>
                    <a:cubicBezTo>
                      <a:pt x="320" y="1093"/>
                      <a:pt x="347" y="960"/>
                      <a:pt x="347" y="827"/>
                    </a:cubicBezTo>
                    <a:cubicBezTo>
                      <a:pt x="373" y="694"/>
                      <a:pt x="400" y="560"/>
                      <a:pt x="400" y="427"/>
                    </a:cubicBezTo>
                    <a:lnTo>
                      <a:pt x="400" y="214"/>
                    </a:lnTo>
                    <a:cubicBezTo>
                      <a:pt x="400" y="134"/>
                      <a:pt x="373" y="54"/>
                      <a:pt x="373" y="1"/>
                    </a:cubicBezTo>
                    <a:close/>
                  </a:path>
                </a:pathLst>
              </a:custGeom>
              <a:solidFill>
                <a:srgbClr val="8F5B4A"/>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46" name="Google Shape;3848;p78"/>
              <p:cNvSpPr/>
              <p:nvPr/>
            </p:nvSpPr>
            <p:spPr>
              <a:xfrm>
                <a:off x="3906953" y="2122388"/>
                <a:ext cx="48947" cy="47073"/>
              </a:xfrm>
              <a:custGeom>
                <a:avLst/>
                <a:gdLst/>
                <a:ahLst/>
                <a:cxnLst/>
                <a:rect l="l" t="t" r="r" b="b"/>
                <a:pathLst>
                  <a:path w="1280" h="1231" extrusionOk="0">
                    <a:moveTo>
                      <a:pt x="636" y="0"/>
                    </a:moveTo>
                    <a:cubicBezTo>
                      <a:pt x="620" y="0"/>
                      <a:pt x="603" y="1"/>
                      <a:pt x="587" y="2"/>
                    </a:cubicBezTo>
                    <a:cubicBezTo>
                      <a:pt x="241" y="56"/>
                      <a:pt x="1" y="349"/>
                      <a:pt x="28" y="695"/>
                    </a:cubicBezTo>
                    <a:cubicBezTo>
                      <a:pt x="78" y="999"/>
                      <a:pt x="345" y="1230"/>
                      <a:pt x="668" y="1230"/>
                    </a:cubicBezTo>
                    <a:cubicBezTo>
                      <a:pt x="685" y="1230"/>
                      <a:pt x="703" y="1229"/>
                      <a:pt x="720" y="1228"/>
                    </a:cubicBezTo>
                    <a:cubicBezTo>
                      <a:pt x="1040" y="1201"/>
                      <a:pt x="1280" y="882"/>
                      <a:pt x="1253" y="562"/>
                    </a:cubicBezTo>
                    <a:cubicBezTo>
                      <a:pt x="1228" y="233"/>
                      <a:pt x="939" y="0"/>
                      <a:pt x="636" y="0"/>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47" name="Google Shape;3849;p78"/>
              <p:cNvSpPr/>
              <p:nvPr/>
            </p:nvSpPr>
            <p:spPr>
              <a:xfrm>
                <a:off x="3535072" y="2281427"/>
                <a:ext cx="279228" cy="146115"/>
              </a:xfrm>
              <a:custGeom>
                <a:avLst/>
                <a:gdLst/>
                <a:ahLst/>
                <a:cxnLst/>
                <a:rect l="l" t="t" r="r" b="b"/>
                <a:pathLst>
                  <a:path w="7302" h="3821" extrusionOk="0">
                    <a:moveTo>
                      <a:pt x="533" y="0"/>
                    </a:moveTo>
                    <a:cubicBezTo>
                      <a:pt x="0" y="1972"/>
                      <a:pt x="1999" y="3118"/>
                      <a:pt x="3464" y="3624"/>
                    </a:cubicBezTo>
                    <a:cubicBezTo>
                      <a:pt x="3925" y="3756"/>
                      <a:pt x="4393" y="3821"/>
                      <a:pt x="4857" y="3821"/>
                    </a:cubicBezTo>
                    <a:cubicBezTo>
                      <a:pt x="5706" y="3821"/>
                      <a:pt x="6543" y="3602"/>
                      <a:pt x="7301" y="3171"/>
                    </a:cubicBezTo>
                    <a:cubicBezTo>
                      <a:pt x="7115" y="2691"/>
                      <a:pt x="6821" y="2265"/>
                      <a:pt x="6475" y="1892"/>
                    </a:cubicBezTo>
                    <a:cubicBezTo>
                      <a:pt x="6075" y="1865"/>
                      <a:pt x="5676" y="1839"/>
                      <a:pt x="5249" y="1812"/>
                    </a:cubicBezTo>
                    <a:cubicBezTo>
                      <a:pt x="4557" y="1732"/>
                      <a:pt x="3837" y="1705"/>
                      <a:pt x="3144" y="1599"/>
                    </a:cubicBezTo>
                    <a:cubicBezTo>
                      <a:pt x="2452" y="1466"/>
                      <a:pt x="1759" y="1306"/>
                      <a:pt x="1066" y="1093"/>
                    </a:cubicBezTo>
                    <a:cubicBezTo>
                      <a:pt x="933" y="773"/>
                      <a:pt x="853" y="426"/>
                      <a:pt x="773" y="80"/>
                    </a:cubicBezTo>
                    <a:lnTo>
                      <a:pt x="533" y="0"/>
                    </a:lnTo>
                    <a:close/>
                  </a:path>
                </a:pathLst>
              </a:custGeom>
              <a:solidFill>
                <a:srgbClr val="D1798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48" name="Google Shape;3850;p78"/>
              <p:cNvSpPr/>
              <p:nvPr/>
            </p:nvSpPr>
            <p:spPr>
              <a:xfrm>
                <a:off x="3782674" y="2325212"/>
                <a:ext cx="92732" cy="77512"/>
              </a:xfrm>
              <a:custGeom>
                <a:avLst/>
                <a:gdLst/>
                <a:ahLst/>
                <a:cxnLst/>
                <a:rect l="l" t="t" r="r" b="b"/>
                <a:pathLst>
                  <a:path w="2425" h="2027" extrusionOk="0">
                    <a:moveTo>
                      <a:pt x="1919" y="1"/>
                    </a:moveTo>
                    <a:cubicBezTo>
                      <a:pt x="1865" y="134"/>
                      <a:pt x="1785" y="267"/>
                      <a:pt x="1705" y="374"/>
                    </a:cubicBezTo>
                    <a:cubicBezTo>
                      <a:pt x="1469" y="753"/>
                      <a:pt x="1358" y="774"/>
                      <a:pt x="981" y="774"/>
                    </a:cubicBezTo>
                    <a:cubicBezTo>
                      <a:pt x="934" y="774"/>
                      <a:pt x="882" y="774"/>
                      <a:pt x="826" y="774"/>
                    </a:cubicBezTo>
                    <a:cubicBezTo>
                      <a:pt x="560" y="774"/>
                      <a:pt x="267" y="774"/>
                      <a:pt x="0" y="747"/>
                    </a:cubicBezTo>
                    <a:lnTo>
                      <a:pt x="0" y="747"/>
                    </a:lnTo>
                    <a:cubicBezTo>
                      <a:pt x="346" y="1120"/>
                      <a:pt x="640" y="1546"/>
                      <a:pt x="826" y="2026"/>
                    </a:cubicBezTo>
                    <a:cubicBezTo>
                      <a:pt x="1599" y="1600"/>
                      <a:pt x="2185" y="880"/>
                      <a:pt x="2425" y="28"/>
                    </a:cubicBezTo>
                    <a:lnTo>
                      <a:pt x="1919" y="1"/>
                    </a:lnTo>
                    <a:close/>
                  </a:path>
                </a:pathLst>
              </a:custGeom>
              <a:solidFill>
                <a:srgbClr val="B0525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49" name="Google Shape;3851;p78"/>
              <p:cNvSpPr/>
              <p:nvPr/>
            </p:nvSpPr>
            <p:spPr>
              <a:xfrm>
                <a:off x="3564593" y="2284487"/>
                <a:ext cx="291465" cy="70323"/>
              </a:xfrm>
              <a:custGeom>
                <a:avLst/>
                <a:gdLst/>
                <a:ahLst/>
                <a:cxnLst/>
                <a:rect l="l" t="t" r="r" b="b"/>
                <a:pathLst>
                  <a:path w="7622" h="1839" extrusionOk="0">
                    <a:moveTo>
                      <a:pt x="1" y="0"/>
                    </a:moveTo>
                    <a:lnTo>
                      <a:pt x="1" y="0"/>
                    </a:lnTo>
                    <a:cubicBezTo>
                      <a:pt x="54" y="346"/>
                      <a:pt x="161" y="693"/>
                      <a:pt x="294" y="1013"/>
                    </a:cubicBezTo>
                    <a:cubicBezTo>
                      <a:pt x="987" y="1226"/>
                      <a:pt x="1680" y="1386"/>
                      <a:pt x="2372" y="1519"/>
                    </a:cubicBezTo>
                    <a:cubicBezTo>
                      <a:pt x="3039" y="1625"/>
                      <a:pt x="3785" y="1652"/>
                      <a:pt x="4477" y="1732"/>
                    </a:cubicBezTo>
                    <a:cubicBezTo>
                      <a:pt x="5170" y="1785"/>
                      <a:pt x="5836" y="1839"/>
                      <a:pt x="6529" y="1839"/>
                    </a:cubicBezTo>
                    <a:cubicBezTo>
                      <a:pt x="6585" y="1839"/>
                      <a:pt x="6637" y="1839"/>
                      <a:pt x="6684" y="1839"/>
                    </a:cubicBezTo>
                    <a:cubicBezTo>
                      <a:pt x="7061" y="1839"/>
                      <a:pt x="7172" y="1818"/>
                      <a:pt x="7408" y="1439"/>
                    </a:cubicBezTo>
                    <a:cubicBezTo>
                      <a:pt x="7488" y="1306"/>
                      <a:pt x="7568" y="1199"/>
                      <a:pt x="7622" y="1066"/>
                    </a:cubicBezTo>
                    <a:cubicBezTo>
                      <a:pt x="6476" y="1013"/>
                      <a:pt x="5277" y="1013"/>
                      <a:pt x="3865" y="853"/>
                    </a:cubicBezTo>
                    <a:cubicBezTo>
                      <a:pt x="2559" y="720"/>
                      <a:pt x="1253" y="426"/>
                      <a:pt x="1" y="0"/>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50" name="Google Shape;3852;p78"/>
              <p:cNvSpPr/>
              <p:nvPr/>
            </p:nvSpPr>
            <p:spPr>
              <a:xfrm>
                <a:off x="3513658" y="1867368"/>
                <a:ext cx="72388" cy="36060"/>
              </a:xfrm>
              <a:custGeom>
                <a:avLst/>
                <a:gdLst/>
                <a:ahLst/>
                <a:cxnLst/>
                <a:rect l="l" t="t" r="r" b="b"/>
                <a:pathLst>
                  <a:path w="1893" h="943" extrusionOk="0">
                    <a:moveTo>
                      <a:pt x="1467" y="0"/>
                    </a:moveTo>
                    <a:cubicBezTo>
                      <a:pt x="844" y="0"/>
                      <a:pt x="351" y="418"/>
                      <a:pt x="1" y="943"/>
                    </a:cubicBezTo>
                    <a:lnTo>
                      <a:pt x="1892" y="63"/>
                    </a:lnTo>
                    <a:cubicBezTo>
                      <a:pt x="1744" y="20"/>
                      <a:pt x="1602" y="0"/>
                      <a:pt x="1467" y="0"/>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51" name="Google Shape;3853;p78"/>
              <p:cNvSpPr/>
              <p:nvPr/>
            </p:nvSpPr>
            <p:spPr>
              <a:xfrm>
                <a:off x="3917163" y="1892185"/>
                <a:ext cx="57092" cy="64243"/>
              </a:xfrm>
              <a:custGeom>
                <a:avLst/>
                <a:gdLst/>
                <a:ahLst/>
                <a:cxnLst/>
                <a:rect l="l" t="t" r="r" b="b"/>
                <a:pathLst>
                  <a:path w="1493" h="1680" extrusionOk="0">
                    <a:moveTo>
                      <a:pt x="0" y="0"/>
                    </a:moveTo>
                    <a:lnTo>
                      <a:pt x="1493" y="1679"/>
                    </a:lnTo>
                    <a:cubicBezTo>
                      <a:pt x="1359" y="906"/>
                      <a:pt x="853" y="134"/>
                      <a:pt x="0" y="0"/>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52" name="Google Shape;3854;p78"/>
              <p:cNvSpPr/>
              <p:nvPr/>
            </p:nvSpPr>
            <p:spPr>
              <a:xfrm>
                <a:off x="3542622" y="2077145"/>
                <a:ext cx="48947" cy="47073"/>
              </a:xfrm>
              <a:custGeom>
                <a:avLst/>
                <a:gdLst/>
                <a:ahLst/>
                <a:cxnLst/>
                <a:rect l="l" t="t" r="r" b="b"/>
                <a:pathLst>
                  <a:path w="1280" h="1231" extrusionOk="0">
                    <a:moveTo>
                      <a:pt x="636" y="0"/>
                    </a:moveTo>
                    <a:cubicBezTo>
                      <a:pt x="620" y="0"/>
                      <a:pt x="603" y="1"/>
                      <a:pt x="587" y="2"/>
                    </a:cubicBezTo>
                    <a:cubicBezTo>
                      <a:pt x="241" y="56"/>
                      <a:pt x="1" y="349"/>
                      <a:pt x="28" y="695"/>
                    </a:cubicBezTo>
                    <a:cubicBezTo>
                      <a:pt x="78" y="999"/>
                      <a:pt x="345" y="1230"/>
                      <a:pt x="668" y="1230"/>
                    </a:cubicBezTo>
                    <a:cubicBezTo>
                      <a:pt x="685" y="1230"/>
                      <a:pt x="703" y="1229"/>
                      <a:pt x="720" y="1228"/>
                    </a:cubicBezTo>
                    <a:cubicBezTo>
                      <a:pt x="1040" y="1201"/>
                      <a:pt x="1280" y="882"/>
                      <a:pt x="1253" y="562"/>
                    </a:cubicBezTo>
                    <a:cubicBezTo>
                      <a:pt x="1228" y="233"/>
                      <a:pt x="939" y="0"/>
                      <a:pt x="636" y="0"/>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grpSp>
      </p:grpSp>
    </p:spTree>
    <p:extLst>
      <p:ext uri="{BB962C8B-B14F-4D97-AF65-F5344CB8AC3E}">
        <p14:creationId xmlns:p14="http://schemas.microsoft.com/office/powerpoint/2010/main" val="2996834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744"/>
                                        </p:tgtEl>
                                        <p:attrNameLst>
                                          <p:attrName>style.visibility</p:attrName>
                                        </p:attrNameLst>
                                      </p:cBhvr>
                                      <p:to>
                                        <p:strVal val="visible"/>
                                      </p:to>
                                    </p:set>
                                    <p:anim calcmode="lin" valueType="num">
                                      <p:cBhvr>
                                        <p:cTn id="7" dur="1000" fill="hold"/>
                                        <p:tgtEl>
                                          <p:spTgt spid="744"/>
                                        </p:tgtEl>
                                        <p:attrNameLst>
                                          <p:attrName>ppt_w</p:attrName>
                                        </p:attrNameLst>
                                      </p:cBhvr>
                                      <p:tavLst>
                                        <p:tav tm="0">
                                          <p:val>
                                            <p:strVal val="#ppt_w*0.70"/>
                                          </p:val>
                                        </p:tav>
                                        <p:tav tm="100000">
                                          <p:val>
                                            <p:strVal val="#ppt_w"/>
                                          </p:val>
                                        </p:tav>
                                      </p:tavLst>
                                    </p:anim>
                                    <p:anim calcmode="lin" valueType="num">
                                      <p:cBhvr>
                                        <p:cTn id="8" dur="1000" fill="hold"/>
                                        <p:tgtEl>
                                          <p:spTgt spid="744"/>
                                        </p:tgtEl>
                                        <p:attrNameLst>
                                          <p:attrName>ppt_h</p:attrName>
                                        </p:attrNameLst>
                                      </p:cBhvr>
                                      <p:tavLst>
                                        <p:tav tm="0">
                                          <p:val>
                                            <p:strVal val="#ppt_h"/>
                                          </p:val>
                                        </p:tav>
                                        <p:tav tm="100000">
                                          <p:val>
                                            <p:strVal val="#ppt_h"/>
                                          </p:val>
                                        </p:tav>
                                      </p:tavLst>
                                    </p:anim>
                                    <p:animEffect transition="in" filter="fade">
                                      <p:cBhvr>
                                        <p:cTn id="9" dur="1000"/>
                                        <p:tgtEl>
                                          <p:spTgt spid="744"/>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743"/>
                                        </p:tgtEl>
                                        <p:attrNameLst>
                                          <p:attrName>style.visibility</p:attrName>
                                        </p:attrNameLst>
                                      </p:cBhvr>
                                      <p:to>
                                        <p:strVal val="visible"/>
                                      </p:to>
                                    </p:set>
                                    <p:animEffect transition="in" filter="fade">
                                      <p:cBhvr>
                                        <p:cTn id="12" dur="500"/>
                                        <p:tgtEl>
                                          <p:spTgt spid="74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744"/>
                    </p:tgtEl>
                  </p:cond>
                </p:stCondLst>
                <p:endSync evt="end" delay="0">
                  <p:rtn val="all"/>
                </p:endSync>
                <p:childTnLst>
                  <p:par>
                    <p:cTn id="14" fill="hold">
                      <p:stCondLst>
                        <p:cond delay="0"/>
                      </p:stCondLst>
                      <p:childTnLst>
                        <p:par>
                          <p:cTn id="15" fill="hold">
                            <p:stCondLst>
                              <p:cond delay="0"/>
                            </p:stCondLst>
                            <p:childTnLst>
                              <p:par>
                                <p:cTn id="16" presetID="1" presetClass="emph" presetSubtype="2" fill="hold" nodeType="withEffect">
                                  <p:stCondLst>
                                    <p:cond delay="0"/>
                                  </p:stCondLst>
                                  <p:childTnLst>
                                    <p:animClr clrSpc="rgb" dir="cw">
                                      <p:cBhvr>
                                        <p:cTn id="17" dur="250" fill="hold"/>
                                        <p:tgtEl>
                                          <p:spTgt spid="744"/>
                                        </p:tgtEl>
                                        <p:attrNameLst>
                                          <p:attrName>fillcolor</p:attrName>
                                        </p:attrNameLst>
                                      </p:cBhvr>
                                      <p:to>
                                        <a:srgbClr val="FFF2CC"/>
                                      </p:to>
                                    </p:animClr>
                                    <p:set>
                                      <p:cBhvr>
                                        <p:cTn id="18" dur="250" fill="hold"/>
                                        <p:tgtEl>
                                          <p:spTgt spid="744"/>
                                        </p:tgtEl>
                                        <p:attrNameLst>
                                          <p:attrName>fill.type</p:attrName>
                                        </p:attrNameLst>
                                      </p:cBhvr>
                                      <p:to>
                                        <p:strVal val="solid"/>
                                      </p:to>
                                    </p:set>
                                    <p:set>
                                      <p:cBhvr>
                                        <p:cTn id="19" dur="250" fill="hold"/>
                                        <p:tgtEl>
                                          <p:spTgt spid="744"/>
                                        </p:tgtEl>
                                        <p:attrNameLst>
                                          <p:attrName>fill.on</p:attrName>
                                        </p:attrNameLst>
                                      </p:cBhvr>
                                      <p:to>
                                        <p:strVal val="true"/>
                                      </p:to>
                                    </p:set>
                                  </p:childTnLst>
                                  <p:subTnLst>
                                    <p:audio>
                                      <p:cMediaNode>
                                        <p:cTn display="0" masterRel="sameClick">
                                          <p:stCondLst>
                                            <p:cond evt="begin" delay="0">
                                              <p:tn val="16"/>
                                            </p:cond>
                                          </p:stCondLst>
                                          <p:endCondLst>
                                            <p:cond evt="onStopAudio" delay="0">
                                              <p:tgtEl>
                                                <p:sldTgt/>
                                              </p:tgtEl>
                                            </p:cond>
                                          </p:endCondLst>
                                        </p:cTn>
                                        <p:tgtEl>
                                          <p:sndTgt r:embed="rId3" name="click.wav"/>
                                        </p:tgtEl>
                                      </p:cMediaNode>
                                    </p:audio>
                                  </p:subTnLst>
                                </p:cTn>
                              </p:par>
                              <p:par>
                                <p:cTn id="20" presetID="1" presetClass="emph" presetSubtype="2" fill="hold" nodeType="withEffect">
                                  <p:stCondLst>
                                    <p:cond delay="1000"/>
                                  </p:stCondLst>
                                  <p:childTnLst>
                                    <p:animClr clrSpc="rgb" dir="cw">
                                      <p:cBhvr>
                                        <p:cTn id="21" dur="250" fill="hold"/>
                                        <p:tgtEl>
                                          <p:spTgt spid="744"/>
                                        </p:tgtEl>
                                        <p:attrNameLst>
                                          <p:attrName>fillcolor</p:attrName>
                                        </p:attrNameLst>
                                      </p:cBhvr>
                                      <p:to>
                                        <a:srgbClr val="F4AF34"/>
                                      </p:to>
                                    </p:animClr>
                                    <p:set>
                                      <p:cBhvr>
                                        <p:cTn id="22" dur="250" fill="hold"/>
                                        <p:tgtEl>
                                          <p:spTgt spid="744"/>
                                        </p:tgtEl>
                                        <p:attrNameLst>
                                          <p:attrName>fill.type</p:attrName>
                                        </p:attrNameLst>
                                      </p:cBhvr>
                                      <p:to>
                                        <p:strVal val="solid"/>
                                      </p:to>
                                    </p:set>
                                    <p:set>
                                      <p:cBhvr>
                                        <p:cTn id="23" dur="250" fill="hold"/>
                                        <p:tgtEl>
                                          <p:spTgt spid="744"/>
                                        </p:tgtEl>
                                        <p:attrNameLst>
                                          <p:attrName>fill.on</p:attrName>
                                        </p:attrNameLst>
                                      </p:cBhvr>
                                      <p:to>
                                        <p:strVal val="true"/>
                                      </p:to>
                                    </p:set>
                                  </p:childTnLst>
                                </p:cTn>
                              </p:par>
                            </p:childTnLst>
                          </p:cTn>
                        </p:par>
                      </p:childTnLst>
                    </p:cTn>
                  </p:par>
                </p:childTnLst>
              </p:cTn>
              <p:nextCondLst>
                <p:cond evt="onClick" delay="0">
                  <p:tgtEl>
                    <p:spTgt spid="744"/>
                  </p:tgtEl>
                </p:cond>
              </p:nextCondLst>
            </p:seq>
          </p:childTnLst>
        </p:cTn>
      </p:par>
    </p:tnLst>
    <p:bldLst>
      <p:bldP spid="743" grpId="0"/>
      <p:bldP spid="74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553"/>
        <p:cNvGrpSpPr/>
        <p:nvPr/>
      </p:nvGrpSpPr>
      <p:grpSpPr>
        <a:xfrm>
          <a:off x="0" y="0"/>
          <a:ext cx="0" cy="0"/>
          <a:chOff x="0" y="0"/>
          <a:chExt cx="0" cy="0"/>
        </a:xfrm>
      </p:grpSpPr>
      <p:sp>
        <p:nvSpPr>
          <p:cNvPr id="2555" name="Google Shape;2555;p62"/>
          <p:cNvSpPr/>
          <p:nvPr/>
        </p:nvSpPr>
        <p:spPr>
          <a:xfrm>
            <a:off x="-73598" y="2023534"/>
            <a:ext cx="14393318" cy="3059428"/>
          </a:xfrm>
          <a:custGeom>
            <a:avLst/>
            <a:gdLst/>
            <a:ahLst/>
            <a:cxnLst/>
            <a:rect l="l" t="t" r="r" b="b"/>
            <a:pathLst>
              <a:path w="285751" h="54341" extrusionOk="0">
                <a:moveTo>
                  <a:pt x="1" y="1"/>
                </a:moveTo>
                <a:lnTo>
                  <a:pt x="1" y="10145"/>
                </a:lnTo>
                <a:lnTo>
                  <a:pt x="167855" y="10145"/>
                </a:lnTo>
                <a:lnTo>
                  <a:pt x="167855" y="22111"/>
                </a:lnTo>
                <a:lnTo>
                  <a:pt x="112824" y="22111"/>
                </a:lnTo>
                <a:cubicBezTo>
                  <a:pt x="110014" y="22111"/>
                  <a:pt x="107752" y="24361"/>
                  <a:pt x="107752" y="27159"/>
                </a:cubicBezTo>
                <a:lnTo>
                  <a:pt x="107752" y="49269"/>
                </a:lnTo>
                <a:cubicBezTo>
                  <a:pt x="107752" y="52067"/>
                  <a:pt x="110014" y="54341"/>
                  <a:pt x="112824" y="54341"/>
                </a:cubicBezTo>
                <a:lnTo>
                  <a:pt x="285751" y="54341"/>
                </a:lnTo>
                <a:lnTo>
                  <a:pt x="285751" y="44197"/>
                </a:lnTo>
                <a:lnTo>
                  <a:pt x="117884" y="44197"/>
                </a:lnTo>
                <a:lnTo>
                  <a:pt x="117884" y="32231"/>
                </a:lnTo>
                <a:lnTo>
                  <a:pt x="172927" y="32231"/>
                </a:lnTo>
                <a:cubicBezTo>
                  <a:pt x="175713" y="32231"/>
                  <a:pt x="177999" y="29969"/>
                  <a:pt x="177999" y="27159"/>
                </a:cubicBezTo>
                <a:lnTo>
                  <a:pt x="177999" y="5073"/>
                </a:lnTo>
                <a:cubicBezTo>
                  <a:pt x="177999" y="2275"/>
                  <a:pt x="175713" y="1"/>
                  <a:pt x="172927" y="1"/>
                </a:cubicBezTo>
                <a:close/>
              </a:path>
            </a:pathLst>
          </a:custGeom>
          <a:solidFill>
            <a:schemeClr val="accent5"/>
          </a:solidFill>
          <a:ln w="19050" cap="flat" cmpd="sng">
            <a:solidFill>
              <a:srgbClr val="FFFFFF"/>
            </a:solidFill>
            <a:prstDash val="solid"/>
            <a:round/>
            <a:headEnd type="none" w="sm" len="sm"/>
            <a:tailEnd type="none" w="sm" len="sm"/>
          </a:ln>
        </p:spPr>
        <p:txBody>
          <a:bodyPr spcFirstLastPara="1" wrap="square" lIns="121705" tIns="121705" rIns="121705" bIns="12170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556" name="Google Shape;2556;p62"/>
          <p:cNvSpPr/>
          <p:nvPr/>
        </p:nvSpPr>
        <p:spPr>
          <a:xfrm>
            <a:off x="-147883" y="2275999"/>
            <a:ext cx="14494667" cy="2551569"/>
          </a:xfrm>
          <a:custGeom>
            <a:avLst/>
            <a:gdLst/>
            <a:ahLst/>
            <a:cxnLst/>
            <a:rect l="l" t="t" r="r" b="b"/>
            <a:pathLst>
              <a:path w="376809" h="56769" extrusionOk="0">
                <a:moveTo>
                  <a:pt x="0" y="0"/>
                </a:moveTo>
                <a:lnTo>
                  <a:pt x="227838" y="0"/>
                </a:lnTo>
                <a:lnTo>
                  <a:pt x="227838" y="28575"/>
                </a:lnTo>
                <a:lnTo>
                  <a:pt x="150114" y="28575"/>
                </a:lnTo>
                <a:lnTo>
                  <a:pt x="149733" y="56388"/>
                </a:lnTo>
                <a:lnTo>
                  <a:pt x="376809" y="56769"/>
                </a:lnTo>
              </a:path>
            </a:pathLst>
          </a:custGeom>
          <a:noFill/>
          <a:ln w="19050" cap="flat" cmpd="sng">
            <a:solidFill>
              <a:srgbClr val="FFFFFF"/>
            </a:solidFill>
            <a:prstDash val="solid"/>
            <a:round/>
            <a:headEnd type="none" w="med" len="med"/>
            <a:tailEnd type="none" w="med" len="med"/>
          </a:ln>
        </p:spPr>
        <p:txBody>
          <a:bodyPr/>
          <a:lstStyle/>
          <a:p>
            <a:endParaRPr lang="en-US"/>
          </a:p>
        </p:txBody>
      </p:sp>
      <p:grpSp>
        <p:nvGrpSpPr>
          <p:cNvPr id="5" name="Group 4"/>
          <p:cNvGrpSpPr/>
          <p:nvPr/>
        </p:nvGrpSpPr>
        <p:grpSpPr>
          <a:xfrm>
            <a:off x="5007837" y="1687133"/>
            <a:ext cx="1316806" cy="1320072"/>
            <a:chOff x="3298041" y="1165926"/>
            <a:chExt cx="990054" cy="990054"/>
          </a:xfrm>
        </p:grpSpPr>
        <p:grpSp>
          <p:nvGrpSpPr>
            <p:cNvPr id="2560" name="Google Shape;2560;p62"/>
            <p:cNvGrpSpPr/>
            <p:nvPr/>
          </p:nvGrpSpPr>
          <p:grpSpPr>
            <a:xfrm>
              <a:off x="3298041" y="1165926"/>
              <a:ext cx="990054" cy="990054"/>
              <a:chOff x="1632175" y="1428591"/>
              <a:chExt cx="1171800" cy="1171800"/>
            </a:xfrm>
          </p:grpSpPr>
          <p:sp>
            <p:nvSpPr>
              <p:cNvPr id="2561" name="Google Shape;2561;p62"/>
              <p:cNvSpPr/>
              <p:nvPr/>
            </p:nvSpPr>
            <p:spPr>
              <a:xfrm rot="2700000">
                <a:off x="1803781" y="1600197"/>
                <a:ext cx="828588" cy="828588"/>
              </a:xfrm>
              <a:prstGeom prst="roundRect">
                <a:avLst>
                  <a:gd name="adj" fmla="val 8047"/>
                </a:avLst>
              </a:pr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562" name="Google Shape;2562;p62"/>
              <p:cNvSpPr/>
              <p:nvPr/>
            </p:nvSpPr>
            <p:spPr>
              <a:xfrm rot="2700000">
                <a:off x="1834965" y="1631381"/>
                <a:ext cx="766221" cy="766221"/>
              </a:xfrm>
              <a:prstGeom prst="roundRect">
                <a:avLst>
                  <a:gd name="adj" fmla="val 8047"/>
                </a:avLst>
              </a:prstGeom>
              <a:solidFill>
                <a:schemeClr val="accent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grpSp>
        <p:sp>
          <p:nvSpPr>
            <p:cNvPr id="60" name="Rectangle 59"/>
            <p:cNvSpPr/>
            <p:nvPr/>
          </p:nvSpPr>
          <p:spPr>
            <a:xfrm>
              <a:off x="3600547" y="1388035"/>
              <a:ext cx="337707" cy="496290"/>
            </a:xfrm>
            <a:prstGeom prst="rect">
              <a:avLst/>
            </a:prstGeom>
          </p:spPr>
          <p:txBody>
            <a:bodyPr wrap="none">
              <a:spAutoFit/>
            </a:bodyPr>
            <a:lstStyle/>
            <a:p>
              <a:pPr fontAlgn="auto">
                <a:spcBef>
                  <a:spcPts val="0"/>
                </a:spcBef>
                <a:spcAft>
                  <a:spcPts val="0"/>
                </a:spcAft>
                <a:buClr>
                  <a:srgbClr val="000000"/>
                </a:buClr>
              </a:pPr>
              <a:r>
                <a:rPr lang="en" sz="3700" kern="0" dirty="0">
                  <a:solidFill>
                    <a:srgbClr val="000000"/>
                  </a:solidFill>
                  <a:latin typeface="Arial"/>
                  <a:cs typeface="Arial"/>
                  <a:sym typeface="Arial"/>
                </a:rPr>
                <a:t>2</a:t>
              </a:r>
              <a:endParaRPr lang="en-US" sz="7200" kern="0" dirty="0">
                <a:solidFill>
                  <a:srgbClr val="000000"/>
                </a:solidFill>
                <a:latin typeface="Arial"/>
                <a:cs typeface="Arial"/>
                <a:sym typeface="Arial"/>
              </a:endParaRPr>
            </a:p>
          </p:txBody>
        </p:sp>
      </p:grpSp>
      <p:grpSp>
        <p:nvGrpSpPr>
          <p:cNvPr id="3" name="Group 2"/>
          <p:cNvGrpSpPr/>
          <p:nvPr/>
        </p:nvGrpSpPr>
        <p:grpSpPr>
          <a:xfrm>
            <a:off x="5681301" y="2917357"/>
            <a:ext cx="1316806" cy="1320072"/>
            <a:chOff x="5093048" y="2606377"/>
            <a:chExt cx="990054" cy="990054"/>
          </a:xfrm>
        </p:grpSpPr>
        <p:grpSp>
          <p:nvGrpSpPr>
            <p:cNvPr id="2563" name="Google Shape;2563;p62"/>
            <p:cNvGrpSpPr/>
            <p:nvPr/>
          </p:nvGrpSpPr>
          <p:grpSpPr>
            <a:xfrm>
              <a:off x="5093048" y="2606377"/>
              <a:ext cx="990054" cy="990054"/>
              <a:chOff x="1632175" y="1428591"/>
              <a:chExt cx="1171800" cy="1171800"/>
            </a:xfrm>
          </p:grpSpPr>
          <p:sp>
            <p:nvSpPr>
              <p:cNvPr id="2564" name="Google Shape;2564;p62"/>
              <p:cNvSpPr/>
              <p:nvPr/>
            </p:nvSpPr>
            <p:spPr>
              <a:xfrm rot="2700000">
                <a:off x="1803781" y="1600197"/>
                <a:ext cx="828588" cy="828588"/>
              </a:xfrm>
              <a:prstGeom prst="roundRect">
                <a:avLst>
                  <a:gd name="adj" fmla="val 8047"/>
                </a:avLst>
              </a:pr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565" name="Google Shape;2565;p62"/>
              <p:cNvSpPr/>
              <p:nvPr/>
            </p:nvSpPr>
            <p:spPr>
              <a:xfrm rot="2700000">
                <a:off x="1834965" y="1631381"/>
                <a:ext cx="766221" cy="766221"/>
              </a:xfrm>
              <a:prstGeom prst="roundRect">
                <a:avLst>
                  <a:gd name="adj" fmla="val 8047"/>
                </a:avLst>
              </a:prstGeom>
              <a:solidFill>
                <a:schemeClr val="lt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grpSp>
        <p:sp>
          <p:nvSpPr>
            <p:cNvPr id="61" name="Rectangle 60"/>
            <p:cNvSpPr/>
            <p:nvPr/>
          </p:nvSpPr>
          <p:spPr>
            <a:xfrm>
              <a:off x="5395554" y="2847402"/>
              <a:ext cx="337707" cy="496290"/>
            </a:xfrm>
            <a:prstGeom prst="rect">
              <a:avLst/>
            </a:prstGeom>
          </p:spPr>
          <p:txBody>
            <a:bodyPr wrap="none">
              <a:spAutoFit/>
            </a:bodyPr>
            <a:lstStyle/>
            <a:p>
              <a:pPr fontAlgn="auto">
                <a:spcBef>
                  <a:spcPts val="0"/>
                </a:spcBef>
                <a:spcAft>
                  <a:spcPts val="0"/>
                </a:spcAft>
                <a:buClr>
                  <a:srgbClr val="000000"/>
                </a:buClr>
              </a:pPr>
              <a:r>
                <a:rPr lang="en" sz="3700" kern="0" dirty="0">
                  <a:solidFill>
                    <a:srgbClr val="000000"/>
                  </a:solidFill>
                  <a:latin typeface="Arial"/>
                  <a:cs typeface="Arial"/>
                  <a:sym typeface="Arial"/>
                </a:rPr>
                <a:t>3</a:t>
              </a:r>
              <a:endParaRPr lang="en-US" sz="7200" kern="0" dirty="0">
                <a:solidFill>
                  <a:srgbClr val="000000"/>
                </a:solidFill>
                <a:latin typeface="Arial"/>
                <a:cs typeface="Arial"/>
                <a:sym typeface="Arial"/>
              </a:endParaRPr>
            </a:p>
          </p:txBody>
        </p:sp>
      </p:grpSp>
      <p:grpSp>
        <p:nvGrpSpPr>
          <p:cNvPr id="4" name="Group 3"/>
          <p:cNvGrpSpPr/>
          <p:nvPr/>
        </p:nvGrpSpPr>
        <p:grpSpPr>
          <a:xfrm>
            <a:off x="7169181" y="4572777"/>
            <a:ext cx="931123" cy="933432"/>
            <a:chOff x="7272763" y="2737505"/>
            <a:chExt cx="700074" cy="700074"/>
          </a:xfrm>
        </p:grpSpPr>
        <p:grpSp>
          <p:nvGrpSpPr>
            <p:cNvPr id="2566" name="Google Shape;2566;p62"/>
            <p:cNvGrpSpPr/>
            <p:nvPr/>
          </p:nvGrpSpPr>
          <p:grpSpPr>
            <a:xfrm>
              <a:off x="7272763" y="2737505"/>
              <a:ext cx="700074" cy="700074"/>
              <a:chOff x="1803781" y="1600197"/>
              <a:chExt cx="828588" cy="828588"/>
            </a:xfrm>
          </p:grpSpPr>
          <p:sp>
            <p:nvSpPr>
              <p:cNvPr id="2567" name="Google Shape;2567;p62"/>
              <p:cNvSpPr/>
              <p:nvPr/>
            </p:nvSpPr>
            <p:spPr>
              <a:xfrm rot="2700000">
                <a:off x="1803781" y="1600197"/>
                <a:ext cx="828588" cy="828588"/>
              </a:xfrm>
              <a:prstGeom prst="roundRect">
                <a:avLst>
                  <a:gd name="adj" fmla="val 8047"/>
                </a:avLst>
              </a:pr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568" name="Google Shape;2568;p62"/>
              <p:cNvSpPr/>
              <p:nvPr/>
            </p:nvSpPr>
            <p:spPr>
              <a:xfrm rot="2700000">
                <a:off x="1834965" y="1631381"/>
                <a:ext cx="766221" cy="766221"/>
              </a:xfrm>
              <a:prstGeom prst="roundRect">
                <a:avLst>
                  <a:gd name="adj" fmla="val 8047"/>
                </a:avLst>
              </a:prstGeom>
              <a:solidFill>
                <a:schemeClr val="dk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grpSp>
        <p:sp>
          <p:nvSpPr>
            <p:cNvPr id="62" name="Rectangle 61"/>
            <p:cNvSpPr/>
            <p:nvPr/>
          </p:nvSpPr>
          <p:spPr>
            <a:xfrm>
              <a:off x="7430279" y="2814965"/>
              <a:ext cx="337707" cy="496290"/>
            </a:xfrm>
            <a:prstGeom prst="rect">
              <a:avLst/>
            </a:prstGeom>
          </p:spPr>
          <p:txBody>
            <a:bodyPr wrap="none">
              <a:spAutoFit/>
            </a:bodyPr>
            <a:lstStyle/>
            <a:p>
              <a:pPr fontAlgn="auto">
                <a:spcBef>
                  <a:spcPts val="0"/>
                </a:spcBef>
                <a:spcAft>
                  <a:spcPts val="0"/>
                </a:spcAft>
                <a:buClr>
                  <a:srgbClr val="000000"/>
                </a:buClr>
              </a:pPr>
              <a:r>
                <a:rPr lang="en" sz="3700" kern="0" dirty="0">
                  <a:solidFill>
                    <a:srgbClr val="000000"/>
                  </a:solidFill>
                  <a:latin typeface="Arial"/>
                  <a:cs typeface="Arial"/>
                  <a:sym typeface="Arial"/>
                </a:rPr>
                <a:t>4</a:t>
              </a:r>
              <a:endParaRPr lang="en-US" sz="7200" kern="0" dirty="0">
                <a:solidFill>
                  <a:srgbClr val="000000"/>
                </a:solidFill>
                <a:latin typeface="Arial"/>
                <a:cs typeface="Arial"/>
                <a:sym typeface="Arial"/>
              </a:endParaRPr>
            </a:p>
          </p:txBody>
        </p:sp>
      </p:grpSp>
      <p:grpSp>
        <p:nvGrpSpPr>
          <p:cNvPr id="65" name="Group 64"/>
          <p:cNvGrpSpPr/>
          <p:nvPr/>
        </p:nvGrpSpPr>
        <p:grpSpPr>
          <a:xfrm>
            <a:off x="10452834" y="4414317"/>
            <a:ext cx="931123" cy="933432"/>
            <a:chOff x="7272763" y="2737505"/>
            <a:chExt cx="700074" cy="700074"/>
          </a:xfrm>
        </p:grpSpPr>
        <p:grpSp>
          <p:nvGrpSpPr>
            <p:cNvPr id="66" name="Google Shape;2566;p62"/>
            <p:cNvGrpSpPr/>
            <p:nvPr/>
          </p:nvGrpSpPr>
          <p:grpSpPr>
            <a:xfrm>
              <a:off x="7272763" y="2737505"/>
              <a:ext cx="700074" cy="700074"/>
              <a:chOff x="1803781" y="1600197"/>
              <a:chExt cx="828588" cy="828588"/>
            </a:xfrm>
          </p:grpSpPr>
          <p:sp>
            <p:nvSpPr>
              <p:cNvPr id="68" name="Google Shape;2567;p62"/>
              <p:cNvSpPr/>
              <p:nvPr/>
            </p:nvSpPr>
            <p:spPr>
              <a:xfrm rot="2700000">
                <a:off x="1803781" y="1600197"/>
                <a:ext cx="828588" cy="828588"/>
              </a:xfrm>
              <a:prstGeom prst="roundRect">
                <a:avLst>
                  <a:gd name="adj" fmla="val 8047"/>
                </a:avLst>
              </a:pr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69" name="Google Shape;2568;p62"/>
              <p:cNvSpPr/>
              <p:nvPr/>
            </p:nvSpPr>
            <p:spPr>
              <a:xfrm rot="2700000">
                <a:off x="1834965" y="1631381"/>
                <a:ext cx="766221" cy="766221"/>
              </a:xfrm>
              <a:prstGeom prst="roundRect">
                <a:avLst>
                  <a:gd name="adj" fmla="val 8047"/>
                </a:avLst>
              </a:prstGeom>
              <a:solidFill>
                <a:srgbClr val="FFC00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grpSp>
        <p:sp>
          <p:nvSpPr>
            <p:cNvPr id="67" name="Rectangle 66"/>
            <p:cNvSpPr/>
            <p:nvPr/>
          </p:nvSpPr>
          <p:spPr>
            <a:xfrm>
              <a:off x="7430279" y="2814965"/>
              <a:ext cx="337707" cy="496290"/>
            </a:xfrm>
            <a:prstGeom prst="rect">
              <a:avLst/>
            </a:prstGeom>
          </p:spPr>
          <p:txBody>
            <a:bodyPr wrap="none">
              <a:spAutoFit/>
            </a:bodyPr>
            <a:lstStyle/>
            <a:p>
              <a:pPr fontAlgn="auto">
                <a:spcBef>
                  <a:spcPts val="0"/>
                </a:spcBef>
                <a:spcAft>
                  <a:spcPts val="0"/>
                </a:spcAft>
                <a:buClr>
                  <a:srgbClr val="000000"/>
                </a:buClr>
              </a:pPr>
              <a:r>
                <a:rPr lang="en" sz="3700" kern="0" dirty="0">
                  <a:solidFill>
                    <a:srgbClr val="000000"/>
                  </a:solidFill>
                  <a:latin typeface="Arial"/>
                  <a:cs typeface="Arial"/>
                  <a:sym typeface="Arial"/>
                </a:rPr>
                <a:t>5</a:t>
              </a:r>
              <a:endParaRPr lang="en-US" sz="7200" kern="0" dirty="0">
                <a:solidFill>
                  <a:srgbClr val="000000"/>
                </a:solidFill>
                <a:latin typeface="Arial"/>
                <a:cs typeface="Arial"/>
                <a:sym typeface="Arial"/>
              </a:endParaRPr>
            </a:p>
          </p:txBody>
        </p:sp>
      </p:grpSp>
      <p:grpSp>
        <p:nvGrpSpPr>
          <p:cNvPr id="7" name="Group 6"/>
          <p:cNvGrpSpPr/>
          <p:nvPr/>
        </p:nvGrpSpPr>
        <p:grpSpPr>
          <a:xfrm>
            <a:off x="3593349" y="1987281"/>
            <a:ext cx="1298304" cy="696360"/>
            <a:chOff x="-1080918" y="1319293"/>
            <a:chExt cx="976143" cy="522270"/>
          </a:xfrm>
        </p:grpSpPr>
        <p:grpSp>
          <p:nvGrpSpPr>
            <p:cNvPr id="2582" name="Google Shape;2582;p62"/>
            <p:cNvGrpSpPr/>
            <p:nvPr/>
          </p:nvGrpSpPr>
          <p:grpSpPr>
            <a:xfrm>
              <a:off x="-1080918" y="1319293"/>
              <a:ext cx="976143" cy="522270"/>
              <a:chOff x="404850" y="2182975"/>
              <a:chExt cx="2230850" cy="1111475"/>
            </a:xfrm>
          </p:grpSpPr>
          <p:sp>
            <p:nvSpPr>
              <p:cNvPr id="2583" name="Google Shape;2583;p62"/>
              <p:cNvSpPr/>
              <p:nvPr/>
            </p:nvSpPr>
            <p:spPr>
              <a:xfrm>
                <a:off x="433900" y="2658925"/>
                <a:ext cx="69650" cy="69650"/>
              </a:xfrm>
              <a:custGeom>
                <a:avLst/>
                <a:gdLst/>
                <a:ahLst/>
                <a:cxnLst/>
                <a:rect l="l" t="t" r="r" b="b"/>
                <a:pathLst>
                  <a:path w="2786" h="2786" extrusionOk="0">
                    <a:moveTo>
                      <a:pt x="1401" y="0"/>
                    </a:moveTo>
                    <a:cubicBezTo>
                      <a:pt x="621" y="0"/>
                      <a:pt x="0" y="621"/>
                      <a:pt x="0" y="1385"/>
                    </a:cubicBezTo>
                    <a:cubicBezTo>
                      <a:pt x="0" y="2165"/>
                      <a:pt x="621" y="2786"/>
                      <a:pt x="1401" y="2786"/>
                    </a:cubicBezTo>
                    <a:cubicBezTo>
                      <a:pt x="2165" y="2786"/>
                      <a:pt x="2786" y="2165"/>
                      <a:pt x="2786" y="1385"/>
                    </a:cubicBezTo>
                    <a:cubicBezTo>
                      <a:pt x="2786" y="621"/>
                      <a:pt x="2165" y="0"/>
                      <a:pt x="1401" y="0"/>
                    </a:cubicBezTo>
                    <a:close/>
                  </a:path>
                </a:pathLst>
              </a:custGeom>
              <a:solidFill>
                <a:srgbClr val="E1556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584" name="Google Shape;2584;p62"/>
              <p:cNvSpPr/>
              <p:nvPr/>
            </p:nvSpPr>
            <p:spPr>
              <a:xfrm>
                <a:off x="709675" y="2182975"/>
                <a:ext cx="70050" cy="69675"/>
              </a:xfrm>
              <a:custGeom>
                <a:avLst/>
                <a:gdLst/>
                <a:ahLst/>
                <a:cxnLst/>
                <a:rect l="l" t="t" r="r" b="b"/>
                <a:pathLst>
                  <a:path w="2802" h="2787" extrusionOk="0">
                    <a:moveTo>
                      <a:pt x="1401" y="1"/>
                    </a:moveTo>
                    <a:cubicBezTo>
                      <a:pt x="637" y="1"/>
                      <a:pt x="0" y="622"/>
                      <a:pt x="0" y="1386"/>
                    </a:cubicBezTo>
                    <a:cubicBezTo>
                      <a:pt x="0" y="2166"/>
                      <a:pt x="637" y="2787"/>
                      <a:pt x="1401" y="2787"/>
                    </a:cubicBezTo>
                    <a:cubicBezTo>
                      <a:pt x="2181" y="2787"/>
                      <a:pt x="2802" y="2166"/>
                      <a:pt x="2802" y="1386"/>
                    </a:cubicBezTo>
                    <a:cubicBezTo>
                      <a:pt x="2802" y="622"/>
                      <a:pt x="2181" y="1"/>
                      <a:pt x="1401" y="1"/>
                    </a:cubicBezTo>
                    <a:close/>
                  </a:path>
                </a:pathLst>
              </a:custGeom>
              <a:solidFill>
                <a:srgbClr val="E1556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585" name="Google Shape;2585;p62"/>
              <p:cNvSpPr/>
              <p:nvPr/>
            </p:nvSpPr>
            <p:spPr>
              <a:xfrm>
                <a:off x="480450" y="2217600"/>
                <a:ext cx="1753325" cy="854800"/>
              </a:xfrm>
              <a:custGeom>
                <a:avLst/>
                <a:gdLst/>
                <a:ahLst/>
                <a:cxnLst/>
                <a:rect l="l" t="t" r="r" b="b"/>
                <a:pathLst>
                  <a:path w="70133" h="34192" extrusionOk="0">
                    <a:moveTo>
                      <a:pt x="7148" y="1"/>
                    </a:moveTo>
                    <a:cubicBezTo>
                      <a:pt x="3200" y="1"/>
                      <a:pt x="1" y="3200"/>
                      <a:pt x="1" y="7148"/>
                    </a:cubicBezTo>
                    <a:lnTo>
                      <a:pt x="1" y="27044"/>
                    </a:lnTo>
                    <a:cubicBezTo>
                      <a:pt x="1" y="30992"/>
                      <a:pt x="3200" y="34191"/>
                      <a:pt x="7148" y="34191"/>
                    </a:cubicBezTo>
                    <a:lnTo>
                      <a:pt x="62986" y="34191"/>
                    </a:lnTo>
                    <a:cubicBezTo>
                      <a:pt x="66934" y="34191"/>
                      <a:pt x="70133" y="30992"/>
                      <a:pt x="70133" y="30658"/>
                    </a:cubicBezTo>
                    <a:lnTo>
                      <a:pt x="70133" y="10761"/>
                    </a:lnTo>
                    <a:cubicBezTo>
                      <a:pt x="70133" y="3200"/>
                      <a:pt x="66934" y="1"/>
                      <a:pt x="62986" y="1"/>
                    </a:cubicBezTo>
                    <a:close/>
                  </a:path>
                </a:pathLst>
              </a:custGeom>
              <a:solidFill>
                <a:srgbClr val="F08B0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586" name="Google Shape;2586;p62"/>
              <p:cNvSpPr/>
              <p:nvPr/>
            </p:nvSpPr>
            <p:spPr>
              <a:xfrm>
                <a:off x="480450" y="2218000"/>
                <a:ext cx="2102325" cy="854400"/>
              </a:xfrm>
              <a:custGeom>
                <a:avLst/>
                <a:gdLst/>
                <a:ahLst/>
                <a:cxnLst/>
                <a:rect l="l" t="t" r="r" b="b"/>
                <a:pathLst>
                  <a:path w="84093" h="34176" extrusionOk="0">
                    <a:moveTo>
                      <a:pt x="7148" y="1"/>
                    </a:moveTo>
                    <a:cubicBezTo>
                      <a:pt x="3200" y="1"/>
                      <a:pt x="1" y="3184"/>
                      <a:pt x="1" y="7132"/>
                    </a:cubicBezTo>
                    <a:lnTo>
                      <a:pt x="1" y="27028"/>
                    </a:lnTo>
                    <a:cubicBezTo>
                      <a:pt x="1" y="30976"/>
                      <a:pt x="3200" y="34175"/>
                      <a:pt x="7148" y="34175"/>
                    </a:cubicBezTo>
                    <a:lnTo>
                      <a:pt x="79254" y="34175"/>
                    </a:lnTo>
                    <a:cubicBezTo>
                      <a:pt x="81928" y="34175"/>
                      <a:pt x="84093" y="32011"/>
                      <a:pt x="84093" y="29337"/>
                    </a:cubicBezTo>
                    <a:lnTo>
                      <a:pt x="84093" y="21776"/>
                    </a:lnTo>
                    <a:cubicBezTo>
                      <a:pt x="84093" y="19102"/>
                      <a:pt x="81928" y="16937"/>
                      <a:pt x="79254" y="16937"/>
                    </a:cubicBezTo>
                    <a:lnTo>
                      <a:pt x="70133" y="16937"/>
                    </a:lnTo>
                    <a:lnTo>
                      <a:pt x="70133" y="7132"/>
                    </a:lnTo>
                    <a:cubicBezTo>
                      <a:pt x="70133" y="3184"/>
                      <a:pt x="66934" y="1"/>
                      <a:pt x="62986" y="1"/>
                    </a:cubicBezTo>
                    <a:close/>
                  </a:path>
                </a:pathLst>
              </a:custGeom>
              <a:solidFill>
                <a:srgbClr val="F0B01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587" name="Google Shape;2587;p62"/>
              <p:cNvSpPr/>
              <p:nvPr/>
            </p:nvSpPr>
            <p:spPr>
              <a:xfrm>
                <a:off x="404850" y="2860275"/>
                <a:ext cx="296075" cy="212125"/>
              </a:xfrm>
              <a:custGeom>
                <a:avLst/>
                <a:gdLst/>
                <a:ahLst/>
                <a:cxnLst/>
                <a:rect l="l" t="t" r="r" b="b"/>
                <a:pathLst>
                  <a:path w="11843" h="8485" extrusionOk="0">
                    <a:moveTo>
                      <a:pt x="4234" y="0"/>
                    </a:moveTo>
                    <a:cubicBezTo>
                      <a:pt x="1895" y="0"/>
                      <a:pt x="0" y="1895"/>
                      <a:pt x="0" y="4234"/>
                    </a:cubicBezTo>
                    <a:cubicBezTo>
                      <a:pt x="0" y="6574"/>
                      <a:pt x="1895" y="8484"/>
                      <a:pt x="4234" y="8484"/>
                    </a:cubicBezTo>
                    <a:lnTo>
                      <a:pt x="7593" y="8484"/>
                    </a:lnTo>
                    <a:cubicBezTo>
                      <a:pt x="9933" y="8484"/>
                      <a:pt x="11843" y="6574"/>
                      <a:pt x="11843" y="4234"/>
                    </a:cubicBezTo>
                    <a:cubicBezTo>
                      <a:pt x="11843" y="1895"/>
                      <a:pt x="9933" y="0"/>
                      <a:pt x="7593" y="0"/>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588" name="Google Shape;2588;p62"/>
              <p:cNvSpPr/>
              <p:nvPr/>
            </p:nvSpPr>
            <p:spPr>
              <a:xfrm>
                <a:off x="2356725" y="2860275"/>
                <a:ext cx="278975" cy="212125"/>
              </a:xfrm>
              <a:custGeom>
                <a:avLst/>
                <a:gdLst/>
                <a:ahLst/>
                <a:cxnLst/>
                <a:rect l="l" t="t" r="r" b="b"/>
                <a:pathLst>
                  <a:path w="11159" h="8485" extrusionOk="0">
                    <a:moveTo>
                      <a:pt x="4235" y="0"/>
                    </a:moveTo>
                    <a:cubicBezTo>
                      <a:pt x="1895" y="0"/>
                      <a:pt x="0" y="1895"/>
                      <a:pt x="0" y="4234"/>
                    </a:cubicBezTo>
                    <a:cubicBezTo>
                      <a:pt x="0" y="6574"/>
                      <a:pt x="1895" y="8484"/>
                      <a:pt x="4235" y="8484"/>
                    </a:cubicBezTo>
                    <a:lnTo>
                      <a:pt x="6925" y="8484"/>
                    </a:lnTo>
                    <a:cubicBezTo>
                      <a:pt x="9264" y="8484"/>
                      <a:pt x="11159" y="6574"/>
                      <a:pt x="11159" y="4234"/>
                    </a:cubicBezTo>
                    <a:cubicBezTo>
                      <a:pt x="11159" y="1895"/>
                      <a:pt x="9264" y="0"/>
                      <a:pt x="6925" y="0"/>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589" name="Google Shape;2589;p62"/>
              <p:cNvSpPr/>
              <p:nvPr/>
            </p:nvSpPr>
            <p:spPr>
              <a:xfrm>
                <a:off x="701300" y="2778300"/>
                <a:ext cx="566300" cy="294100"/>
              </a:xfrm>
              <a:custGeom>
                <a:avLst/>
                <a:gdLst/>
                <a:ahLst/>
                <a:cxnLst/>
                <a:rect l="l" t="t" r="r" b="b"/>
                <a:pathLst>
                  <a:path w="22652" h="11764" extrusionOk="0">
                    <a:moveTo>
                      <a:pt x="11334" y="0"/>
                    </a:moveTo>
                    <a:cubicBezTo>
                      <a:pt x="5079" y="0"/>
                      <a:pt x="1" y="5062"/>
                      <a:pt x="1" y="11318"/>
                    </a:cubicBezTo>
                    <a:cubicBezTo>
                      <a:pt x="1" y="11477"/>
                      <a:pt x="1" y="11620"/>
                      <a:pt x="17" y="11763"/>
                    </a:cubicBezTo>
                    <a:lnTo>
                      <a:pt x="22651" y="11763"/>
                    </a:lnTo>
                    <a:cubicBezTo>
                      <a:pt x="22651" y="11620"/>
                      <a:pt x="22651" y="11477"/>
                      <a:pt x="22651" y="11318"/>
                    </a:cubicBezTo>
                    <a:cubicBezTo>
                      <a:pt x="22651" y="5062"/>
                      <a:pt x="17590" y="0"/>
                      <a:pt x="11334" y="0"/>
                    </a:cubicBezTo>
                    <a:close/>
                  </a:path>
                </a:pathLst>
              </a:custGeom>
              <a:solidFill>
                <a:schemeClr val="accent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590" name="Google Shape;2590;p62"/>
              <p:cNvSpPr/>
              <p:nvPr/>
            </p:nvSpPr>
            <p:spPr>
              <a:xfrm>
                <a:off x="751450" y="2828050"/>
                <a:ext cx="466400" cy="466400"/>
              </a:xfrm>
              <a:custGeom>
                <a:avLst/>
                <a:gdLst/>
                <a:ahLst/>
                <a:cxnLst/>
                <a:rect l="l" t="t" r="r" b="b"/>
                <a:pathLst>
                  <a:path w="18656" h="18656" extrusionOk="0">
                    <a:moveTo>
                      <a:pt x="9328" y="0"/>
                    </a:moveTo>
                    <a:cubicBezTo>
                      <a:pt x="4171" y="0"/>
                      <a:pt x="1" y="4186"/>
                      <a:pt x="1" y="9328"/>
                    </a:cubicBezTo>
                    <a:cubicBezTo>
                      <a:pt x="1" y="14485"/>
                      <a:pt x="4171" y="18655"/>
                      <a:pt x="9328" y="18655"/>
                    </a:cubicBezTo>
                    <a:cubicBezTo>
                      <a:pt x="14485" y="18655"/>
                      <a:pt x="18656" y="14485"/>
                      <a:pt x="18656" y="9328"/>
                    </a:cubicBezTo>
                    <a:cubicBezTo>
                      <a:pt x="18656" y="4186"/>
                      <a:pt x="14485" y="0"/>
                      <a:pt x="9328" y="0"/>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591" name="Google Shape;2591;p62"/>
              <p:cNvSpPr/>
              <p:nvPr/>
            </p:nvSpPr>
            <p:spPr>
              <a:xfrm>
                <a:off x="845750" y="2922350"/>
                <a:ext cx="277800" cy="278175"/>
              </a:xfrm>
              <a:custGeom>
                <a:avLst/>
                <a:gdLst/>
                <a:ahLst/>
                <a:cxnLst/>
                <a:rect l="l" t="t" r="r" b="b"/>
                <a:pathLst>
                  <a:path w="11112" h="11127" extrusionOk="0">
                    <a:moveTo>
                      <a:pt x="5556" y="1"/>
                    </a:moveTo>
                    <a:cubicBezTo>
                      <a:pt x="2484" y="1"/>
                      <a:pt x="1" y="2484"/>
                      <a:pt x="1" y="5556"/>
                    </a:cubicBezTo>
                    <a:cubicBezTo>
                      <a:pt x="1" y="8628"/>
                      <a:pt x="2484" y="11127"/>
                      <a:pt x="5556" y="11127"/>
                    </a:cubicBezTo>
                    <a:cubicBezTo>
                      <a:pt x="8628" y="11127"/>
                      <a:pt x="11111" y="8628"/>
                      <a:pt x="11111" y="5556"/>
                    </a:cubicBezTo>
                    <a:cubicBezTo>
                      <a:pt x="11111" y="2484"/>
                      <a:pt x="8628" y="1"/>
                      <a:pt x="5556" y="1"/>
                    </a:cubicBezTo>
                    <a:close/>
                  </a:path>
                </a:pathLst>
              </a:custGeom>
              <a:solidFill>
                <a:schemeClr val="accent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592" name="Google Shape;2592;p62"/>
              <p:cNvSpPr/>
              <p:nvPr/>
            </p:nvSpPr>
            <p:spPr>
              <a:xfrm>
                <a:off x="1934525" y="2321875"/>
                <a:ext cx="312400" cy="253500"/>
              </a:xfrm>
              <a:custGeom>
                <a:avLst/>
                <a:gdLst/>
                <a:ahLst/>
                <a:cxnLst/>
                <a:rect l="l" t="t" r="r" b="b"/>
                <a:pathLst>
                  <a:path w="12496" h="10140" extrusionOk="0">
                    <a:moveTo>
                      <a:pt x="3184" y="0"/>
                    </a:moveTo>
                    <a:cubicBezTo>
                      <a:pt x="1417" y="0"/>
                      <a:pt x="0" y="1417"/>
                      <a:pt x="0" y="3184"/>
                    </a:cubicBezTo>
                    <a:lnTo>
                      <a:pt x="0" y="6956"/>
                    </a:lnTo>
                    <a:cubicBezTo>
                      <a:pt x="0" y="8707"/>
                      <a:pt x="1417" y="10140"/>
                      <a:pt x="3184" y="10140"/>
                    </a:cubicBezTo>
                    <a:lnTo>
                      <a:pt x="12288" y="10140"/>
                    </a:lnTo>
                    <a:cubicBezTo>
                      <a:pt x="12352" y="10108"/>
                      <a:pt x="12416" y="10108"/>
                      <a:pt x="12495" y="10108"/>
                    </a:cubicBezTo>
                    <a:lnTo>
                      <a:pt x="12495" y="2977"/>
                    </a:lnTo>
                    <a:cubicBezTo>
                      <a:pt x="12495" y="1958"/>
                      <a:pt x="12272" y="939"/>
                      <a:pt x="11843" y="0"/>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593" name="Google Shape;2593;p62"/>
              <p:cNvSpPr/>
              <p:nvPr/>
            </p:nvSpPr>
            <p:spPr>
              <a:xfrm>
                <a:off x="1960775" y="2348125"/>
                <a:ext cx="286550" cy="200600"/>
              </a:xfrm>
              <a:custGeom>
                <a:avLst/>
                <a:gdLst/>
                <a:ahLst/>
                <a:cxnLst/>
                <a:rect l="l" t="t" r="r" b="b"/>
                <a:pathLst>
                  <a:path w="11462" h="8024" extrusionOk="0">
                    <a:moveTo>
                      <a:pt x="2134" y="1"/>
                    </a:moveTo>
                    <a:cubicBezTo>
                      <a:pt x="956" y="1"/>
                      <a:pt x="1" y="940"/>
                      <a:pt x="1" y="2118"/>
                    </a:cubicBezTo>
                    <a:lnTo>
                      <a:pt x="1" y="5890"/>
                    </a:lnTo>
                    <a:cubicBezTo>
                      <a:pt x="1" y="7068"/>
                      <a:pt x="956" y="8023"/>
                      <a:pt x="2134" y="8023"/>
                    </a:cubicBezTo>
                    <a:lnTo>
                      <a:pt x="11445" y="8023"/>
                    </a:lnTo>
                    <a:lnTo>
                      <a:pt x="11445" y="1927"/>
                    </a:lnTo>
                    <a:cubicBezTo>
                      <a:pt x="11461" y="1274"/>
                      <a:pt x="11366" y="621"/>
                      <a:pt x="11175" y="1"/>
                    </a:cubicBezTo>
                    <a:close/>
                  </a:path>
                </a:pathLst>
              </a:custGeom>
              <a:solidFill>
                <a:srgbClr val="9EDADA"/>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594" name="Google Shape;2594;p62"/>
              <p:cNvSpPr/>
              <p:nvPr/>
            </p:nvSpPr>
            <p:spPr>
              <a:xfrm>
                <a:off x="1971525" y="2349725"/>
                <a:ext cx="276200" cy="199000"/>
              </a:xfrm>
              <a:custGeom>
                <a:avLst/>
                <a:gdLst/>
                <a:ahLst/>
                <a:cxnLst/>
                <a:rect l="l" t="t" r="r" b="b"/>
                <a:pathLst>
                  <a:path w="11048" h="7960" extrusionOk="0">
                    <a:moveTo>
                      <a:pt x="10761" y="0"/>
                    </a:moveTo>
                    <a:lnTo>
                      <a:pt x="0" y="7100"/>
                    </a:lnTo>
                    <a:cubicBezTo>
                      <a:pt x="398" y="7641"/>
                      <a:pt x="1035" y="7959"/>
                      <a:pt x="1704" y="7959"/>
                    </a:cubicBezTo>
                    <a:lnTo>
                      <a:pt x="11015" y="7959"/>
                    </a:lnTo>
                    <a:lnTo>
                      <a:pt x="11047" y="1895"/>
                    </a:lnTo>
                    <a:cubicBezTo>
                      <a:pt x="11047" y="1242"/>
                      <a:pt x="10952" y="605"/>
                      <a:pt x="10761" y="0"/>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595" name="Google Shape;2595;p62"/>
              <p:cNvSpPr/>
              <p:nvPr/>
            </p:nvSpPr>
            <p:spPr>
              <a:xfrm>
                <a:off x="1362275" y="2289225"/>
                <a:ext cx="443325" cy="728250"/>
              </a:xfrm>
              <a:custGeom>
                <a:avLst/>
                <a:gdLst/>
                <a:ahLst/>
                <a:cxnLst/>
                <a:rect l="l" t="t" r="r" b="b"/>
                <a:pathLst>
                  <a:path w="17733" h="29130" fill="none" extrusionOk="0">
                    <a:moveTo>
                      <a:pt x="17733" y="25135"/>
                    </a:moveTo>
                    <a:cubicBezTo>
                      <a:pt x="17733" y="27347"/>
                      <a:pt x="16109" y="29130"/>
                      <a:pt x="14088" y="29130"/>
                    </a:cubicBezTo>
                    <a:lnTo>
                      <a:pt x="3646" y="29130"/>
                    </a:lnTo>
                    <a:cubicBezTo>
                      <a:pt x="1640" y="29130"/>
                      <a:pt x="1" y="27347"/>
                      <a:pt x="1" y="25135"/>
                    </a:cubicBezTo>
                    <a:lnTo>
                      <a:pt x="1" y="3996"/>
                    </a:lnTo>
                    <a:cubicBezTo>
                      <a:pt x="1" y="1784"/>
                      <a:pt x="1640" y="1"/>
                      <a:pt x="3646" y="1"/>
                    </a:cubicBezTo>
                    <a:lnTo>
                      <a:pt x="14088" y="1"/>
                    </a:lnTo>
                    <a:cubicBezTo>
                      <a:pt x="16109" y="1"/>
                      <a:pt x="17733" y="1784"/>
                      <a:pt x="17733" y="3996"/>
                    </a:cubicBezTo>
                    <a:close/>
                  </a:path>
                </a:pathLst>
              </a:custGeom>
              <a:noFill/>
              <a:ln w="5175" cap="flat" cmpd="sng">
                <a:solidFill>
                  <a:srgbClr val="273E4A"/>
                </a:solidFill>
                <a:prstDash val="solid"/>
                <a:miter lim="15917"/>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596" name="Google Shape;2596;p62"/>
              <p:cNvSpPr/>
              <p:nvPr/>
            </p:nvSpPr>
            <p:spPr>
              <a:xfrm>
                <a:off x="1790450" y="2778300"/>
                <a:ext cx="566300" cy="294100"/>
              </a:xfrm>
              <a:custGeom>
                <a:avLst/>
                <a:gdLst/>
                <a:ahLst/>
                <a:cxnLst/>
                <a:rect l="l" t="t" r="r" b="b"/>
                <a:pathLst>
                  <a:path w="22652" h="11764" extrusionOk="0">
                    <a:moveTo>
                      <a:pt x="11334" y="0"/>
                    </a:moveTo>
                    <a:cubicBezTo>
                      <a:pt x="5079" y="0"/>
                      <a:pt x="1" y="5062"/>
                      <a:pt x="1" y="11318"/>
                    </a:cubicBezTo>
                    <a:cubicBezTo>
                      <a:pt x="1" y="11477"/>
                      <a:pt x="1" y="11620"/>
                      <a:pt x="17" y="11763"/>
                    </a:cubicBezTo>
                    <a:lnTo>
                      <a:pt x="22636" y="11763"/>
                    </a:lnTo>
                    <a:cubicBezTo>
                      <a:pt x="22636" y="11620"/>
                      <a:pt x="22651" y="11477"/>
                      <a:pt x="22651" y="11318"/>
                    </a:cubicBezTo>
                    <a:cubicBezTo>
                      <a:pt x="22651" y="5062"/>
                      <a:pt x="17574" y="0"/>
                      <a:pt x="11334" y="0"/>
                    </a:cubicBezTo>
                    <a:close/>
                  </a:path>
                </a:pathLst>
              </a:custGeom>
              <a:solidFill>
                <a:schemeClr val="accent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597" name="Google Shape;2597;p62"/>
              <p:cNvSpPr/>
              <p:nvPr/>
            </p:nvSpPr>
            <p:spPr>
              <a:xfrm>
                <a:off x="1840200" y="2828050"/>
                <a:ext cx="466800" cy="466400"/>
              </a:xfrm>
              <a:custGeom>
                <a:avLst/>
                <a:gdLst/>
                <a:ahLst/>
                <a:cxnLst/>
                <a:rect l="l" t="t" r="r" b="b"/>
                <a:pathLst>
                  <a:path w="18672" h="18656" extrusionOk="0">
                    <a:moveTo>
                      <a:pt x="9344" y="0"/>
                    </a:moveTo>
                    <a:cubicBezTo>
                      <a:pt x="4187" y="0"/>
                      <a:pt x="1" y="4186"/>
                      <a:pt x="1" y="9328"/>
                    </a:cubicBezTo>
                    <a:cubicBezTo>
                      <a:pt x="1" y="14485"/>
                      <a:pt x="4187" y="18655"/>
                      <a:pt x="9344" y="18655"/>
                    </a:cubicBezTo>
                    <a:cubicBezTo>
                      <a:pt x="14486" y="18655"/>
                      <a:pt x="18672" y="14485"/>
                      <a:pt x="18672" y="9328"/>
                    </a:cubicBezTo>
                    <a:cubicBezTo>
                      <a:pt x="18672" y="4186"/>
                      <a:pt x="14486" y="0"/>
                      <a:pt x="9344" y="0"/>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598" name="Google Shape;2598;p62"/>
              <p:cNvSpPr/>
              <p:nvPr/>
            </p:nvSpPr>
            <p:spPr>
              <a:xfrm>
                <a:off x="1934525" y="2922350"/>
                <a:ext cx="278175" cy="278175"/>
              </a:xfrm>
              <a:custGeom>
                <a:avLst/>
                <a:gdLst/>
                <a:ahLst/>
                <a:cxnLst/>
                <a:rect l="l" t="t" r="r" b="b"/>
                <a:pathLst>
                  <a:path w="11127" h="11127" extrusionOk="0">
                    <a:moveTo>
                      <a:pt x="5571" y="1"/>
                    </a:moveTo>
                    <a:cubicBezTo>
                      <a:pt x="2499" y="1"/>
                      <a:pt x="0" y="2484"/>
                      <a:pt x="0" y="5556"/>
                    </a:cubicBezTo>
                    <a:cubicBezTo>
                      <a:pt x="0" y="8628"/>
                      <a:pt x="2499" y="11127"/>
                      <a:pt x="5571" y="11127"/>
                    </a:cubicBezTo>
                    <a:cubicBezTo>
                      <a:pt x="8627" y="11127"/>
                      <a:pt x="11126" y="8628"/>
                      <a:pt x="11126" y="5556"/>
                    </a:cubicBezTo>
                    <a:cubicBezTo>
                      <a:pt x="11126" y="2484"/>
                      <a:pt x="8627" y="1"/>
                      <a:pt x="5571" y="1"/>
                    </a:cubicBezTo>
                    <a:close/>
                  </a:path>
                </a:pathLst>
              </a:custGeom>
              <a:solidFill>
                <a:schemeClr val="accent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599" name="Google Shape;2599;p62"/>
              <p:cNvSpPr/>
              <p:nvPr/>
            </p:nvSpPr>
            <p:spPr>
              <a:xfrm>
                <a:off x="529000" y="2595250"/>
                <a:ext cx="1717925" cy="8775"/>
              </a:xfrm>
              <a:custGeom>
                <a:avLst/>
                <a:gdLst/>
                <a:ahLst/>
                <a:cxnLst/>
                <a:rect l="l" t="t" r="r" b="b"/>
                <a:pathLst>
                  <a:path w="68717" h="351" extrusionOk="0">
                    <a:moveTo>
                      <a:pt x="1" y="0"/>
                    </a:moveTo>
                    <a:lnTo>
                      <a:pt x="1" y="351"/>
                    </a:lnTo>
                    <a:lnTo>
                      <a:pt x="68716" y="351"/>
                    </a:lnTo>
                    <a:lnTo>
                      <a:pt x="68716" y="0"/>
                    </a:lnTo>
                    <a:close/>
                  </a:path>
                </a:pathLst>
              </a:custGeom>
              <a:solidFill>
                <a:srgbClr val="273E4A"/>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600" name="Google Shape;2600;p62"/>
              <p:cNvSpPr/>
              <p:nvPr/>
            </p:nvSpPr>
            <p:spPr>
              <a:xfrm>
                <a:off x="529000" y="2769550"/>
                <a:ext cx="2054175" cy="8775"/>
              </a:xfrm>
              <a:custGeom>
                <a:avLst/>
                <a:gdLst/>
                <a:ahLst/>
                <a:cxnLst/>
                <a:rect l="l" t="t" r="r" b="b"/>
                <a:pathLst>
                  <a:path w="82167" h="351" extrusionOk="0">
                    <a:moveTo>
                      <a:pt x="1" y="0"/>
                    </a:moveTo>
                    <a:lnTo>
                      <a:pt x="1" y="350"/>
                    </a:lnTo>
                    <a:lnTo>
                      <a:pt x="82167" y="350"/>
                    </a:lnTo>
                    <a:lnTo>
                      <a:pt x="82167" y="0"/>
                    </a:lnTo>
                    <a:close/>
                  </a:path>
                </a:pathLst>
              </a:custGeom>
              <a:solidFill>
                <a:srgbClr val="273E4A"/>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601" name="Google Shape;2601;p62"/>
              <p:cNvSpPr/>
              <p:nvPr/>
            </p:nvSpPr>
            <p:spPr>
              <a:xfrm>
                <a:off x="2252875" y="2658925"/>
                <a:ext cx="69650" cy="69650"/>
              </a:xfrm>
              <a:custGeom>
                <a:avLst/>
                <a:gdLst/>
                <a:ahLst/>
                <a:cxnLst/>
                <a:rect l="l" t="t" r="r" b="b"/>
                <a:pathLst>
                  <a:path w="2786" h="2786" extrusionOk="0">
                    <a:moveTo>
                      <a:pt x="1401" y="0"/>
                    </a:moveTo>
                    <a:cubicBezTo>
                      <a:pt x="621" y="0"/>
                      <a:pt x="0" y="621"/>
                      <a:pt x="0" y="1385"/>
                    </a:cubicBezTo>
                    <a:cubicBezTo>
                      <a:pt x="0" y="2165"/>
                      <a:pt x="621" y="2786"/>
                      <a:pt x="1401" y="2786"/>
                    </a:cubicBezTo>
                    <a:cubicBezTo>
                      <a:pt x="2165" y="2786"/>
                      <a:pt x="2786" y="2165"/>
                      <a:pt x="2786" y="1385"/>
                    </a:cubicBezTo>
                    <a:cubicBezTo>
                      <a:pt x="2786" y="621"/>
                      <a:pt x="2165" y="0"/>
                      <a:pt x="1401" y="0"/>
                    </a:cubicBezTo>
                    <a:close/>
                  </a:path>
                </a:pathLst>
              </a:custGeom>
              <a:solidFill>
                <a:srgbClr val="E1556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602" name="Google Shape;2602;p62"/>
              <p:cNvSpPr/>
              <p:nvPr/>
            </p:nvSpPr>
            <p:spPr>
              <a:xfrm>
                <a:off x="526625" y="2321875"/>
                <a:ext cx="386400" cy="252700"/>
              </a:xfrm>
              <a:custGeom>
                <a:avLst/>
                <a:gdLst/>
                <a:ahLst/>
                <a:cxnLst/>
                <a:rect l="l" t="t" r="r" b="b"/>
                <a:pathLst>
                  <a:path w="15456" h="10108" extrusionOk="0">
                    <a:moveTo>
                      <a:pt x="3168" y="0"/>
                    </a:moveTo>
                    <a:cubicBezTo>
                      <a:pt x="1417" y="0"/>
                      <a:pt x="0" y="1417"/>
                      <a:pt x="0" y="3168"/>
                    </a:cubicBezTo>
                    <a:lnTo>
                      <a:pt x="0" y="6940"/>
                    </a:lnTo>
                    <a:cubicBezTo>
                      <a:pt x="0" y="8691"/>
                      <a:pt x="1417" y="10108"/>
                      <a:pt x="3168" y="10108"/>
                    </a:cubicBezTo>
                    <a:lnTo>
                      <a:pt x="12288" y="10108"/>
                    </a:lnTo>
                    <a:cubicBezTo>
                      <a:pt x="14039" y="10108"/>
                      <a:pt x="15456" y="8691"/>
                      <a:pt x="15456" y="6940"/>
                    </a:cubicBezTo>
                    <a:lnTo>
                      <a:pt x="15456" y="3168"/>
                    </a:lnTo>
                    <a:cubicBezTo>
                      <a:pt x="15456" y="1417"/>
                      <a:pt x="14039" y="0"/>
                      <a:pt x="12288" y="0"/>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603" name="Google Shape;2603;p62"/>
              <p:cNvSpPr/>
              <p:nvPr/>
            </p:nvSpPr>
            <p:spPr>
              <a:xfrm>
                <a:off x="552875" y="2347725"/>
                <a:ext cx="333900" cy="201000"/>
              </a:xfrm>
              <a:custGeom>
                <a:avLst/>
                <a:gdLst/>
                <a:ahLst/>
                <a:cxnLst/>
                <a:rect l="l" t="t" r="r" b="b"/>
                <a:pathLst>
                  <a:path w="13356" h="8040" extrusionOk="0">
                    <a:moveTo>
                      <a:pt x="2118" y="1"/>
                    </a:moveTo>
                    <a:cubicBezTo>
                      <a:pt x="940" y="1"/>
                      <a:pt x="1" y="956"/>
                      <a:pt x="1" y="2134"/>
                    </a:cubicBezTo>
                    <a:lnTo>
                      <a:pt x="1" y="5906"/>
                    </a:lnTo>
                    <a:cubicBezTo>
                      <a:pt x="1" y="7084"/>
                      <a:pt x="940" y="8039"/>
                      <a:pt x="2118" y="8039"/>
                    </a:cubicBezTo>
                    <a:lnTo>
                      <a:pt x="11238" y="8039"/>
                    </a:lnTo>
                    <a:cubicBezTo>
                      <a:pt x="12416" y="8039"/>
                      <a:pt x="13355" y="7084"/>
                      <a:pt x="13355" y="5906"/>
                    </a:cubicBezTo>
                    <a:lnTo>
                      <a:pt x="13355" y="2134"/>
                    </a:lnTo>
                    <a:cubicBezTo>
                      <a:pt x="13355" y="956"/>
                      <a:pt x="12416" y="1"/>
                      <a:pt x="11238" y="1"/>
                    </a:cubicBezTo>
                    <a:close/>
                  </a:path>
                </a:pathLst>
              </a:custGeom>
              <a:solidFill>
                <a:srgbClr val="9EDADA"/>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604" name="Google Shape;2604;p62"/>
              <p:cNvSpPr/>
              <p:nvPr/>
            </p:nvSpPr>
            <p:spPr>
              <a:xfrm>
                <a:off x="572375" y="2360875"/>
                <a:ext cx="314400" cy="187850"/>
              </a:xfrm>
              <a:custGeom>
                <a:avLst/>
                <a:gdLst/>
                <a:ahLst/>
                <a:cxnLst/>
                <a:rect l="l" t="t" r="r" b="b"/>
                <a:pathLst>
                  <a:path w="12576" h="7514" extrusionOk="0">
                    <a:moveTo>
                      <a:pt x="11843" y="0"/>
                    </a:moveTo>
                    <a:lnTo>
                      <a:pt x="1" y="7036"/>
                    </a:lnTo>
                    <a:cubicBezTo>
                      <a:pt x="383" y="7338"/>
                      <a:pt x="860" y="7513"/>
                      <a:pt x="1338" y="7513"/>
                    </a:cubicBezTo>
                    <a:lnTo>
                      <a:pt x="10458" y="7513"/>
                    </a:lnTo>
                    <a:cubicBezTo>
                      <a:pt x="11620" y="7513"/>
                      <a:pt x="12575" y="6558"/>
                      <a:pt x="12575" y="5380"/>
                    </a:cubicBezTo>
                    <a:lnTo>
                      <a:pt x="12575" y="1608"/>
                    </a:lnTo>
                    <a:cubicBezTo>
                      <a:pt x="12575" y="987"/>
                      <a:pt x="12305" y="414"/>
                      <a:pt x="11843" y="0"/>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605" name="Google Shape;2605;p62"/>
              <p:cNvSpPr/>
              <p:nvPr/>
            </p:nvSpPr>
            <p:spPr>
              <a:xfrm>
                <a:off x="953200" y="2321875"/>
                <a:ext cx="386425" cy="252700"/>
              </a:xfrm>
              <a:custGeom>
                <a:avLst/>
                <a:gdLst/>
                <a:ahLst/>
                <a:cxnLst/>
                <a:rect l="l" t="t" r="r" b="b"/>
                <a:pathLst>
                  <a:path w="15457" h="10108" extrusionOk="0">
                    <a:moveTo>
                      <a:pt x="3168" y="0"/>
                    </a:moveTo>
                    <a:cubicBezTo>
                      <a:pt x="1417" y="0"/>
                      <a:pt x="1" y="1417"/>
                      <a:pt x="1" y="3168"/>
                    </a:cubicBezTo>
                    <a:lnTo>
                      <a:pt x="1" y="6940"/>
                    </a:lnTo>
                    <a:cubicBezTo>
                      <a:pt x="1" y="8691"/>
                      <a:pt x="1417" y="10108"/>
                      <a:pt x="3168" y="10108"/>
                    </a:cubicBezTo>
                    <a:lnTo>
                      <a:pt x="12289" y="10108"/>
                    </a:lnTo>
                    <a:cubicBezTo>
                      <a:pt x="14040" y="10108"/>
                      <a:pt x="15456" y="8691"/>
                      <a:pt x="15456" y="6940"/>
                    </a:cubicBezTo>
                    <a:lnTo>
                      <a:pt x="15456" y="3168"/>
                    </a:lnTo>
                    <a:cubicBezTo>
                      <a:pt x="15456" y="1417"/>
                      <a:pt x="14040" y="0"/>
                      <a:pt x="12289" y="0"/>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606" name="Google Shape;2606;p62"/>
              <p:cNvSpPr/>
              <p:nvPr/>
            </p:nvSpPr>
            <p:spPr>
              <a:xfrm>
                <a:off x="979475" y="2347725"/>
                <a:ext cx="333875" cy="201000"/>
              </a:xfrm>
              <a:custGeom>
                <a:avLst/>
                <a:gdLst/>
                <a:ahLst/>
                <a:cxnLst/>
                <a:rect l="l" t="t" r="r" b="b"/>
                <a:pathLst>
                  <a:path w="13355" h="8040" extrusionOk="0">
                    <a:moveTo>
                      <a:pt x="2117" y="1"/>
                    </a:moveTo>
                    <a:cubicBezTo>
                      <a:pt x="939" y="1"/>
                      <a:pt x="0" y="956"/>
                      <a:pt x="0" y="2134"/>
                    </a:cubicBezTo>
                    <a:lnTo>
                      <a:pt x="0" y="5906"/>
                    </a:lnTo>
                    <a:cubicBezTo>
                      <a:pt x="0" y="7084"/>
                      <a:pt x="939" y="8039"/>
                      <a:pt x="2117" y="8039"/>
                    </a:cubicBezTo>
                    <a:lnTo>
                      <a:pt x="11238" y="8039"/>
                    </a:lnTo>
                    <a:cubicBezTo>
                      <a:pt x="12416" y="8039"/>
                      <a:pt x="13355" y="7084"/>
                      <a:pt x="13355" y="5906"/>
                    </a:cubicBezTo>
                    <a:lnTo>
                      <a:pt x="13355" y="2134"/>
                    </a:lnTo>
                    <a:cubicBezTo>
                      <a:pt x="13355" y="956"/>
                      <a:pt x="12416" y="1"/>
                      <a:pt x="11238" y="1"/>
                    </a:cubicBezTo>
                    <a:close/>
                  </a:path>
                </a:pathLst>
              </a:custGeom>
              <a:solidFill>
                <a:srgbClr val="9EDADA"/>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607" name="Google Shape;2607;p62"/>
              <p:cNvSpPr/>
              <p:nvPr/>
            </p:nvSpPr>
            <p:spPr>
              <a:xfrm>
                <a:off x="999375" y="2360875"/>
                <a:ext cx="313975" cy="187850"/>
              </a:xfrm>
              <a:custGeom>
                <a:avLst/>
                <a:gdLst/>
                <a:ahLst/>
                <a:cxnLst/>
                <a:rect l="l" t="t" r="r" b="b"/>
                <a:pathLst>
                  <a:path w="12559" h="7514" extrusionOk="0">
                    <a:moveTo>
                      <a:pt x="11827" y="0"/>
                    </a:moveTo>
                    <a:lnTo>
                      <a:pt x="0" y="7036"/>
                    </a:lnTo>
                    <a:cubicBezTo>
                      <a:pt x="366" y="7338"/>
                      <a:pt x="844" y="7513"/>
                      <a:pt x="1321" y="7513"/>
                    </a:cubicBezTo>
                    <a:lnTo>
                      <a:pt x="10442" y="7513"/>
                    </a:lnTo>
                    <a:cubicBezTo>
                      <a:pt x="11604" y="7513"/>
                      <a:pt x="12559" y="6558"/>
                      <a:pt x="12559" y="5380"/>
                    </a:cubicBezTo>
                    <a:lnTo>
                      <a:pt x="12559" y="1608"/>
                    </a:lnTo>
                    <a:cubicBezTo>
                      <a:pt x="12559" y="1003"/>
                      <a:pt x="12288" y="414"/>
                      <a:pt x="11827" y="0"/>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608" name="Google Shape;2608;p62"/>
              <p:cNvSpPr/>
              <p:nvPr/>
            </p:nvSpPr>
            <p:spPr>
              <a:xfrm>
                <a:off x="1387750" y="2321875"/>
                <a:ext cx="386425" cy="252700"/>
              </a:xfrm>
              <a:custGeom>
                <a:avLst/>
                <a:gdLst/>
                <a:ahLst/>
                <a:cxnLst/>
                <a:rect l="l" t="t" r="r" b="b"/>
                <a:pathLst>
                  <a:path w="15457" h="10108" extrusionOk="0">
                    <a:moveTo>
                      <a:pt x="3184" y="0"/>
                    </a:moveTo>
                    <a:cubicBezTo>
                      <a:pt x="1417" y="0"/>
                      <a:pt x="1" y="1417"/>
                      <a:pt x="1" y="3168"/>
                    </a:cubicBezTo>
                    <a:lnTo>
                      <a:pt x="1" y="6940"/>
                    </a:lnTo>
                    <a:cubicBezTo>
                      <a:pt x="1" y="8691"/>
                      <a:pt x="1417" y="10108"/>
                      <a:pt x="3184" y="10108"/>
                    </a:cubicBezTo>
                    <a:lnTo>
                      <a:pt x="12289" y="10108"/>
                    </a:lnTo>
                    <a:cubicBezTo>
                      <a:pt x="14040" y="10108"/>
                      <a:pt x="15456" y="8691"/>
                      <a:pt x="15456" y="6940"/>
                    </a:cubicBezTo>
                    <a:lnTo>
                      <a:pt x="15456" y="3168"/>
                    </a:lnTo>
                    <a:cubicBezTo>
                      <a:pt x="15456" y="1417"/>
                      <a:pt x="14040" y="0"/>
                      <a:pt x="12289" y="0"/>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609" name="Google Shape;2609;p62"/>
              <p:cNvSpPr/>
              <p:nvPr/>
            </p:nvSpPr>
            <p:spPr>
              <a:xfrm>
                <a:off x="1414025" y="2347725"/>
                <a:ext cx="334275" cy="201000"/>
              </a:xfrm>
              <a:custGeom>
                <a:avLst/>
                <a:gdLst/>
                <a:ahLst/>
                <a:cxnLst/>
                <a:rect l="l" t="t" r="r" b="b"/>
                <a:pathLst>
                  <a:path w="13371" h="8040" extrusionOk="0">
                    <a:moveTo>
                      <a:pt x="2133" y="1"/>
                    </a:moveTo>
                    <a:cubicBezTo>
                      <a:pt x="955" y="1"/>
                      <a:pt x="0" y="956"/>
                      <a:pt x="0" y="2134"/>
                    </a:cubicBezTo>
                    <a:lnTo>
                      <a:pt x="0" y="5906"/>
                    </a:lnTo>
                    <a:cubicBezTo>
                      <a:pt x="0" y="7084"/>
                      <a:pt x="955" y="8039"/>
                      <a:pt x="2133" y="8039"/>
                    </a:cubicBezTo>
                    <a:lnTo>
                      <a:pt x="11238" y="8039"/>
                    </a:lnTo>
                    <a:cubicBezTo>
                      <a:pt x="12416" y="8039"/>
                      <a:pt x="13371" y="7084"/>
                      <a:pt x="13371" y="5906"/>
                    </a:cubicBezTo>
                    <a:lnTo>
                      <a:pt x="13371" y="2134"/>
                    </a:lnTo>
                    <a:cubicBezTo>
                      <a:pt x="13371" y="956"/>
                      <a:pt x="12416" y="1"/>
                      <a:pt x="11238" y="1"/>
                    </a:cubicBezTo>
                    <a:close/>
                  </a:path>
                </a:pathLst>
              </a:custGeom>
              <a:solidFill>
                <a:srgbClr val="9EDADA"/>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610" name="Google Shape;2610;p62"/>
              <p:cNvSpPr/>
              <p:nvPr/>
            </p:nvSpPr>
            <p:spPr>
              <a:xfrm>
                <a:off x="1433900" y="2360875"/>
                <a:ext cx="314400" cy="187850"/>
              </a:xfrm>
              <a:custGeom>
                <a:avLst/>
                <a:gdLst/>
                <a:ahLst/>
                <a:cxnLst/>
                <a:rect l="l" t="t" r="r" b="b"/>
                <a:pathLst>
                  <a:path w="12576" h="7514" extrusionOk="0">
                    <a:moveTo>
                      <a:pt x="11828" y="0"/>
                    </a:moveTo>
                    <a:lnTo>
                      <a:pt x="1" y="7036"/>
                    </a:lnTo>
                    <a:cubicBezTo>
                      <a:pt x="367" y="7338"/>
                      <a:pt x="845" y="7513"/>
                      <a:pt x="1338" y="7513"/>
                    </a:cubicBezTo>
                    <a:lnTo>
                      <a:pt x="10443" y="7513"/>
                    </a:lnTo>
                    <a:cubicBezTo>
                      <a:pt x="11621" y="7513"/>
                      <a:pt x="12576" y="6558"/>
                      <a:pt x="12576" y="5380"/>
                    </a:cubicBezTo>
                    <a:lnTo>
                      <a:pt x="12576" y="1608"/>
                    </a:lnTo>
                    <a:cubicBezTo>
                      <a:pt x="12576" y="987"/>
                      <a:pt x="12305" y="414"/>
                      <a:pt x="11828" y="0"/>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grpSp>
        <p:pic>
          <p:nvPicPr>
            <p:cNvPr id="72" name="Picture 7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7226" y="1499585"/>
              <a:ext cx="362661" cy="207524"/>
            </a:xfrm>
            <a:prstGeom prst="rect">
              <a:avLst/>
            </a:prstGeom>
          </p:spPr>
        </p:pic>
      </p:grpSp>
      <p:grpSp>
        <p:nvGrpSpPr>
          <p:cNvPr id="63" name="Group 62"/>
          <p:cNvGrpSpPr/>
          <p:nvPr/>
        </p:nvGrpSpPr>
        <p:grpSpPr>
          <a:xfrm rot="5400000">
            <a:off x="7940144" y="1726988"/>
            <a:ext cx="1301524" cy="694637"/>
            <a:chOff x="-1080918" y="1319293"/>
            <a:chExt cx="976143" cy="522270"/>
          </a:xfrm>
        </p:grpSpPr>
        <p:grpSp>
          <p:nvGrpSpPr>
            <p:cNvPr id="64" name="Google Shape;2582;p62"/>
            <p:cNvGrpSpPr/>
            <p:nvPr/>
          </p:nvGrpSpPr>
          <p:grpSpPr>
            <a:xfrm>
              <a:off x="-1080918" y="1319293"/>
              <a:ext cx="976143" cy="522270"/>
              <a:chOff x="404850" y="2182975"/>
              <a:chExt cx="2230850" cy="1111475"/>
            </a:xfrm>
          </p:grpSpPr>
          <p:sp>
            <p:nvSpPr>
              <p:cNvPr id="71" name="Google Shape;2583;p62"/>
              <p:cNvSpPr/>
              <p:nvPr/>
            </p:nvSpPr>
            <p:spPr>
              <a:xfrm>
                <a:off x="433900" y="2658925"/>
                <a:ext cx="69650" cy="69650"/>
              </a:xfrm>
              <a:custGeom>
                <a:avLst/>
                <a:gdLst/>
                <a:ahLst/>
                <a:cxnLst/>
                <a:rect l="l" t="t" r="r" b="b"/>
                <a:pathLst>
                  <a:path w="2786" h="2786" extrusionOk="0">
                    <a:moveTo>
                      <a:pt x="1401" y="0"/>
                    </a:moveTo>
                    <a:cubicBezTo>
                      <a:pt x="621" y="0"/>
                      <a:pt x="0" y="621"/>
                      <a:pt x="0" y="1385"/>
                    </a:cubicBezTo>
                    <a:cubicBezTo>
                      <a:pt x="0" y="2165"/>
                      <a:pt x="621" y="2786"/>
                      <a:pt x="1401" y="2786"/>
                    </a:cubicBezTo>
                    <a:cubicBezTo>
                      <a:pt x="2165" y="2786"/>
                      <a:pt x="2786" y="2165"/>
                      <a:pt x="2786" y="1385"/>
                    </a:cubicBezTo>
                    <a:cubicBezTo>
                      <a:pt x="2786" y="621"/>
                      <a:pt x="2165" y="0"/>
                      <a:pt x="1401" y="0"/>
                    </a:cubicBezTo>
                    <a:close/>
                  </a:path>
                </a:pathLst>
              </a:custGeom>
              <a:solidFill>
                <a:srgbClr val="E1556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73" name="Google Shape;2584;p62"/>
              <p:cNvSpPr/>
              <p:nvPr/>
            </p:nvSpPr>
            <p:spPr>
              <a:xfrm>
                <a:off x="709675" y="2182975"/>
                <a:ext cx="70050" cy="69675"/>
              </a:xfrm>
              <a:custGeom>
                <a:avLst/>
                <a:gdLst/>
                <a:ahLst/>
                <a:cxnLst/>
                <a:rect l="l" t="t" r="r" b="b"/>
                <a:pathLst>
                  <a:path w="2802" h="2787" extrusionOk="0">
                    <a:moveTo>
                      <a:pt x="1401" y="1"/>
                    </a:moveTo>
                    <a:cubicBezTo>
                      <a:pt x="637" y="1"/>
                      <a:pt x="0" y="622"/>
                      <a:pt x="0" y="1386"/>
                    </a:cubicBezTo>
                    <a:cubicBezTo>
                      <a:pt x="0" y="2166"/>
                      <a:pt x="637" y="2787"/>
                      <a:pt x="1401" y="2787"/>
                    </a:cubicBezTo>
                    <a:cubicBezTo>
                      <a:pt x="2181" y="2787"/>
                      <a:pt x="2802" y="2166"/>
                      <a:pt x="2802" y="1386"/>
                    </a:cubicBezTo>
                    <a:cubicBezTo>
                      <a:pt x="2802" y="622"/>
                      <a:pt x="2181" y="1"/>
                      <a:pt x="1401" y="1"/>
                    </a:cubicBezTo>
                    <a:close/>
                  </a:path>
                </a:pathLst>
              </a:custGeom>
              <a:solidFill>
                <a:srgbClr val="E1556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74" name="Google Shape;2585;p62"/>
              <p:cNvSpPr/>
              <p:nvPr/>
            </p:nvSpPr>
            <p:spPr>
              <a:xfrm>
                <a:off x="480450" y="2217600"/>
                <a:ext cx="1753325" cy="854800"/>
              </a:xfrm>
              <a:custGeom>
                <a:avLst/>
                <a:gdLst/>
                <a:ahLst/>
                <a:cxnLst/>
                <a:rect l="l" t="t" r="r" b="b"/>
                <a:pathLst>
                  <a:path w="70133" h="34192" extrusionOk="0">
                    <a:moveTo>
                      <a:pt x="7148" y="1"/>
                    </a:moveTo>
                    <a:cubicBezTo>
                      <a:pt x="3200" y="1"/>
                      <a:pt x="1" y="3200"/>
                      <a:pt x="1" y="7148"/>
                    </a:cubicBezTo>
                    <a:lnTo>
                      <a:pt x="1" y="27044"/>
                    </a:lnTo>
                    <a:cubicBezTo>
                      <a:pt x="1" y="30992"/>
                      <a:pt x="3200" y="34191"/>
                      <a:pt x="7148" y="34191"/>
                    </a:cubicBezTo>
                    <a:lnTo>
                      <a:pt x="62986" y="34191"/>
                    </a:lnTo>
                    <a:cubicBezTo>
                      <a:pt x="66934" y="34191"/>
                      <a:pt x="70133" y="30992"/>
                      <a:pt x="70133" y="30658"/>
                    </a:cubicBezTo>
                    <a:lnTo>
                      <a:pt x="70133" y="10761"/>
                    </a:lnTo>
                    <a:cubicBezTo>
                      <a:pt x="70133" y="3200"/>
                      <a:pt x="66934" y="1"/>
                      <a:pt x="62986" y="1"/>
                    </a:cubicBezTo>
                    <a:close/>
                  </a:path>
                </a:pathLst>
              </a:custGeom>
              <a:solidFill>
                <a:srgbClr val="F08B0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75" name="Google Shape;2586;p62"/>
              <p:cNvSpPr/>
              <p:nvPr/>
            </p:nvSpPr>
            <p:spPr>
              <a:xfrm>
                <a:off x="480450" y="2218000"/>
                <a:ext cx="2102325" cy="854400"/>
              </a:xfrm>
              <a:custGeom>
                <a:avLst/>
                <a:gdLst/>
                <a:ahLst/>
                <a:cxnLst/>
                <a:rect l="l" t="t" r="r" b="b"/>
                <a:pathLst>
                  <a:path w="84093" h="34176" extrusionOk="0">
                    <a:moveTo>
                      <a:pt x="7148" y="1"/>
                    </a:moveTo>
                    <a:cubicBezTo>
                      <a:pt x="3200" y="1"/>
                      <a:pt x="1" y="3184"/>
                      <a:pt x="1" y="7132"/>
                    </a:cubicBezTo>
                    <a:lnTo>
                      <a:pt x="1" y="27028"/>
                    </a:lnTo>
                    <a:cubicBezTo>
                      <a:pt x="1" y="30976"/>
                      <a:pt x="3200" y="34175"/>
                      <a:pt x="7148" y="34175"/>
                    </a:cubicBezTo>
                    <a:lnTo>
                      <a:pt x="79254" y="34175"/>
                    </a:lnTo>
                    <a:cubicBezTo>
                      <a:pt x="81928" y="34175"/>
                      <a:pt x="84093" y="32011"/>
                      <a:pt x="84093" y="29337"/>
                    </a:cubicBezTo>
                    <a:lnTo>
                      <a:pt x="84093" y="21776"/>
                    </a:lnTo>
                    <a:cubicBezTo>
                      <a:pt x="84093" y="19102"/>
                      <a:pt x="81928" y="16937"/>
                      <a:pt x="79254" y="16937"/>
                    </a:cubicBezTo>
                    <a:lnTo>
                      <a:pt x="70133" y="16937"/>
                    </a:lnTo>
                    <a:lnTo>
                      <a:pt x="70133" y="7132"/>
                    </a:lnTo>
                    <a:cubicBezTo>
                      <a:pt x="70133" y="3184"/>
                      <a:pt x="66934" y="1"/>
                      <a:pt x="62986" y="1"/>
                    </a:cubicBezTo>
                    <a:close/>
                  </a:path>
                </a:pathLst>
              </a:custGeom>
              <a:solidFill>
                <a:srgbClr val="F0B01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76" name="Google Shape;2587;p62"/>
              <p:cNvSpPr/>
              <p:nvPr/>
            </p:nvSpPr>
            <p:spPr>
              <a:xfrm>
                <a:off x="404850" y="2860275"/>
                <a:ext cx="296075" cy="212125"/>
              </a:xfrm>
              <a:custGeom>
                <a:avLst/>
                <a:gdLst/>
                <a:ahLst/>
                <a:cxnLst/>
                <a:rect l="l" t="t" r="r" b="b"/>
                <a:pathLst>
                  <a:path w="11843" h="8485" extrusionOk="0">
                    <a:moveTo>
                      <a:pt x="4234" y="0"/>
                    </a:moveTo>
                    <a:cubicBezTo>
                      <a:pt x="1895" y="0"/>
                      <a:pt x="0" y="1895"/>
                      <a:pt x="0" y="4234"/>
                    </a:cubicBezTo>
                    <a:cubicBezTo>
                      <a:pt x="0" y="6574"/>
                      <a:pt x="1895" y="8484"/>
                      <a:pt x="4234" y="8484"/>
                    </a:cubicBezTo>
                    <a:lnTo>
                      <a:pt x="7593" y="8484"/>
                    </a:lnTo>
                    <a:cubicBezTo>
                      <a:pt x="9933" y="8484"/>
                      <a:pt x="11843" y="6574"/>
                      <a:pt x="11843" y="4234"/>
                    </a:cubicBezTo>
                    <a:cubicBezTo>
                      <a:pt x="11843" y="1895"/>
                      <a:pt x="9933" y="0"/>
                      <a:pt x="7593" y="0"/>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77" name="Google Shape;2588;p62"/>
              <p:cNvSpPr/>
              <p:nvPr/>
            </p:nvSpPr>
            <p:spPr>
              <a:xfrm>
                <a:off x="2356725" y="2860275"/>
                <a:ext cx="278975" cy="212125"/>
              </a:xfrm>
              <a:custGeom>
                <a:avLst/>
                <a:gdLst/>
                <a:ahLst/>
                <a:cxnLst/>
                <a:rect l="l" t="t" r="r" b="b"/>
                <a:pathLst>
                  <a:path w="11159" h="8485" extrusionOk="0">
                    <a:moveTo>
                      <a:pt x="4235" y="0"/>
                    </a:moveTo>
                    <a:cubicBezTo>
                      <a:pt x="1895" y="0"/>
                      <a:pt x="0" y="1895"/>
                      <a:pt x="0" y="4234"/>
                    </a:cubicBezTo>
                    <a:cubicBezTo>
                      <a:pt x="0" y="6574"/>
                      <a:pt x="1895" y="8484"/>
                      <a:pt x="4235" y="8484"/>
                    </a:cubicBezTo>
                    <a:lnTo>
                      <a:pt x="6925" y="8484"/>
                    </a:lnTo>
                    <a:cubicBezTo>
                      <a:pt x="9264" y="8484"/>
                      <a:pt x="11159" y="6574"/>
                      <a:pt x="11159" y="4234"/>
                    </a:cubicBezTo>
                    <a:cubicBezTo>
                      <a:pt x="11159" y="1895"/>
                      <a:pt x="9264" y="0"/>
                      <a:pt x="6925" y="0"/>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78" name="Google Shape;2589;p62"/>
              <p:cNvSpPr/>
              <p:nvPr/>
            </p:nvSpPr>
            <p:spPr>
              <a:xfrm>
                <a:off x="701300" y="2778300"/>
                <a:ext cx="566300" cy="294100"/>
              </a:xfrm>
              <a:custGeom>
                <a:avLst/>
                <a:gdLst/>
                <a:ahLst/>
                <a:cxnLst/>
                <a:rect l="l" t="t" r="r" b="b"/>
                <a:pathLst>
                  <a:path w="22652" h="11764" extrusionOk="0">
                    <a:moveTo>
                      <a:pt x="11334" y="0"/>
                    </a:moveTo>
                    <a:cubicBezTo>
                      <a:pt x="5079" y="0"/>
                      <a:pt x="1" y="5062"/>
                      <a:pt x="1" y="11318"/>
                    </a:cubicBezTo>
                    <a:cubicBezTo>
                      <a:pt x="1" y="11477"/>
                      <a:pt x="1" y="11620"/>
                      <a:pt x="17" y="11763"/>
                    </a:cubicBezTo>
                    <a:lnTo>
                      <a:pt x="22651" y="11763"/>
                    </a:lnTo>
                    <a:cubicBezTo>
                      <a:pt x="22651" y="11620"/>
                      <a:pt x="22651" y="11477"/>
                      <a:pt x="22651" y="11318"/>
                    </a:cubicBezTo>
                    <a:cubicBezTo>
                      <a:pt x="22651" y="5062"/>
                      <a:pt x="17590" y="0"/>
                      <a:pt x="11334" y="0"/>
                    </a:cubicBezTo>
                    <a:close/>
                  </a:path>
                </a:pathLst>
              </a:custGeom>
              <a:solidFill>
                <a:schemeClr val="accent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79" name="Google Shape;2590;p62"/>
              <p:cNvSpPr/>
              <p:nvPr/>
            </p:nvSpPr>
            <p:spPr>
              <a:xfrm>
                <a:off x="751450" y="2828050"/>
                <a:ext cx="466400" cy="466400"/>
              </a:xfrm>
              <a:custGeom>
                <a:avLst/>
                <a:gdLst/>
                <a:ahLst/>
                <a:cxnLst/>
                <a:rect l="l" t="t" r="r" b="b"/>
                <a:pathLst>
                  <a:path w="18656" h="18656" extrusionOk="0">
                    <a:moveTo>
                      <a:pt x="9328" y="0"/>
                    </a:moveTo>
                    <a:cubicBezTo>
                      <a:pt x="4171" y="0"/>
                      <a:pt x="1" y="4186"/>
                      <a:pt x="1" y="9328"/>
                    </a:cubicBezTo>
                    <a:cubicBezTo>
                      <a:pt x="1" y="14485"/>
                      <a:pt x="4171" y="18655"/>
                      <a:pt x="9328" y="18655"/>
                    </a:cubicBezTo>
                    <a:cubicBezTo>
                      <a:pt x="14485" y="18655"/>
                      <a:pt x="18656" y="14485"/>
                      <a:pt x="18656" y="9328"/>
                    </a:cubicBezTo>
                    <a:cubicBezTo>
                      <a:pt x="18656" y="4186"/>
                      <a:pt x="14485" y="0"/>
                      <a:pt x="9328" y="0"/>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80" name="Google Shape;2591;p62"/>
              <p:cNvSpPr/>
              <p:nvPr/>
            </p:nvSpPr>
            <p:spPr>
              <a:xfrm>
                <a:off x="845750" y="2922350"/>
                <a:ext cx="277800" cy="278175"/>
              </a:xfrm>
              <a:custGeom>
                <a:avLst/>
                <a:gdLst/>
                <a:ahLst/>
                <a:cxnLst/>
                <a:rect l="l" t="t" r="r" b="b"/>
                <a:pathLst>
                  <a:path w="11112" h="11127" extrusionOk="0">
                    <a:moveTo>
                      <a:pt x="5556" y="1"/>
                    </a:moveTo>
                    <a:cubicBezTo>
                      <a:pt x="2484" y="1"/>
                      <a:pt x="1" y="2484"/>
                      <a:pt x="1" y="5556"/>
                    </a:cubicBezTo>
                    <a:cubicBezTo>
                      <a:pt x="1" y="8628"/>
                      <a:pt x="2484" y="11127"/>
                      <a:pt x="5556" y="11127"/>
                    </a:cubicBezTo>
                    <a:cubicBezTo>
                      <a:pt x="8628" y="11127"/>
                      <a:pt x="11111" y="8628"/>
                      <a:pt x="11111" y="5556"/>
                    </a:cubicBezTo>
                    <a:cubicBezTo>
                      <a:pt x="11111" y="2484"/>
                      <a:pt x="8628" y="1"/>
                      <a:pt x="5556" y="1"/>
                    </a:cubicBezTo>
                    <a:close/>
                  </a:path>
                </a:pathLst>
              </a:custGeom>
              <a:solidFill>
                <a:schemeClr val="accent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81" name="Google Shape;2592;p62"/>
              <p:cNvSpPr/>
              <p:nvPr/>
            </p:nvSpPr>
            <p:spPr>
              <a:xfrm>
                <a:off x="1934525" y="2321875"/>
                <a:ext cx="312400" cy="253500"/>
              </a:xfrm>
              <a:custGeom>
                <a:avLst/>
                <a:gdLst/>
                <a:ahLst/>
                <a:cxnLst/>
                <a:rect l="l" t="t" r="r" b="b"/>
                <a:pathLst>
                  <a:path w="12496" h="10140" extrusionOk="0">
                    <a:moveTo>
                      <a:pt x="3184" y="0"/>
                    </a:moveTo>
                    <a:cubicBezTo>
                      <a:pt x="1417" y="0"/>
                      <a:pt x="0" y="1417"/>
                      <a:pt x="0" y="3184"/>
                    </a:cubicBezTo>
                    <a:lnTo>
                      <a:pt x="0" y="6956"/>
                    </a:lnTo>
                    <a:cubicBezTo>
                      <a:pt x="0" y="8707"/>
                      <a:pt x="1417" y="10140"/>
                      <a:pt x="3184" y="10140"/>
                    </a:cubicBezTo>
                    <a:lnTo>
                      <a:pt x="12288" y="10140"/>
                    </a:lnTo>
                    <a:cubicBezTo>
                      <a:pt x="12352" y="10108"/>
                      <a:pt x="12416" y="10108"/>
                      <a:pt x="12495" y="10108"/>
                    </a:cubicBezTo>
                    <a:lnTo>
                      <a:pt x="12495" y="2977"/>
                    </a:lnTo>
                    <a:cubicBezTo>
                      <a:pt x="12495" y="1958"/>
                      <a:pt x="12272" y="939"/>
                      <a:pt x="11843" y="0"/>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82" name="Google Shape;2593;p62"/>
              <p:cNvSpPr/>
              <p:nvPr/>
            </p:nvSpPr>
            <p:spPr>
              <a:xfrm>
                <a:off x="1960775" y="2348125"/>
                <a:ext cx="286550" cy="200600"/>
              </a:xfrm>
              <a:custGeom>
                <a:avLst/>
                <a:gdLst/>
                <a:ahLst/>
                <a:cxnLst/>
                <a:rect l="l" t="t" r="r" b="b"/>
                <a:pathLst>
                  <a:path w="11462" h="8024" extrusionOk="0">
                    <a:moveTo>
                      <a:pt x="2134" y="1"/>
                    </a:moveTo>
                    <a:cubicBezTo>
                      <a:pt x="956" y="1"/>
                      <a:pt x="1" y="940"/>
                      <a:pt x="1" y="2118"/>
                    </a:cubicBezTo>
                    <a:lnTo>
                      <a:pt x="1" y="5890"/>
                    </a:lnTo>
                    <a:cubicBezTo>
                      <a:pt x="1" y="7068"/>
                      <a:pt x="956" y="8023"/>
                      <a:pt x="2134" y="8023"/>
                    </a:cubicBezTo>
                    <a:lnTo>
                      <a:pt x="11445" y="8023"/>
                    </a:lnTo>
                    <a:lnTo>
                      <a:pt x="11445" y="1927"/>
                    </a:lnTo>
                    <a:cubicBezTo>
                      <a:pt x="11461" y="1274"/>
                      <a:pt x="11366" y="621"/>
                      <a:pt x="11175" y="1"/>
                    </a:cubicBezTo>
                    <a:close/>
                  </a:path>
                </a:pathLst>
              </a:custGeom>
              <a:solidFill>
                <a:srgbClr val="9EDADA"/>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83" name="Google Shape;2594;p62"/>
              <p:cNvSpPr/>
              <p:nvPr/>
            </p:nvSpPr>
            <p:spPr>
              <a:xfrm>
                <a:off x="1971525" y="2349725"/>
                <a:ext cx="276200" cy="199000"/>
              </a:xfrm>
              <a:custGeom>
                <a:avLst/>
                <a:gdLst/>
                <a:ahLst/>
                <a:cxnLst/>
                <a:rect l="l" t="t" r="r" b="b"/>
                <a:pathLst>
                  <a:path w="11048" h="7960" extrusionOk="0">
                    <a:moveTo>
                      <a:pt x="10761" y="0"/>
                    </a:moveTo>
                    <a:lnTo>
                      <a:pt x="0" y="7100"/>
                    </a:lnTo>
                    <a:cubicBezTo>
                      <a:pt x="398" y="7641"/>
                      <a:pt x="1035" y="7959"/>
                      <a:pt x="1704" y="7959"/>
                    </a:cubicBezTo>
                    <a:lnTo>
                      <a:pt x="11015" y="7959"/>
                    </a:lnTo>
                    <a:lnTo>
                      <a:pt x="11047" y="1895"/>
                    </a:lnTo>
                    <a:cubicBezTo>
                      <a:pt x="11047" y="1242"/>
                      <a:pt x="10952" y="605"/>
                      <a:pt x="10761" y="0"/>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84" name="Google Shape;2595;p62"/>
              <p:cNvSpPr/>
              <p:nvPr/>
            </p:nvSpPr>
            <p:spPr>
              <a:xfrm>
                <a:off x="1362275" y="2289225"/>
                <a:ext cx="443325" cy="728250"/>
              </a:xfrm>
              <a:custGeom>
                <a:avLst/>
                <a:gdLst/>
                <a:ahLst/>
                <a:cxnLst/>
                <a:rect l="l" t="t" r="r" b="b"/>
                <a:pathLst>
                  <a:path w="17733" h="29130" fill="none" extrusionOk="0">
                    <a:moveTo>
                      <a:pt x="17733" y="25135"/>
                    </a:moveTo>
                    <a:cubicBezTo>
                      <a:pt x="17733" y="27347"/>
                      <a:pt x="16109" y="29130"/>
                      <a:pt x="14088" y="29130"/>
                    </a:cubicBezTo>
                    <a:lnTo>
                      <a:pt x="3646" y="29130"/>
                    </a:lnTo>
                    <a:cubicBezTo>
                      <a:pt x="1640" y="29130"/>
                      <a:pt x="1" y="27347"/>
                      <a:pt x="1" y="25135"/>
                    </a:cubicBezTo>
                    <a:lnTo>
                      <a:pt x="1" y="3996"/>
                    </a:lnTo>
                    <a:cubicBezTo>
                      <a:pt x="1" y="1784"/>
                      <a:pt x="1640" y="1"/>
                      <a:pt x="3646" y="1"/>
                    </a:cubicBezTo>
                    <a:lnTo>
                      <a:pt x="14088" y="1"/>
                    </a:lnTo>
                    <a:cubicBezTo>
                      <a:pt x="16109" y="1"/>
                      <a:pt x="17733" y="1784"/>
                      <a:pt x="17733" y="3996"/>
                    </a:cubicBezTo>
                    <a:close/>
                  </a:path>
                </a:pathLst>
              </a:custGeom>
              <a:noFill/>
              <a:ln w="5175" cap="flat" cmpd="sng">
                <a:solidFill>
                  <a:srgbClr val="273E4A"/>
                </a:solidFill>
                <a:prstDash val="solid"/>
                <a:miter lim="15917"/>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85" name="Google Shape;2596;p62"/>
              <p:cNvSpPr/>
              <p:nvPr/>
            </p:nvSpPr>
            <p:spPr>
              <a:xfrm>
                <a:off x="1790450" y="2778300"/>
                <a:ext cx="566300" cy="294100"/>
              </a:xfrm>
              <a:custGeom>
                <a:avLst/>
                <a:gdLst/>
                <a:ahLst/>
                <a:cxnLst/>
                <a:rect l="l" t="t" r="r" b="b"/>
                <a:pathLst>
                  <a:path w="22652" h="11764" extrusionOk="0">
                    <a:moveTo>
                      <a:pt x="11334" y="0"/>
                    </a:moveTo>
                    <a:cubicBezTo>
                      <a:pt x="5079" y="0"/>
                      <a:pt x="1" y="5062"/>
                      <a:pt x="1" y="11318"/>
                    </a:cubicBezTo>
                    <a:cubicBezTo>
                      <a:pt x="1" y="11477"/>
                      <a:pt x="1" y="11620"/>
                      <a:pt x="17" y="11763"/>
                    </a:cubicBezTo>
                    <a:lnTo>
                      <a:pt x="22636" y="11763"/>
                    </a:lnTo>
                    <a:cubicBezTo>
                      <a:pt x="22636" y="11620"/>
                      <a:pt x="22651" y="11477"/>
                      <a:pt x="22651" y="11318"/>
                    </a:cubicBezTo>
                    <a:cubicBezTo>
                      <a:pt x="22651" y="5062"/>
                      <a:pt x="17574" y="0"/>
                      <a:pt x="11334" y="0"/>
                    </a:cubicBezTo>
                    <a:close/>
                  </a:path>
                </a:pathLst>
              </a:custGeom>
              <a:solidFill>
                <a:schemeClr val="accent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86" name="Google Shape;2597;p62"/>
              <p:cNvSpPr/>
              <p:nvPr/>
            </p:nvSpPr>
            <p:spPr>
              <a:xfrm>
                <a:off x="1840200" y="2828050"/>
                <a:ext cx="466800" cy="466400"/>
              </a:xfrm>
              <a:custGeom>
                <a:avLst/>
                <a:gdLst/>
                <a:ahLst/>
                <a:cxnLst/>
                <a:rect l="l" t="t" r="r" b="b"/>
                <a:pathLst>
                  <a:path w="18672" h="18656" extrusionOk="0">
                    <a:moveTo>
                      <a:pt x="9344" y="0"/>
                    </a:moveTo>
                    <a:cubicBezTo>
                      <a:pt x="4187" y="0"/>
                      <a:pt x="1" y="4186"/>
                      <a:pt x="1" y="9328"/>
                    </a:cubicBezTo>
                    <a:cubicBezTo>
                      <a:pt x="1" y="14485"/>
                      <a:pt x="4187" y="18655"/>
                      <a:pt x="9344" y="18655"/>
                    </a:cubicBezTo>
                    <a:cubicBezTo>
                      <a:pt x="14486" y="18655"/>
                      <a:pt x="18672" y="14485"/>
                      <a:pt x="18672" y="9328"/>
                    </a:cubicBezTo>
                    <a:cubicBezTo>
                      <a:pt x="18672" y="4186"/>
                      <a:pt x="14486" y="0"/>
                      <a:pt x="9344" y="0"/>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87" name="Google Shape;2598;p62"/>
              <p:cNvSpPr/>
              <p:nvPr/>
            </p:nvSpPr>
            <p:spPr>
              <a:xfrm>
                <a:off x="1934525" y="2922350"/>
                <a:ext cx="278175" cy="278175"/>
              </a:xfrm>
              <a:custGeom>
                <a:avLst/>
                <a:gdLst/>
                <a:ahLst/>
                <a:cxnLst/>
                <a:rect l="l" t="t" r="r" b="b"/>
                <a:pathLst>
                  <a:path w="11127" h="11127" extrusionOk="0">
                    <a:moveTo>
                      <a:pt x="5571" y="1"/>
                    </a:moveTo>
                    <a:cubicBezTo>
                      <a:pt x="2499" y="1"/>
                      <a:pt x="0" y="2484"/>
                      <a:pt x="0" y="5556"/>
                    </a:cubicBezTo>
                    <a:cubicBezTo>
                      <a:pt x="0" y="8628"/>
                      <a:pt x="2499" y="11127"/>
                      <a:pt x="5571" y="11127"/>
                    </a:cubicBezTo>
                    <a:cubicBezTo>
                      <a:pt x="8627" y="11127"/>
                      <a:pt x="11126" y="8628"/>
                      <a:pt x="11126" y="5556"/>
                    </a:cubicBezTo>
                    <a:cubicBezTo>
                      <a:pt x="11126" y="2484"/>
                      <a:pt x="8627" y="1"/>
                      <a:pt x="5571" y="1"/>
                    </a:cubicBezTo>
                    <a:close/>
                  </a:path>
                </a:pathLst>
              </a:custGeom>
              <a:solidFill>
                <a:schemeClr val="accent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88" name="Google Shape;2599;p62"/>
              <p:cNvSpPr/>
              <p:nvPr/>
            </p:nvSpPr>
            <p:spPr>
              <a:xfrm>
                <a:off x="529000" y="2595250"/>
                <a:ext cx="1717925" cy="8775"/>
              </a:xfrm>
              <a:custGeom>
                <a:avLst/>
                <a:gdLst/>
                <a:ahLst/>
                <a:cxnLst/>
                <a:rect l="l" t="t" r="r" b="b"/>
                <a:pathLst>
                  <a:path w="68717" h="351" extrusionOk="0">
                    <a:moveTo>
                      <a:pt x="1" y="0"/>
                    </a:moveTo>
                    <a:lnTo>
                      <a:pt x="1" y="351"/>
                    </a:lnTo>
                    <a:lnTo>
                      <a:pt x="68716" y="351"/>
                    </a:lnTo>
                    <a:lnTo>
                      <a:pt x="68716" y="0"/>
                    </a:lnTo>
                    <a:close/>
                  </a:path>
                </a:pathLst>
              </a:custGeom>
              <a:solidFill>
                <a:srgbClr val="273E4A"/>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89" name="Google Shape;2600;p62"/>
              <p:cNvSpPr/>
              <p:nvPr/>
            </p:nvSpPr>
            <p:spPr>
              <a:xfrm>
                <a:off x="529000" y="2769550"/>
                <a:ext cx="2054175" cy="8775"/>
              </a:xfrm>
              <a:custGeom>
                <a:avLst/>
                <a:gdLst/>
                <a:ahLst/>
                <a:cxnLst/>
                <a:rect l="l" t="t" r="r" b="b"/>
                <a:pathLst>
                  <a:path w="82167" h="351" extrusionOk="0">
                    <a:moveTo>
                      <a:pt x="1" y="0"/>
                    </a:moveTo>
                    <a:lnTo>
                      <a:pt x="1" y="350"/>
                    </a:lnTo>
                    <a:lnTo>
                      <a:pt x="82167" y="350"/>
                    </a:lnTo>
                    <a:lnTo>
                      <a:pt x="82167" y="0"/>
                    </a:lnTo>
                    <a:close/>
                  </a:path>
                </a:pathLst>
              </a:custGeom>
              <a:solidFill>
                <a:srgbClr val="273E4A"/>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90" name="Google Shape;2601;p62"/>
              <p:cNvSpPr/>
              <p:nvPr/>
            </p:nvSpPr>
            <p:spPr>
              <a:xfrm>
                <a:off x="2252875" y="2658925"/>
                <a:ext cx="69650" cy="69650"/>
              </a:xfrm>
              <a:custGeom>
                <a:avLst/>
                <a:gdLst/>
                <a:ahLst/>
                <a:cxnLst/>
                <a:rect l="l" t="t" r="r" b="b"/>
                <a:pathLst>
                  <a:path w="2786" h="2786" extrusionOk="0">
                    <a:moveTo>
                      <a:pt x="1401" y="0"/>
                    </a:moveTo>
                    <a:cubicBezTo>
                      <a:pt x="621" y="0"/>
                      <a:pt x="0" y="621"/>
                      <a:pt x="0" y="1385"/>
                    </a:cubicBezTo>
                    <a:cubicBezTo>
                      <a:pt x="0" y="2165"/>
                      <a:pt x="621" y="2786"/>
                      <a:pt x="1401" y="2786"/>
                    </a:cubicBezTo>
                    <a:cubicBezTo>
                      <a:pt x="2165" y="2786"/>
                      <a:pt x="2786" y="2165"/>
                      <a:pt x="2786" y="1385"/>
                    </a:cubicBezTo>
                    <a:cubicBezTo>
                      <a:pt x="2786" y="621"/>
                      <a:pt x="2165" y="0"/>
                      <a:pt x="1401" y="0"/>
                    </a:cubicBezTo>
                    <a:close/>
                  </a:path>
                </a:pathLst>
              </a:custGeom>
              <a:solidFill>
                <a:srgbClr val="E1556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91" name="Google Shape;2602;p62"/>
              <p:cNvSpPr/>
              <p:nvPr/>
            </p:nvSpPr>
            <p:spPr>
              <a:xfrm>
                <a:off x="526625" y="2321875"/>
                <a:ext cx="386400" cy="252700"/>
              </a:xfrm>
              <a:custGeom>
                <a:avLst/>
                <a:gdLst/>
                <a:ahLst/>
                <a:cxnLst/>
                <a:rect l="l" t="t" r="r" b="b"/>
                <a:pathLst>
                  <a:path w="15456" h="10108" extrusionOk="0">
                    <a:moveTo>
                      <a:pt x="3168" y="0"/>
                    </a:moveTo>
                    <a:cubicBezTo>
                      <a:pt x="1417" y="0"/>
                      <a:pt x="0" y="1417"/>
                      <a:pt x="0" y="3168"/>
                    </a:cubicBezTo>
                    <a:lnTo>
                      <a:pt x="0" y="6940"/>
                    </a:lnTo>
                    <a:cubicBezTo>
                      <a:pt x="0" y="8691"/>
                      <a:pt x="1417" y="10108"/>
                      <a:pt x="3168" y="10108"/>
                    </a:cubicBezTo>
                    <a:lnTo>
                      <a:pt x="12288" y="10108"/>
                    </a:lnTo>
                    <a:cubicBezTo>
                      <a:pt x="14039" y="10108"/>
                      <a:pt x="15456" y="8691"/>
                      <a:pt x="15456" y="6940"/>
                    </a:cubicBezTo>
                    <a:lnTo>
                      <a:pt x="15456" y="3168"/>
                    </a:lnTo>
                    <a:cubicBezTo>
                      <a:pt x="15456" y="1417"/>
                      <a:pt x="14039" y="0"/>
                      <a:pt x="12288" y="0"/>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92" name="Google Shape;2603;p62"/>
              <p:cNvSpPr/>
              <p:nvPr/>
            </p:nvSpPr>
            <p:spPr>
              <a:xfrm>
                <a:off x="552875" y="2347725"/>
                <a:ext cx="333900" cy="201000"/>
              </a:xfrm>
              <a:custGeom>
                <a:avLst/>
                <a:gdLst/>
                <a:ahLst/>
                <a:cxnLst/>
                <a:rect l="l" t="t" r="r" b="b"/>
                <a:pathLst>
                  <a:path w="13356" h="8040" extrusionOk="0">
                    <a:moveTo>
                      <a:pt x="2118" y="1"/>
                    </a:moveTo>
                    <a:cubicBezTo>
                      <a:pt x="940" y="1"/>
                      <a:pt x="1" y="956"/>
                      <a:pt x="1" y="2134"/>
                    </a:cubicBezTo>
                    <a:lnTo>
                      <a:pt x="1" y="5906"/>
                    </a:lnTo>
                    <a:cubicBezTo>
                      <a:pt x="1" y="7084"/>
                      <a:pt x="940" y="8039"/>
                      <a:pt x="2118" y="8039"/>
                    </a:cubicBezTo>
                    <a:lnTo>
                      <a:pt x="11238" y="8039"/>
                    </a:lnTo>
                    <a:cubicBezTo>
                      <a:pt x="12416" y="8039"/>
                      <a:pt x="13355" y="7084"/>
                      <a:pt x="13355" y="5906"/>
                    </a:cubicBezTo>
                    <a:lnTo>
                      <a:pt x="13355" y="2134"/>
                    </a:lnTo>
                    <a:cubicBezTo>
                      <a:pt x="13355" y="956"/>
                      <a:pt x="12416" y="1"/>
                      <a:pt x="11238" y="1"/>
                    </a:cubicBezTo>
                    <a:close/>
                  </a:path>
                </a:pathLst>
              </a:custGeom>
              <a:solidFill>
                <a:srgbClr val="9EDADA"/>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93" name="Google Shape;2604;p62"/>
              <p:cNvSpPr/>
              <p:nvPr/>
            </p:nvSpPr>
            <p:spPr>
              <a:xfrm>
                <a:off x="572375" y="2360875"/>
                <a:ext cx="314400" cy="187850"/>
              </a:xfrm>
              <a:custGeom>
                <a:avLst/>
                <a:gdLst/>
                <a:ahLst/>
                <a:cxnLst/>
                <a:rect l="l" t="t" r="r" b="b"/>
                <a:pathLst>
                  <a:path w="12576" h="7514" extrusionOk="0">
                    <a:moveTo>
                      <a:pt x="11843" y="0"/>
                    </a:moveTo>
                    <a:lnTo>
                      <a:pt x="1" y="7036"/>
                    </a:lnTo>
                    <a:cubicBezTo>
                      <a:pt x="383" y="7338"/>
                      <a:pt x="860" y="7513"/>
                      <a:pt x="1338" y="7513"/>
                    </a:cubicBezTo>
                    <a:lnTo>
                      <a:pt x="10458" y="7513"/>
                    </a:lnTo>
                    <a:cubicBezTo>
                      <a:pt x="11620" y="7513"/>
                      <a:pt x="12575" y="6558"/>
                      <a:pt x="12575" y="5380"/>
                    </a:cubicBezTo>
                    <a:lnTo>
                      <a:pt x="12575" y="1608"/>
                    </a:lnTo>
                    <a:cubicBezTo>
                      <a:pt x="12575" y="987"/>
                      <a:pt x="12305" y="414"/>
                      <a:pt x="11843" y="0"/>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94" name="Google Shape;2605;p62"/>
              <p:cNvSpPr/>
              <p:nvPr/>
            </p:nvSpPr>
            <p:spPr>
              <a:xfrm>
                <a:off x="953200" y="2321875"/>
                <a:ext cx="386425" cy="252700"/>
              </a:xfrm>
              <a:custGeom>
                <a:avLst/>
                <a:gdLst/>
                <a:ahLst/>
                <a:cxnLst/>
                <a:rect l="l" t="t" r="r" b="b"/>
                <a:pathLst>
                  <a:path w="15457" h="10108" extrusionOk="0">
                    <a:moveTo>
                      <a:pt x="3168" y="0"/>
                    </a:moveTo>
                    <a:cubicBezTo>
                      <a:pt x="1417" y="0"/>
                      <a:pt x="1" y="1417"/>
                      <a:pt x="1" y="3168"/>
                    </a:cubicBezTo>
                    <a:lnTo>
                      <a:pt x="1" y="6940"/>
                    </a:lnTo>
                    <a:cubicBezTo>
                      <a:pt x="1" y="8691"/>
                      <a:pt x="1417" y="10108"/>
                      <a:pt x="3168" y="10108"/>
                    </a:cubicBezTo>
                    <a:lnTo>
                      <a:pt x="12289" y="10108"/>
                    </a:lnTo>
                    <a:cubicBezTo>
                      <a:pt x="14040" y="10108"/>
                      <a:pt x="15456" y="8691"/>
                      <a:pt x="15456" y="6940"/>
                    </a:cubicBezTo>
                    <a:lnTo>
                      <a:pt x="15456" y="3168"/>
                    </a:lnTo>
                    <a:cubicBezTo>
                      <a:pt x="15456" y="1417"/>
                      <a:pt x="14040" y="0"/>
                      <a:pt x="12289" y="0"/>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95" name="Google Shape;2606;p62"/>
              <p:cNvSpPr/>
              <p:nvPr/>
            </p:nvSpPr>
            <p:spPr>
              <a:xfrm>
                <a:off x="979475" y="2347725"/>
                <a:ext cx="333875" cy="201000"/>
              </a:xfrm>
              <a:custGeom>
                <a:avLst/>
                <a:gdLst/>
                <a:ahLst/>
                <a:cxnLst/>
                <a:rect l="l" t="t" r="r" b="b"/>
                <a:pathLst>
                  <a:path w="13355" h="8040" extrusionOk="0">
                    <a:moveTo>
                      <a:pt x="2117" y="1"/>
                    </a:moveTo>
                    <a:cubicBezTo>
                      <a:pt x="939" y="1"/>
                      <a:pt x="0" y="956"/>
                      <a:pt x="0" y="2134"/>
                    </a:cubicBezTo>
                    <a:lnTo>
                      <a:pt x="0" y="5906"/>
                    </a:lnTo>
                    <a:cubicBezTo>
                      <a:pt x="0" y="7084"/>
                      <a:pt x="939" y="8039"/>
                      <a:pt x="2117" y="8039"/>
                    </a:cubicBezTo>
                    <a:lnTo>
                      <a:pt x="11238" y="8039"/>
                    </a:lnTo>
                    <a:cubicBezTo>
                      <a:pt x="12416" y="8039"/>
                      <a:pt x="13355" y="7084"/>
                      <a:pt x="13355" y="5906"/>
                    </a:cubicBezTo>
                    <a:lnTo>
                      <a:pt x="13355" y="2134"/>
                    </a:lnTo>
                    <a:cubicBezTo>
                      <a:pt x="13355" y="956"/>
                      <a:pt x="12416" y="1"/>
                      <a:pt x="11238" y="1"/>
                    </a:cubicBezTo>
                    <a:close/>
                  </a:path>
                </a:pathLst>
              </a:custGeom>
              <a:solidFill>
                <a:srgbClr val="9EDADA"/>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96" name="Google Shape;2607;p62"/>
              <p:cNvSpPr/>
              <p:nvPr/>
            </p:nvSpPr>
            <p:spPr>
              <a:xfrm>
                <a:off x="999375" y="2360875"/>
                <a:ext cx="313975" cy="187850"/>
              </a:xfrm>
              <a:custGeom>
                <a:avLst/>
                <a:gdLst/>
                <a:ahLst/>
                <a:cxnLst/>
                <a:rect l="l" t="t" r="r" b="b"/>
                <a:pathLst>
                  <a:path w="12559" h="7514" extrusionOk="0">
                    <a:moveTo>
                      <a:pt x="11827" y="0"/>
                    </a:moveTo>
                    <a:lnTo>
                      <a:pt x="0" y="7036"/>
                    </a:lnTo>
                    <a:cubicBezTo>
                      <a:pt x="366" y="7338"/>
                      <a:pt x="844" y="7513"/>
                      <a:pt x="1321" y="7513"/>
                    </a:cubicBezTo>
                    <a:lnTo>
                      <a:pt x="10442" y="7513"/>
                    </a:lnTo>
                    <a:cubicBezTo>
                      <a:pt x="11604" y="7513"/>
                      <a:pt x="12559" y="6558"/>
                      <a:pt x="12559" y="5380"/>
                    </a:cubicBezTo>
                    <a:lnTo>
                      <a:pt x="12559" y="1608"/>
                    </a:lnTo>
                    <a:cubicBezTo>
                      <a:pt x="12559" y="1003"/>
                      <a:pt x="12288" y="414"/>
                      <a:pt x="11827" y="0"/>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97" name="Google Shape;2608;p62"/>
              <p:cNvSpPr/>
              <p:nvPr/>
            </p:nvSpPr>
            <p:spPr>
              <a:xfrm>
                <a:off x="1387750" y="2321875"/>
                <a:ext cx="386425" cy="252700"/>
              </a:xfrm>
              <a:custGeom>
                <a:avLst/>
                <a:gdLst/>
                <a:ahLst/>
                <a:cxnLst/>
                <a:rect l="l" t="t" r="r" b="b"/>
                <a:pathLst>
                  <a:path w="15457" h="10108" extrusionOk="0">
                    <a:moveTo>
                      <a:pt x="3184" y="0"/>
                    </a:moveTo>
                    <a:cubicBezTo>
                      <a:pt x="1417" y="0"/>
                      <a:pt x="1" y="1417"/>
                      <a:pt x="1" y="3168"/>
                    </a:cubicBezTo>
                    <a:lnTo>
                      <a:pt x="1" y="6940"/>
                    </a:lnTo>
                    <a:cubicBezTo>
                      <a:pt x="1" y="8691"/>
                      <a:pt x="1417" y="10108"/>
                      <a:pt x="3184" y="10108"/>
                    </a:cubicBezTo>
                    <a:lnTo>
                      <a:pt x="12289" y="10108"/>
                    </a:lnTo>
                    <a:cubicBezTo>
                      <a:pt x="14040" y="10108"/>
                      <a:pt x="15456" y="8691"/>
                      <a:pt x="15456" y="6940"/>
                    </a:cubicBezTo>
                    <a:lnTo>
                      <a:pt x="15456" y="3168"/>
                    </a:lnTo>
                    <a:cubicBezTo>
                      <a:pt x="15456" y="1417"/>
                      <a:pt x="14040" y="0"/>
                      <a:pt x="12289" y="0"/>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98" name="Google Shape;2609;p62"/>
              <p:cNvSpPr/>
              <p:nvPr/>
            </p:nvSpPr>
            <p:spPr>
              <a:xfrm>
                <a:off x="1414025" y="2347725"/>
                <a:ext cx="334275" cy="201000"/>
              </a:xfrm>
              <a:custGeom>
                <a:avLst/>
                <a:gdLst/>
                <a:ahLst/>
                <a:cxnLst/>
                <a:rect l="l" t="t" r="r" b="b"/>
                <a:pathLst>
                  <a:path w="13371" h="8040" extrusionOk="0">
                    <a:moveTo>
                      <a:pt x="2133" y="1"/>
                    </a:moveTo>
                    <a:cubicBezTo>
                      <a:pt x="955" y="1"/>
                      <a:pt x="0" y="956"/>
                      <a:pt x="0" y="2134"/>
                    </a:cubicBezTo>
                    <a:lnTo>
                      <a:pt x="0" y="5906"/>
                    </a:lnTo>
                    <a:cubicBezTo>
                      <a:pt x="0" y="7084"/>
                      <a:pt x="955" y="8039"/>
                      <a:pt x="2133" y="8039"/>
                    </a:cubicBezTo>
                    <a:lnTo>
                      <a:pt x="11238" y="8039"/>
                    </a:lnTo>
                    <a:cubicBezTo>
                      <a:pt x="12416" y="8039"/>
                      <a:pt x="13371" y="7084"/>
                      <a:pt x="13371" y="5906"/>
                    </a:cubicBezTo>
                    <a:lnTo>
                      <a:pt x="13371" y="2134"/>
                    </a:lnTo>
                    <a:cubicBezTo>
                      <a:pt x="13371" y="956"/>
                      <a:pt x="12416" y="1"/>
                      <a:pt x="11238" y="1"/>
                    </a:cubicBezTo>
                    <a:close/>
                  </a:path>
                </a:pathLst>
              </a:custGeom>
              <a:solidFill>
                <a:srgbClr val="9EDADA"/>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99" name="Google Shape;2610;p62"/>
              <p:cNvSpPr/>
              <p:nvPr/>
            </p:nvSpPr>
            <p:spPr>
              <a:xfrm>
                <a:off x="1433900" y="2360875"/>
                <a:ext cx="314400" cy="187850"/>
              </a:xfrm>
              <a:custGeom>
                <a:avLst/>
                <a:gdLst/>
                <a:ahLst/>
                <a:cxnLst/>
                <a:rect l="l" t="t" r="r" b="b"/>
                <a:pathLst>
                  <a:path w="12576" h="7514" extrusionOk="0">
                    <a:moveTo>
                      <a:pt x="11828" y="0"/>
                    </a:moveTo>
                    <a:lnTo>
                      <a:pt x="1" y="7036"/>
                    </a:lnTo>
                    <a:cubicBezTo>
                      <a:pt x="367" y="7338"/>
                      <a:pt x="845" y="7513"/>
                      <a:pt x="1338" y="7513"/>
                    </a:cubicBezTo>
                    <a:lnTo>
                      <a:pt x="10443" y="7513"/>
                    </a:lnTo>
                    <a:cubicBezTo>
                      <a:pt x="11621" y="7513"/>
                      <a:pt x="12576" y="6558"/>
                      <a:pt x="12576" y="5380"/>
                    </a:cubicBezTo>
                    <a:lnTo>
                      <a:pt x="12576" y="1608"/>
                    </a:lnTo>
                    <a:cubicBezTo>
                      <a:pt x="12576" y="987"/>
                      <a:pt x="12305" y="414"/>
                      <a:pt x="11828" y="0"/>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grpSp>
        <p:pic>
          <p:nvPicPr>
            <p:cNvPr id="70" name="Picture 6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7226" y="1499585"/>
              <a:ext cx="362661" cy="207524"/>
            </a:xfrm>
            <a:prstGeom prst="rect">
              <a:avLst/>
            </a:prstGeom>
          </p:spPr>
        </p:pic>
      </p:grpSp>
      <p:grpSp>
        <p:nvGrpSpPr>
          <p:cNvPr id="100" name="Group 99"/>
          <p:cNvGrpSpPr/>
          <p:nvPr/>
        </p:nvGrpSpPr>
        <p:grpSpPr>
          <a:xfrm flipH="1">
            <a:off x="8302288" y="3180521"/>
            <a:ext cx="1298304" cy="696360"/>
            <a:chOff x="-1080918" y="1319293"/>
            <a:chExt cx="976143" cy="522270"/>
          </a:xfrm>
        </p:grpSpPr>
        <p:grpSp>
          <p:nvGrpSpPr>
            <p:cNvPr id="101" name="Google Shape;2582;p62"/>
            <p:cNvGrpSpPr/>
            <p:nvPr/>
          </p:nvGrpSpPr>
          <p:grpSpPr>
            <a:xfrm>
              <a:off x="-1080918" y="1319293"/>
              <a:ext cx="976143" cy="522270"/>
              <a:chOff x="404850" y="2182975"/>
              <a:chExt cx="2230850" cy="1111475"/>
            </a:xfrm>
          </p:grpSpPr>
          <p:sp>
            <p:nvSpPr>
              <p:cNvPr id="103" name="Google Shape;2583;p62"/>
              <p:cNvSpPr/>
              <p:nvPr/>
            </p:nvSpPr>
            <p:spPr>
              <a:xfrm>
                <a:off x="433900" y="2658925"/>
                <a:ext cx="69650" cy="69650"/>
              </a:xfrm>
              <a:custGeom>
                <a:avLst/>
                <a:gdLst/>
                <a:ahLst/>
                <a:cxnLst/>
                <a:rect l="l" t="t" r="r" b="b"/>
                <a:pathLst>
                  <a:path w="2786" h="2786" extrusionOk="0">
                    <a:moveTo>
                      <a:pt x="1401" y="0"/>
                    </a:moveTo>
                    <a:cubicBezTo>
                      <a:pt x="621" y="0"/>
                      <a:pt x="0" y="621"/>
                      <a:pt x="0" y="1385"/>
                    </a:cubicBezTo>
                    <a:cubicBezTo>
                      <a:pt x="0" y="2165"/>
                      <a:pt x="621" y="2786"/>
                      <a:pt x="1401" y="2786"/>
                    </a:cubicBezTo>
                    <a:cubicBezTo>
                      <a:pt x="2165" y="2786"/>
                      <a:pt x="2786" y="2165"/>
                      <a:pt x="2786" y="1385"/>
                    </a:cubicBezTo>
                    <a:cubicBezTo>
                      <a:pt x="2786" y="621"/>
                      <a:pt x="2165" y="0"/>
                      <a:pt x="1401" y="0"/>
                    </a:cubicBezTo>
                    <a:close/>
                  </a:path>
                </a:pathLst>
              </a:custGeom>
              <a:solidFill>
                <a:srgbClr val="E1556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04" name="Google Shape;2584;p62"/>
              <p:cNvSpPr/>
              <p:nvPr/>
            </p:nvSpPr>
            <p:spPr>
              <a:xfrm>
                <a:off x="709675" y="2182975"/>
                <a:ext cx="70050" cy="69675"/>
              </a:xfrm>
              <a:custGeom>
                <a:avLst/>
                <a:gdLst/>
                <a:ahLst/>
                <a:cxnLst/>
                <a:rect l="l" t="t" r="r" b="b"/>
                <a:pathLst>
                  <a:path w="2802" h="2787" extrusionOk="0">
                    <a:moveTo>
                      <a:pt x="1401" y="1"/>
                    </a:moveTo>
                    <a:cubicBezTo>
                      <a:pt x="637" y="1"/>
                      <a:pt x="0" y="622"/>
                      <a:pt x="0" y="1386"/>
                    </a:cubicBezTo>
                    <a:cubicBezTo>
                      <a:pt x="0" y="2166"/>
                      <a:pt x="637" y="2787"/>
                      <a:pt x="1401" y="2787"/>
                    </a:cubicBezTo>
                    <a:cubicBezTo>
                      <a:pt x="2181" y="2787"/>
                      <a:pt x="2802" y="2166"/>
                      <a:pt x="2802" y="1386"/>
                    </a:cubicBezTo>
                    <a:cubicBezTo>
                      <a:pt x="2802" y="622"/>
                      <a:pt x="2181" y="1"/>
                      <a:pt x="1401" y="1"/>
                    </a:cubicBezTo>
                    <a:close/>
                  </a:path>
                </a:pathLst>
              </a:custGeom>
              <a:solidFill>
                <a:srgbClr val="E1556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05" name="Google Shape;2585;p62"/>
              <p:cNvSpPr/>
              <p:nvPr/>
            </p:nvSpPr>
            <p:spPr>
              <a:xfrm>
                <a:off x="480450" y="2217600"/>
                <a:ext cx="1753325" cy="854800"/>
              </a:xfrm>
              <a:custGeom>
                <a:avLst/>
                <a:gdLst/>
                <a:ahLst/>
                <a:cxnLst/>
                <a:rect l="l" t="t" r="r" b="b"/>
                <a:pathLst>
                  <a:path w="70133" h="34192" extrusionOk="0">
                    <a:moveTo>
                      <a:pt x="7148" y="1"/>
                    </a:moveTo>
                    <a:cubicBezTo>
                      <a:pt x="3200" y="1"/>
                      <a:pt x="1" y="3200"/>
                      <a:pt x="1" y="7148"/>
                    </a:cubicBezTo>
                    <a:lnTo>
                      <a:pt x="1" y="27044"/>
                    </a:lnTo>
                    <a:cubicBezTo>
                      <a:pt x="1" y="30992"/>
                      <a:pt x="3200" y="34191"/>
                      <a:pt x="7148" y="34191"/>
                    </a:cubicBezTo>
                    <a:lnTo>
                      <a:pt x="62986" y="34191"/>
                    </a:lnTo>
                    <a:cubicBezTo>
                      <a:pt x="66934" y="34191"/>
                      <a:pt x="70133" y="30992"/>
                      <a:pt x="70133" y="30658"/>
                    </a:cubicBezTo>
                    <a:lnTo>
                      <a:pt x="70133" y="10761"/>
                    </a:lnTo>
                    <a:cubicBezTo>
                      <a:pt x="70133" y="3200"/>
                      <a:pt x="66934" y="1"/>
                      <a:pt x="62986" y="1"/>
                    </a:cubicBezTo>
                    <a:close/>
                  </a:path>
                </a:pathLst>
              </a:custGeom>
              <a:solidFill>
                <a:srgbClr val="F08B0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06" name="Google Shape;2586;p62"/>
              <p:cNvSpPr/>
              <p:nvPr/>
            </p:nvSpPr>
            <p:spPr>
              <a:xfrm>
                <a:off x="480450" y="2218000"/>
                <a:ext cx="2102325" cy="854400"/>
              </a:xfrm>
              <a:custGeom>
                <a:avLst/>
                <a:gdLst/>
                <a:ahLst/>
                <a:cxnLst/>
                <a:rect l="l" t="t" r="r" b="b"/>
                <a:pathLst>
                  <a:path w="84093" h="34176" extrusionOk="0">
                    <a:moveTo>
                      <a:pt x="7148" y="1"/>
                    </a:moveTo>
                    <a:cubicBezTo>
                      <a:pt x="3200" y="1"/>
                      <a:pt x="1" y="3184"/>
                      <a:pt x="1" y="7132"/>
                    </a:cubicBezTo>
                    <a:lnTo>
                      <a:pt x="1" y="27028"/>
                    </a:lnTo>
                    <a:cubicBezTo>
                      <a:pt x="1" y="30976"/>
                      <a:pt x="3200" y="34175"/>
                      <a:pt x="7148" y="34175"/>
                    </a:cubicBezTo>
                    <a:lnTo>
                      <a:pt x="79254" y="34175"/>
                    </a:lnTo>
                    <a:cubicBezTo>
                      <a:pt x="81928" y="34175"/>
                      <a:pt x="84093" y="32011"/>
                      <a:pt x="84093" y="29337"/>
                    </a:cubicBezTo>
                    <a:lnTo>
                      <a:pt x="84093" y="21776"/>
                    </a:lnTo>
                    <a:cubicBezTo>
                      <a:pt x="84093" y="19102"/>
                      <a:pt x="81928" y="16937"/>
                      <a:pt x="79254" y="16937"/>
                    </a:cubicBezTo>
                    <a:lnTo>
                      <a:pt x="70133" y="16937"/>
                    </a:lnTo>
                    <a:lnTo>
                      <a:pt x="70133" y="7132"/>
                    </a:lnTo>
                    <a:cubicBezTo>
                      <a:pt x="70133" y="3184"/>
                      <a:pt x="66934" y="1"/>
                      <a:pt x="62986" y="1"/>
                    </a:cubicBezTo>
                    <a:close/>
                  </a:path>
                </a:pathLst>
              </a:custGeom>
              <a:solidFill>
                <a:srgbClr val="F0B01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07" name="Google Shape;2587;p62"/>
              <p:cNvSpPr/>
              <p:nvPr/>
            </p:nvSpPr>
            <p:spPr>
              <a:xfrm>
                <a:off x="404850" y="2860275"/>
                <a:ext cx="296075" cy="212125"/>
              </a:xfrm>
              <a:custGeom>
                <a:avLst/>
                <a:gdLst/>
                <a:ahLst/>
                <a:cxnLst/>
                <a:rect l="l" t="t" r="r" b="b"/>
                <a:pathLst>
                  <a:path w="11843" h="8485" extrusionOk="0">
                    <a:moveTo>
                      <a:pt x="4234" y="0"/>
                    </a:moveTo>
                    <a:cubicBezTo>
                      <a:pt x="1895" y="0"/>
                      <a:pt x="0" y="1895"/>
                      <a:pt x="0" y="4234"/>
                    </a:cubicBezTo>
                    <a:cubicBezTo>
                      <a:pt x="0" y="6574"/>
                      <a:pt x="1895" y="8484"/>
                      <a:pt x="4234" y="8484"/>
                    </a:cubicBezTo>
                    <a:lnTo>
                      <a:pt x="7593" y="8484"/>
                    </a:lnTo>
                    <a:cubicBezTo>
                      <a:pt x="9933" y="8484"/>
                      <a:pt x="11843" y="6574"/>
                      <a:pt x="11843" y="4234"/>
                    </a:cubicBezTo>
                    <a:cubicBezTo>
                      <a:pt x="11843" y="1895"/>
                      <a:pt x="9933" y="0"/>
                      <a:pt x="7593" y="0"/>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08" name="Google Shape;2588;p62"/>
              <p:cNvSpPr/>
              <p:nvPr/>
            </p:nvSpPr>
            <p:spPr>
              <a:xfrm>
                <a:off x="2356725" y="2860275"/>
                <a:ext cx="278975" cy="212125"/>
              </a:xfrm>
              <a:custGeom>
                <a:avLst/>
                <a:gdLst/>
                <a:ahLst/>
                <a:cxnLst/>
                <a:rect l="l" t="t" r="r" b="b"/>
                <a:pathLst>
                  <a:path w="11159" h="8485" extrusionOk="0">
                    <a:moveTo>
                      <a:pt x="4235" y="0"/>
                    </a:moveTo>
                    <a:cubicBezTo>
                      <a:pt x="1895" y="0"/>
                      <a:pt x="0" y="1895"/>
                      <a:pt x="0" y="4234"/>
                    </a:cubicBezTo>
                    <a:cubicBezTo>
                      <a:pt x="0" y="6574"/>
                      <a:pt x="1895" y="8484"/>
                      <a:pt x="4235" y="8484"/>
                    </a:cubicBezTo>
                    <a:lnTo>
                      <a:pt x="6925" y="8484"/>
                    </a:lnTo>
                    <a:cubicBezTo>
                      <a:pt x="9264" y="8484"/>
                      <a:pt x="11159" y="6574"/>
                      <a:pt x="11159" y="4234"/>
                    </a:cubicBezTo>
                    <a:cubicBezTo>
                      <a:pt x="11159" y="1895"/>
                      <a:pt x="9264" y="0"/>
                      <a:pt x="6925" y="0"/>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09" name="Google Shape;2589;p62"/>
              <p:cNvSpPr/>
              <p:nvPr/>
            </p:nvSpPr>
            <p:spPr>
              <a:xfrm>
                <a:off x="701300" y="2778300"/>
                <a:ext cx="566300" cy="294100"/>
              </a:xfrm>
              <a:custGeom>
                <a:avLst/>
                <a:gdLst/>
                <a:ahLst/>
                <a:cxnLst/>
                <a:rect l="l" t="t" r="r" b="b"/>
                <a:pathLst>
                  <a:path w="22652" h="11764" extrusionOk="0">
                    <a:moveTo>
                      <a:pt x="11334" y="0"/>
                    </a:moveTo>
                    <a:cubicBezTo>
                      <a:pt x="5079" y="0"/>
                      <a:pt x="1" y="5062"/>
                      <a:pt x="1" y="11318"/>
                    </a:cubicBezTo>
                    <a:cubicBezTo>
                      <a:pt x="1" y="11477"/>
                      <a:pt x="1" y="11620"/>
                      <a:pt x="17" y="11763"/>
                    </a:cubicBezTo>
                    <a:lnTo>
                      <a:pt x="22651" y="11763"/>
                    </a:lnTo>
                    <a:cubicBezTo>
                      <a:pt x="22651" y="11620"/>
                      <a:pt x="22651" y="11477"/>
                      <a:pt x="22651" y="11318"/>
                    </a:cubicBezTo>
                    <a:cubicBezTo>
                      <a:pt x="22651" y="5062"/>
                      <a:pt x="17590" y="0"/>
                      <a:pt x="11334" y="0"/>
                    </a:cubicBezTo>
                    <a:close/>
                  </a:path>
                </a:pathLst>
              </a:custGeom>
              <a:solidFill>
                <a:schemeClr val="accent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10" name="Google Shape;2590;p62"/>
              <p:cNvSpPr/>
              <p:nvPr/>
            </p:nvSpPr>
            <p:spPr>
              <a:xfrm>
                <a:off x="751450" y="2828050"/>
                <a:ext cx="466400" cy="466400"/>
              </a:xfrm>
              <a:custGeom>
                <a:avLst/>
                <a:gdLst/>
                <a:ahLst/>
                <a:cxnLst/>
                <a:rect l="l" t="t" r="r" b="b"/>
                <a:pathLst>
                  <a:path w="18656" h="18656" extrusionOk="0">
                    <a:moveTo>
                      <a:pt x="9328" y="0"/>
                    </a:moveTo>
                    <a:cubicBezTo>
                      <a:pt x="4171" y="0"/>
                      <a:pt x="1" y="4186"/>
                      <a:pt x="1" y="9328"/>
                    </a:cubicBezTo>
                    <a:cubicBezTo>
                      <a:pt x="1" y="14485"/>
                      <a:pt x="4171" y="18655"/>
                      <a:pt x="9328" y="18655"/>
                    </a:cubicBezTo>
                    <a:cubicBezTo>
                      <a:pt x="14485" y="18655"/>
                      <a:pt x="18656" y="14485"/>
                      <a:pt x="18656" y="9328"/>
                    </a:cubicBezTo>
                    <a:cubicBezTo>
                      <a:pt x="18656" y="4186"/>
                      <a:pt x="14485" y="0"/>
                      <a:pt x="9328" y="0"/>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11" name="Google Shape;2591;p62"/>
              <p:cNvSpPr/>
              <p:nvPr/>
            </p:nvSpPr>
            <p:spPr>
              <a:xfrm>
                <a:off x="845750" y="2922350"/>
                <a:ext cx="277800" cy="278175"/>
              </a:xfrm>
              <a:custGeom>
                <a:avLst/>
                <a:gdLst/>
                <a:ahLst/>
                <a:cxnLst/>
                <a:rect l="l" t="t" r="r" b="b"/>
                <a:pathLst>
                  <a:path w="11112" h="11127" extrusionOk="0">
                    <a:moveTo>
                      <a:pt x="5556" y="1"/>
                    </a:moveTo>
                    <a:cubicBezTo>
                      <a:pt x="2484" y="1"/>
                      <a:pt x="1" y="2484"/>
                      <a:pt x="1" y="5556"/>
                    </a:cubicBezTo>
                    <a:cubicBezTo>
                      <a:pt x="1" y="8628"/>
                      <a:pt x="2484" y="11127"/>
                      <a:pt x="5556" y="11127"/>
                    </a:cubicBezTo>
                    <a:cubicBezTo>
                      <a:pt x="8628" y="11127"/>
                      <a:pt x="11111" y="8628"/>
                      <a:pt x="11111" y="5556"/>
                    </a:cubicBezTo>
                    <a:cubicBezTo>
                      <a:pt x="11111" y="2484"/>
                      <a:pt x="8628" y="1"/>
                      <a:pt x="5556" y="1"/>
                    </a:cubicBezTo>
                    <a:close/>
                  </a:path>
                </a:pathLst>
              </a:custGeom>
              <a:solidFill>
                <a:schemeClr val="accent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12" name="Google Shape;2592;p62"/>
              <p:cNvSpPr/>
              <p:nvPr/>
            </p:nvSpPr>
            <p:spPr>
              <a:xfrm>
                <a:off x="1934525" y="2321875"/>
                <a:ext cx="312400" cy="253500"/>
              </a:xfrm>
              <a:custGeom>
                <a:avLst/>
                <a:gdLst/>
                <a:ahLst/>
                <a:cxnLst/>
                <a:rect l="l" t="t" r="r" b="b"/>
                <a:pathLst>
                  <a:path w="12496" h="10140" extrusionOk="0">
                    <a:moveTo>
                      <a:pt x="3184" y="0"/>
                    </a:moveTo>
                    <a:cubicBezTo>
                      <a:pt x="1417" y="0"/>
                      <a:pt x="0" y="1417"/>
                      <a:pt x="0" y="3184"/>
                    </a:cubicBezTo>
                    <a:lnTo>
                      <a:pt x="0" y="6956"/>
                    </a:lnTo>
                    <a:cubicBezTo>
                      <a:pt x="0" y="8707"/>
                      <a:pt x="1417" y="10140"/>
                      <a:pt x="3184" y="10140"/>
                    </a:cubicBezTo>
                    <a:lnTo>
                      <a:pt x="12288" y="10140"/>
                    </a:lnTo>
                    <a:cubicBezTo>
                      <a:pt x="12352" y="10108"/>
                      <a:pt x="12416" y="10108"/>
                      <a:pt x="12495" y="10108"/>
                    </a:cubicBezTo>
                    <a:lnTo>
                      <a:pt x="12495" y="2977"/>
                    </a:lnTo>
                    <a:cubicBezTo>
                      <a:pt x="12495" y="1958"/>
                      <a:pt x="12272" y="939"/>
                      <a:pt x="11843" y="0"/>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13" name="Google Shape;2593;p62"/>
              <p:cNvSpPr/>
              <p:nvPr/>
            </p:nvSpPr>
            <p:spPr>
              <a:xfrm>
                <a:off x="1960775" y="2348125"/>
                <a:ext cx="286550" cy="200600"/>
              </a:xfrm>
              <a:custGeom>
                <a:avLst/>
                <a:gdLst/>
                <a:ahLst/>
                <a:cxnLst/>
                <a:rect l="l" t="t" r="r" b="b"/>
                <a:pathLst>
                  <a:path w="11462" h="8024" extrusionOk="0">
                    <a:moveTo>
                      <a:pt x="2134" y="1"/>
                    </a:moveTo>
                    <a:cubicBezTo>
                      <a:pt x="956" y="1"/>
                      <a:pt x="1" y="940"/>
                      <a:pt x="1" y="2118"/>
                    </a:cubicBezTo>
                    <a:lnTo>
                      <a:pt x="1" y="5890"/>
                    </a:lnTo>
                    <a:cubicBezTo>
                      <a:pt x="1" y="7068"/>
                      <a:pt x="956" y="8023"/>
                      <a:pt x="2134" y="8023"/>
                    </a:cubicBezTo>
                    <a:lnTo>
                      <a:pt x="11445" y="8023"/>
                    </a:lnTo>
                    <a:lnTo>
                      <a:pt x="11445" y="1927"/>
                    </a:lnTo>
                    <a:cubicBezTo>
                      <a:pt x="11461" y="1274"/>
                      <a:pt x="11366" y="621"/>
                      <a:pt x="11175" y="1"/>
                    </a:cubicBezTo>
                    <a:close/>
                  </a:path>
                </a:pathLst>
              </a:custGeom>
              <a:solidFill>
                <a:srgbClr val="9EDADA"/>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14" name="Google Shape;2594;p62"/>
              <p:cNvSpPr/>
              <p:nvPr/>
            </p:nvSpPr>
            <p:spPr>
              <a:xfrm>
                <a:off x="1971525" y="2349725"/>
                <a:ext cx="276200" cy="199000"/>
              </a:xfrm>
              <a:custGeom>
                <a:avLst/>
                <a:gdLst/>
                <a:ahLst/>
                <a:cxnLst/>
                <a:rect l="l" t="t" r="r" b="b"/>
                <a:pathLst>
                  <a:path w="11048" h="7960" extrusionOk="0">
                    <a:moveTo>
                      <a:pt x="10761" y="0"/>
                    </a:moveTo>
                    <a:lnTo>
                      <a:pt x="0" y="7100"/>
                    </a:lnTo>
                    <a:cubicBezTo>
                      <a:pt x="398" y="7641"/>
                      <a:pt x="1035" y="7959"/>
                      <a:pt x="1704" y="7959"/>
                    </a:cubicBezTo>
                    <a:lnTo>
                      <a:pt x="11015" y="7959"/>
                    </a:lnTo>
                    <a:lnTo>
                      <a:pt x="11047" y="1895"/>
                    </a:lnTo>
                    <a:cubicBezTo>
                      <a:pt x="11047" y="1242"/>
                      <a:pt x="10952" y="605"/>
                      <a:pt x="10761" y="0"/>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15" name="Google Shape;2595;p62"/>
              <p:cNvSpPr/>
              <p:nvPr/>
            </p:nvSpPr>
            <p:spPr>
              <a:xfrm>
                <a:off x="1362275" y="2289225"/>
                <a:ext cx="443325" cy="728250"/>
              </a:xfrm>
              <a:custGeom>
                <a:avLst/>
                <a:gdLst/>
                <a:ahLst/>
                <a:cxnLst/>
                <a:rect l="l" t="t" r="r" b="b"/>
                <a:pathLst>
                  <a:path w="17733" h="29130" fill="none" extrusionOk="0">
                    <a:moveTo>
                      <a:pt x="17733" y="25135"/>
                    </a:moveTo>
                    <a:cubicBezTo>
                      <a:pt x="17733" y="27347"/>
                      <a:pt x="16109" y="29130"/>
                      <a:pt x="14088" y="29130"/>
                    </a:cubicBezTo>
                    <a:lnTo>
                      <a:pt x="3646" y="29130"/>
                    </a:lnTo>
                    <a:cubicBezTo>
                      <a:pt x="1640" y="29130"/>
                      <a:pt x="1" y="27347"/>
                      <a:pt x="1" y="25135"/>
                    </a:cubicBezTo>
                    <a:lnTo>
                      <a:pt x="1" y="3996"/>
                    </a:lnTo>
                    <a:cubicBezTo>
                      <a:pt x="1" y="1784"/>
                      <a:pt x="1640" y="1"/>
                      <a:pt x="3646" y="1"/>
                    </a:cubicBezTo>
                    <a:lnTo>
                      <a:pt x="14088" y="1"/>
                    </a:lnTo>
                    <a:cubicBezTo>
                      <a:pt x="16109" y="1"/>
                      <a:pt x="17733" y="1784"/>
                      <a:pt x="17733" y="3996"/>
                    </a:cubicBezTo>
                    <a:close/>
                  </a:path>
                </a:pathLst>
              </a:custGeom>
              <a:noFill/>
              <a:ln w="5175" cap="flat" cmpd="sng">
                <a:solidFill>
                  <a:srgbClr val="273E4A"/>
                </a:solidFill>
                <a:prstDash val="solid"/>
                <a:miter lim="15917"/>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16" name="Google Shape;2596;p62"/>
              <p:cNvSpPr/>
              <p:nvPr/>
            </p:nvSpPr>
            <p:spPr>
              <a:xfrm>
                <a:off x="1790450" y="2778300"/>
                <a:ext cx="566300" cy="294100"/>
              </a:xfrm>
              <a:custGeom>
                <a:avLst/>
                <a:gdLst/>
                <a:ahLst/>
                <a:cxnLst/>
                <a:rect l="l" t="t" r="r" b="b"/>
                <a:pathLst>
                  <a:path w="22652" h="11764" extrusionOk="0">
                    <a:moveTo>
                      <a:pt x="11334" y="0"/>
                    </a:moveTo>
                    <a:cubicBezTo>
                      <a:pt x="5079" y="0"/>
                      <a:pt x="1" y="5062"/>
                      <a:pt x="1" y="11318"/>
                    </a:cubicBezTo>
                    <a:cubicBezTo>
                      <a:pt x="1" y="11477"/>
                      <a:pt x="1" y="11620"/>
                      <a:pt x="17" y="11763"/>
                    </a:cubicBezTo>
                    <a:lnTo>
                      <a:pt x="22636" y="11763"/>
                    </a:lnTo>
                    <a:cubicBezTo>
                      <a:pt x="22636" y="11620"/>
                      <a:pt x="22651" y="11477"/>
                      <a:pt x="22651" y="11318"/>
                    </a:cubicBezTo>
                    <a:cubicBezTo>
                      <a:pt x="22651" y="5062"/>
                      <a:pt x="17574" y="0"/>
                      <a:pt x="11334" y="0"/>
                    </a:cubicBezTo>
                    <a:close/>
                  </a:path>
                </a:pathLst>
              </a:custGeom>
              <a:solidFill>
                <a:schemeClr val="accent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17" name="Google Shape;2597;p62"/>
              <p:cNvSpPr/>
              <p:nvPr/>
            </p:nvSpPr>
            <p:spPr>
              <a:xfrm>
                <a:off x="1840200" y="2828050"/>
                <a:ext cx="466800" cy="466400"/>
              </a:xfrm>
              <a:custGeom>
                <a:avLst/>
                <a:gdLst/>
                <a:ahLst/>
                <a:cxnLst/>
                <a:rect l="l" t="t" r="r" b="b"/>
                <a:pathLst>
                  <a:path w="18672" h="18656" extrusionOk="0">
                    <a:moveTo>
                      <a:pt x="9344" y="0"/>
                    </a:moveTo>
                    <a:cubicBezTo>
                      <a:pt x="4187" y="0"/>
                      <a:pt x="1" y="4186"/>
                      <a:pt x="1" y="9328"/>
                    </a:cubicBezTo>
                    <a:cubicBezTo>
                      <a:pt x="1" y="14485"/>
                      <a:pt x="4187" y="18655"/>
                      <a:pt x="9344" y="18655"/>
                    </a:cubicBezTo>
                    <a:cubicBezTo>
                      <a:pt x="14486" y="18655"/>
                      <a:pt x="18672" y="14485"/>
                      <a:pt x="18672" y="9328"/>
                    </a:cubicBezTo>
                    <a:cubicBezTo>
                      <a:pt x="18672" y="4186"/>
                      <a:pt x="14486" y="0"/>
                      <a:pt x="9344" y="0"/>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18" name="Google Shape;2598;p62"/>
              <p:cNvSpPr/>
              <p:nvPr/>
            </p:nvSpPr>
            <p:spPr>
              <a:xfrm>
                <a:off x="1934525" y="2922350"/>
                <a:ext cx="278175" cy="278175"/>
              </a:xfrm>
              <a:custGeom>
                <a:avLst/>
                <a:gdLst/>
                <a:ahLst/>
                <a:cxnLst/>
                <a:rect l="l" t="t" r="r" b="b"/>
                <a:pathLst>
                  <a:path w="11127" h="11127" extrusionOk="0">
                    <a:moveTo>
                      <a:pt x="5571" y="1"/>
                    </a:moveTo>
                    <a:cubicBezTo>
                      <a:pt x="2499" y="1"/>
                      <a:pt x="0" y="2484"/>
                      <a:pt x="0" y="5556"/>
                    </a:cubicBezTo>
                    <a:cubicBezTo>
                      <a:pt x="0" y="8628"/>
                      <a:pt x="2499" y="11127"/>
                      <a:pt x="5571" y="11127"/>
                    </a:cubicBezTo>
                    <a:cubicBezTo>
                      <a:pt x="8627" y="11127"/>
                      <a:pt x="11126" y="8628"/>
                      <a:pt x="11126" y="5556"/>
                    </a:cubicBezTo>
                    <a:cubicBezTo>
                      <a:pt x="11126" y="2484"/>
                      <a:pt x="8627" y="1"/>
                      <a:pt x="5571" y="1"/>
                    </a:cubicBezTo>
                    <a:close/>
                  </a:path>
                </a:pathLst>
              </a:custGeom>
              <a:solidFill>
                <a:schemeClr val="accent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19" name="Google Shape;2599;p62"/>
              <p:cNvSpPr/>
              <p:nvPr/>
            </p:nvSpPr>
            <p:spPr>
              <a:xfrm>
                <a:off x="529000" y="2595250"/>
                <a:ext cx="1717925" cy="8775"/>
              </a:xfrm>
              <a:custGeom>
                <a:avLst/>
                <a:gdLst/>
                <a:ahLst/>
                <a:cxnLst/>
                <a:rect l="l" t="t" r="r" b="b"/>
                <a:pathLst>
                  <a:path w="68717" h="351" extrusionOk="0">
                    <a:moveTo>
                      <a:pt x="1" y="0"/>
                    </a:moveTo>
                    <a:lnTo>
                      <a:pt x="1" y="351"/>
                    </a:lnTo>
                    <a:lnTo>
                      <a:pt x="68716" y="351"/>
                    </a:lnTo>
                    <a:lnTo>
                      <a:pt x="68716" y="0"/>
                    </a:lnTo>
                    <a:close/>
                  </a:path>
                </a:pathLst>
              </a:custGeom>
              <a:solidFill>
                <a:srgbClr val="273E4A"/>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20" name="Google Shape;2600;p62"/>
              <p:cNvSpPr/>
              <p:nvPr/>
            </p:nvSpPr>
            <p:spPr>
              <a:xfrm>
                <a:off x="529000" y="2769550"/>
                <a:ext cx="2054175" cy="8775"/>
              </a:xfrm>
              <a:custGeom>
                <a:avLst/>
                <a:gdLst/>
                <a:ahLst/>
                <a:cxnLst/>
                <a:rect l="l" t="t" r="r" b="b"/>
                <a:pathLst>
                  <a:path w="82167" h="351" extrusionOk="0">
                    <a:moveTo>
                      <a:pt x="1" y="0"/>
                    </a:moveTo>
                    <a:lnTo>
                      <a:pt x="1" y="350"/>
                    </a:lnTo>
                    <a:lnTo>
                      <a:pt x="82167" y="350"/>
                    </a:lnTo>
                    <a:lnTo>
                      <a:pt x="82167" y="0"/>
                    </a:lnTo>
                    <a:close/>
                  </a:path>
                </a:pathLst>
              </a:custGeom>
              <a:solidFill>
                <a:srgbClr val="273E4A"/>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21" name="Google Shape;2601;p62"/>
              <p:cNvSpPr/>
              <p:nvPr/>
            </p:nvSpPr>
            <p:spPr>
              <a:xfrm>
                <a:off x="2252875" y="2658925"/>
                <a:ext cx="69650" cy="69650"/>
              </a:xfrm>
              <a:custGeom>
                <a:avLst/>
                <a:gdLst/>
                <a:ahLst/>
                <a:cxnLst/>
                <a:rect l="l" t="t" r="r" b="b"/>
                <a:pathLst>
                  <a:path w="2786" h="2786" extrusionOk="0">
                    <a:moveTo>
                      <a:pt x="1401" y="0"/>
                    </a:moveTo>
                    <a:cubicBezTo>
                      <a:pt x="621" y="0"/>
                      <a:pt x="0" y="621"/>
                      <a:pt x="0" y="1385"/>
                    </a:cubicBezTo>
                    <a:cubicBezTo>
                      <a:pt x="0" y="2165"/>
                      <a:pt x="621" y="2786"/>
                      <a:pt x="1401" y="2786"/>
                    </a:cubicBezTo>
                    <a:cubicBezTo>
                      <a:pt x="2165" y="2786"/>
                      <a:pt x="2786" y="2165"/>
                      <a:pt x="2786" y="1385"/>
                    </a:cubicBezTo>
                    <a:cubicBezTo>
                      <a:pt x="2786" y="621"/>
                      <a:pt x="2165" y="0"/>
                      <a:pt x="1401" y="0"/>
                    </a:cubicBezTo>
                    <a:close/>
                  </a:path>
                </a:pathLst>
              </a:custGeom>
              <a:solidFill>
                <a:srgbClr val="E1556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22" name="Google Shape;2602;p62"/>
              <p:cNvSpPr/>
              <p:nvPr/>
            </p:nvSpPr>
            <p:spPr>
              <a:xfrm>
                <a:off x="526625" y="2321875"/>
                <a:ext cx="386400" cy="252700"/>
              </a:xfrm>
              <a:custGeom>
                <a:avLst/>
                <a:gdLst/>
                <a:ahLst/>
                <a:cxnLst/>
                <a:rect l="l" t="t" r="r" b="b"/>
                <a:pathLst>
                  <a:path w="15456" h="10108" extrusionOk="0">
                    <a:moveTo>
                      <a:pt x="3168" y="0"/>
                    </a:moveTo>
                    <a:cubicBezTo>
                      <a:pt x="1417" y="0"/>
                      <a:pt x="0" y="1417"/>
                      <a:pt x="0" y="3168"/>
                    </a:cubicBezTo>
                    <a:lnTo>
                      <a:pt x="0" y="6940"/>
                    </a:lnTo>
                    <a:cubicBezTo>
                      <a:pt x="0" y="8691"/>
                      <a:pt x="1417" y="10108"/>
                      <a:pt x="3168" y="10108"/>
                    </a:cubicBezTo>
                    <a:lnTo>
                      <a:pt x="12288" y="10108"/>
                    </a:lnTo>
                    <a:cubicBezTo>
                      <a:pt x="14039" y="10108"/>
                      <a:pt x="15456" y="8691"/>
                      <a:pt x="15456" y="6940"/>
                    </a:cubicBezTo>
                    <a:lnTo>
                      <a:pt x="15456" y="3168"/>
                    </a:lnTo>
                    <a:cubicBezTo>
                      <a:pt x="15456" y="1417"/>
                      <a:pt x="14039" y="0"/>
                      <a:pt x="12288" y="0"/>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23" name="Google Shape;2603;p62"/>
              <p:cNvSpPr/>
              <p:nvPr/>
            </p:nvSpPr>
            <p:spPr>
              <a:xfrm>
                <a:off x="552875" y="2347725"/>
                <a:ext cx="333900" cy="201000"/>
              </a:xfrm>
              <a:custGeom>
                <a:avLst/>
                <a:gdLst/>
                <a:ahLst/>
                <a:cxnLst/>
                <a:rect l="l" t="t" r="r" b="b"/>
                <a:pathLst>
                  <a:path w="13356" h="8040" extrusionOk="0">
                    <a:moveTo>
                      <a:pt x="2118" y="1"/>
                    </a:moveTo>
                    <a:cubicBezTo>
                      <a:pt x="940" y="1"/>
                      <a:pt x="1" y="956"/>
                      <a:pt x="1" y="2134"/>
                    </a:cubicBezTo>
                    <a:lnTo>
                      <a:pt x="1" y="5906"/>
                    </a:lnTo>
                    <a:cubicBezTo>
                      <a:pt x="1" y="7084"/>
                      <a:pt x="940" y="8039"/>
                      <a:pt x="2118" y="8039"/>
                    </a:cubicBezTo>
                    <a:lnTo>
                      <a:pt x="11238" y="8039"/>
                    </a:lnTo>
                    <a:cubicBezTo>
                      <a:pt x="12416" y="8039"/>
                      <a:pt x="13355" y="7084"/>
                      <a:pt x="13355" y="5906"/>
                    </a:cubicBezTo>
                    <a:lnTo>
                      <a:pt x="13355" y="2134"/>
                    </a:lnTo>
                    <a:cubicBezTo>
                      <a:pt x="13355" y="956"/>
                      <a:pt x="12416" y="1"/>
                      <a:pt x="11238" y="1"/>
                    </a:cubicBezTo>
                    <a:close/>
                  </a:path>
                </a:pathLst>
              </a:custGeom>
              <a:solidFill>
                <a:srgbClr val="9EDADA"/>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24" name="Google Shape;2604;p62"/>
              <p:cNvSpPr/>
              <p:nvPr/>
            </p:nvSpPr>
            <p:spPr>
              <a:xfrm>
                <a:off x="572375" y="2360875"/>
                <a:ext cx="314400" cy="187850"/>
              </a:xfrm>
              <a:custGeom>
                <a:avLst/>
                <a:gdLst/>
                <a:ahLst/>
                <a:cxnLst/>
                <a:rect l="l" t="t" r="r" b="b"/>
                <a:pathLst>
                  <a:path w="12576" h="7514" extrusionOk="0">
                    <a:moveTo>
                      <a:pt x="11843" y="0"/>
                    </a:moveTo>
                    <a:lnTo>
                      <a:pt x="1" y="7036"/>
                    </a:lnTo>
                    <a:cubicBezTo>
                      <a:pt x="383" y="7338"/>
                      <a:pt x="860" y="7513"/>
                      <a:pt x="1338" y="7513"/>
                    </a:cubicBezTo>
                    <a:lnTo>
                      <a:pt x="10458" y="7513"/>
                    </a:lnTo>
                    <a:cubicBezTo>
                      <a:pt x="11620" y="7513"/>
                      <a:pt x="12575" y="6558"/>
                      <a:pt x="12575" y="5380"/>
                    </a:cubicBezTo>
                    <a:lnTo>
                      <a:pt x="12575" y="1608"/>
                    </a:lnTo>
                    <a:cubicBezTo>
                      <a:pt x="12575" y="987"/>
                      <a:pt x="12305" y="414"/>
                      <a:pt x="11843" y="0"/>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25" name="Google Shape;2605;p62"/>
              <p:cNvSpPr/>
              <p:nvPr/>
            </p:nvSpPr>
            <p:spPr>
              <a:xfrm>
                <a:off x="953200" y="2321875"/>
                <a:ext cx="386425" cy="252700"/>
              </a:xfrm>
              <a:custGeom>
                <a:avLst/>
                <a:gdLst/>
                <a:ahLst/>
                <a:cxnLst/>
                <a:rect l="l" t="t" r="r" b="b"/>
                <a:pathLst>
                  <a:path w="15457" h="10108" extrusionOk="0">
                    <a:moveTo>
                      <a:pt x="3168" y="0"/>
                    </a:moveTo>
                    <a:cubicBezTo>
                      <a:pt x="1417" y="0"/>
                      <a:pt x="1" y="1417"/>
                      <a:pt x="1" y="3168"/>
                    </a:cubicBezTo>
                    <a:lnTo>
                      <a:pt x="1" y="6940"/>
                    </a:lnTo>
                    <a:cubicBezTo>
                      <a:pt x="1" y="8691"/>
                      <a:pt x="1417" y="10108"/>
                      <a:pt x="3168" y="10108"/>
                    </a:cubicBezTo>
                    <a:lnTo>
                      <a:pt x="12289" y="10108"/>
                    </a:lnTo>
                    <a:cubicBezTo>
                      <a:pt x="14040" y="10108"/>
                      <a:pt x="15456" y="8691"/>
                      <a:pt x="15456" y="6940"/>
                    </a:cubicBezTo>
                    <a:lnTo>
                      <a:pt x="15456" y="3168"/>
                    </a:lnTo>
                    <a:cubicBezTo>
                      <a:pt x="15456" y="1417"/>
                      <a:pt x="14040" y="0"/>
                      <a:pt x="12289" y="0"/>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26" name="Google Shape;2606;p62"/>
              <p:cNvSpPr/>
              <p:nvPr/>
            </p:nvSpPr>
            <p:spPr>
              <a:xfrm>
                <a:off x="979475" y="2347725"/>
                <a:ext cx="333875" cy="201000"/>
              </a:xfrm>
              <a:custGeom>
                <a:avLst/>
                <a:gdLst/>
                <a:ahLst/>
                <a:cxnLst/>
                <a:rect l="l" t="t" r="r" b="b"/>
                <a:pathLst>
                  <a:path w="13355" h="8040" extrusionOk="0">
                    <a:moveTo>
                      <a:pt x="2117" y="1"/>
                    </a:moveTo>
                    <a:cubicBezTo>
                      <a:pt x="939" y="1"/>
                      <a:pt x="0" y="956"/>
                      <a:pt x="0" y="2134"/>
                    </a:cubicBezTo>
                    <a:lnTo>
                      <a:pt x="0" y="5906"/>
                    </a:lnTo>
                    <a:cubicBezTo>
                      <a:pt x="0" y="7084"/>
                      <a:pt x="939" y="8039"/>
                      <a:pt x="2117" y="8039"/>
                    </a:cubicBezTo>
                    <a:lnTo>
                      <a:pt x="11238" y="8039"/>
                    </a:lnTo>
                    <a:cubicBezTo>
                      <a:pt x="12416" y="8039"/>
                      <a:pt x="13355" y="7084"/>
                      <a:pt x="13355" y="5906"/>
                    </a:cubicBezTo>
                    <a:lnTo>
                      <a:pt x="13355" y="2134"/>
                    </a:lnTo>
                    <a:cubicBezTo>
                      <a:pt x="13355" y="956"/>
                      <a:pt x="12416" y="1"/>
                      <a:pt x="11238" y="1"/>
                    </a:cubicBezTo>
                    <a:close/>
                  </a:path>
                </a:pathLst>
              </a:custGeom>
              <a:solidFill>
                <a:srgbClr val="9EDADA"/>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27" name="Google Shape;2607;p62"/>
              <p:cNvSpPr/>
              <p:nvPr/>
            </p:nvSpPr>
            <p:spPr>
              <a:xfrm>
                <a:off x="999375" y="2360875"/>
                <a:ext cx="313975" cy="187850"/>
              </a:xfrm>
              <a:custGeom>
                <a:avLst/>
                <a:gdLst/>
                <a:ahLst/>
                <a:cxnLst/>
                <a:rect l="l" t="t" r="r" b="b"/>
                <a:pathLst>
                  <a:path w="12559" h="7514" extrusionOk="0">
                    <a:moveTo>
                      <a:pt x="11827" y="0"/>
                    </a:moveTo>
                    <a:lnTo>
                      <a:pt x="0" y="7036"/>
                    </a:lnTo>
                    <a:cubicBezTo>
                      <a:pt x="366" y="7338"/>
                      <a:pt x="844" y="7513"/>
                      <a:pt x="1321" y="7513"/>
                    </a:cubicBezTo>
                    <a:lnTo>
                      <a:pt x="10442" y="7513"/>
                    </a:lnTo>
                    <a:cubicBezTo>
                      <a:pt x="11604" y="7513"/>
                      <a:pt x="12559" y="6558"/>
                      <a:pt x="12559" y="5380"/>
                    </a:cubicBezTo>
                    <a:lnTo>
                      <a:pt x="12559" y="1608"/>
                    </a:lnTo>
                    <a:cubicBezTo>
                      <a:pt x="12559" y="1003"/>
                      <a:pt x="12288" y="414"/>
                      <a:pt x="11827" y="0"/>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28" name="Google Shape;2608;p62"/>
              <p:cNvSpPr/>
              <p:nvPr/>
            </p:nvSpPr>
            <p:spPr>
              <a:xfrm>
                <a:off x="1387750" y="2321875"/>
                <a:ext cx="386425" cy="252700"/>
              </a:xfrm>
              <a:custGeom>
                <a:avLst/>
                <a:gdLst/>
                <a:ahLst/>
                <a:cxnLst/>
                <a:rect l="l" t="t" r="r" b="b"/>
                <a:pathLst>
                  <a:path w="15457" h="10108" extrusionOk="0">
                    <a:moveTo>
                      <a:pt x="3184" y="0"/>
                    </a:moveTo>
                    <a:cubicBezTo>
                      <a:pt x="1417" y="0"/>
                      <a:pt x="1" y="1417"/>
                      <a:pt x="1" y="3168"/>
                    </a:cubicBezTo>
                    <a:lnTo>
                      <a:pt x="1" y="6940"/>
                    </a:lnTo>
                    <a:cubicBezTo>
                      <a:pt x="1" y="8691"/>
                      <a:pt x="1417" y="10108"/>
                      <a:pt x="3184" y="10108"/>
                    </a:cubicBezTo>
                    <a:lnTo>
                      <a:pt x="12289" y="10108"/>
                    </a:lnTo>
                    <a:cubicBezTo>
                      <a:pt x="14040" y="10108"/>
                      <a:pt x="15456" y="8691"/>
                      <a:pt x="15456" y="6940"/>
                    </a:cubicBezTo>
                    <a:lnTo>
                      <a:pt x="15456" y="3168"/>
                    </a:lnTo>
                    <a:cubicBezTo>
                      <a:pt x="15456" y="1417"/>
                      <a:pt x="14040" y="0"/>
                      <a:pt x="12289" y="0"/>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29" name="Google Shape;2609;p62"/>
              <p:cNvSpPr/>
              <p:nvPr/>
            </p:nvSpPr>
            <p:spPr>
              <a:xfrm>
                <a:off x="1414025" y="2347725"/>
                <a:ext cx="334275" cy="201000"/>
              </a:xfrm>
              <a:custGeom>
                <a:avLst/>
                <a:gdLst/>
                <a:ahLst/>
                <a:cxnLst/>
                <a:rect l="l" t="t" r="r" b="b"/>
                <a:pathLst>
                  <a:path w="13371" h="8040" extrusionOk="0">
                    <a:moveTo>
                      <a:pt x="2133" y="1"/>
                    </a:moveTo>
                    <a:cubicBezTo>
                      <a:pt x="955" y="1"/>
                      <a:pt x="0" y="956"/>
                      <a:pt x="0" y="2134"/>
                    </a:cubicBezTo>
                    <a:lnTo>
                      <a:pt x="0" y="5906"/>
                    </a:lnTo>
                    <a:cubicBezTo>
                      <a:pt x="0" y="7084"/>
                      <a:pt x="955" y="8039"/>
                      <a:pt x="2133" y="8039"/>
                    </a:cubicBezTo>
                    <a:lnTo>
                      <a:pt x="11238" y="8039"/>
                    </a:lnTo>
                    <a:cubicBezTo>
                      <a:pt x="12416" y="8039"/>
                      <a:pt x="13371" y="7084"/>
                      <a:pt x="13371" y="5906"/>
                    </a:cubicBezTo>
                    <a:lnTo>
                      <a:pt x="13371" y="2134"/>
                    </a:lnTo>
                    <a:cubicBezTo>
                      <a:pt x="13371" y="956"/>
                      <a:pt x="12416" y="1"/>
                      <a:pt x="11238" y="1"/>
                    </a:cubicBezTo>
                    <a:close/>
                  </a:path>
                </a:pathLst>
              </a:custGeom>
              <a:solidFill>
                <a:srgbClr val="9EDADA"/>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30" name="Google Shape;2610;p62"/>
              <p:cNvSpPr/>
              <p:nvPr/>
            </p:nvSpPr>
            <p:spPr>
              <a:xfrm>
                <a:off x="1433900" y="2360875"/>
                <a:ext cx="314400" cy="187850"/>
              </a:xfrm>
              <a:custGeom>
                <a:avLst/>
                <a:gdLst/>
                <a:ahLst/>
                <a:cxnLst/>
                <a:rect l="l" t="t" r="r" b="b"/>
                <a:pathLst>
                  <a:path w="12576" h="7514" extrusionOk="0">
                    <a:moveTo>
                      <a:pt x="11828" y="0"/>
                    </a:moveTo>
                    <a:lnTo>
                      <a:pt x="1" y="7036"/>
                    </a:lnTo>
                    <a:cubicBezTo>
                      <a:pt x="367" y="7338"/>
                      <a:pt x="845" y="7513"/>
                      <a:pt x="1338" y="7513"/>
                    </a:cubicBezTo>
                    <a:lnTo>
                      <a:pt x="10443" y="7513"/>
                    </a:lnTo>
                    <a:cubicBezTo>
                      <a:pt x="11621" y="7513"/>
                      <a:pt x="12576" y="6558"/>
                      <a:pt x="12576" y="5380"/>
                    </a:cubicBezTo>
                    <a:lnTo>
                      <a:pt x="12576" y="1608"/>
                    </a:lnTo>
                    <a:cubicBezTo>
                      <a:pt x="12576" y="987"/>
                      <a:pt x="12305" y="414"/>
                      <a:pt x="11828" y="0"/>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grpSp>
        <p:pic>
          <p:nvPicPr>
            <p:cNvPr id="102" name="Picture 10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7226" y="1499585"/>
              <a:ext cx="362661" cy="207524"/>
            </a:xfrm>
            <a:prstGeom prst="rect">
              <a:avLst/>
            </a:prstGeom>
          </p:spPr>
        </p:pic>
      </p:grpSp>
    </p:spTree>
    <p:extLst>
      <p:ext uri="{BB962C8B-B14F-4D97-AF65-F5344CB8AC3E}">
        <p14:creationId xmlns:p14="http://schemas.microsoft.com/office/powerpoint/2010/main" val="2301929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5.55556E-7 -2.09877E-6 L 0.30121 -0.00648 " pathEditMode="relative" rAng="0" ptsTypes="AA">
                                      <p:cBhvr>
                                        <p:cTn id="6" dur="2000" fill="hold"/>
                                        <p:tgtEl>
                                          <p:spTgt spid="7"/>
                                        </p:tgtEl>
                                        <p:attrNameLst>
                                          <p:attrName>ppt_x</p:attrName>
                                          <p:attrName>ppt_y</p:attrName>
                                        </p:attrNameLst>
                                      </p:cBhvr>
                                      <p:rCtr x="15052" y="-340"/>
                                    </p:animMotion>
                                  </p:childTnLst>
                                </p:cTn>
                              </p:par>
                              <p:par>
                                <p:cTn id="7" presetID="1" presetClass="exit" presetSubtype="0" fill="hold" nodeType="withEffect">
                                  <p:stCondLst>
                                    <p:cond delay="0"/>
                                  </p:stCondLst>
                                  <p:childTnLst>
                                    <p:set>
                                      <p:cBhvr>
                                        <p:cTn id="8" dur="1" fill="hold">
                                          <p:stCondLst>
                                            <p:cond delay="0"/>
                                          </p:stCondLst>
                                        </p:cTn>
                                        <p:tgtEl>
                                          <p:spTgt spid="5"/>
                                        </p:tgtEl>
                                        <p:attrNameLst>
                                          <p:attrName>style.visibility</p:attrName>
                                        </p:attrNameLst>
                                      </p:cBhvr>
                                      <p:to>
                                        <p:strVal val="hidden"/>
                                      </p:to>
                                    </p:set>
                                  </p:childTnLst>
                                </p:cTn>
                              </p:par>
                            </p:childTnLst>
                          </p:cTn>
                        </p:par>
                        <p:par>
                          <p:cTn id="9" fill="hold">
                            <p:stCondLst>
                              <p:cond delay="2000"/>
                            </p:stCondLst>
                            <p:childTnLst>
                              <p:par>
                                <p:cTn id="10" presetID="1" presetClass="entr" presetSubtype="0" fill="hold" nodeType="afterEffect">
                                  <p:stCondLst>
                                    <p:cond delay="0"/>
                                  </p:stCondLst>
                                  <p:childTnLst>
                                    <p:set>
                                      <p:cBhvr>
                                        <p:cTn id="11" dur="1" fill="hold">
                                          <p:stCondLst>
                                            <p:cond delay="0"/>
                                          </p:stCondLst>
                                        </p:cTn>
                                        <p:tgtEl>
                                          <p:spTgt spid="63"/>
                                        </p:tgtEl>
                                        <p:attrNameLst>
                                          <p:attrName>style.visibility</p:attrName>
                                        </p:attrNameLst>
                                      </p:cBhvr>
                                      <p:to>
                                        <p:strVal val="visible"/>
                                      </p:to>
                                    </p:set>
                                  </p:childTnLst>
                                </p:cTn>
                              </p:par>
                              <p:par>
                                <p:cTn id="12" presetID="1" presetClass="exit" presetSubtype="0" fill="hold" nodeType="withEffect">
                                  <p:stCondLst>
                                    <p:cond delay="0"/>
                                  </p:stCondLst>
                                  <p:childTnLst>
                                    <p:set>
                                      <p:cBhvr>
                                        <p:cTn id="13" dur="1" fill="hold">
                                          <p:stCondLst>
                                            <p:cond delay="0"/>
                                          </p:stCondLst>
                                        </p:cTn>
                                        <p:tgtEl>
                                          <p:spTgt spid="7"/>
                                        </p:tgtEl>
                                        <p:attrNameLst>
                                          <p:attrName>style.visibility</p:attrName>
                                        </p:attrNameLst>
                                      </p:cBhvr>
                                      <p:to>
                                        <p:strVal val="hidden"/>
                                      </p:to>
                                    </p:set>
                                  </p:childTnLst>
                                </p:cTn>
                              </p:par>
                            </p:childTnLst>
                          </p:cTn>
                        </p:par>
                        <p:par>
                          <p:cTn id="14" fill="hold">
                            <p:stCondLst>
                              <p:cond delay="2000"/>
                            </p:stCondLst>
                            <p:childTnLst>
                              <p:par>
                                <p:cTn id="15" presetID="63" presetClass="path" presetSubtype="0" accel="50000" decel="50000" fill="hold" nodeType="afterEffect">
                                  <p:stCondLst>
                                    <p:cond delay="0"/>
                                  </p:stCondLst>
                                  <p:childTnLst>
                                    <p:animMotion origin="layout" path="M 0.01685 -0.0037 L 0.01337 0.18303 " pathEditMode="relative" rAng="0" ptsTypes="AA">
                                      <p:cBhvr>
                                        <p:cTn id="16" dur="1000" fill="hold"/>
                                        <p:tgtEl>
                                          <p:spTgt spid="63"/>
                                        </p:tgtEl>
                                        <p:attrNameLst>
                                          <p:attrName>ppt_x</p:attrName>
                                          <p:attrName>ppt_y</p:attrName>
                                        </p:attrNameLst>
                                      </p:cBhvr>
                                      <p:rCtr x="-174" y="9321"/>
                                    </p:animMotion>
                                  </p:childTnLst>
                                </p:cTn>
                              </p:par>
                            </p:childTnLst>
                          </p:cTn>
                        </p:par>
                        <p:par>
                          <p:cTn id="17" fill="hold">
                            <p:stCondLst>
                              <p:cond delay="3000"/>
                            </p:stCondLst>
                            <p:childTnLst>
                              <p:par>
                                <p:cTn id="18" presetID="1" presetClass="exit" presetSubtype="0" fill="hold" nodeType="afterEffect">
                                  <p:stCondLst>
                                    <p:cond delay="0"/>
                                  </p:stCondLst>
                                  <p:childTnLst>
                                    <p:set>
                                      <p:cBhvr>
                                        <p:cTn id="19" dur="1" fill="hold">
                                          <p:stCondLst>
                                            <p:cond delay="0"/>
                                          </p:stCondLst>
                                        </p:cTn>
                                        <p:tgtEl>
                                          <p:spTgt spid="63"/>
                                        </p:tgtEl>
                                        <p:attrNameLst>
                                          <p:attrName>style.visibility</p:attrName>
                                        </p:attrNameLst>
                                      </p:cBhvr>
                                      <p:to>
                                        <p:strVal val="hidden"/>
                                      </p:to>
                                    </p:set>
                                  </p:childTnLst>
                                </p:cTn>
                              </p:par>
                            </p:childTnLst>
                          </p:cTn>
                        </p:par>
                        <p:par>
                          <p:cTn id="20" fill="hold">
                            <p:stCondLst>
                              <p:cond delay="3000"/>
                            </p:stCondLst>
                            <p:childTnLst>
                              <p:par>
                                <p:cTn id="21" presetID="1" presetClass="entr" presetSubtype="0" fill="hold" nodeType="afterEffect">
                                  <p:stCondLst>
                                    <p:cond delay="0"/>
                                  </p:stCondLst>
                                  <p:childTnLst>
                                    <p:set>
                                      <p:cBhvr>
                                        <p:cTn id="22" dur="1" fill="hold">
                                          <p:stCondLst>
                                            <p:cond delay="0"/>
                                          </p:stCondLst>
                                        </p:cTn>
                                        <p:tgtEl>
                                          <p:spTgt spid="100"/>
                                        </p:tgtEl>
                                        <p:attrNameLst>
                                          <p:attrName>style.visibility</p:attrName>
                                        </p:attrNameLst>
                                      </p:cBhvr>
                                      <p:to>
                                        <p:strVal val="visible"/>
                                      </p:to>
                                    </p:set>
                                  </p:childTnLst>
                                </p:cTn>
                              </p:par>
                            </p:childTnLst>
                          </p:cTn>
                        </p:par>
                        <p:par>
                          <p:cTn id="23" fill="hold">
                            <p:stCondLst>
                              <p:cond delay="3000"/>
                            </p:stCondLst>
                            <p:childTnLst>
                              <p:par>
                                <p:cTn id="24" presetID="63" presetClass="path" presetSubtype="0" accel="50000" decel="50000" fill="hold" nodeType="afterEffect">
                                  <p:stCondLst>
                                    <p:cond delay="0"/>
                                  </p:stCondLst>
                                  <p:childTnLst>
                                    <p:animMotion origin="layout" path="M -2.22222E-6 3.82716E-6 L -0.10955 -0.00216 " pathEditMode="relative" rAng="0" ptsTypes="AA">
                                      <p:cBhvr>
                                        <p:cTn id="25" dur="2000" fill="hold"/>
                                        <p:tgtEl>
                                          <p:spTgt spid="100"/>
                                        </p:tgtEl>
                                        <p:attrNameLst>
                                          <p:attrName>ppt_x</p:attrName>
                                          <p:attrName>ppt_y</p:attrName>
                                        </p:attrNameLst>
                                      </p:cBhvr>
                                      <p:rCtr x="-5486" y="-1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98"/>
        <p:cNvGrpSpPr/>
        <p:nvPr/>
      </p:nvGrpSpPr>
      <p:grpSpPr>
        <a:xfrm>
          <a:off x="0" y="0"/>
          <a:ext cx="0" cy="0"/>
          <a:chOff x="0" y="0"/>
          <a:chExt cx="0" cy="0"/>
        </a:xfrm>
      </p:grpSpPr>
      <p:grpSp>
        <p:nvGrpSpPr>
          <p:cNvPr id="1499" name="Google Shape;1499;p47"/>
          <p:cNvGrpSpPr/>
          <p:nvPr/>
        </p:nvGrpSpPr>
        <p:grpSpPr>
          <a:xfrm>
            <a:off x="-517003" y="1473200"/>
            <a:ext cx="12258565" cy="807483"/>
            <a:chOff x="-400053" y="1104899"/>
            <a:chExt cx="9216725" cy="605612"/>
          </a:xfrm>
        </p:grpSpPr>
        <p:sp>
          <p:nvSpPr>
            <p:cNvPr id="1501" name="Google Shape;1501;p47"/>
            <p:cNvSpPr/>
            <p:nvPr/>
          </p:nvSpPr>
          <p:spPr>
            <a:xfrm>
              <a:off x="-400053" y="1155572"/>
              <a:ext cx="1164380" cy="554939"/>
            </a:xfrm>
            <a:custGeom>
              <a:avLst/>
              <a:gdLst/>
              <a:ahLst/>
              <a:cxnLst/>
              <a:rect l="l" t="t" r="r" b="b"/>
              <a:pathLst>
                <a:path w="35175" h="16763" extrusionOk="0">
                  <a:moveTo>
                    <a:pt x="16645" y="0"/>
                  </a:moveTo>
                  <a:cubicBezTo>
                    <a:pt x="10796" y="0"/>
                    <a:pt x="6046" y="2866"/>
                    <a:pt x="6046" y="6399"/>
                  </a:cubicBezTo>
                  <a:cubicBezTo>
                    <a:pt x="6046" y="7341"/>
                    <a:pt x="6360" y="8205"/>
                    <a:pt x="6910" y="8951"/>
                  </a:cubicBezTo>
                  <a:cubicBezTo>
                    <a:pt x="2984" y="9304"/>
                    <a:pt x="0" y="10913"/>
                    <a:pt x="40" y="12837"/>
                  </a:cubicBezTo>
                  <a:cubicBezTo>
                    <a:pt x="40" y="14996"/>
                    <a:pt x="3887" y="16763"/>
                    <a:pt x="8676" y="16763"/>
                  </a:cubicBezTo>
                  <a:cubicBezTo>
                    <a:pt x="11660" y="16763"/>
                    <a:pt x="14329" y="16056"/>
                    <a:pt x="15860" y="14996"/>
                  </a:cubicBezTo>
                  <a:cubicBezTo>
                    <a:pt x="18321" y="16018"/>
                    <a:pt x="20964" y="16529"/>
                    <a:pt x="23648" y="16529"/>
                  </a:cubicBezTo>
                  <a:cubicBezTo>
                    <a:pt x="23748" y="16529"/>
                    <a:pt x="23847" y="16528"/>
                    <a:pt x="23947" y="16527"/>
                  </a:cubicBezTo>
                  <a:cubicBezTo>
                    <a:pt x="30149" y="16527"/>
                    <a:pt x="35174" y="14289"/>
                    <a:pt x="35174" y="11502"/>
                  </a:cubicBezTo>
                  <a:cubicBezTo>
                    <a:pt x="35174" y="9225"/>
                    <a:pt x="31837" y="7341"/>
                    <a:pt x="27244" y="6713"/>
                  </a:cubicBezTo>
                  <a:lnTo>
                    <a:pt x="27244" y="6399"/>
                  </a:lnTo>
                  <a:cubicBezTo>
                    <a:pt x="27244" y="2866"/>
                    <a:pt x="22534" y="0"/>
                    <a:pt x="16645" y="0"/>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02" name="Google Shape;1502;p47"/>
            <p:cNvSpPr/>
            <p:nvPr/>
          </p:nvSpPr>
          <p:spPr>
            <a:xfrm>
              <a:off x="7846224" y="1104899"/>
              <a:ext cx="970448" cy="419657"/>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grpSp>
      <p:sp>
        <p:nvSpPr>
          <p:cNvPr id="1508" name="Google Shape;1508;p47"/>
          <p:cNvSpPr/>
          <p:nvPr/>
        </p:nvSpPr>
        <p:spPr>
          <a:xfrm>
            <a:off x="-2116526" y="6683547"/>
            <a:ext cx="59857" cy="9028"/>
          </a:xfrm>
          <a:custGeom>
            <a:avLst/>
            <a:gdLst/>
            <a:ahLst/>
            <a:cxnLst/>
            <a:rect l="l" t="t" r="r" b="b"/>
            <a:pathLst>
              <a:path w="2592" h="390" extrusionOk="0">
                <a:moveTo>
                  <a:pt x="2591" y="195"/>
                </a:moveTo>
                <a:cubicBezTo>
                  <a:pt x="2591" y="292"/>
                  <a:pt x="2009" y="389"/>
                  <a:pt x="1296" y="389"/>
                </a:cubicBezTo>
                <a:cubicBezTo>
                  <a:pt x="584" y="389"/>
                  <a:pt x="1" y="292"/>
                  <a:pt x="1" y="195"/>
                </a:cubicBezTo>
                <a:cubicBezTo>
                  <a:pt x="1" y="66"/>
                  <a:pt x="584" y="1"/>
                  <a:pt x="1296" y="1"/>
                </a:cubicBezTo>
                <a:cubicBezTo>
                  <a:pt x="2009" y="1"/>
                  <a:pt x="2591" y="66"/>
                  <a:pt x="2591" y="195"/>
                </a:cubicBezTo>
                <a:close/>
              </a:path>
            </a:pathLst>
          </a:custGeom>
          <a:solidFill>
            <a:srgbClr val="C1C1C1"/>
          </a:solidFill>
          <a:ln>
            <a:noFill/>
          </a:ln>
        </p:spPr>
        <p:txBody>
          <a:bodyPr spcFirstLastPara="1" wrap="square" lIns="121705" tIns="121705" rIns="121705" bIns="12170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09" name="Google Shape;1509;p47"/>
          <p:cNvSpPr/>
          <p:nvPr/>
        </p:nvSpPr>
        <p:spPr>
          <a:xfrm>
            <a:off x="-1536228" y="6679797"/>
            <a:ext cx="51636" cy="7524"/>
          </a:xfrm>
          <a:custGeom>
            <a:avLst/>
            <a:gdLst/>
            <a:ahLst/>
            <a:cxnLst/>
            <a:rect l="l" t="t" r="r" b="b"/>
            <a:pathLst>
              <a:path w="2236" h="325" extrusionOk="0">
                <a:moveTo>
                  <a:pt x="2235" y="163"/>
                </a:moveTo>
                <a:cubicBezTo>
                  <a:pt x="2235" y="228"/>
                  <a:pt x="1750" y="325"/>
                  <a:pt x="1134" y="325"/>
                </a:cubicBezTo>
                <a:cubicBezTo>
                  <a:pt x="519" y="325"/>
                  <a:pt x="1" y="228"/>
                  <a:pt x="1" y="163"/>
                </a:cubicBezTo>
                <a:cubicBezTo>
                  <a:pt x="1" y="66"/>
                  <a:pt x="519" y="1"/>
                  <a:pt x="1134" y="1"/>
                </a:cubicBezTo>
                <a:cubicBezTo>
                  <a:pt x="1750" y="1"/>
                  <a:pt x="2235" y="66"/>
                  <a:pt x="2235" y="163"/>
                </a:cubicBezTo>
                <a:close/>
              </a:path>
            </a:pathLst>
          </a:custGeom>
          <a:solidFill>
            <a:srgbClr val="C1C1C1"/>
          </a:solidFill>
          <a:ln>
            <a:noFill/>
          </a:ln>
        </p:spPr>
        <p:txBody>
          <a:bodyPr spcFirstLastPara="1" wrap="square" lIns="121705" tIns="121705" rIns="121705" bIns="12170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grpSp>
        <p:nvGrpSpPr>
          <p:cNvPr id="3" name="Group 2"/>
          <p:cNvGrpSpPr/>
          <p:nvPr/>
        </p:nvGrpSpPr>
        <p:grpSpPr>
          <a:xfrm>
            <a:off x="33666" y="3193419"/>
            <a:ext cx="4892911" cy="3656977"/>
            <a:chOff x="78142" y="2112347"/>
            <a:chExt cx="4079978" cy="3136717"/>
          </a:xfrm>
        </p:grpSpPr>
        <p:sp>
          <p:nvSpPr>
            <p:cNvPr id="1511" name="Google Shape;1511;p47"/>
            <p:cNvSpPr/>
            <p:nvPr/>
          </p:nvSpPr>
          <p:spPr>
            <a:xfrm>
              <a:off x="2032585" y="3796957"/>
              <a:ext cx="2125535" cy="1452107"/>
            </a:xfrm>
            <a:prstGeom prst="trapezoid">
              <a:avLst>
                <a:gd name="adj" fmla="val 34293"/>
              </a:avLst>
            </a:prstGeom>
            <a:solidFill>
              <a:schemeClr val="accent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23" name="Google Shape;1523;p47"/>
            <p:cNvSpPr/>
            <p:nvPr/>
          </p:nvSpPr>
          <p:spPr>
            <a:xfrm>
              <a:off x="778765" y="3092383"/>
              <a:ext cx="840091" cy="253224"/>
            </a:xfrm>
            <a:custGeom>
              <a:avLst/>
              <a:gdLst/>
              <a:ahLst/>
              <a:cxnLst/>
              <a:rect l="l" t="t" r="r" b="b"/>
              <a:pathLst>
                <a:path w="47604" h="14349" extrusionOk="0">
                  <a:moveTo>
                    <a:pt x="25306" y="1"/>
                  </a:moveTo>
                  <a:cubicBezTo>
                    <a:pt x="23377" y="1"/>
                    <a:pt x="21385" y="1632"/>
                    <a:pt x="21082" y="4407"/>
                  </a:cubicBezTo>
                  <a:lnTo>
                    <a:pt x="19981" y="3663"/>
                  </a:lnTo>
                  <a:cubicBezTo>
                    <a:pt x="19819" y="4181"/>
                    <a:pt x="19754" y="4764"/>
                    <a:pt x="19819" y="5347"/>
                  </a:cubicBezTo>
                  <a:cubicBezTo>
                    <a:pt x="19134" y="4325"/>
                    <a:pt x="18188" y="3842"/>
                    <a:pt x="17275" y="3842"/>
                  </a:cubicBezTo>
                  <a:cubicBezTo>
                    <a:pt x="16075" y="3842"/>
                    <a:pt x="14931" y="4676"/>
                    <a:pt x="14508" y="6221"/>
                  </a:cubicBezTo>
                  <a:cubicBezTo>
                    <a:pt x="14347" y="6196"/>
                    <a:pt x="14197" y="6183"/>
                    <a:pt x="14058" y="6183"/>
                  </a:cubicBezTo>
                  <a:cubicBezTo>
                    <a:pt x="12937" y="6183"/>
                    <a:pt x="12504" y="6986"/>
                    <a:pt x="12533" y="8455"/>
                  </a:cubicBezTo>
                  <a:cubicBezTo>
                    <a:pt x="11833" y="7703"/>
                    <a:pt x="11080" y="7354"/>
                    <a:pt x="10411" y="7354"/>
                  </a:cubicBezTo>
                  <a:cubicBezTo>
                    <a:pt x="9439" y="7354"/>
                    <a:pt x="8645" y="8090"/>
                    <a:pt x="8453" y="9394"/>
                  </a:cubicBezTo>
                  <a:cubicBezTo>
                    <a:pt x="7635" y="8817"/>
                    <a:pt x="6695" y="8561"/>
                    <a:pt x="5744" y="8561"/>
                  </a:cubicBezTo>
                  <a:cubicBezTo>
                    <a:pt x="3230" y="8561"/>
                    <a:pt x="635" y="10348"/>
                    <a:pt x="1" y="12697"/>
                  </a:cubicBezTo>
                  <a:lnTo>
                    <a:pt x="15448" y="14349"/>
                  </a:lnTo>
                  <a:cubicBezTo>
                    <a:pt x="25778" y="12600"/>
                    <a:pt x="37857" y="12665"/>
                    <a:pt x="47604" y="8909"/>
                  </a:cubicBezTo>
                  <a:cubicBezTo>
                    <a:pt x="47208" y="7452"/>
                    <a:pt x="45851" y="6063"/>
                    <a:pt x="44630" y="6063"/>
                  </a:cubicBezTo>
                  <a:cubicBezTo>
                    <a:pt x="43950" y="6063"/>
                    <a:pt x="43313" y="6493"/>
                    <a:pt x="42908" y="7581"/>
                  </a:cubicBezTo>
                  <a:cubicBezTo>
                    <a:pt x="42653" y="6095"/>
                    <a:pt x="41682" y="4011"/>
                    <a:pt x="40556" y="4011"/>
                  </a:cubicBezTo>
                  <a:cubicBezTo>
                    <a:pt x="40112" y="4011"/>
                    <a:pt x="39643" y="4336"/>
                    <a:pt x="39184" y="5152"/>
                  </a:cubicBezTo>
                  <a:cubicBezTo>
                    <a:pt x="38850" y="3981"/>
                    <a:pt x="37981" y="3365"/>
                    <a:pt x="37045" y="3365"/>
                  </a:cubicBezTo>
                  <a:cubicBezTo>
                    <a:pt x="36351" y="3365"/>
                    <a:pt x="35619" y="3704"/>
                    <a:pt x="35039" y="4407"/>
                  </a:cubicBezTo>
                  <a:cubicBezTo>
                    <a:pt x="34358" y="3065"/>
                    <a:pt x="32598" y="1722"/>
                    <a:pt x="31102" y="1722"/>
                  </a:cubicBezTo>
                  <a:cubicBezTo>
                    <a:pt x="30180" y="1722"/>
                    <a:pt x="29359" y="2232"/>
                    <a:pt x="28951" y="3565"/>
                  </a:cubicBezTo>
                  <a:cubicBezTo>
                    <a:pt x="28426" y="1099"/>
                    <a:pt x="26888" y="1"/>
                    <a:pt x="25306" y="1"/>
                  </a:cubicBezTo>
                  <a:close/>
                </a:path>
              </a:pathLst>
            </a:custGeom>
            <a:solidFill>
              <a:srgbClr val="88AD4D"/>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24" name="Google Shape;1524;p47"/>
            <p:cNvSpPr/>
            <p:nvPr/>
          </p:nvSpPr>
          <p:spPr>
            <a:xfrm>
              <a:off x="78142" y="3078614"/>
              <a:ext cx="3571748" cy="1355557"/>
            </a:xfrm>
            <a:custGeom>
              <a:avLst/>
              <a:gdLst/>
              <a:ahLst/>
              <a:cxnLst/>
              <a:rect l="l" t="t" r="r" b="b"/>
              <a:pathLst>
                <a:path w="202394" h="76813" extrusionOk="0">
                  <a:moveTo>
                    <a:pt x="0" y="76813"/>
                  </a:moveTo>
                  <a:cubicBezTo>
                    <a:pt x="12144" y="73574"/>
                    <a:pt x="202394" y="76230"/>
                    <a:pt x="202394" y="75776"/>
                  </a:cubicBezTo>
                  <a:lnTo>
                    <a:pt x="202394" y="13892"/>
                  </a:lnTo>
                  <a:cubicBezTo>
                    <a:pt x="170464" y="3400"/>
                    <a:pt x="137466" y="0"/>
                    <a:pt x="104338" y="1295"/>
                  </a:cubicBezTo>
                  <a:cubicBezTo>
                    <a:pt x="74740" y="2332"/>
                    <a:pt x="45434" y="7383"/>
                    <a:pt x="17196" y="16256"/>
                  </a:cubicBezTo>
                  <a:cubicBezTo>
                    <a:pt x="10428" y="18426"/>
                    <a:pt x="8582" y="18620"/>
                    <a:pt x="0" y="21988"/>
                  </a:cubicBezTo>
                  <a:close/>
                </a:path>
              </a:pathLst>
            </a:custGeom>
            <a:solidFill>
              <a:schemeClr val="accent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25" name="Google Shape;1525;p47"/>
            <p:cNvSpPr/>
            <p:nvPr/>
          </p:nvSpPr>
          <p:spPr>
            <a:xfrm>
              <a:off x="78142" y="3199100"/>
              <a:ext cx="3572330" cy="1505296"/>
            </a:xfrm>
            <a:custGeom>
              <a:avLst/>
              <a:gdLst/>
              <a:ahLst/>
              <a:cxnLst/>
              <a:rect l="l" t="t" r="r" b="b"/>
              <a:pathLst>
                <a:path w="202427" h="85298" extrusionOk="0">
                  <a:moveTo>
                    <a:pt x="0" y="195"/>
                  </a:moveTo>
                  <a:lnTo>
                    <a:pt x="0" y="85298"/>
                  </a:lnTo>
                  <a:lnTo>
                    <a:pt x="202394" y="85298"/>
                  </a:lnTo>
                  <a:cubicBezTo>
                    <a:pt x="202394" y="85298"/>
                    <a:pt x="202426" y="36205"/>
                    <a:pt x="202394" y="36205"/>
                  </a:cubicBezTo>
                  <a:cubicBezTo>
                    <a:pt x="177815" y="36205"/>
                    <a:pt x="129111" y="29599"/>
                    <a:pt x="125873" y="29016"/>
                  </a:cubicBezTo>
                  <a:cubicBezTo>
                    <a:pt x="89604" y="22313"/>
                    <a:pt x="75291" y="18783"/>
                    <a:pt x="39216" y="9489"/>
                  </a:cubicBezTo>
                  <a:cubicBezTo>
                    <a:pt x="29048" y="6866"/>
                    <a:pt x="24320" y="6186"/>
                    <a:pt x="14152" y="3628"/>
                  </a:cubicBezTo>
                  <a:cubicBezTo>
                    <a:pt x="11237" y="2915"/>
                    <a:pt x="2980" y="1"/>
                    <a:pt x="0" y="195"/>
                  </a:cubicBezTo>
                  <a:close/>
                </a:path>
              </a:pathLst>
            </a:custGeom>
            <a:solidFill>
              <a:schemeClr val="lt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26" name="Google Shape;1526;p47"/>
            <p:cNvSpPr/>
            <p:nvPr/>
          </p:nvSpPr>
          <p:spPr>
            <a:xfrm>
              <a:off x="78142" y="3829060"/>
              <a:ext cx="3571748" cy="1417870"/>
            </a:xfrm>
            <a:custGeom>
              <a:avLst/>
              <a:gdLst/>
              <a:ahLst/>
              <a:cxnLst/>
              <a:rect l="l" t="t" r="r" b="b"/>
              <a:pathLst>
                <a:path w="202394" h="80344" extrusionOk="0">
                  <a:moveTo>
                    <a:pt x="0" y="1"/>
                  </a:moveTo>
                  <a:lnTo>
                    <a:pt x="202394" y="1"/>
                  </a:lnTo>
                  <a:lnTo>
                    <a:pt x="202394" y="80343"/>
                  </a:lnTo>
                  <a:lnTo>
                    <a:pt x="0" y="80343"/>
                  </a:lnTo>
                  <a:close/>
                </a:path>
              </a:pathLst>
            </a:custGeom>
            <a:solidFill>
              <a:schemeClr val="accent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27" name="Google Shape;1527;p47"/>
            <p:cNvSpPr/>
            <p:nvPr/>
          </p:nvSpPr>
          <p:spPr>
            <a:xfrm>
              <a:off x="825055" y="3829060"/>
              <a:ext cx="2824835" cy="1417870"/>
            </a:xfrm>
            <a:custGeom>
              <a:avLst/>
              <a:gdLst/>
              <a:ahLst/>
              <a:cxnLst/>
              <a:rect l="l" t="t" r="r" b="b"/>
              <a:pathLst>
                <a:path w="160070" h="80344" extrusionOk="0">
                  <a:moveTo>
                    <a:pt x="160070" y="80343"/>
                  </a:moveTo>
                  <a:lnTo>
                    <a:pt x="160070" y="1"/>
                  </a:lnTo>
                  <a:lnTo>
                    <a:pt x="69041" y="1"/>
                  </a:lnTo>
                  <a:cubicBezTo>
                    <a:pt x="69041" y="1"/>
                    <a:pt x="1296" y="78497"/>
                    <a:pt x="1" y="80181"/>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28" name="Google Shape;1528;p47"/>
            <p:cNvSpPr/>
            <p:nvPr/>
          </p:nvSpPr>
          <p:spPr>
            <a:xfrm>
              <a:off x="902774" y="3829060"/>
              <a:ext cx="2747115" cy="1417870"/>
            </a:xfrm>
            <a:custGeom>
              <a:avLst/>
              <a:gdLst/>
              <a:ahLst/>
              <a:cxnLst/>
              <a:rect l="l" t="t" r="r" b="b"/>
              <a:pathLst>
                <a:path w="155666" h="80344" extrusionOk="0">
                  <a:moveTo>
                    <a:pt x="155666" y="80343"/>
                  </a:moveTo>
                  <a:lnTo>
                    <a:pt x="155666" y="1"/>
                  </a:lnTo>
                  <a:lnTo>
                    <a:pt x="67131" y="1"/>
                  </a:lnTo>
                  <a:cubicBezTo>
                    <a:pt x="67131" y="1"/>
                    <a:pt x="1264" y="78497"/>
                    <a:pt x="1" y="80181"/>
                  </a:cubicBezTo>
                  <a:close/>
                </a:path>
              </a:pathLst>
            </a:custGeom>
            <a:solidFill>
              <a:schemeClr val="accent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29" name="Google Shape;1529;p47"/>
            <p:cNvSpPr/>
            <p:nvPr/>
          </p:nvSpPr>
          <p:spPr>
            <a:xfrm>
              <a:off x="2618358" y="3830790"/>
              <a:ext cx="266901" cy="1416141"/>
            </a:xfrm>
            <a:custGeom>
              <a:avLst/>
              <a:gdLst/>
              <a:ahLst/>
              <a:cxnLst/>
              <a:rect l="l" t="t" r="r" b="b"/>
              <a:pathLst>
                <a:path w="15124" h="80246" extrusionOk="0">
                  <a:moveTo>
                    <a:pt x="10687" y="0"/>
                  </a:moveTo>
                  <a:lnTo>
                    <a:pt x="1" y="80245"/>
                  </a:lnTo>
                  <a:lnTo>
                    <a:pt x="5344" y="80245"/>
                  </a:lnTo>
                  <a:lnTo>
                    <a:pt x="15123" y="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31" name="Google Shape;1531;p47"/>
            <p:cNvSpPr/>
            <p:nvPr/>
          </p:nvSpPr>
          <p:spPr>
            <a:xfrm>
              <a:off x="2831522" y="5079456"/>
              <a:ext cx="34871" cy="16589"/>
            </a:xfrm>
            <a:custGeom>
              <a:avLst/>
              <a:gdLst/>
              <a:ahLst/>
              <a:cxnLst/>
              <a:rect l="l" t="t" r="r" b="b"/>
              <a:pathLst>
                <a:path w="1976" h="940" extrusionOk="0">
                  <a:moveTo>
                    <a:pt x="1976" y="454"/>
                  </a:moveTo>
                  <a:cubicBezTo>
                    <a:pt x="1976" y="713"/>
                    <a:pt x="1522" y="940"/>
                    <a:pt x="1004" y="940"/>
                  </a:cubicBezTo>
                  <a:cubicBezTo>
                    <a:pt x="454" y="940"/>
                    <a:pt x="0" y="713"/>
                    <a:pt x="0" y="454"/>
                  </a:cubicBezTo>
                  <a:cubicBezTo>
                    <a:pt x="0" y="228"/>
                    <a:pt x="454" y="1"/>
                    <a:pt x="1004" y="1"/>
                  </a:cubicBezTo>
                  <a:cubicBezTo>
                    <a:pt x="1522" y="1"/>
                    <a:pt x="1976" y="228"/>
                    <a:pt x="1976" y="454"/>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32" name="Google Shape;1532;p47"/>
            <p:cNvSpPr/>
            <p:nvPr/>
          </p:nvSpPr>
          <p:spPr>
            <a:xfrm>
              <a:off x="3458997" y="4957159"/>
              <a:ext cx="71455" cy="17736"/>
            </a:xfrm>
            <a:custGeom>
              <a:avLst/>
              <a:gdLst/>
              <a:ahLst/>
              <a:cxnLst/>
              <a:rect l="l" t="t" r="r" b="b"/>
              <a:pathLst>
                <a:path w="4049" h="1005" extrusionOk="0">
                  <a:moveTo>
                    <a:pt x="4049" y="487"/>
                  </a:moveTo>
                  <a:cubicBezTo>
                    <a:pt x="4049" y="778"/>
                    <a:pt x="3142" y="1005"/>
                    <a:pt x="2041" y="1005"/>
                  </a:cubicBezTo>
                  <a:cubicBezTo>
                    <a:pt x="908" y="1005"/>
                    <a:pt x="1" y="778"/>
                    <a:pt x="1" y="487"/>
                  </a:cubicBezTo>
                  <a:cubicBezTo>
                    <a:pt x="1" y="195"/>
                    <a:pt x="908" y="1"/>
                    <a:pt x="2041" y="1"/>
                  </a:cubicBezTo>
                  <a:cubicBezTo>
                    <a:pt x="3142" y="1"/>
                    <a:pt x="4049" y="195"/>
                    <a:pt x="4049" y="487"/>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45" name="Google Shape;1545;p47"/>
            <p:cNvSpPr/>
            <p:nvPr/>
          </p:nvSpPr>
          <p:spPr>
            <a:xfrm>
              <a:off x="2029161" y="4961165"/>
              <a:ext cx="26877" cy="9741"/>
            </a:xfrm>
            <a:custGeom>
              <a:avLst/>
              <a:gdLst/>
              <a:ahLst/>
              <a:cxnLst/>
              <a:rect l="l" t="t" r="r" b="b"/>
              <a:pathLst>
                <a:path w="1523" h="552" extrusionOk="0">
                  <a:moveTo>
                    <a:pt x="1523" y="260"/>
                  </a:moveTo>
                  <a:cubicBezTo>
                    <a:pt x="1523" y="422"/>
                    <a:pt x="1167" y="551"/>
                    <a:pt x="746" y="551"/>
                  </a:cubicBezTo>
                  <a:cubicBezTo>
                    <a:pt x="357" y="551"/>
                    <a:pt x="1" y="422"/>
                    <a:pt x="1" y="260"/>
                  </a:cubicBezTo>
                  <a:cubicBezTo>
                    <a:pt x="1" y="98"/>
                    <a:pt x="357" y="1"/>
                    <a:pt x="746" y="1"/>
                  </a:cubicBezTo>
                  <a:cubicBezTo>
                    <a:pt x="1167" y="1"/>
                    <a:pt x="1523" y="98"/>
                    <a:pt x="1523" y="260"/>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49" name="Google Shape;1549;p47"/>
            <p:cNvSpPr/>
            <p:nvPr/>
          </p:nvSpPr>
          <p:spPr>
            <a:xfrm>
              <a:off x="2444054" y="4981742"/>
              <a:ext cx="46307" cy="20595"/>
            </a:xfrm>
            <a:custGeom>
              <a:avLst/>
              <a:gdLst/>
              <a:ahLst/>
              <a:cxnLst/>
              <a:rect l="l" t="t" r="r" b="b"/>
              <a:pathLst>
                <a:path w="2624" h="1167" extrusionOk="0">
                  <a:moveTo>
                    <a:pt x="2624" y="583"/>
                  </a:moveTo>
                  <a:cubicBezTo>
                    <a:pt x="2624" y="907"/>
                    <a:pt x="2041" y="1166"/>
                    <a:pt x="1296" y="1166"/>
                  </a:cubicBezTo>
                  <a:cubicBezTo>
                    <a:pt x="584" y="1166"/>
                    <a:pt x="1" y="907"/>
                    <a:pt x="1" y="583"/>
                  </a:cubicBezTo>
                  <a:cubicBezTo>
                    <a:pt x="1" y="259"/>
                    <a:pt x="584" y="0"/>
                    <a:pt x="1296" y="0"/>
                  </a:cubicBezTo>
                  <a:cubicBezTo>
                    <a:pt x="2041" y="0"/>
                    <a:pt x="2624" y="259"/>
                    <a:pt x="2624" y="583"/>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50" name="Google Shape;1550;p47"/>
            <p:cNvSpPr/>
            <p:nvPr/>
          </p:nvSpPr>
          <p:spPr>
            <a:xfrm>
              <a:off x="3312699" y="5088033"/>
              <a:ext cx="33177" cy="9741"/>
            </a:xfrm>
            <a:custGeom>
              <a:avLst/>
              <a:gdLst/>
              <a:ahLst/>
              <a:cxnLst/>
              <a:rect l="l" t="t" r="r" b="b"/>
              <a:pathLst>
                <a:path w="1880" h="552" extrusionOk="0">
                  <a:moveTo>
                    <a:pt x="1879" y="260"/>
                  </a:moveTo>
                  <a:cubicBezTo>
                    <a:pt x="1879" y="422"/>
                    <a:pt x="1458" y="551"/>
                    <a:pt x="940" y="551"/>
                  </a:cubicBezTo>
                  <a:cubicBezTo>
                    <a:pt x="422" y="551"/>
                    <a:pt x="1" y="422"/>
                    <a:pt x="1" y="260"/>
                  </a:cubicBezTo>
                  <a:cubicBezTo>
                    <a:pt x="1" y="98"/>
                    <a:pt x="422" y="1"/>
                    <a:pt x="940" y="1"/>
                  </a:cubicBezTo>
                  <a:cubicBezTo>
                    <a:pt x="1458" y="1"/>
                    <a:pt x="1879" y="98"/>
                    <a:pt x="1879" y="260"/>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51" name="Google Shape;1551;p47"/>
            <p:cNvSpPr/>
            <p:nvPr/>
          </p:nvSpPr>
          <p:spPr>
            <a:xfrm>
              <a:off x="3225273" y="5097174"/>
              <a:ext cx="62296" cy="26312"/>
            </a:xfrm>
            <a:custGeom>
              <a:avLst/>
              <a:gdLst/>
              <a:ahLst/>
              <a:cxnLst/>
              <a:rect l="l" t="t" r="r" b="b"/>
              <a:pathLst>
                <a:path w="3530" h="1491" extrusionOk="0">
                  <a:moveTo>
                    <a:pt x="3530" y="746"/>
                  </a:moveTo>
                  <a:cubicBezTo>
                    <a:pt x="3530" y="1166"/>
                    <a:pt x="2720" y="1490"/>
                    <a:pt x="1781" y="1490"/>
                  </a:cubicBezTo>
                  <a:cubicBezTo>
                    <a:pt x="810" y="1490"/>
                    <a:pt x="0" y="1166"/>
                    <a:pt x="0" y="746"/>
                  </a:cubicBezTo>
                  <a:cubicBezTo>
                    <a:pt x="0" y="357"/>
                    <a:pt x="810" y="1"/>
                    <a:pt x="1781" y="1"/>
                  </a:cubicBezTo>
                  <a:cubicBezTo>
                    <a:pt x="2720" y="1"/>
                    <a:pt x="3530" y="357"/>
                    <a:pt x="3530" y="746"/>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52" name="Google Shape;1552;p47"/>
            <p:cNvSpPr/>
            <p:nvPr/>
          </p:nvSpPr>
          <p:spPr>
            <a:xfrm>
              <a:off x="3300699" y="5136034"/>
              <a:ext cx="22306" cy="6883"/>
            </a:xfrm>
            <a:custGeom>
              <a:avLst/>
              <a:gdLst/>
              <a:ahLst/>
              <a:cxnLst/>
              <a:rect l="l" t="t" r="r" b="b"/>
              <a:pathLst>
                <a:path w="1264" h="390" extrusionOk="0">
                  <a:moveTo>
                    <a:pt x="1264" y="195"/>
                  </a:moveTo>
                  <a:cubicBezTo>
                    <a:pt x="1264" y="292"/>
                    <a:pt x="972" y="389"/>
                    <a:pt x="616" y="389"/>
                  </a:cubicBezTo>
                  <a:cubicBezTo>
                    <a:pt x="292" y="389"/>
                    <a:pt x="1" y="292"/>
                    <a:pt x="1" y="195"/>
                  </a:cubicBezTo>
                  <a:cubicBezTo>
                    <a:pt x="1" y="98"/>
                    <a:pt x="292" y="1"/>
                    <a:pt x="616" y="1"/>
                  </a:cubicBezTo>
                  <a:cubicBezTo>
                    <a:pt x="972" y="1"/>
                    <a:pt x="1264" y="98"/>
                    <a:pt x="1264" y="195"/>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53" name="Google Shape;1553;p47"/>
            <p:cNvSpPr/>
            <p:nvPr/>
          </p:nvSpPr>
          <p:spPr>
            <a:xfrm>
              <a:off x="3117253" y="5088033"/>
              <a:ext cx="26312" cy="9741"/>
            </a:xfrm>
            <a:custGeom>
              <a:avLst/>
              <a:gdLst/>
              <a:ahLst/>
              <a:cxnLst/>
              <a:rect l="l" t="t" r="r" b="b"/>
              <a:pathLst>
                <a:path w="1491" h="552" extrusionOk="0">
                  <a:moveTo>
                    <a:pt x="1490" y="260"/>
                  </a:moveTo>
                  <a:cubicBezTo>
                    <a:pt x="1490" y="422"/>
                    <a:pt x="1167" y="551"/>
                    <a:pt x="746" y="551"/>
                  </a:cubicBezTo>
                  <a:cubicBezTo>
                    <a:pt x="325" y="551"/>
                    <a:pt x="1" y="422"/>
                    <a:pt x="1" y="260"/>
                  </a:cubicBezTo>
                  <a:cubicBezTo>
                    <a:pt x="1" y="98"/>
                    <a:pt x="325" y="1"/>
                    <a:pt x="746" y="1"/>
                  </a:cubicBezTo>
                  <a:cubicBezTo>
                    <a:pt x="1167" y="1"/>
                    <a:pt x="1490" y="98"/>
                    <a:pt x="1490" y="260"/>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58" name="Google Shape;1558;p47"/>
            <p:cNvSpPr/>
            <p:nvPr/>
          </p:nvSpPr>
          <p:spPr>
            <a:xfrm>
              <a:off x="1235959" y="5173182"/>
              <a:ext cx="29154" cy="4588"/>
            </a:xfrm>
            <a:custGeom>
              <a:avLst/>
              <a:gdLst/>
              <a:ahLst/>
              <a:cxnLst/>
              <a:rect l="l" t="t" r="r" b="b"/>
              <a:pathLst>
                <a:path w="1652" h="260" extrusionOk="0">
                  <a:moveTo>
                    <a:pt x="1652" y="130"/>
                  </a:moveTo>
                  <a:cubicBezTo>
                    <a:pt x="1652" y="195"/>
                    <a:pt x="1296" y="260"/>
                    <a:pt x="842" y="260"/>
                  </a:cubicBezTo>
                  <a:cubicBezTo>
                    <a:pt x="389" y="260"/>
                    <a:pt x="0" y="195"/>
                    <a:pt x="0" y="130"/>
                  </a:cubicBezTo>
                  <a:cubicBezTo>
                    <a:pt x="0" y="65"/>
                    <a:pt x="389" y="1"/>
                    <a:pt x="842" y="1"/>
                  </a:cubicBezTo>
                  <a:cubicBezTo>
                    <a:pt x="1296" y="1"/>
                    <a:pt x="1652" y="65"/>
                    <a:pt x="1652" y="130"/>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74" name="Google Shape;1574;p47"/>
            <p:cNvSpPr/>
            <p:nvPr/>
          </p:nvSpPr>
          <p:spPr>
            <a:xfrm>
              <a:off x="513612" y="2443802"/>
              <a:ext cx="332620" cy="129744"/>
            </a:xfrm>
            <a:custGeom>
              <a:avLst/>
              <a:gdLst/>
              <a:ahLst/>
              <a:cxnLst/>
              <a:rect l="l" t="t" r="r" b="b"/>
              <a:pathLst>
                <a:path w="18848" h="7352" extrusionOk="0">
                  <a:moveTo>
                    <a:pt x="18782" y="7352"/>
                  </a:moveTo>
                  <a:cubicBezTo>
                    <a:pt x="18847" y="6186"/>
                    <a:pt x="17584" y="5959"/>
                    <a:pt x="16677" y="5927"/>
                  </a:cubicBezTo>
                  <a:lnTo>
                    <a:pt x="16677" y="5927"/>
                  </a:lnTo>
                  <a:cubicBezTo>
                    <a:pt x="16807" y="4988"/>
                    <a:pt x="16969" y="4210"/>
                    <a:pt x="16645" y="3239"/>
                  </a:cubicBezTo>
                  <a:cubicBezTo>
                    <a:pt x="16256" y="1911"/>
                    <a:pt x="15253" y="843"/>
                    <a:pt x="13925" y="389"/>
                  </a:cubicBezTo>
                  <a:cubicBezTo>
                    <a:pt x="12759" y="1"/>
                    <a:pt x="11496" y="195"/>
                    <a:pt x="10460" y="843"/>
                  </a:cubicBezTo>
                  <a:cubicBezTo>
                    <a:pt x="9229" y="1717"/>
                    <a:pt x="9326" y="2883"/>
                    <a:pt x="8906" y="4113"/>
                  </a:cubicBezTo>
                  <a:cubicBezTo>
                    <a:pt x="8873" y="3304"/>
                    <a:pt x="7643" y="3174"/>
                    <a:pt x="7027" y="3466"/>
                  </a:cubicBezTo>
                  <a:cubicBezTo>
                    <a:pt x="6153" y="3854"/>
                    <a:pt x="5862" y="4534"/>
                    <a:pt x="5764" y="5344"/>
                  </a:cubicBezTo>
                  <a:cubicBezTo>
                    <a:pt x="5117" y="4858"/>
                    <a:pt x="4501" y="5312"/>
                    <a:pt x="4404" y="6056"/>
                  </a:cubicBezTo>
                  <a:cubicBezTo>
                    <a:pt x="3659" y="5538"/>
                    <a:pt x="2720" y="5409"/>
                    <a:pt x="1846" y="5700"/>
                  </a:cubicBezTo>
                  <a:cubicBezTo>
                    <a:pt x="1134" y="5959"/>
                    <a:pt x="421" y="7093"/>
                    <a:pt x="0" y="7222"/>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82" name="Google Shape;1582;p47"/>
            <p:cNvSpPr/>
            <p:nvPr/>
          </p:nvSpPr>
          <p:spPr>
            <a:xfrm>
              <a:off x="171285" y="5172035"/>
              <a:ext cx="45742" cy="6883"/>
            </a:xfrm>
            <a:custGeom>
              <a:avLst/>
              <a:gdLst/>
              <a:ahLst/>
              <a:cxnLst/>
              <a:rect l="l" t="t" r="r" b="b"/>
              <a:pathLst>
                <a:path w="2592" h="390" extrusionOk="0">
                  <a:moveTo>
                    <a:pt x="2591" y="195"/>
                  </a:moveTo>
                  <a:cubicBezTo>
                    <a:pt x="2591" y="292"/>
                    <a:pt x="2009" y="389"/>
                    <a:pt x="1296" y="389"/>
                  </a:cubicBezTo>
                  <a:cubicBezTo>
                    <a:pt x="584" y="389"/>
                    <a:pt x="1" y="292"/>
                    <a:pt x="1" y="195"/>
                  </a:cubicBezTo>
                  <a:cubicBezTo>
                    <a:pt x="1" y="66"/>
                    <a:pt x="584" y="1"/>
                    <a:pt x="1296" y="1"/>
                  </a:cubicBezTo>
                  <a:cubicBezTo>
                    <a:pt x="2009" y="1"/>
                    <a:pt x="2591" y="66"/>
                    <a:pt x="2591" y="195"/>
                  </a:cubicBezTo>
                  <a:close/>
                </a:path>
              </a:pathLst>
            </a:custGeom>
            <a:solidFill>
              <a:srgbClr val="C1C1C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84" name="Google Shape;1584;p47"/>
            <p:cNvSpPr/>
            <p:nvPr/>
          </p:nvSpPr>
          <p:spPr>
            <a:xfrm>
              <a:off x="614749" y="5169176"/>
              <a:ext cx="39460" cy="5735"/>
            </a:xfrm>
            <a:custGeom>
              <a:avLst/>
              <a:gdLst/>
              <a:ahLst/>
              <a:cxnLst/>
              <a:rect l="l" t="t" r="r" b="b"/>
              <a:pathLst>
                <a:path w="2236" h="325" extrusionOk="0">
                  <a:moveTo>
                    <a:pt x="2235" y="163"/>
                  </a:moveTo>
                  <a:cubicBezTo>
                    <a:pt x="2235" y="228"/>
                    <a:pt x="1750" y="325"/>
                    <a:pt x="1134" y="325"/>
                  </a:cubicBezTo>
                  <a:cubicBezTo>
                    <a:pt x="519" y="325"/>
                    <a:pt x="1" y="228"/>
                    <a:pt x="1" y="163"/>
                  </a:cubicBezTo>
                  <a:cubicBezTo>
                    <a:pt x="1" y="66"/>
                    <a:pt x="519" y="1"/>
                    <a:pt x="1134" y="1"/>
                  </a:cubicBezTo>
                  <a:cubicBezTo>
                    <a:pt x="1750" y="1"/>
                    <a:pt x="2235" y="66"/>
                    <a:pt x="2235" y="163"/>
                  </a:cubicBezTo>
                  <a:close/>
                </a:path>
              </a:pathLst>
            </a:custGeom>
            <a:solidFill>
              <a:srgbClr val="C1C1C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85" name="Google Shape;1585;p47"/>
            <p:cNvSpPr/>
            <p:nvPr/>
          </p:nvSpPr>
          <p:spPr>
            <a:xfrm>
              <a:off x="1102226" y="2306081"/>
              <a:ext cx="50878" cy="1974473"/>
            </a:xfrm>
            <a:custGeom>
              <a:avLst/>
              <a:gdLst/>
              <a:ahLst/>
              <a:cxnLst/>
              <a:rect l="l" t="t" r="r" b="b"/>
              <a:pathLst>
                <a:path w="2883" h="111884" extrusionOk="0">
                  <a:moveTo>
                    <a:pt x="1" y="0"/>
                  </a:moveTo>
                  <a:lnTo>
                    <a:pt x="1" y="111171"/>
                  </a:lnTo>
                  <a:cubicBezTo>
                    <a:pt x="1" y="111560"/>
                    <a:pt x="648" y="111883"/>
                    <a:pt x="1425" y="111883"/>
                  </a:cubicBezTo>
                  <a:cubicBezTo>
                    <a:pt x="2235" y="111883"/>
                    <a:pt x="2883" y="111560"/>
                    <a:pt x="2883" y="111171"/>
                  </a:cubicBezTo>
                  <a:lnTo>
                    <a:pt x="2883" y="0"/>
                  </a:ln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86" name="Google Shape;1586;p47"/>
            <p:cNvSpPr/>
            <p:nvPr/>
          </p:nvSpPr>
          <p:spPr>
            <a:xfrm>
              <a:off x="921075" y="2112347"/>
              <a:ext cx="435487" cy="437199"/>
            </a:xfrm>
            <a:custGeom>
              <a:avLst/>
              <a:gdLst/>
              <a:ahLst/>
              <a:cxnLst/>
              <a:rect l="l" t="t" r="r" b="b"/>
              <a:pathLst>
                <a:path w="24677" h="24774" extrusionOk="0">
                  <a:moveTo>
                    <a:pt x="1684" y="1"/>
                  </a:moveTo>
                  <a:lnTo>
                    <a:pt x="22960" y="1"/>
                  </a:lnTo>
                  <a:cubicBezTo>
                    <a:pt x="23931" y="1"/>
                    <a:pt x="24676" y="778"/>
                    <a:pt x="24676" y="1717"/>
                  </a:cubicBezTo>
                  <a:lnTo>
                    <a:pt x="24676" y="23057"/>
                  </a:lnTo>
                  <a:cubicBezTo>
                    <a:pt x="24676" y="23996"/>
                    <a:pt x="23931" y="24774"/>
                    <a:pt x="22960" y="24774"/>
                  </a:cubicBezTo>
                  <a:lnTo>
                    <a:pt x="1684" y="24774"/>
                  </a:lnTo>
                  <a:cubicBezTo>
                    <a:pt x="745" y="24774"/>
                    <a:pt x="0" y="23996"/>
                    <a:pt x="0" y="23057"/>
                  </a:cubicBezTo>
                  <a:lnTo>
                    <a:pt x="0" y="1717"/>
                  </a:lnTo>
                  <a:cubicBezTo>
                    <a:pt x="0" y="778"/>
                    <a:pt x="745" y="1"/>
                    <a:pt x="1684" y="1"/>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87" name="Google Shape;1587;p47"/>
            <p:cNvSpPr/>
            <p:nvPr/>
          </p:nvSpPr>
          <p:spPr>
            <a:xfrm>
              <a:off x="941652" y="2132924"/>
              <a:ext cx="394333" cy="395480"/>
            </a:xfrm>
            <a:custGeom>
              <a:avLst/>
              <a:gdLst/>
              <a:ahLst/>
              <a:cxnLst/>
              <a:rect l="l" t="t" r="r" b="b"/>
              <a:pathLst>
                <a:path w="22345" h="22410" extrusionOk="0">
                  <a:moveTo>
                    <a:pt x="1522" y="0"/>
                  </a:moveTo>
                  <a:lnTo>
                    <a:pt x="20790" y="0"/>
                  </a:lnTo>
                  <a:cubicBezTo>
                    <a:pt x="21664" y="0"/>
                    <a:pt x="22344" y="713"/>
                    <a:pt x="22344" y="1555"/>
                  </a:cubicBezTo>
                  <a:lnTo>
                    <a:pt x="22344" y="20887"/>
                  </a:lnTo>
                  <a:cubicBezTo>
                    <a:pt x="22344" y="21729"/>
                    <a:pt x="21664" y="22409"/>
                    <a:pt x="20790" y="22409"/>
                  </a:cubicBezTo>
                  <a:lnTo>
                    <a:pt x="1522" y="22409"/>
                  </a:lnTo>
                  <a:cubicBezTo>
                    <a:pt x="680" y="22409"/>
                    <a:pt x="0" y="21729"/>
                    <a:pt x="0" y="20887"/>
                  </a:cubicBezTo>
                  <a:lnTo>
                    <a:pt x="0" y="1555"/>
                  </a:lnTo>
                  <a:cubicBezTo>
                    <a:pt x="0" y="713"/>
                    <a:pt x="680" y="0"/>
                    <a:pt x="1522" y="0"/>
                  </a:cubicBezTo>
                  <a:close/>
                </a:path>
              </a:pathLst>
            </a:custGeom>
            <a:solidFill>
              <a:schemeClr val="lt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88" name="Google Shape;1588;p47"/>
            <p:cNvSpPr/>
            <p:nvPr/>
          </p:nvSpPr>
          <p:spPr>
            <a:xfrm>
              <a:off x="1016512" y="2176919"/>
              <a:ext cx="245177" cy="308619"/>
            </a:xfrm>
            <a:custGeom>
              <a:avLst/>
              <a:gdLst/>
              <a:ahLst/>
              <a:cxnLst/>
              <a:rect l="l" t="t" r="r" b="b"/>
              <a:pathLst>
                <a:path w="13893" h="17488" extrusionOk="0">
                  <a:moveTo>
                    <a:pt x="2526" y="130"/>
                  </a:moveTo>
                  <a:cubicBezTo>
                    <a:pt x="2817" y="66"/>
                    <a:pt x="3141" y="1"/>
                    <a:pt x="3465" y="1"/>
                  </a:cubicBezTo>
                  <a:lnTo>
                    <a:pt x="10427" y="1"/>
                  </a:lnTo>
                  <a:cubicBezTo>
                    <a:pt x="10751" y="1"/>
                    <a:pt x="11075" y="66"/>
                    <a:pt x="11367" y="130"/>
                  </a:cubicBezTo>
                  <a:cubicBezTo>
                    <a:pt x="11561" y="195"/>
                    <a:pt x="11723" y="260"/>
                    <a:pt x="11885" y="325"/>
                  </a:cubicBezTo>
                  <a:cubicBezTo>
                    <a:pt x="12403" y="584"/>
                    <a:pt x="12856" y="940"/>
                    <a:pt x="13212" y="1393"/>
                  </a:cubicBezTo>
                  <a:lnTo>
                    <a:pt x="13374" y="1620"/>
                  </a:lnTo>
                  <a:lnTo>
                    <a:pt x="13374" y="1652"/>
                  </a:lnTo>
                  <a:cubicBezTo>
                    <a:pt x="13439" y="1750"/>
                    <a:pt x="13504" y="1879"/>
                    <a:pt x="13569" y="2009"/>
                  </a:cubicBezTo>
                  <a:cubicBezTo>
                    <a:pt x="13633" y="2106"/>
                    <a:pt x="13666" y="2235"/>
                    <a:pt x="13731" y="2365"/>
                  </a:cubicBezTo>
                  <a:cubicBezTo>
                    <a:pt x="13763" y="2527"/>
                    <a:pt x="13828" y="2721"/>
                    <a:pt x="13860" y="2915"/>
                  </a:cubicBezTo>
                  <a:cubicBezTo>
                    <a:pt x="13892" y="3110"/>
                    <a:pt x="13892" y="3304"/>
                    <a:pt x="13892" y="3498"/>
                  </a:cubicBezTo>
                  <a:lnTo>
                    <a:pt x="13892" y="13084"/>
                  </a:lnTo>
                  <a:lnTo>
                    <a:pt x="13892" y="14185"/>
                  </a:lnTo>
                  <a:lnTo>
                    <a:pt x="13892" y="14185"/>
                  </a:lnTo>
                  <a:lnTo>
                    <a:pt x="13860" y="14282"/>
                  </a:lnTo>
                  <a:cubicBezTo>
                    <a:pt x="13860" y="14379"/>
                    <a:pt x="13795" y="14476"/>
                    <a:pt x="13763" y="14541"/>
                  </a:cubicBezTo>
                  <a:cubicBezTo>
                    <a:pt x="13633" y="14767"/>
                    <a:pt x="13439" y="14929"/>
                    <a:pt x="13212" y="15027"/>
                  </a:cubicBezTo>
                  <a:cubicBezTo>
                    <a:pt x="13083" y="15091"/>
                    <a:pt x="12921" y="15124"/>
                    <a:pt x="12759" y="15124"/>
                  </a:cubicBezTo>
                  <a:lnTo>
                    <a:pt x="12759" y="16387"/>
                  </a:lnTo>
                  <a:cubicBezTo>
                    <a:pt x="12727" y="16678"/>
                    <a:pt x="12597" y="16937"/>
                    <a:pt x="12370" y="17164"/>
                  </a:cubicBezTo>
                  <a:cubicBezTo>
                    <a:pt x="12306" y="17229"/>
                    <a:pt x="12209" y="17261"/>
                    <a:pt x="12144" y="17326"/>
                  </a:cubicBezTo>
                  <a:cubicBezTo>
                    <a:pt x="11885" y="17423"/>
                    <a:pt x="11626" y="17455"/>
                    <a:pt x="11367" y="17455"/>
                  </a:cubicBezTo>
                  <a:lnTo>
                    <a:pt x="10266" y="17455"/>
                  </a:lnTo>
                  <a:cubicBezTo>
                    <a:pt x="10007" y="17391"/>
                    <a:pt x="9812" y="17293"/>
                    <a:pt x="9618" y="17131"/>
                  </a:cubicBezTo>
                  <a:cubicBezTo>
                    <a:pt x="9586" y="17099"/>
                    <a:pt x="9553" y="17034"/>
                    <a:pt x="9521" y="17002"/>
                  </a:cubicBezTo>
                  <a:lnTo>
                    <a:pt x="9456" y="16905"/>
                  </a:lnTo>
                  <a:cubicBezTo>
                    <a:pt x="9391" y="16808"/>
                    <a:pt x="9359" y="16710"/>
                    <a:pt x="9326" y="16581"/>
                  </a:cubicBezTo>
                  <a:cubicBezTo>
                    <a:pt x="9326" y="16484"/>
                    <a:pt x="9262" y="16387"/>
                    <a:pt x="9294" y="16257"/>
                  </a:cubicBezTo>
                  <a:lnTo>
                    <a:pt x="9294" y="15124"/>
                  </a:lnTo>
                  <a:lnTo>
                    <a:pt x="4599" y="15124"/>
                  </a:lnTo>
                  <a:lnTo>
                    <a:pt x="4599" y="16451"/>
                  </a:lnTo>
                  <a:lnTo>
                    <a:pt x="4599" y="16451"/>
                  </a:lnTo>
                  <a:cubicBezTo>
                    <a:pt x="4599" y="16516"/>
                    <a:pt x="4599" y="16581"/>
                    <a:pt x="4566" y="16646"/>
                  </a:cubicBezTo>
                  <a:cubicBezTo>
                    <a:pt x="4534" y="16808"/>
                    <a:pt x="4404" y="17002"/>
                    <a:pt x="4275" y="17131"/>
                  </a:cubicBezTo>
                  <a:cubicBezTo>
                    <a:pt x="4178" y="17229"/>
                    <a:pt x="4048" y="17326"/>
                    <a:pt x="3919" y="17391"/>
                  </a:cubicBezTo>
                  <a:cubicBezTo>
                    <a:pt x="3692" y="17455"/>
                    <a:pt x="3465" y="17488"/>
                    <a:pt x="3206" y="17455"/>
                  </a:cubicBezTo>
                  <a:lnTo>
                    <a:pt x="2202" y="17455"/>
                  </a:lnTo>
                  <a:cubicBezTo>
                    <a:pt x="1716" y="17423"/>
                    <a:pt x="1295" y="17099"/>
                    <a:pt x="1198" y="16646"/>
                  </a:cubicBezTo>
                  <a:cubicBezTo>
                    <a:pt x="1198" y="16613"/>
                    <a:pt x="1198" y="16581"/>
                    <a:pt x="1166" y="16549"/>
                  </a:cubicBezTo>
                  <a:cubicBezTo>
                    <a:pt x="1166" y="16484"/>
                    <a:pt x="1166" y="16419"/>
                    <a:pt x="1166" y="16354"/>
                  </a:cubicBezTo>
                  <a:lnTo>
                    <a:pt x="1166" y="15156"/>
                  </a:lnTo>
                  <a:cubicBezTo>
                    <a:pt x="745" y="15156"/>
                    <a:pt x="389" y="14962"/>
                    <a:pt x="162" y="14606"/>
                  </a:cubicBezTo>
                  <a:cubicBezTo>
                    <a:pt x="130" y="14508"/>
                    <a:pt x="65" y="14411"/>
                    <a:pt x="33" y="14314"/>
                  </a:cubicBezTo>
                  <a:lnTo>
                    <a:pt x="33" y="14217"/>
                  </a:lnTo>
                  <a:cubicBezTo>
                    <a:pt x="0" y="14120"/>
                    <a:pt x="0" y="14023"/>
                    <a:pt x="0" y="13926"/>
                  </a:cubicBezTo>
                  <a:lnTo>
                    <a:pt x="0" y="4761"/>
                  </a:lnTo>
                  <a:lnTo>
                    <a:pt x="0" y="3174"/>
                  </a:lnTo>
                  <a:cubicBezTo>
                    <a:pt x="33" y="2915"/>
                    <a:pt x="97" y="2624"/>
                    <a:pt x="162" y="2365"/>
                  </a:cubicBezTo>
                  <a:cubicBezTo>
                    <a:pt x="227" y="2268"/>
                    <a:pt x="259" y="2171"/>
                    <a:pt x="292" y="2073"/>
                  </a:cubicBezTo>
                  <a:cubicBezTo>
                    <a:pt x="356" y="1911"/>
                    <a:pt x="454" y="1782"/>
                    <a:pt x="551" y="1620"/>
                  </a:cubicBezTo>
                  <a:cubicBezTo>
                    <a:pt x="777" y="1231"/>
                    <a:pt x="1101" y="908"/>
                    <a:pt x="1457" y="649"/>
                  </a:cubicBezTo>
                  <a:cubicBezTo>
                    <a:pt x="1555" y="584"/>
                    <a:pt x="1684" y="551"/>
                    <a:pt x="1749" y="454"/>
                  </a:cubicBezTo>
                  <a:cubicBezTo>
                    <a:pt x="1846" y="389"/>
                    <a:pt x="1943" y="357"/>
                    <a:pt x="2040" y="325"/>
                  </a:cubicBezTo>
                  <a:cubicBezTo>
                    <a:pt x="2170" y="260"/>
                    <a:pt x="2299" y="195"/>
                    <a:pt x="2429" y="163"/>
                  </a:cubicBezTo>
                  <a:cubicBezTo>
                    <a:pt x="2494" y="163"/>
                    <a:pt x="2526" y="130"/>
                    <a:pt x="2558" y="130"/>
                  </a:cubicBezTo>
                  <a:close/>
                  <a:moveTo>
                    <a:pt x="4599" y="1167"/>
                  </a:moveTo>
                  <a:lnTo>
                    <a:pt x="4599" y="2332"/>
                  </a:lnTo>
                  <a:lnTo>
                    <a:pt x="9262" y="2332"/>
                  </a:lnTo>
                  <a:lnTo>
                    <a:pt x="9262" y="1167"/>
                  </a:lnTo>
                  <a:close/>
                  <a:moveTo>
                    <a:pt x="1101" y="3498"/>
                  </a:moveTo>
                  <a:lnTo>
                    <a:pt x="1101" y="10493"/>
                  </a:lnTo>
                  <a:lnTo>
                    <a:pt x="12759" y="10493"/>
                  </a:lnTo>
                  <a:lnTo>
                    <a:pt x="12759" y="3498"/>
                  </a:lnTo>
                  <a:close/>
                  <a:moveTo>
                    <a:pt x="2235" y="11626"/>
                  </a:moveTo>
                  <a:cubicBezTo>
                    <a:pt x="2040" y="11659"/>
                    <a:pt x="1878" y="11691"/>
                    <a:pt x="1716" y="11788"/>
                  </a:cubicBezTo>
                  <a:cubicBezTo>
                    <a:pt x="1425" y="11918"/>
                    <a:pt x="1231" y="12209"/>
                    <a:pt x="1166" y="12501"/>
                  </a:cubicBezTo>
                  <a:lnTo>
                    <a:pt x="1134" y="12598"/>
                  </a:lnTo>
                  <a:cubicBezTo>
                    <a:pt x="1101" y="12695"/>
                    <a:pt x="1101" y="12825"/>
                    <a:pt x="1134" y="12922"/>
                  </a:cubicBezTo>
                  <a:cubicBezTo>
                    <a:pt x="1134" y="12986"/>
                    <a:pt x="1166" y="13051"/>
                    <a:pt x="1166" y="13116"/>
                  </a:cubicBezTo>
                  <a:cubicBezTo>
                    <a:pt x="1263" y="13472"/>
                    <a:pt x="1522" y="13731"/>
                    <a:pt x="1846" y="13893"/>
                  </a:cubicBezTo>
                  <a:cubicBezTo>
                    <a:pt x="2137" y="13990"/>
                    <a:pt x="2494" y="13990"/>
                    <a:pt x="2785" y="13861"/>
                  </a:cubicBezTo>
                  <a:cubicBezTo>
                    <a:pt x="3077" y="13699"/>
                    <a:pt x="3303" y="13440"/>
                    <a:pt x="3400" y="13116"/>
                  </a:cubicBezTo>
                  <a:lnTo>
                    <a:pt x="3433" y="13019"/>
                  </a:lnTo>
                  <a:cubicBezTo>
                    <a:pt x="3465" y="12889"/>
                    <a:pt x="3465" y="12760"/>
                    <a:pt x="3433" y="12630"/>
                  </a:cubicBezTo>
                  <a:lnTo>
                    <a:pt x="3400" y="12533"/>
                  </a:lnTo>
                  <a:cubicBezTo>
                    <a:pt x="3303" y="12144"/>
                    <a:pt x="3012" y="11853"/>
                    <a:pt x="2656" y="11723"/>
                  </a:cubicBezTo>
                  <a:cubicBezTo>
                    <a:pt x="2526" y="11659"/>
                    <a:pt x="2364" y="11659"/>
                    <a:pt x="2235" y="11626"/>
                  </a:cubicBezTo>
                  <a:close/>
                  <a:moveTo>
                    <a:pt x="11010" y="11788"/>
                  </a:moveTo>
                  <a:cubicBezTo>
                    <a:pt x="10751" y="11950"/>
                    <a:pt x="10525" y="12209"/>
                    <a:pt x="10460" y="12501"/>
                  </a:cubicBezTo>
                  <a:lnTo>
                    <a:pt x="10427" y="12598"/>
                  </a:lnTo>
                  <a:cubicBezTo>
                    <a:pt x="10427" y="12727"/>
                    <a:pt x="10427" y="12857"/>
                    <a:pt x="10427" y="12986"/>
                  </a:cubicBezTo>
                  <a:cubicBezTo>
                    <a:pt x="10460" y="13181"/>
                    <a:pt x="10557" y="13343"/>
                    <a:pt x="10654" y="13472"/>
                  </a:cubicBezTo>
                  <a:cubicBezTo>
                    <a:pt x="10784" y="13634"/>
                    <a:pt x="10946" y="13764"/>
                    <a:pt x="11108" y="13861"/>
                  </a:cubicBezTo>
                  <a:lnTo>
                    <a:pt x="11237" y="13893"/>
                  </a:lnTo>
                  <a:cubicBezTo>
                    <a:pt x="11496" y="13990"/>
                    <a:pt x="11820" y="13958"/>
                    <a:pt x="12079" y="13828"/>
                  </a:cubicBezTo>
                  <a:cubicBezTo>
                    <a:pt x="12176" y="13796"/>
                    <a:pt x="12273" y="13731"/>
                    <a:pt x="12338" y="13666"/>
                  </a:cubicBezTo>
                  <a:cubicBezTo>
                    <a:pt x="12532" y="13505"/>
                    <a:pt x="12630" y="13310"/>
                    <a:pt x="12694" y="13084"/>
                  </a:cubicBezTo>
                  <a:cubicBezTo>
                    <a:pt x="12694" y="13019"/>
                    <a:pt x="12727" y="12986"/>
                    <a:pt x="12727" y="12922"/>
                  </a:cubicBezTo>
                  <a:cubicBezTo>
                    <a:pt x="12759" y="12792"/>
                    <a:pt x="12759" y="12695"/>
                    <a:pt x="12727" y="12565"/>
                  </a:cubicBezTo>
                  <a:lnTo>
                    <a:pt x="12727" y="12468"/>
                  </a:lnTo>
                  <a:cubicBezTo>
                    <a:pt x="12630" y="12112"/>
                    <a:pt x="12338" y="11821"/>
                    <a:pt x="11982" y="11659"/>
                  </a:cubicBezTo>
                  <a:cubicBezTo>
                    <a:pt x="11852" y="11626"/>
                    <a:pt x="11690" y="11594"/>
                    <a:pt x="11561" y="11594"/>
                  </a:cubicBezTo>
                  <a:cubicBezTo>
                    <a:pt x="11367" y="11626"/>
                    <a:pt x="11172" y="11691"/>
                    <a:pt x="11043" y="11788"/>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89" name="Google Shape;1589;p47"/>
            <p:cNvSpPr/>
            <p:nvPr/>
          </p:nvSpPr>
          <p:spPr>
            <a:xfrm>
              <a:off x="974794" y="2259227"/>
              <a:ext cx="20595" cy="61731"/>
            </a:xfrm>
            <a:custGeom>
              <a:avLst/>
              <a:gdLst/>
              <a:ahLst/>
              <a:cxnLst/>
              <a:rect l="l" t="t" r="r" b="b"/>
              <a:pathLst>
                <a:path w="1167" h="3498" extrusionOk="0">
                  <a:moveTo>
                    <a:pt x="0" y="486"/>
                  </a:moveTo>
                  <a:cubicBezTo>
                    <a:pt x="33" y="227"/>
                    <a:pt x="259" y="0"/>
                    <a:pt x="551" y="0"/>
                  </a:cubicBezTo>
                  <a:lnTo>
                    <a:pt x="1166" y="0"/>
                  </a:lnTo>
                  <a:lnTo>
                    <a:pt x="1166" y="3497"/>
                  </a:lnTo>
                  <a:lnTo>
                    <a:pt x="486" y="3497"/>
                  </a:lnTo>
                  <a:cubicBezTo>
                    <a:pt x="195" y="3465"/>
                    <a:pt x="0" y="3206"/>
                    <a:pt x="0" y="2914"/>
                  </a:cubicBezTo>
                  <a:lnTo>
                    <a:pt x="0" y="389"/>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grpSp>
      <p:grpSp>
        <p:nvGrpSpPr>
          <p:cNvPr id="2" name="Group 1"/>
          <p:cNvGrpSpPr/>
          <p:nvPr/>
        </p:nvGrpSpPr>
        <p:grpSpPr>
          <a:xfrm>
            <a:off x="1492172" y="4013621"/>
            <a:ext cx="2719469" cy="2688645"/>
            <a:chOff x="1257665" y="1932325"/>
            <a:chExt cx="2780840" cy="3010575"/>
          </a:xfrm>
        </p:grpSpPr>
        <p:sp>
          <p:nvSpPr>
            <p:cNvPr id="1512" name="Google Shape;1512;p47"/>
            <p:cNvSpPr/>
            <p:nvPr/>
          </p:nvSpPr>
          <p:spPr>
            <a:xfrm>
              <a:off x="1510836" y="2785264"/>
              <a:ext cx="204040" cy="428340"/>
            </a:xfrm>
            <a:custGeom>
              <a:avLst/>
              <a:gdLst/>
              <a:ahLst/>
              <a:cxnLst/>
              <a:rect l="l" t="t" r="r" b="b"/>
              <a:pathLst>
                <a:path w="11562" h="24272" extrusionOk="0">
                  <a:moveTo>
                    <a:pt x="6289" y="1"/>
                  </a:moveTo>
                  <a:cubicBezTo>
                    <a:pt x="5312" y="1"/>
                    <a:pt x="4811" y="2336"/>
                    <a:pt x="4696" y="3028"/>
                  </a:cubicBezTo>
                  <a:cubicBezTo>
                    <a:pt x="4566" y="3676"/>
                    <a:pt x="4502" y="4388"/>
                    <a:pt x="4372" y="5036"/>
                  </a:cubicBezTo>
                  <a:cubicBezTo>
                    <a:pt x="4243" y="5748"/>
                    <a:pt x="3984" y="5975"/>
                    <a:pt x="3530" y="6461"/>
                  </a:cubicBezTo>
                  <a:cubicBezTo>
                    <a:pt x="2915" y="7206"/>
                    <a:pt x="2721" y="8210"/>
                    <a:pt x="3044" y="9116"/>
                  </a:cubicBezTo>
                  <a:cubicBezTo>
                    <a:pt x="3077" y="9375"/>
                    <a:pt x="3303" y="9732"/>
                    <a:pt x="3271" y="9991"/>
                  </a:cubicBezTo>
                  <a:cubicBezTo>
                    <a:pt x="3174" y="10347"/>
                    <a:pt x="2494" y="10800"/>
                    <a:pt x="2332" y="11156"/>
                  </a:cubicBezTo>
                  <a:cubicBezTo>
                    <a:pt x="1620" y="12225"/>
                    <a:pt x="1814" y="13650"/>
                    <a:pt x="2785" y="14524"/>
                  </a:cubicBezTo>
                  <a:cubicBezTo>
                    <a:pt x="1814" y="14783"/>
                    <a:pt x="1037" y="15463"/>
                    <a:pt x="680" y="16338"/>
                  </a:cubicBezTo>
                  <a:cubicBezTo>
                    <a:pt x="195" y="17503"/>
                    <a:pt x="680" y="18378"/>
                    <a:pt x="1393" y="19220"/>
                  </a:cubicBezTo>
                  <a:cubicBezTo>
                    <a:pt x="0" y="20191"/>
                    <a:pt x="0" y="22264"/>
                    <a:pt x="1393" y="23235"/>
                  </a:cubicBezTo>
                  <a:cubicBezTo>
                    <a:pt x="2429" y="24077"/>
                    <a:pt x="4081" y="24174"/>
                    <a:pt x="5279" y="24207"/>
                  </a:cubicBezTo>
                  <a:lnTo>
                    <a:pt x="6088" y="24272"/>
                  </a:lnTo>
                  <a:cubicBezTo>
                    <a:pt x="6240" y="24265"/>
                    <a:pt x="6394" y="24263"/>
                    <a:pt x="6550" y="24263"/>
                  </a:cubicBezTo>
                  <a:cubicBezTo>
                    <a:pt x="6839" y="24263"/>
                    <a:pt x="7134" y="24270"/>
                    <a:pt x="7431" y="24270"/>
                  </a:cubicBezTo>
                  <a:cubicBezTo>
                    <a:pt x="8517" y="24270"/>
                    <a:pt x="9617" y="24170"/>
                    <a:pt x="10460" y="23235"/>
                  </a:cubicBezTo>
                  <a:cubicBezTo>
                    <a:pt x="11561" y="22005"/>
                    <a:pt x="11302" y="20191"/>
                    <a:pt x="10233" y="19025"/>
                  </a:cubicBezTo>
                  <a:cubicBezTo>
                    <a:pt x="10849" y="18507"/>
                    <a:pt x="10913" y="17730"/>
                    <a:pt x="10849" y="16985"/>
                  </a:cubicBezTo>
                  <a:cubicBezTo>
                    <a:pt x="10784" y="16435"/>
                    <a:pt x="10622" y="15949"/>
                    <a:pt x="10363" y="15496"/>
                  </a:cubicBezTo>
                  <a:cubicBezTo>
                    <a:pt x="10201" y="15269"/>
                    <a:pt x="9651" y="15010"/>
                    <a:pt x="9618" y="14783"/>
                  </a:cubicBezTo>
                  <a:cubicBezTo>
                    <a:pt x="9489" y="14362"/>
                    <a:pt x="10007" y="13358"/>
                    <a:pt x="10007" y="12808"/>
                  </a:cubicBezTo>
                  <a:cubicBezTo>
                    <a:pt x="9910" y="11966"/>
                    <a:pt x="9521" y="11156"/>
                    <a:pt x="8906" y="10574"/>
                  </a:cubicBezTo>
                  <a:cubicBezTo>
                    <a:pt x="10007" y="9343"/>
                    <a:pt x="9068" y="7627"/>
                    <a:pt x="8031" y="6623"/>
                  </a:cubicBezTo>
                  <a:cubicBezTo>
                    <a:pt x="8485" y="5910"/>
                    <a:pt x="8193" y="4550"/>
                    <a:pt x="8031" y="3773"/>
                  </a:cubicBezTo>
                  <a:cubicBezTo>
                    <a:pt x="7869" y="2931"/>
                    <a:pt x="7448" y="600"/>
                    <a:pt x="6671" y="114"/>
                  </a:cubicBezTo>
                  <a:cubicBezTo>
                    <a:pt x="6537" y="36"/>
                    <a:pt x="6409" y="1"/>
                    <a:pt x="6289" y="1"/>
                  </a:cubicBezTo>
                  <a:close/>
                </a:path>
              </a:pathLst>
            </a:custGeom>
            <a:solidFill>
              <a:srgbClr val="88AD4D"/>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13" name="Google Shape;1513;p47"/>
            <p:cNvSpPr/>
            <p:nvPr/>
          </p:nvSpPr>
          <p:spPr>
            <a:xfrm>
              <a:off x="1537696" y="3159303"/>
              <a:ext cx="36583" cy="29736"/>
            </a:xfrm>
            <a:custGeom>
              <a:avLst/>
              <a:gdLst/>
              <a:ahLst/>
              <a:cxnLst/>
              <a:rect l="l" t="t" r="r" b="b"/>
              <a:pathLst>
                <a:path w="2073" h="1685" extrusionOk="0">
                  <a:moveTo>
                    <a:pt x="421" y="0"/>
                  </a:moveTo>
                  <a:lnTo>
                    <a:pt x="292" y="65"/>
                  </a:lnTo>
                  <a:cubicBezTo>
                    <a:pt x="259" y="65"/>
                    <a:pt x="227" y="97"/>
                    <a:pt x="227" y="130"/>
                  </a:cubicBezTo>
                  <a:cubicBezTo>
                    <a:pt x="195" y="162"/>
                    <a:pt x="162" y="194"/>
                    <a:pt x="130" y="227"/>
                  </a:cubicBezTo>
                  <a:cubicBezTo>
                    <a:pt x="98" y="259"/>
                    <a:pt x="65" y="292"/>
                    <a:pt x="65" y="324"/>
                  </a:cubicBezTo>
                  <a:cubicBezTo>
                    <a:pt x="33" y="389"/>
                    <a:pt x="33" y="421"/>
                    <a:pt x="0" y="454"/>
                  </a:cubicBezTo>
                  <a:cubicBezTo>
                    <a:pt x="0" y="518"/>
                    <a:pt x="0" y="551"/>
                    <a:pt x="0" y="583"/>
                  </a:cubicBezTo>
                  <a:cubicBezTo>
                    <a:pt x="0" y="648"/>
                    <a:pt x="0" y="680"/>
                    <a:pt x="0" y="745"/>
                  </a:cubicBezTo>
                  <a:cubicBezTo>
                    <a:pt x="33" y="777"/>
                    <a:pt x="33" y="842"/>
                    <a:pt x="65" y="874"/>
                  </a:cubicBezTo>
                  <a:cubicBezTo>
                    <a:pt x="65" y="907"/>
                    <a:pt x="98" y="972"/>
                    <a:pt x="130" y="1004"/>
                  </a:cubicBezTo>
                  <a:cubicBezTo>
                    <a:pt x="162" y="1036"/>
                    <a:pt x="195" y="1069"/>
                    <a:pt x="227" y="1101"/>
                  </a:cubicBezTo>
                  <a:cubicBezTo>
                    <a:pt x="259" y="1134"/>
                    <a:pt x="292" y="1166"/>
                    <a:pt x="324" y="1166"/>
                  </a:cubicBezTo>
                  <a:cubicBezTo>
                    <a:pt x="389" y="1198"/>
                    <a:pt x="421" y="1231"/>
                    <a:pt x="486" y="1231"/>
                  </a:cubicBezTo>
                  <a:lnTo>
                    <a:pt x="736" y="1231"/>
                  </a:lnTo>
                  <a:cubicBezTo>
                    <a:pt x="713" y="1323"/>
                    <a:pt x="716" y="1435"/>
                    <a:pt x="745" y="1522"/>
                  </a:cubicBezTo>
                  <a:cubicBezTo>
                    <a:pt x="778" y="1587"/>
                    <a:pt x="810" y="1619"/>
                    <a:pt x="875" y="1652"/>
                  </a:cubicBezTo>
                  <a:cubicBezTo>
                    <a:pt x="940" y="1684"/>
                    <a:pt x="972" y="1684"/>
                    <a:pt x="1037" y="1684"/>
                  </a:cubicBezTo>
                  <a:cubicBezTo>
                    <a:pt x="1134" y="1684"/>
                    <a:pt x="1199" y="1684"/>
                    <a:pt x="1296" y="1652"/>
                  </a:cubicBezTo>
                  <a:cubicBezTo>
                    <a:pt x="1458" y="1619"/>
                    <a:pt x="1620" y="1555"/>
                    <a:pt x="1749" y="1425"/>
                  </a:cubicBezTo>
                  <a:cubicBezTo>
                    <a:pt x="1879" y="1360"/>
                    <a:pt x="1976" y="1231"/>
                    <a:pt x="2073" y="1101"/>
                  </a:cubicBezTo>
                  <a:lnTo>
                    <a:pt x="2073" y="1101"/>
                  </a:lnTo>
                  <a:cubicBezTo>
                    <a:pt x="1943" y="1198"/>
                    <a:pt x="1781" y="1295"/>
                    <a:pt x="1652" y="1360"/>
                  </a:cubicBezTo>
                  <a:cubicBezTo>
                    <a:pt x="1522" y="1425"/>
                    <a:pt x="1361" y="1457"/>
                    <a:pt x="1231" y="1490"/>
                  </a:cubicBezTo>
                  <a:lnTo>
                    <a:pt x="1037" y="1490"/>
                  </a:lnTo>
                  <a:cubicBezTo>
                    <a:pt x="1004" y="1490"/>
                    <a:pt x="972" y="1490"/>
                    <a:pt x="972" y="1457"/>
                  </a:cubicBezTo>
                  <a:cubicBezTo>
                    <a:pt x="940" y="1457"/>
                    <a:pt x="940" y="1457"/>
                    <a:pt x="940" y="1425"/>
                  </a:cubicBezTo>
                  <a:cubicBezTo>
                    <a:pt x="940" y="1393"/>
                    <a:pt x="940" y="1328"/>
                    <a:pt x="972" y="1295"/>
                  </a:cubicBezTo>
                  <a:cubicBezTo>
                    <a:pt x="972" y="1231"/>
                    <a:pt x="1004" y="1166"/>
                    <a:pt x="1037" y="1101"/>
                  </a:cubicBezTo>
                  <a:cubicBezTo>
                    <a:pt x="1069" y="1069"/>
                    <a:pt x="1069" y="1036"/>
                    <a:pt x="1037" y="972"/>
                  </a:cubicBezTo>
                  <a:cubicBezTo>
                    <a:pt x="1037" y="949"/>
                    <a:pt x="1004" y="926"/>
                    <a:pt x="962" y="926"/>
                  </a:cubicBezTo>
                  <a:cubicBezTo>
                    <a:pt x="945" y="926"/>
                    <a:pt x="926" y="930"/>
                    <a:pt x="907" y="939"/>
                  </a:cubicBezTo>
                  <a:lnTo>
                    <a:pt x="810" y="972"/>
                  </a:lnTo>
                  <a:cubicBezTo>
                    <a:pt x="778" y="972"/>
                    <a:pt x="745" y="1004"/>
                    <a:pt x="713" y="1004"/>
                  </a:cubicBezTo>
                  <a:lnTo>
                    <a:pt x="616" y="1004"/>
                  </a:lnTo>
                  <a:cubicBezTo>
                    <a:pt x="551" y="1004"/>
                    <a:pt x="486" y="1004"/>
                    <a:pt x="421" y="972"/>
                  </a:cubicBezTo>
                  <a:cubicBezTo>
                    <a:pt x="389" y="972"/>
                    <a:pt x="357" y="939"/>
                    <a:pt x="324" y="939"/>
                  </a:cubicBezTo>
                  <a:cubicBezTo>
                    <a:pt x="292" y="907"/>
                    <a:pt x="227" y="842"/>
                    <a:pt x="195" y="777"/>
                  </a:cubicBezTo>
                  <a:cubicBezTo>
                    <a:pt x="195" y="745"/>
                    <a:pt x="162" y="713"/>
                    <a:pt x="162" y="680"/>
                  </a:cubicBezTo>
                  <a:cubicBezTo>
                    <a:pt x="162" y="648"/>
                    <a:pt x="162" y="615"/>
                    <a:pt x="162" y="583"/>
                  </a:cubicBezTo>
                  <a:cubicBezTo>
                    <a:pt x="162" y="518"/>
                    <a:pt x="162" y="454"/>
                    <a:pt x="162" y="389"/>
                  </a:cubicBezTo>
                  <a:cubicBezTo>
                    <a:pt x="162" y="324"/>
                    <a:pt x="195" y="292"/>
                    <a:pt x="195" y="259"/>
                  </a:cubicBezTo>
                  <a:cubicBezTo>
                    <a:pt x="227" y="227"/>
                    <a:pt x="227" y="194"/>
                    <a:pt x="259" y="162"/>
                  </a:cubicBezTo>
                  <a:cubicBezTo>
                    <a:pt x="292" y="130"/>
                    <a:pt x="292" y="97"/>
                    <a:pt x="324" y="65"/>
                  </a:cubicBezTo>
                  <a:lnTo>
                    <a:pt x="421" y="0"/>
                  </a:lnTo>
                  <a:close/>
                </a:path>
              </a:pathLst>
            </a:custGeom>
            <a:solidFill>
              <a:srgbClr val="709449"/>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14" name="Google Shape;1514;p47"/>
            <p:cNvSpPr/>
            <p:nvPr/>
          </p:nvSpPr>
          <p:spPr>
            <a:xfrm>
              <a:off x="1559985" y="3061341"/>
              <a:ext cx="17736" cy="13959"/>
            </a:xfrm>
            <a:custGeom>
              <a:avLst/>
              <a:gdLst/>
              <a:ahLst/>
              <a:cxnLst/>
              <a:rect l="l" t="t" r="r" b="b"/>
              <a:pathLst>
                <a:path w="1005" h="791" extrusionOk="0">
                  <a:moveTo>
                    <a:pt x="440" y="1"/>
                  </a:moveTo>
                  <a:cubicBezTo>
                    <a:pt x="369" y="1"/>
                    <a:pt x="298" y="31"/>
                    <a:pt x="227" y="78"/>
                  </a:cubicBezTo>
                  <a:cubicBezTo>
                    <a:pt x="162" y="78"/>
                    <a:pt x="130" y="111"/>
                    <a:pt x="98" y="176"/>
                  </a:cubicBezTo>
                  <a:cubicBezTo>
                    <a:pt x="65" y="208"/>
                    <a:pt x="33" y="273"/>
                    <a:pt x="0" y="337"/>
                  </a:cubicBezTo>
                  <a:cubicBezTo>
                    <a:pt x="0" y="370"/>
                    <a:pt x="0" y="435"/>
                    <a:pt x="0" y="467"/>
                  </a:cubicBezTo>
                  <a:cubicBezTo>
                    <a:pt x="33" y="597"/>
                    <a:pt x="98" y="661"/>
                    <a:pt x="162" y="726"/>
                  </a:cubicBezTo>
                  <a:lnTo>
                    <a:pt x="227" y="791"/>
                  </a:lnTo>
                  <a:lnTo>
                    <a:pt x="227" y="726"/>
                  </a:lnTo>
                  <a:lnTo>
                    <a:pt x="227" y="661"/>
                  </a:lnTo>
                  <a:lnTo>
                    <a:pt x="227" y="564"/>
                  </a:lnTo>
                  <a:cubicBezTo>
                    <a:pt x="227" y="532"/>
                    <a:pt x="227" y="499"/>
                    <a:pt x="227" y="467"/>
                  </a:cubicBezTo>
                  <a:cubicBezTo>
                    <a:pt x="227" y="435"/>
                    <a:pt x="227" y="402"/>
                    <a:pt x="227" y="402"/>
                  </a:cubicBezTo>
                  <a:cubicBezTo>
                    <a:pt x="259" y="370"/>
                    <a:pt x="259" y="337"/>
                    <a:pt x="292" y="337"/>
                  </a:cubicBezTo>
                  <a:cubicBezTo>
                    <a:pt x="324" y="305"/>
                    <a:pt x="357" y="273"/>
                    <a:pt x="357" y="273"/>
                  </a:cubicBezTo>
                  <a:cubicBezTo>
                    <a:pt x="389" y="240"/>
                    <a:pt x="421" y="240"/>
                    <a:pt x="454" y="240"/>
                  </a:cubicBezTo>
                  <a:lnTo>
                    <a:pt x="583" y="208"/>
                  </a:lnTo>
                  <a:cubicBezTo>
                    <a:pt x="648" y="176"/>
                    <a:pt x="713" y="176"/>
                    <a:pt x="778" y="176"/>
                  </a:cubicBezTo>
                  <a:lnTo>
                    <a:pt x="1004" y="176"/>
                  </a:lnTo>
                  <a:lnTo>
                    <a:pt x="939" y="143"/>
                  </a:lnTo>
                  <a:cubicBezTo>
                    <a:pt x="875" y="111"/>
                    <a:pt x="842" y="78"/>
                    <a:pt x="778" y="46"/>
                  </a:cubicBezTo>
                  <a:cubicBezTo>
                    <a:pt x="713" y="14"/>
                    <a:pt x="616" y="14"/>
                    <a:pt x="518" y="14"/>
                  </a:cubicBezTo>
                  <a:cubicBezTo>
                    <a:pt x="492" y="5"/>
                    <a:pt x="466" y="1"/>
                    <a:pt x="440" y="1"/>
                  </a:cubicBezTo>
                  <a:close/>
                </a:path>
              </a:pathLst>
            </a:custGeom>
            <a:solidFill>
              <a:srgbClr val="709449"/>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15" name="Google Shape;1515;p47"/>
            <p:cNvSpPr/>
            <p:nvPr/>
          </p:nvSpPr>
          <p:spPr>
            <a:xfrm>
              <a:off x="1594839" y="2986710"/>
              <a:ext cx="39460" cy="27301"/>
            </a:xfrm>
            <a:custGeom>
              <a:avLst/>
              <a:gdLst/>
              <a:ahLst/>
              <a:cxnLst/>
              <a:rect l="l" t="t" r="r" b="b"/>
              <a:pathLst>
                <a:path w="2236" h="1547" extrusionOk="0">
                  <a:moveTo>
                    <a:pt x="519" y="1"/>
                  </a:moveTo>
                  <a:cubicBezTo>
                    <a:pt x="422" y="1"/>
                    <a:pt x="357" y="33"/>
                    <a:pt x="292" y="33"/>
                  </a:cubicBezTo>
                  <a:cubicBezTo>
                    <a:pt x="260" y="65"/>
                    <a:pt x="227" y="65"/>
                    <a:pt x="227" y="98"/>
                  </a:cubicBezTo>
                  <a:cubicBezTo>
                    <a:pt x="195" y="98"/>
                    <a:pt x="163" y="130"/>
                    <a:pt x="130" y="162"/>
                  </a:cubicBezTo>
                  <a:cubicBezTo>
                    <a:pt x="65" y="227"/>
                    <a:pt x="33" y="292"/>
                    <a:pt x="33" y="357"/>
                  </a:cubicBezTo>
                  <a:cubicBezTo>
                    <a:pt x="1" y="389"/>
                    <a:pt x="1" y="454"/>
                    <a:pt x="33" y="486"/>
                  </a:cubicBezTo>
                  <a:cubicBezTo>
                    <a:pt x="33" y="519"/>
                    <a:pt x="33" y="551"/>
                    <a:pt x="33" y="583"/>
                  </a:cubicBezTo>
                  <a:cubicBezTo>
                    <a:pt x="65" y="648"/>
                    <a:pt x="65" y="681"/>
                    <a:pt x="98" y="713"/>
                  </a:cubicBezTo>
                  <a:cubicBezTo>
                    <a:pt x="98" y="745"/>
                    <a:pt x="130" y="778"/>
                    <a:pt x="163" y="810"/>
                  </a:cubicBezTo>
                  <a:cubicBezTo>
                    <a:pt x="195" y="842"/>
                    <a:pt x="227" y="842"/>
                    <a:pt x="260" y="875"/>
                  </a:cubicBezTo>
                  <a:cubicBezTo>
                    <a:pt x="292" y="907"/>
                    <a:pt x="325" y="907"/>
                    <a:pt x="357" y="940"/>
                  </a:cubicBezTo>
                  <a:cubicBezTo>
                    <a:pt x="389" y="940"/>
                    <a:pt x="422" y="972"/>
                    <a:pt x="454" y="972"/>
                  </a:cubicBezTo>
                  <a:lnTo>
                    <a:pt x="681" y="972"/>
                  </a:lnTo>
                  <a:cubicBezTo>
                    <a:pt x="681" y="994"/>
                    <a:pt x="681" y="1015"/>
                    <a:pt x="681" y="1037"/>
                  </a:cubicBezTo>
                  <a:cubicBezTo>
                    <a:pt x="681" y="1134"/>
                    <a:pt x="713" y="1199"/>
                    <a:pt x="746" y="1263"/>
                  </a:cubicBezTo>
                  <a:cubicBezTo>
                    <a:pt x="778" y="1296"/>
                    <a:pt x="810" y="1296"/>
                    <a:pt x="843" y="1328"/>
                  </a:cubicBezTo>
                  <a:cubicBezTo>
                    <a:pt x="843" y="1361"/>
                    <a:pt x="875" y="1393"/>
                    <a:pt x="907" y="1425"/>
                  </a:cubicBezTo>
                  <a:cubicBezTo>
                    <a:pt x="972" y="1458"/>
                    <a:pt x="1037" y="1490"/>
                    <a:pt x="1102" y="1490"/>
                  </a:cubicBezTo>
                  <a:cubicBezTo>
                    <a:pt x="1145" y="1499"/>
                    <a:pt x="1186" y="1503"/>
                    <a:pt x="1226" y="1503"/>
                  </a:cubicBezTo>
                  <a:cubicBezTo>
                    <a:pt x="1333" y="1503"/>
                    <a:pt x="1428" y="1473"/>
                    <a:pt x="1523" y="1425"/>
                  </a:cubicBezTo>
                  <a:cubicBezTo>
                    <a:pt x="1555" y="1393"/>
                    <a:pt x="1587" y="1393"/>
                    <a:pt x="1620" y="1361"/>
                  </a:cubicBezTo>
                  <a:cubicBezTo>
                    <a:pt x="1620" y="1336"/>
                    <a:pt x="1639" y="1330"/>
                    <a:pt x="1662" y="1314"/>
                  </a:cubicBezTo>
                  <a:lnTo>
                    <a:pt x="1662" y="1314"/>
                  </a:lnTo>
                  <a:cubicBezTo>
                    <a:pt x="1691" y="1367"/>
                    <a:pt x="1723" y="1399"/>
                    <a:pt x="1782" y="1458"/>
                  </a:cubicBezTo>
                  <a:cubicBezTo>
                    <a:pt x="1782" y="1490"/>
                    <a:pt x="1847" y="1522"/>
                    <a:pt x="1879" y="1522"/>
                  </a:cubicBezTo>
                  <a:cubicBezTo>
                    <a:pt x="1895" y="1539"/>
                    <a:pt x="1919" y="1547"/>
                    <a:pt x="1944" y="1547"/>
                  </a:cubicBezTo>
                  <a:cubicBezTo>
                    <a:pt x="1968" y="1547"/>
                    <a:pt x="1992" y="1539"/>
                    <a:pt x="2008" y="1522"/>
                  </a:cubicBezTo>
                  <a:cubicBezTo>
                    <a:pt x="2041" y="1522"/>
                    <a:pt x="2073" y="1490"/>
                    <a:pt x="2106" y="1458"/>
                  </a:cubicBezTo>
                  <a:cubicBezTo>
                    <a:pt x="2138" y="1425"/>
                    <a:pt x="2138" y="1393"/>
                    <a:pt x="2170" y="1361"/>
                  </a:cubicBezTo>
                  <a:cubicBezTo>
                    <a:pt x="2203" y="1328"/>
                    <a:pt x="2203" y="1263"/>
                    <a:pt x="2235" y="1199"/>
                  </a:cubicBezTo>
                  <a:cubicBezTo>
                    <a:pt x="2235" y="1134"/>
                    <a:pt x="2235" y="1069"/>
                    <a:pt x="2235" y="1004"/>
                  </a:cubicBezTo>
                  <a:cubicBezTo>
                    <a:pt x="2203" y="875"/>
                    <a:pt x="2170" y="778"/>
                    <a:pt x="2138" y="681"/>
                  </a:cubicBezTo>
                  <a:lnTo>
                    <a:pt x="2106" y="745"/>
                  </a:lnTo>
                  <a:cubicBezTo>
                    <a:pt x="2106" y="778"/>
                    <a:pt x="2106" y="810"/>
                    <a:pt x="2106" y="810"/>
                  </a:cubicBezTo>
                  <a:cubicBezTo>
                    <a:pt x="2106" y="875"/>
                    <a:pt x="2106" y="940"/>
                    <a:pt x="2106" y="972"/>
                  </a:cubicBezTo>
                  <a:cubicBezTo>
                    <a:pt x="2106" y="1037"/>
                    <a:pt x="2106" y="1102"/>
                    <a:pt x="2073" y="1134"/>
                  </a:cubicBezTo>
                  <a:cubicBezTo>
                    <a:pt x="2041" y="1199"/>
                    <a:pt x="2041" y="1231"/>
                    <a:pt x="2008" y="1296"/>
                  </a:cubicBezTo>
                  <a:cubicBezTo>
                    <a:pt x="1976" y="1296"/>
                    <a:pt x="1976" y="1328"/>
                    <a:pt x="1976" y="1328"/>
                  </a:cubicBezTo>
                  <a:cubicBezTo>
                    <a:pt x="1944" y="1361"/>
                    <a:pt x="1944" y="1361"/>
                    <a:pt x="1911" y="1361"/>
                  </a:cubicBezTo>
                  <a:cubicBezTo>
                    <a:pt x="1911" y="1361"/>
                    <a:pt x="1879" y="1328"/>
                    <a:pt x="1879" y="1328"/>
                  </a:cubicBezTo>
                  <a:cubicBezTo>
                    <a:pt x="1847" y="1296"/>
                    <a:pt x="1847" y="1263"/>
                    <a:pt x="1847" y="1231"/>
                  </a:cubicBezTo>
                  <a:cubicBezTo>
                    <a:pt x="1782" y="1166"/>
                    <a:pt x="1782" y="1102"/>
                    <a:pt x="1782" y="1069"/>
                  </a:cubicBezTo>
                  <a:cubicBezTo>
                    <a:pt x="1782" y="1037"/>
                    <a:pt x="1782" y="1004"/>
                    <a:pt x="1749" y="1004"/>
                  </a:cubicBezTo>
                  <a:cubicBezTo>
                    <a:pt x="1736" y="991"/>
                    <a:pt x="1717" y="983"/>
                    <a:pt x="1697" y="983"/>
                  </a:cubicBezTo>
                  <a:cubicBezTo>
                    <a:pt x="1669" y="983"/>
                    <a:pt x="1639" y="999"/>
                    <a:pt x="1620" y="1037"/>
                  </a:cubicBezTo>
                  <a:cubicBezTo>
                    <a:pt x="1587" y="1069"/>
                    <a:pt x="1555" y="1102"/>
                    <a:pt x="1523" y="1134"/>
                  </a:cubicBezTo>
                  <a:cubicBezTo>
                    <a:pt x="1490" y="1166"/>
                    <a:pt x="1490" y="1166"/>
                    <a:pt x="1458" y="1199"/>
                  </a:cubicBezTo>
                  <a:cubicBezTo>
                    <a:pt x="1458" y="1199"/>
                    <a:pt x="1426" y="1199"/>
                    <a:pt x="1393" y="1231"/>
                  </a:cubicBezTo>
                  <a:cubicBezTo>
                    <a:pt x="1361" y="1231"/>
                    <a:pt x="1328" y="1263"/>
                    <a:pt x="1264" y="1263"/>
                  </a:cubicBezTo>
                  <a:lnTo>
                    <a:pt x="1134" y="1263"/>
                  </a:lnTo>
                  <a:cubicBezTo>
                    <a:pt x="1102" y="1263"/>
                    <a:pt x="1069" y="1231"/>
                    <a:pt x="1037" y="1231"/>
                  </a:cubicBezTo>
                  <a:cubicBezTo>
                    <a:pt x="1005" y="1199"/>
                    <a:pt x="1005" y="1199"/>
                    <a:pt x="972" y="1199"/>
                  </a:cubicBezTo>
                  <a:cubicBezTo>
                    <a:pt x="972" y="1166"/>
                    <a:pt x="940" y="1166"/>
                    <a:pt x="940" y="1134"/>
                  </a:cubicBezTo>
                  <a:cubicBezTo>
                    <a:pt x="907" y="1102"/>
                    <a:pt x="907" y="1069"/>
                    <a:pt x="907" y="1004"/>
                  </a:cubicBezTo>
                  <a:cubicBezTo>
                    <a:pt x="907" y="1004"/>
                    <a:pt x="907" y="972"/>
                    <a:pt x="907" y="940"/>
                  </a:cubicBezTo>
                  <a:lnTo>
                    <a:pt x="907" y="875"/>
                  </a:lnTo>
                  <a:cubicBezTo>
                    <a:pt x="875" y="810"/>
                    <a:pt x="810" y="778"/>
                    <a:pt x="778" y="778"/>
                  </a:cubicBezTo>
                  <a:lnTo>
                    <a:pt x="519" y="778"/>
                  </a:lnTo>
                  <a:lnTo>
                    <a:pt x="422" y="745"/>
                  </a:lnTo>
                  <a:cubicBezTo>
                    <a:pt x="357" y="745"/>
                    <a:pt x="325" y="713"/>
                    <a:pt x="292" y="681"/>
                  </a:cubicBezTo>
                  <a:cubicBezTo>
                    <a:pt x="260" y="648"/>
                    <a:pt x="227" y="648"/>
                    <a:pt x="227" y="616"/>
                  </a:cubicBezTo>
                  <a:cubicBezTo>
                    <a:pt x="195" y="583"/>
                    <a:pt x="195" y="583"/>
                    <a:pt x="195" y="551"/>
                  </a:cubicBezTo>
                  <a:cubicBezTo>
                    <a:pt x="163" y="519"/>
                    <a:pt x="163" y="486"/>
                    <a:pt x="163" y="454"/>
                  </a:cubicBezTo>
                  <a:cubicBezTo>
                    <a:pt x="163" y="454"/>
                    <a:pt x="163" y="421"/>
                    <a:pt x="163" y="389"/>
                  </a:cubicBezTo>
                  <a:cubicBezTo>
                    <a:pt x="163" y="357"/>
                    <a:pt x="163" y="324"/>
                    <a:pt x="163" y="292"/>
                  </a:cubicBezTo>
                  <a:cubicBezTo>
                    <a:pt x="163" y="260"/>
                    <a:pt x="163" y="227"/>
                    <a:pt x="195" y="227"/>
                  </a:cubicBezTo>
                  <a:cubicBezTo>
                    <a:pt x="195" y="195"/>
                    <a:pt x="227" y="162"/>
                    <a:pt x="260" y="162"/>
                  </a:cubicBezTo>
                  <a:cubicBezTo>
                    <a:pt x="260" y="130"/>
                    <a:pt x="292" y="98"/>
                    <a:pt x="325" y="98"/>
                  </a:cubicBezTo>
                  <a:cubicBezTo>
                    <a:pt x="389" y="65"/>
                    <a:pt x="454" y="33"/>
                    <a:pt x="519" y="1"/>
                  </a:cubicBezTo>
                  <a:close/>
                </a:path>
              </a:pathLst>
            </a:custGeom>
            <a:solidFill>
              <a:srgbClr val="709449"/>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16" name="Google Shape;1516;p47"/>
            <p:cNvSpPr/>
            <p:nvPr/>
          </p:nvSpPr>
          <p:spPr>
            <a:xfrm>
              <a:off x="1603980" y="2925561"/>
              <a:ext cx="17171" cy="8594"/>
            </a:xfrm>
            <a:custGeom>
              <a:avLst/>
              <a:gdLst/>
              <a:ahLst/>
              <a:cxnLst/>
              <a:rect l="l" t="t" r="r" b="b"/>
              <a:pathLst>
                <a:path w="973" h="487" extrusionOk="0">
                  <a:moveTo>
                    <a:pt x="1" y="1"/>
                  </a:moveTo>
                  <a:cubicBezTo>
                    <a:pt x="1" y="33"/>
                    <a:pt x="1" y="33"/>
                    <a:pt x="1" y="65"/>
                  </a:cubicBezTo>
                  <a:cubicBezTo>
                    <a:pt x="1" y="195"/>
                    <a:pt x="33" y="324"/>
                    <a:pt x="163" y="389"/>
                  </a:cubicBezTo>
                  <a:cubicBezTo>
                    <a:pt x="195" y="422"/>
                    <a:pt x="228" y="454"/>
                    <a:pt x="260" y="454"/>
                  </a:cubicBezTo>
                  <a:cubicBezTo>
                    <a:pt x="325" y="486"/>
                    <a:pt x="357" y="486"/>
                    <a:pt x="422" y="486"/>
                  </a:cubicBezTo>
                  <a:cubicBezTo>
                    <a:pt x="487" y="486"/>
                    <a:pt x="584" y="486"/>
                    <a:pt x="648" y="454"/>
                  </a:cubicBezTo>
                  <a:cubicBezTo>
                    <a:pt x="713" y="422"/>
                    <a:pt x="778" y="389"/>
                    <a:pt x="843" y="324"/>
                  </a:cubicBezTo>
                  <a:cubicBezTo>
                    <a:pt x="908" y="292"/>
                    <a:pt x="940" y="227"/>
                    <a:pt x="972" y="162"/>
                  </a:cubicBezTo>
                  <a:lnTo>
                    <a:pt x="972" y="162"/>
                  </a:lnTo>
                  <a:lnTo>
                    <a:pt x="908" y="195"/>
                  </a:lnTo>
                  <a:lnTo>
                    <a:pt x="778" y="195"/>
                  </a:lnTo>
                  <a:cubicBezTo>
                    <a:pt x="648" y="227"/>
                    <a:pt x="551" y="260"/>
                    <a:pt x="422" y="260"/>
                  </a:cubicBezTo>
                  <a:cubicBezTo>
                    <a:pt x="325" y="260"/>
                    <a:pt x="195" y="227"/>
                    <a:pt x="130" y="130"/>
                  </a:cubicBezTo>
                  <a:lnTo>
                    <a:pt x="33" y="65"/>
                  </a:lnTo>
                  <a:lnTo>
                    <a:pt x="1" y="1"/>
                  </a:lnTo>
                  <a:close/>
                </a:path>
              </a:pathLst>
            </a:custGeom>
            <a:solidFill>
              <a:srgbClr val="709449"/>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17" name="Google Shape;1517;p47"/>
            <p:cNvSpPr/>
            <p:nvPr/>
          </p:nvSpPr>
          <p:spPr>
            <a:xfrm>
              <a:off x="1611410" y="2858130"/>
              <a:ext cx="30883" cy="21724"/>
            </a:xfrm>
            <a:custGeom>
              <a:avLst/>
              <a:gdLst/>
              <a:ahLst/>
              <a:cxnLst/>
              <a:rect l="l" t="t" r="r" b="b"/>
              <a:pathLst>
                <a:path w="1750" h="1231" extrusionOk="0">
                  <a:moveTo>
                    <a:pt x="130" y="0"/>
                  </a:moveTo>
                  <a:lnTo>
                    <a:pt x="66" y="130"/>
                  </a:lnTo>
                  <a:cubicBezTo>
                    <a:pt x="33" y="162"/>
                    <a:pt x="33" y="195"/>
                    <a:pt x="1" y="227"/>
                  </a:cubicBezTo>
                  <a:cubicBezTo>
                    <a:pt x="1" y="259"/>
                    <a:pt x="1" y="324"/>
                    <a:pt x="1" y="357"/>
                  </a:cubicBezTo>
                  <a:cubicBezTo>
                    <a:pt x="1" y="421"/>
                    <a:pt x="33" y="454"/>
                    <a:pt x="33" y="518"/>
                  </a:cubicBezTo>
                  <a:cubicBezTo>
                    <a:pt x="66" y="551"/>
                    <a:pt x="98" y="583"/>
                    <a:pt x="130" y="616"/>
                  </a:cubicBezTo>
                  <a:cubicBezTo>
                    <a:pt x="195" y="648"/>
                    <a:pt x="227" y="680"/>
                    <a:pt x="260" y="680"/>
                  </a:cubicBezTo>
                  <a:cubicBezTo>
                    <a:pt x="325" y="713"/>
                    <a:pt x="357" y="713"/>
                    <a:pt x="422" y="713"/>
                  </a:cubicBezTo>
                  <a:lnTo>
                    <a:pt x="454" y="713"/>
                  </a:lnTo>
                  <a:cubicBezTo>
                    <a:pt x="475" y="759"/>
                    <a:pt x="497" y="809"/>
                    <a:pt x="519" y="875"/>
                  </a:cubicBezTo>
                  <a:cubicBezTo>
                    <a:pt x="519" y="907"/>
                    <a:pt x="551" y="939"/>
                    <a:pt x="584" y="972"/>
                  </a:cubicBezTo>
                  <a:cubicBezTo>
                    <a:pt x="616" y="1004"/>
                    <a:pt x="681" y="1037"/>
                    <a:pt x="713" y="1069"/>
                  </a:cubicBezTo>
                  <a:lnTo>
                    <a:pt x="908" y="1069"/>
                  </a:lnTo>
                  <a:cubicBezTo>
                    <a:pt x="940" y="1037"/>
                    <a:pt x="972" y="1004"/>
                    <a:pt x="1005" y="972"/>
                  </a:cubicBezTo>
                  <a:cubicBezTo>
                    <a:pt x="1006" y="971"/>
                    <a:pt x="1006" y="971"/>
                    <a:pt x="1007" y="971"/>
                  </a:cubicBezTo>
                  <a:lnTo>
                    <a:pt x="1007" y="971"/>
                  </a:lnTo>
                  <a:cubicBezTo>
                    <a:pt x="1015" y="1015"/>
                    <a:pt x="1037" y="1042"/>
                    <a:pt x="1037" y="1069"/>
                  </a:cubicBezTo>
                  <a:cubicBezTo>
                    <a:pt x="1069" y="1101"/>
                    <a:pt x="1102" y="1134"/>
                    <a:pt x="1134" y="1166"/>
                  </a:cubicBezTo>
                  <a:lnTo>
                    <a:pt x="1167" y="1199"/>
                  </a:lnTo>
                  <a:lnTo>
                    <a:pt x="1264" y="1231"/>
                  </a:lnTo>
                  <a:lnTo>
                    <a:pt x="1393" y="1231"/>
                  </a:lnTo>
                  <a:cubicBezTo>
                    <a:pt x="1458" y="1231"/>
                    <a:pt x="1490" y="1199"/>
                    <a:pt x="1523" y="1166"/>
                  </a:cubicBezTo>
                  <a:cubicBezTo>
                    <a:pt x="1555" y="1134"/>
                    <a:pt x="1555" y="1101"/>
                    <a:pt x="1588" y="1069"/>
                  </a:cubicBezTo>
                  <a:cubicBezTo>
                    <a:pt x="1620" y="1004"/>
                    <a:pt x="1652" y="972"/>
                    <a:pt x="1685" y="907"/>
                  </a:cubicBezTo>
                  <a:cubicBezTo>
                    <a:pt x="1717" y="842"/>
                    <a:pt x="1717" y="745"/>
                    <a:pt x="1717" y="680"/>
                  </a:cubicBezTo>
                  <a:cubicBezTo>
                    <a:pt x="1749" y="616"/>
                    <a:pt x="1749" y="551"/>
                    <a:pt x="1717" y="486"/>
                  </a:cubicBezTo>
                  <a:cubicBezTo>
                    <a:pt x="1717" y="454"/>
                    <a:pt x="1717" y="421"/>
                    <a:pt x="1717" y="389"/>
                  </a:cubicBezTo>
                  <a:lnTo>
                    <a:pt x="1685" y="324"/>
                  </a:lnTo>
                  <a:cubicBezTo>
                    <a:pt x="1685" y="357"/>
                    <a:pt x="1685" y="421"/>
                    <a:pt x="1685" y="454"/>
                  </a:cubicBezTo>
                  <a:cubicBezTo>
                    <a:pt x="1652" y="518"/>
                    <a:pt x="1652" y="583"/>
                    <a:pt x="1620" y="648"/>
                  </a:cubicBezTo>
                  <a:cubicBezTo>
                    <a:pt x="1588" y="745"/>
                    <a:pt x="1523" y="842"/>
                    <a:pt x="1458" y="939"/>
                  </a:cubicBezTo>
                  <a:cubicBezTo>
                    <a:pt x="1426" y="939"/>
                    <a:pt x="1426" y="972"/>
                    <a:pt x="1393" y="972"/>
                  </a:cubicBezTo>
                  <a:cubicBezTo>
                    <a:pt x="1393" y="1004"/>
                    <a:pt x="1361" y="1004"/>
                    <a:pt x="1361" y="1004"/>
                  </a:cubicBezTo>
                  <a:lnTo>
                    <a:pt x="1296" y="1004"/>
                  </a:lnTo>
                  <a:cubicBezTo>
                    <a:pt x="1264" y="1004"/>
                    <a:pt x="1264" y="939"/>
                    <a:pt x="1264" y="939"/>
                  </a:cubicBezTo>
                  <a:cubicBezTo>
                    <a:pt x="1264" y="939"/>
                    <a:pt x="1264" y="907"/>
                    <a:pt x="1264" y="875"/>
                  </a:cubicBezTo>
                  <a:cubicBezTo>
                    <a:pt x="1231" y="842"/>
                    <a:pt x="1231" y="778"/>
                    <a:pt x="1231" y="713"/>
                  </a:cubicBezTo>
                  <a:cubicBezTo>
                    <a:pt x="1199" y="680"/>
                    <a:pt x="1199" y="648"/>
                    <a:pt x="1167" y="648"/>
                  </a:cubicBezTo>
                  <a:cubicBezTo>
                    <a:pt x="1140" y="635"/>
                    <a:pt x="1113" y="627"/>
                    <a:pt x="1088" y="627"/>
                  </a:cubicBezTo>
                  <a:cubicBezTo>
                    <a:pt x="1054" y="627"/>
                    <a:pt x="1024" y="642"/>
                    <a:pt x="1005" y="680"/>
                  </a:cubicBezTo>
                  <a:cubicBezTo>
                    <a:pt x="988" y="697"/>
                    <a:pt x="971" y="723"/>
                    <a:pt x="954" y="749"/>
                  </a:cubicBezTo>
                  <a:lnTo>
                    <a:pt x="954" y="749"/>
                  </a:lnTo>
                  <a:lnTo>
                    <a:pt x="940" y="745"/>
                  </a:lnTo>
                  <a:lnTo>
                    <a:pt x="940" y="745"/>
                  </a:lnTo>
                  <a:cubicBezTo>
                    <a:pt x="942" y="750"/>
                    <a:pt x="945" y="755"/>
                    <a:pt x="947" y="759"/>
                  </a:cubicBezTo>
                  <a:lnTo>
                    <a:pt x="947" y="759"/>
                  </a:lnTo>
                  <a:cubicBezTo>
                    <a:pt x="934" y="779"/>
                    <a:pt x="921" y="797"/>
                    <a:pt x="908" y="810"/>
                  </a:cubicBezTo>
                  <a:cubicBezTo>
                    <a:pt x="843" y="842"/>
                    <a:pt x="810" y="842"/>
                    <a:pt x="810" y="842"/>
                  </a:cubicBezTo>
                  <a:cubicBezTo>
                    <a:pt x="778" y="842"/>
                    <a:pt x="746" y="810"/>
                    <a:pt x="746" y="778"/>
                  </a:cubicBezTo>
                  <a:cubicBezTo>
                    <a:pt x="713" y="713"/>
                    <a:pt x="681" y="680"/>
                    <a:pt x="648" y="616"/>
                  </a:cubicBezTo>
                  <a:cubicBezTo>
                    <a:pt x="648" y="568"/>
                    <a:pt x="614" y="538"/>
                    <a:pt x="582" y="538"/>
                  </a:cubicBezTo>
                  <a:cubicBezTo>
                    <a:pt x="571" y="538"/>
                    <a:pt x="560" y="542"/>
                    <a:pt x="551" y="551"/>
                  </a:cubicBezTo>
                  <a:lnTo>
                    <a:pt x="357" y="551"/>
                  </a:lnTo>
                  <a:cubicBezTo>
                    <a:pt x="325" y="551"/>
                    <a:pt x="292" y="518"/>
                    <a:pt x="260" y="518"/>
                  </a:cubicBezTo>
                  <a:cubicBezTo>
                    <a:pt x="227" y="518"/>
                    <a:pt x="227" y="486"/>
                    <a:pt x="227" y="486"/>
                  </a:cubicBezTo>
                  <a:lnTo>
                    <a:pt x="195" y="454"/>
                  </a:lnTo>
                  <a:cubicBezTo>
                    <a:pt x="163" y="421"/>
                    <a:pt x="130" y="421"/>
                    <a:pt x="130" y="389"/>
                  </a:cubicBezTo>
                  <a:cubicBezTo>
                    <a:pt x="130" y="357"/>
                    <a:pt x="130" y="292"/>
                    <a:pt x="130" y="259"/>
                  </a:cubicBezTo>
                  <a:cubicBezTo>
                    <a:pt x="130" y="227"/>
                    <a:pt x="130" y="195"/>
                    <a:pt x="130" y="162"/>
                  </a:cubicBezTo>
                  <a:lnTo>
                    <a:pt x="130" y="0"/>
                  </a:lnTo>
                  <a:close/>
                </a:path>
              </a:pathLst>
            </a:custGeom>
            <a:solidFill>
              <a:srgbClr val="709449"/>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18" name="Google Shape;1518;p47"/>
            <p:cNvSpPr/>
            <p:nvPr/>
          </p:nvSpPr>
          <p:spPr>
            <a:xfrm>
              <a:off x="1633698" y="3111284"/>
              <a:ext cx="27460" cy="24036"/>
            </a:xfrm>
            <a:custGeom>
              <a:avLst/>
              <a:gdLst/>
              <a:ahLst/>
              <a:cxnLst/>
              <a:rect l="l" t="t" r="r" b="b"/>
              <a:pathLst>
                <a:path w="1556" h="1362" extrusionOk="0">
                  <a:moveTo>
                    <a:pt x="1490" y="1"/>
                  </a:moveTo>
                  <a:cubicBezTo>
                    <a:pt x="1490" y="131"/>
                    <a:pt x="1490" y="260"/>
                    <a:pt x="1426" y="390"/>
                  </a:cubicBezTo>
                  <a:cubicBezTo>
                    <a:pt x="1426" y="454"/>
                    <a:pt x="1393" y="519"/>
                    <a:pt x="1361" y="551"/>
                  </a:cubicBezTo>
                  <a:cubicBezTo>
                    <a:pt x="1328" y="616"/>
                    <a:pt x="1296" y="649"/>
                    <a:pt x="1264" y="713"/>
                  </a:cubicBezTo>
                  <a:cubicBezTo>
                    <a:pt x="1231" y="713"/>
                    <a:pt x="1231" y="746"/>
                    <a:pt x="1199" y="746"/>
                  </a:cubicBezTo>
                  <a:cubicBezTo>
                    <a:pt x="1167" y="778"/>
                    <a:pt x="1167" y="778"/>
                    <a:pt x="1134" y="778"/>
                  </a:cubicBezTo>
                  <a:lnTo>
                    <a:pt x="972" y="778"/>
                  </a:lnTo>
                  <a:cubicBezTo>
                    <a:pt x="940" y="746"/>
                    <a:pt x="907" y="746"/>
                    <a:pt x="907" y="713"/>
                  </a:cubicBezTo>
                  <a:cubicBezTo>
                    <a:pt x="875" y="681"/>
                    <a:pt x="843" y="649"/>
                    <a:pt x="810" y="584"/>
                  </a:cubicBezTo>
                  <a:cubicBezTo>
                    <a:pt x="778" y="551"/>
                    <a:pt x="746" y="551"/>
                    <a:pt x="681" y="551"/>
                  </a:cubicBezTo>
                  <a:cubicBezTo>
                    <a:pt x="616" y="551"/>
                    <a:pt x="584" y="616"/>
                    <a:pt x="584" y="681"/>
                  </a:cubicBezTo>
                  <a:cubicBezTo>
                    <a:pt x="590" y="700"/>
                    <a:pt x="595" y="720"/>
                    <a:pt x="599" y="739"/>
                  </a:cubicBezTo>
                  <a:lnTo>
                    <a:pt x="599" y="739"/>
                  </a:lnTo>
                  <a:lnTo>
                    <a:pt x="584" y="746"/>
                  </a:lnTo>
                  <a:cubicBezTo>
                    <a:pt x="590" y="749"/>
                    <a:pt x="596" y="753"/>
                    <a:pt x="602" y="757"/>
                  </a:cubicBezTo>
                  <a:lnTo>
                    <a:pt x="602" y="757"/>
                  </a:lnTo>
                  <a:cubicBezTo>
                    <a:pt x="614" y="829"/>
                    <a:pt x="608" y="900"/>
                    <a:pt x="584" y="972"/>
                  </a:cubicBezTo>
                  <a:cubicBezTo>
                    <a:pt x="584" y="1037"/>
                    <a:pt x="584" y="1070"/>
                    <a:pt x="551" y="1102"/>
                  </a:cubicBezTo>
                  <a:cubicBezTo>
                    <a:pt x="519" y="1134"/>
                    <a:pt x="519" y="1167"/>
                    <a:pt x="486" y="1167"/>
                  </a:cubicBezTo>
                  <a:lnTo>
                    <a:pt x="292" y="1167"/>
                  </a:lnTo>
                  <a:cubicBezTo>
                    <a:pt x="260" y="1134"/>
                    <a:pt x="260" y="1134"/>
                    <a:pt x="227" y="1102"/>
                  </a:cubicBezTo>
                  <a:cubicBezTo>
                    <a:pt x="195" y="1102"/>
                    <a:pt x="195" y="1070"/>
                    <a:pt x="163" y="1070"/>
                  </a:cubicBezTo>
                  <a:cubicBezTo>
                    <a:pt x="163" y="1037"/>
                    <a:pt x="130" y="1037"/>
                    <a:pt x="98" y="1005"/>
                  </a:cubicBezTo>
                  <a:cubicBezTo>
                    <a:pt x="66" y="972"/>
                    <a:pt x="33" y="940"/>
                    <a:pt x="1" y="875"/>
                  </a:cubicBezTo>
                  <a:lnTo>
                    <a:pt x="1" y="875"/>
                  </a:lnTo>
                  <a:cubicBezTo>
                    <a:pt x="1" y="940"/>
                    <a:pt x="33" y="1005"/>
                    <a:pt x="66" y="1037"/>
                  </a:cubicBezTo>
                  <a:cubicBezTo>
                    <a:pt x="66" y="1070"/>
                    <a:pt x="98" y="1102"/>
                    <a:pt x="98" y="1134"/>
                  </a:cubicBezTo>
                  <a:cubicBezTo>
                    <a:pt x="130" y="1134"/>
                    <a:pt x="130" y="1167"/>
                    <a:pt x="163" y="1199"/>
                  </a:cubicBezTo>
                  <a:cubicBezTo>
                    <a:pt x="195" y="1232"/>
                    <a:pt x="260" y="1296"/>
                    <a:pt x="325" y="1329"/>
                  </a:cubicBezTo>
                  <a:cubicBezTo>
                    <a:pt x="357" y="1329"/>
                    <a:pt x="389" y="1329"/>
                    <a:pt x="422" y="1361"/>
                  </a:cubicBezTo>
                  <a:lnTo>
                    <a:pt x="519" y="1361"/>
                  </a:lnTo>
                  <a:cubicBezTo>
                    <a:pt x="616" y="1329"/>
                    <a:pt x="681" y="1296"/>
                    <a:pt x="713" y="1232"/>
                  </a:cubicBezTo>
                  <a:cubicBezTo>
                    <a:pt x="746" y="1167"/>
                    <a:pt x="778" y="1102"/>
                    <a:pt x="810" y="1037"/>
                  </a:cubicBezTo>
                  <a:cubicBezTo>
                    <a:pt x="817" y="1011"/>
                    <a:pt x="822" y="985"/>
                    <a:pt x="826" y="958"/>
                  </a:cubicBezTo>
                  <a:lnTo>
                    <a:pt x="826" y="958"/>
                  </a:lnTo>
                  <a:cubicBezTo>
                    <a:pt x="832" y="962"/>
                    <a:pt x="837" y="967"/>
                    <a:pt x="843" y="972"/>
                  </a:cubicBezTo>
                  <a:cubicBezTo>
                    <a:pt x="875" y="1005"/>
                    <a:pt x="907" y="1005"/>
                    <a:pt x="972" y="1005"/>
                  </a:cubicBezTo>
                  <a:cubicBezTo>
                    <a:pt x="991" y="1014"/>
                    <a:pt x="1013" y="1018"/>
                    <a:pt x="1037" y="1018"/>
                  </a:cubicBezTo>
                  <a:cubicBezTo>
                    <a:pt x="1094" y="1018"/>
                    <a:pt x="1163" y="995"/>
                    <a:pt x="1231" y="972"/>
                  </a:cubicBezTo>
                  <a:cubicBezTo>
                    <a:pt x="1264" y="940"/>
                    <a:pt x="1296" y="940"/>
                    <a:pt x="1328" y="908"/>
                  </a:cubicBezTo>
                  <a:cubicBezTo>
                    <a:pt x="1361" y="875"/>
                    <a:pt x="1361" y="843"/>
                    <a:pt x="1393" y="811"/>
                  </a:cubicBezTo>
                  <a:cubicBezTo>
                    <a:pt x="1490" y="681"/>
                    <a:pt x="1523" y="551"/>
                    <a:pt x="1555" y="422"/>
                  </a:cubicBezTo>
                  <a:cubicBezTo>
                    <a:pt x="1555" y="357"/>
                    <a:pt x="1555" y="260"/>
                    <a:pt x="1555" y="195"/>
                  </a:cubicBezTo>
                  <a:cubicBezTo>
                    <a:pt x="1555" y="131"/>
                    <a:pt x="1523" y="66"/>
                    <a:pt x="1490" y="1"/>
                  </a:cubicBezTo>
                  <a:close/>
                </a:path>
              </a:pathLst>
            </a:custGeom>
            <a:solidFill>
              <a:srgbClr val="709449"/>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30" name="Google Shape;1530;p47"/>
            <p:cNvSpPr/>
            <p:nvPr/>
          </p:nvSpPr>
          <p:spPr>
            <a:xfrm>
              <a:off x="2366334" y="4923452"/>
              <a:ext cx="58890" cy="16006"/>
            </a:xfrm>
            <a:custGeom>
              <a:avLst/>
              <a:gdLst/>
              <a:ahLst/>
              <a:cxnLst/>
              <a:rect l="l" t="t" r="r" b="b"/>
              <a:pathLst>
                <a:path w="3337" h="907" extrusionOk="0">
                  <a:moveTo>
                    <a:pt x="3336" y="454"/>
                  </a:moveTo>
                  <a:cubicBezTo>
                    <a:pt x="3336" y="713"/>
                    <a:pt x="2591" y="907"/>
                    <a:pt x="1685" y="907"/>
                  </a:cubicBezTo>
                  <a:cubicBezTo>
                    <a:pt x="745" y="907"/>
                    <a:pt x="1" y="713"/>
                    <a:pt x="1" y="454"/>
                  </a:cubicBezTo>
                  <a:cubicBezTo>
                    <a:pt x="1" y="195"/>
                    <a:pt x="745" y="0"/>
                    <a:pt x="1685" y="0"/>
                  </a:cubicBezTo>
                  <a:cubicBezTo>
                    <a:pt x="2591" y="0"/>
                    <a:pt x="3336" y="195"/>
                    <a:pt x="3336" y="454"/>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33" name="Google Shape;1533;p47"/>
            <p:cNvSpPr/>
            <p:nvPr/>
          </p:nvSpPr>
          <p:spPr>
            <a:xfrm>
              <a:off x="2366334" y="4618856"/>
              <a:ext cx="58890" cy="16006"/>
            </a:xfrm>
            <a:custGeom>
              <a:avLst/>
              <a:gdLst/>
              <a:ahLst/>
              <a:cxnLst/>
              <a:rect l="l" t="t" r="r" b="b"/>
              <a:pathLst>
                <a:path w="3337" h="907" extrusionOk="0">
                  <a:moveTo>
                    <a:pt x="3336" y="454"/>
                  </a:moveTo>
                  <a:cubicBezTo>
                    <a:pt x="3336" y="713"/>
                    <a:pt x="2591" y="907"/>
                    <a:pt x="1685" y="907"/>
                  </a:cubicBezTo>
                  <a:cubicBezTo>
                    <a:pt x="745" y="907"/>
                    <a:pt x="1" y="713"/>
                    <a:pt x="1" y="454"/>
                  </a:cubicBezTo>
                  <a:cubicBezTo>
                    <a:pt x="1" y="194"/>
                    <a:pt x="745" y="0"/>
                    <a:pt x="1685" y="0"/>
                  </a:cubicBezTo>
                  <a:cubicBezTo>
                    <a:pt x="2591" y="0"/>
                    <a:pt x="3336" y="194"/>
                    <a:pt x="3336" y="454"/>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34" name="Google Shape;1534;p47"/>
            <p:cNvSpPr/>
            <p:nvPr/>
          </p:nvSpPr>
          <p:spPr>
            <a:xfrm>
              <a:off x="2466925" y="4634845"/>
              <a:ext cx="34307" cy="16589"/>
            </a:xfrm>
            <a:custGeom>
              <a:avLst/>
              <a:gdLst/>
              <a:ahLst/>
              <a:cxnLst/>
              <a:rect l="l" t="t" r="r" b="b"/>
              <a:pathLst>
                <a:path w="1944" h="940" extrusionOk="0">
                  <a:moveTo>
                    <a:pt x="1943" y="454"/>
                  </a:moveTo>
                  <a:cubicBezTo>
                    <a:pt x="1943" y="713"/>
                    <a:pt x="1522" y="940"/>
                    <a:pt x="972" y="940"/>
                  </a:cubicBezTo>
                  <a:cubicBezTo>
                    <a:pt x="453" y="940"/>
                    <a:pt x="0" y="713"/>
                    <a:pt x="0" y="454"/>
                  </a:cubicBezTo>
                  <a:cubicBezTo>
                    <a:pt x="0" y="228"/>
                    <a:pt x="453" y="1"/>
                    <a:pt x="972" y="1"/>
                  </a:cubicBezTo>
                  <a:cubicBezTo>
                    <a:pt x="1522" y="1"/>
                    <a:pt x="1943" y="228"/>
                    <a:pt x="1943" y="454"/>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35" name="Google Shape;1535;p47"/>
            <p:cNvSpPr/>
            <p:nvPr/>
          </p:nvSpPr>
          <p:spPr>
            <a:xfrm>
              <a:off x="2324616" y="4702858"/>
              <a:ext cx="71455" cy="18300"/>
            </a:xfrm>
            <a:custGeom>
              <a:avLst/>
              <a:gdLst/>
              <a:ahLst/>
              <a:cxnLst/>
              <a:rect l="l" t="t" r="r" b="b"/>
              <a:pathLst>
                <a:path w="4049" h="1037" extrusionOk="0">
                  <a:moveTo>
                    <a:pt x="4049" y="519"/>
                  </a:moveTo>
                  <a:cubicBezTo>
                    <a:pt x="4049" y="810"/>
                    <a:pt x="3142" y="1037"/>
                    <a:pt x="2008" y="1037"/>
                  </a:cubicBezTo>
                  <a:cubicBezTo>
                    <a:pt x="907" y="1037"/>
                    <a:pt x="1" y="810"/>
                    <a:pt x="1" y="519"/>
                  </a:cubicBezTo>
                  <a:cubicBezTo>
                    <a:pt x="1" y="227"/>
                    <a:pt x="907" y="0"/>
                    <a:pt x="2008" y="0"/>
                  </a:cubicBezTo>
                  <a:cubicBezTo>
                    <a:pt x="3142" y="0"/>
                    <a:pt x="4049" y="227"/>
                    <a:pt x="4049" y="519"/>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36" name="Google Shape;1536;p47"/>
            <p:cNvSpPr/>
            <p:nvPr/>
          </p:nvSpPr>
          <p:spPr>
            <a:xfrm>
              <a:off x="2898389" y="4706864"/>
              <a:ext cx="57160" cy="10306"/>
            </a:xfrm>
            <a:custGeom>
              <a:avLst/>
              <a:gdLst/>
              <a:ahLst/>
              <a:cxnLst/>
              <a:rect l="l" t="t" r="r" b="b"/>
              <a:pathLst>
                <a:path w="3239" h="584" extrusionOk="0">
                  <a:moveTo>
                    <a:pt x="3238" y="292"/>
                  </a:moveTo>
                  <a:cubicBezTo>
                    <a:pt x="3238" y="454"/>
                    <a:pt x="2526" y="583"/>
                    <a:pt x="1619" y="583"/>
                  </a:cubicBezTo>
                  <a:cubicBezTo>
                    <a:pt x="713" y="583"/>
                    <a:pt x="0" y="454"/>
                    <a:pt x="0" y="292"/>
                  </a:cubicBezTo>
                  <a:cubicBezTo>
                    <a:pt x="0" y="130"/>
                    <a:pt x="713" y="0"/>
                    <a:pt x="1619" y="0"/>
                  </a:cubicBezTo>
                  <a:cubicBezTo>
                    <a:pt x="2526" y="0"/>
                    <a:pt x="3238" y="130"/>
                    <a:pt x="3238" y="292"/>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37" name="Google Shape;1537;p47"/>
            <p:cNvSpPr/>
            <p:nvPr/>
          </p:nvSpPr>
          <p:spPr>
            <a:xfrm>
              <a:off x="2832087" y="4736583"/>
              <a:ext cx="33742" cy="16006"/>
            </a:xfrm>
            <a:custGeom>
              <a:avLst/>
              <a:gdLst/>
              <a:ahLst/>
              <a:cxnLst/>
              <a:rect l="l" t="t" r="r" b="b"/>
              <a:pathLst>
                <a:path w="1912" h="907" extrusionOk="0">
                  <a:moveTo>
                    <a:pt x="1911" y="453"/>
                  </a:moveTo>
                  <a:cubicBezTo>
                    <a:pt x="1911" y="712"/>
                    <a:pt x="1490" y="907"/>
                    <a:pt x="972" y="907"/>
                  </a:cubicBezTo>
                  <a:cubicBezTo>
                    <a:pt x="422" y="907"/>
                    <a:pt x="1" y="712"/>
                    <a:pt x="1" y="453"/>
                  </a:cubicBezTo>
                  <a:cubicBezTo>
                    <a:pt x="1" y="194"/>
                    <a:pt x="422" y="0"/>
                    <a:pt x="972" y="0"/>
                  </a:cubicBezTo>
                  <a:cubicBezTo>
                    <a:pt x="1490" y="0"/>
                    <a:pt x="1911" y="194"/>
                    <a:pt x="1911" y="453"/>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38" name="Google Shape;1538;p47"/>
            <p:cNvSpPr/>
            <p:nvPr/>
          </p:nvSpPr>
          <p:spPr>
            <a:xfrm>
              <a:off x="2955531" y="4750295"/>
              <a:ext cx="43448" cy="4588"/>
            </a:xfrm>
            <a:custGeom>
              <a:avLst/>
              <a:gdLst/>
              <a:ahLst/>
              <a:cxnLst/>
              <a:rect l="l" t="t" r="r" b="b"/>
              <a:pathLst>
                <a:path w="2462" h="260" extrusionOk="0">
                  <a:moveTo>
                    <a:pt x="2462" y="130"/>
                  </a:moveTo>
                  <a:cubicBezTo>
                    <a:pt x="2462" y="195"/>
                    <a:pt x="1911" y="259"/>
                    <a:pt x="1231" y="259"/>
                  </a:cubicBezTo>
                  <a:cubicBezTo>
                    <a:pt x="551" y="259"/>
                    <a:pt x="0" y="195"/>
                    <a:pt x="0" y="130"/>
                  </a:cubicBezTo>
                  <a:cubicBezTo>
                    <a:pt x="0" y="65"/>
                    <a:pt x="551" y="0"/>
                    <a:pt x="1231" y="0"/>
                  </a:cubicBezTo>
                  <a:cubicBezTo>
                    <a:pt x="1911" y="0"/>
                    <a:pt x="2462" y="65"/>
                    <a:pt x="2462" y="130"/>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39" name="Google Shape;1539;p47"/>
            <p:cNvSpPr/>
            <p:nvPr/>
          </p:nvSpPr>
          <p:spPr>
            <a:xfrm>
              <a:off x="1602851" y="4553137"/>
              <a:ext cx="58307" cy="16006"/>
            </a:xfrm>
            <a:custGeom>
              <a:avLst/>
              <a:gdLst/>
              <a:ahLst/>
              <a:cxnLst/>
              <a:rect l="l" t="t" r="r" b="b"/>
              <a:pathLst>
                <a:path w="3304" h="907" extrusionOk="0">
                  <a:moveTo>
                    <a:pt x="3303" y="454"/>
                  </a:moveTo>
                  <a:cubicBezTo>
                    <a:pt x="3303" y="713"/>
                    <a:pt x="2558" y="907"/>
                    <a:pt x="1652" y="907"/>
                  </a:cubicBezTo>
                  <a:cubicBezTo>
                    <a:pt x="745" y="907"/>
                    <a:pt x="0" y="713"/>
                    <a:pt x="0" y="454"/>
                  </a:cubicBezTo>
                  <a:cubicBezTo>
                    <a:pt x="0" y="194"/>
                    <a:pt x="745" y="0"/>
                    <a:pt x="1652" y="0"/>
                  </a:cubicBezTo>
                  <a:cubicBezTo>
                    <a:pt x="2558" y="0"/>
                    <a:pt x="3303" y="194"/>
                    <a:pt x="3303" y="454"/>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41" name="Google Shape;1541;p47"/>
            <p:cNvSpPr/>
            <p:nvPr/>
          </p:nvSpPr>
          <p:spPr>
            <a:xfrm>
              <a:off x="1629128" y="4615415"/>
              <a:ext cx="71455" cy="18318"/>
            </a:xfrm>
            <a:custGeom>
              <a:avLst/>
              <a:gdLst/>
              <a:ahLst/>
              <a:cxnLst/>
              <a:rect l="l" t="t" r="r" b="b"/>
              <a:pathLst>
                <a:path w="4049" h="1038" extrusionOk="0">
                  <a:moveTo>
                    <a:pt x="4049" y="519"/>
                  </a:moveTo>
                  <a:cubicBezTo>
                    <a:pt x="4049" y="810"/>
                    <a:pt x="3142" y="1037"/>
                    <a:pt x="2008" y="1037"/>
                  </a:cubicBezTo>
                  <a:cubicBezTo>
                    <a:pt x="907" y="1037"/>
                    <a:pt x="1" y="810"/>
                    <a:pt x="1" y="519"/>
                  </a:cubicBezTo>
                  <a:cubicBezTo>
                    <a:pt x="1" y="228"/>
                    <a:pt x="907" y="1"/>
                    <a:pt x="2008" y="1"/>
                  </a:cubicBezTo>
                  <a:cubicBezTo>
                    <a:pt x="3142" y="1"/>
                    <a:pt x="4049" y="228"/>
                    <a:pt x="4049" y="519"/>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42" name="Google Shape;1542;p47"/>
            <p:cNvSpPr/>
            <p:nvPr/>
          </p:nvSpPr>
          <p:spPr>
            <a:xfrm>
              <a:off x="1781143" y="4888016"/>
              <a:ext cx="33160" cy="9741"/>
            </a:xfrm>
            <a:custGeom>
              <a:avLst/>
              <a:gdLst/>
              <a:ahLst/>
              <a:cxnLst/>
              <a:rect l="l" t="t" r="r" b="b"/>
              <a:pathLst>
                <a:path w="1879" h="552" extrusionOk="0">
                  <a:moveTo>
                    <a:pt x="1879" y="260"/>
                  </a:moveTo>
                  <a:cubicBezTo>
                    <a:pt x="1879" y="422"/>
                    <a:pt x="1458" y="551"/>
                    <a:pt x="940" y="551"/>
                  </a:cubicBezTo>
                  <a:cubicBezTo>
                    <a:pt x="422" y="551"/>
                    <a:pt x="1" y="422"/>
                    <a:pt x="1" y="260"/>
                  </a:cubicBezTo>
                  <a:cubicBezTo>
                    <a:pt x="1" y="98"/>
                    <a:pt x="422" y="1"/>
                    <a:pt x="940" y="1"/>
                  </a:cubicBezTo>
                  <a:cubicBezTo>
                    <a:pt x="1458" y="1"/>
                    <a:pt x="1879" y="98"/>
                    <a:pt x="1879" y="260"/>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43" name="Google Shape;1543;p47"/>
            <p:cNvSpPr/>
            <p:nvPr/>
          </p:nvSpPr>
          <p:spPr>
            <a:xfrm>
              <a:off x="1839998" y="4897157"/>
              <a:ext cx="61749" cy="26312"/>
            </a:xfrm>
            <a:custGeom>
              <a:avLst/>
              <a:gdLst/>
              <a:ahLst/>
              <a:cxnLst/>
              <a:rect l="l" t="t" r="r" b="b"/>
              <a:pathLst>
                <a:path w="3499" h="1491" extrusionOk="0">
                  <a:moveTo>
                    <a:pt x="3498" y="745"/>
                  </a:moveTo>
                  <a:cubicBezTo>
                    <a:pt x="3498" y="1166"/>
                    <a:pt x="2721" y="1490"/>
                    <a:pt x="1750" y="1490"/>
                  </a:cubicBezTo>
                  <a:cubicBezTo>
                    <a:pt x="778" y="1490"/>
                    <a:pt x="1" y="1166"/>
                    <a:pt x="1" y="745"/>
                  </a:cubicBezTo>
                  <a:cubicBezTo>
                    <a:pt x="1" y="357"/>
                    <a:pt x="778" y="1"/>
                    <a:pt x="1750" y="1"/>
                  </a:cubicBezTo>
                  <a:cubicBezTo>
                    <a:pt x="2721" y="1"/>
                    <a:pt x="3498" y="357"/>
                    <a:pt x="3498" y="745"/>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44" name="Google Shape;1544;p47"/>
            <p:cNvSpPr/>
            <p:nvPr/>
          </p:nvSpPr>
          <p:spPr>
            <a:xfrm>
              <a:off x="1804579" y="4936017"/>
              <a:ext cx="21724" cy="6883"/>
            </a:xfrm>
            <a:custGeom>
              <a:avLst/>
              <a:gdLst/>
              <a:ahLst/>
              <a:cxnLst/>
              <a:rect l="l" t="t" r="r" b="b"/>
              <a:pathLst>
                <a:path w="1231" h="390" extrusionOk="0">
                  <a:moveTo>
                    <a:pt x="1231" y="195"/>
                  </a:moveTo>
                  <a:cubicBezTo>
                    <a:pt x="1231" y="292"/>
                    <a:pt x="972" y="389"/>
                    <a:pt x="616" y="389"/>
                  </a:cubicBezTo>
                  <a:cubicBezTo>
                    <a:pt x="259" y="389"/>
                    <a:pt x="0" y="292"/>
                    <a:pt x="0" y="195"/>
                  </a:cubicBezTo>
                  <a:cubicBezTo>
                    <a:pt x="0" y="98"/>
                    <a:pt x="259" y="1"/>
                    <a:pt x="616" y="1"/>
                  </a:cubicBezTo>
                  <a:cubicBezTo>
                    <a:pt x="972" y="1"/>
                    <a:pt x="1231" y="98"/>
                    <a:pt x="1231" y="195"/>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46" name="Google Shape;1546;p47"/>
            <p:cNvSpPr/>
            <p:nvPr/>
          </p:nvSpPr>
          <p:spPr>
            <a:xfrm>
              <a:off x="1394257" y="4718282"/>
              <a:ext cx="57160" cy="10306"/>
            </a:xfrm>
            <a:custGeom>
              <a:avLst/>
              <a:gdLst/>
              <a:ahLst/>
              <a:cxnLst/>
              <a:rect l="l" t="t" r="r" b="b"/>
              <a:pathLst>
                <a:path w="3239" h="584" extrusionOk="0">
                  <a:moveTo>
                    <a:pt x="3239" y="292"/>
                  </a:moveTo>
                  <a:cubicBezTo>
                    <a:pt x="3239" y="454"/>
                    <a:pt x="2526" y="584"/>
                    <a:pt x="1619" y="584"/>
                  </a:cubicBezTo>
                  <a:cubicBezTo>
                    <a:pt x="745" y="584"/>
                    <a:pt x="0" y="454"/>
                    <a:pt x="0" y="292"/>
                  </a:cubicBezTo>
                  <a:cubicBezTo>
                    <a:pt x="0" y="130"/>
                    <a:pt x="745" y="1"/>
                    <a:pt x="1619" y="1"/>
                  </a:cubicBezTo>
                  <a:cubicBezTo>
                    <a:pt x="2526" y="1"/>
                    <a:pt x="3239" y="130"/>
                    <a:pt x="3239" y="292"/>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47" name="Google Shape;1547;p47"/>
            <p:cNvSpPr/>
            <p:nvPr/>
          </p:nvSpPr>
          <p:spPr>
            <a:xfrm>
              <a:off x="1463982" y="4744577"/>
              <a:ext cx="33724" cy="16589"/>
            </a:xfrm>
            <a:custGeom>
              <a:avLst/>
              <a:gdLst/>
              <a:ahLst/>
              <a:cxnLst/>
              <a:rect l="l" t="t" r="r" b="b"/>
              <a:pathLst>
                <a:path w="1911" h="940" extrusionOk="0">
                  <a:moveTo>
                    <a:pt x="1911" y="486"/>
                  </a:moveTo>
                  <a:cubicBezTo>
                    <a:pt x="1911" y="713"/>
                    <a:pt x="1490" y="940"/>
                    <a:pt x="972" y="940"/>
                  </a:cubicBezTo>
                  <a:cubicBezTo>
                    <a:pt x="421" y="940"/>
                    <a:pt x="0" y="713"/>
                    <a:pt x="0" y="486"/>
                  </a:cubicBezTo>
                  <a:cubicBezTo>
                    <a:pt x="0" y="227"/>
                    <a:pt x="421" y="0"/>
                    <a:pt x="972" y="0"/>
                  </a:cubicBezTo>
                  <a:cubicBezTo>
                    <a:pt x="1490" y="0"/>
                    <a:pt x="1911" y="227"/>
                    <a:pt x="1911" y="486"/>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48" name="Google Shape;1548;p47"/>
            <p:cNvSpPr/>
            <p:nvPr/>
          </p:nvSpPr>
          <p:spPr>
            <a:xfrm>
              <a:off x="1394257" y="4867439"/>
              <a:ext cx="43448" cy="5171"/>
            </a:xfrm>
            <a:custGeom>
              <a:avLst/>
              <a:gdLst/>
              <a:ahLst/>
              <a:cxnLst/>
              <a:rect l="l" t="t" r="r" b="b"/>
              <a:pathLst>
                <a:path w="2462" h="293" extrusionOk="0">
                  <a:moveTo>
                    <a:pt x="2461" y="163"/>
                  </a:moveTo>
                  <a:cubicBezTo>
                    <a:pt x="2461" y="227"/>
                    <a:pt x="1911" y="292"/>
                    <a:pt x="1231" y="292"/>
                  </a:cubicBezTo>
                  <a:cubicBezTo>
                    <a:pt x="551" y="292"/>
                    <a:pt x="0" y="227"/>
                    <a:pt x="0" y="163"/>
                  </a:cubicBezTo>
                  <a:cubicBezTo>
                    <a:pt x="0" y="66"/>
                    <a:pt x="551" y="1"/>
                    <a:pt x="1231" y="1"/>
                  </a:cubicBezTo>
                  <a:cubicBezTo>
                    <a:pt x="1911" y="1"/>
                    <a:pt x="2461" y="66"/>
                    <a:pt x="2461" y="163"/>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54" name="Google Shape;1554;p47"/>
            <p:cNvSpPr/>
            <p:nvPr/>
          </p:nvSpPr>
          <p:spPr>
            <a:xfrm>
              <a:off x="3545875" y="4780578"/>
              <a:ext cx="33160" cy="9741"/>
            </a:xfrm>
            <a:custGeom>
              <a:avLst/>
              <a:gdLst/>
              <a:ahLst/>
              <a:cxnLst/>
              <a:rect l="l" t="t" r="r" b="b"/>
              <a:pathLst>
                <a:path w="1879" h="552" extrusionOk="0">
                  <a:moveTo>
                    <a:pt x="1878" y="292"/>
                  </a:moveTo>
                  <a:cubicBezTo>
                    <a:pt x="1878" y="422"/>
                    <a:pt x="1457" y="551"/>
                    <a:pt x="939" y="551"/>
                  </a:cubicBezTo>
                  <a:cubicBezTo>
                    <a:pt x="421" y="551"/>
                    <a:pt x="0" y="422"/>
                    <a:pt x="0" y="292"/>
                  </a:cubicBezTo>
                  <a:cubicBezTo>
                    <a:pt x="0" y="130"/>
                    <a:pt x="421" y="1"/>
                    <a:pt x="939" y="1"/>
                  </a:cubicBezTo>
                  <a:cubicBezTo>
                    <a:pt x="1457" y="1"/>
                    <a:pt x="1878" y="130"/>
                    <a:pt x="1878" y="292"/>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55" name="Google Shape;1555;p47"/>
            <p:cNvSpPr/>
            <p:nvPr/>
          </p:nvSpPr>
          <p:spPr>
            <a:xfrm>
              <a:off x="3458432" y="4790302"/>
              <a:ext cx="62313" cy="25730"/>
            </a:xfrm>
            <a:custGeom>
              <a:avLst/>
              <a:gdLst/>
              <a:ahLst/>
              <a:cxnLst/>
              <a:rect l="l" t="t" r="r" b="b"/>
              <a:pathLst>
                <a:path w="3531" h="1458" extrusionOk="0">
                  <a:moveTo>
                    <a:pt x="3530" y="745"/>
                  </a:moveTo>
                  <a:cubicBezTo>
                    <a:pt x="3530" y="1133"/>
                    <a:pt x="2721" y="1457"/>
                    <a:pt x="1749" y="1457"/>
                  </a:cubicBezTo>
                  <a:cubicBezTo>
                    <a:pt x="810" y="1457"/>
                    <a:pt x="0" y="1133"/>
                    <a:pt x="0" y="745"/>
                  </a:cubicBezTo>
                  <a:cubicBezTo>
                    <a:pt x="0" y="324"/>
                    <a:pt x="810" y="0"/>
                    <a:pt x="1749" y="0"/>
                  </a:cubicBezTo>
                  <a:cubicBezTo>
                    <a:pt x="2721" y="0"/>
                    <a:pt x="3530" y="324"/>
                    <a:pt x="3530" y="745"/>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56" name="Google Shape;1556;p47"/>
            <p:cNvSpPr/>
            <p:nvPr/>
          </p:nvSpPr>
          <p:spPr>
            <a:xfrm>
              <a:off x="3533875" y="4829162"/>
              <a:ext cx="21724" cy="6300"/>
            </a:xfrm>
            <a:custGeom>
              <a:avLst/>
              <a:gdLst/>
              <a:ahLst/>
              <a:cxnLst/>
              <a:rect l="l" t="t" r="r" b="b"/>
              <a:pathLst>
                <a:path w="1231" h="357" extrusionOk="0">
                  <a:moveTo>
                    <a:pt x="1231" y="194"/>
                  </a:moveTo>
                  <a:cubicBezTo>
                    <a:pt x="1231" y="292"/>
                    <a:pt x="972" y="356"/>
                    <a:pt x="615" y="356"/>
                  </a:cubicBezTo>
                  <a:cubicBezTo>
                    <a:pt x="259" y="356"/>
                    <a:pt x="0" y="292"/>
                    <a:pt x="0" y="194"/>
                  </a:cubicBezTo>
                  <a:cubicBezTo>
                    <a:pt x="0" y="97"/>
                    <a:pt x="259" y="0"/>
                    <a:pt x="615" y="0"/>
                  </a:cubicBezTo>
                  <a:cubicBezTo>
                    <a:pt x="972" y="0"/>
                    <a:pt x="1231" y="97"/>
                    <a:pt x="1231" y="194"/>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60" name="Google Shape;1560;p47"/>
            <p:cNvSpPr/>
            <p:nvPr/>
          </p:nvSpPr>
          <p:spPr>
            <a:xfrm>
              <a:off x="1543978" y="3312447"/>
              <a:ext cx="68031" cy="21742"/>
            </a:xfrm>
            <a:custGeom>
              <a:avLst/>
              <a:gdLst/>
              <a:ahLst/>
              <a:cxnLst/>
              <a:rect l="l" t="t" r="r" b="b"/>
              <a:pathLst>
                <a:path w="3855" h="1232" extrusionOk="0">
                  <a:moveTo>
                    <a:pt x="260" y="1231"/>
                  </a:moveTo>
                  <a:lnTo>
                    <a:pt x="130" y="1134"/>
                  </a:lnTo>
                  <a:cubicBezTo>
                    <a:pt x="98" y="1102"/>
                    <a:pt x="65" y="1037"/>
                    <a:pt x="65" y="1005"/>
                  </a:cubicBezTo>
                  <a:cubicBezTo>
                    <a:pt x="33" y="940"/>
                    <a:pt x="1" y="907"/>
                    <a:pt x="1" y="843"/>
                  </a:cubicBezTo>
                  <a:cubicBezTo>
                    <a:pt x="1" y="810"/>
                    <a:pt x="1" y="746"/>
                    <a:pt x="1" y="713"/>
                  </a:cubicBezTo>
                  <a:lnTo>
                    <a:pt x="1" y="616"/>
                  </a:lnTo>
                  <a:lnTo>
                    <a:pt x="65" y="551"/>
                  </a:lnTo>
                  <a:cubicBezTo>
                    <a:pt x="65" y="519"/>
                    <a:pt x="130" y="454"/>
                    <a:pt x="163" y="422"/>
                  </a:cubicBezTo>
                  <a:cubicBezTo>
                    <a:pt x="227" y="389"/>
                    <a:pt x="260" y="357"/>
                    <a:pt x="324" y="325"/>
                  </a:cubicBezTo>
                  <a:cubicBezTo>
                    <a:pt x="389" y="292"/>
                    <a:pt x="454" y="292"/>
                    <a:pt x="519" y="260"/>
                  </a:cubicBezTo>
                  <a:cubicBezTo>
                    <a:pt x="551" y="260"/>
                    <a:pt x="648" y="260"/>
                    <a:pt x="681" y="260"/>
                  </a:cubicBezTo>
                  <a:cubicBezTo>
                    <a:pt x="745" y="260"/>
                    <a:pt x="843" y="260"/>
                    <a:pt x="907" y="260"/>
                  </a:cubicBezTo>
                  <a:cubicBezTo>
                    <a:pt x="972" y="292"/>
                    <a:pt x="1005" y="292"/>
                    <a:pt x="1069" y="325"/>
                  </a:cubicBezTo>
                  <a:lnTo>
                    <a:pt x="1166" y="357"/>
                  </a:lnTo>
                  <a:lnTo>
                    <a:pt x="1264" y="422"/>
                  </a:lnTo>
                  <a:lnTo>
                    <a:pt x="1328" y="454"/>
                  </a:lnTo>
                  <a:lnTo>
                    <a:pt x="1393" y="519"/>
                  </a:lnTo>
                  <a:lnTo>
                    <a:pt x="1458" y="584"/>
                  </a:lnTo>
                  <a:lnTo>
                    <a:pt x="1490" y="648"/>
                  </a:lnTo>
                  <a:cubicBezTo>
                    <a:pt x="1523" y="713"/>
                    <a:pt x="1555" y="746"/>
                    <a:pt x="1555" y="810"/>
                  </a:cubicBezTo>
                  <a:lnTo>
                    <a:pt x="1587" y="972"/>
                  </a:lnTo>
                  <a:lnTo>
                    <a:pt x="1361" y="972"/>
                  </a:lnTo>
                  <a:cubicBezTo>
                    <a:pt x="1361" y="810"/>
                    <a:pt x="1361" y="648"/>
                    <a:pt x="1393" y="519"/>
                  </a:cubicBezTo>
                  <a:cubicBezTo>
                    <a:pt x="1425" y="422"/>
                    <a:pt x="1458" y="357"/>
                    <a:pt x="1490" y="260"/>
                  </a:cubicBezTo>
                  <a:cubicBezTo>
                    <a:pt x="1523" y="227"/>
                    <a:pt x="1555" y="195"/>
                    <a:pt x="1587" y="163"/>
                  </a:cubicBezTo>
                  <a:cubicBezTo>
                    <a:pt x="1652" y="130"/>
                    <a:pt x="1717" y="98"/>
                    <a:pt x="1782" y="66"/>
                  </a:cubicBezTo>
                  <a:lnTo>
                    <a:pt x="1879" y="66"/>
                  </a:lnTo>
                  <a:cubicBezTo>
                    <a:pt x="1911" y="66"/>
                    <a:pt x="1944" y="66"/>
                    <a:pt x="1976" y="66"/>
                  </a:cubicBezTo>
                  <a:cubicBezTo>
                    <a:pt x="2041" y="98"/>
                    <a:pt x="2073" y="98"/>
                    <a:pt x="2138" y="130"/>
                  </a:cubicBezTo>
                  <a:cubicBezTo>
                    <a:pt x="2170" y="163"/>
                    <a:pt x="2203" y="195"/>
                    <a:pt x="2267" y="227"/>
                  </a:cubicBezTo>
                  <a:cubicBezTo>
                    <a:pt x="2300" y="260"/>
                    <a:pt x="2332" y="292"/>
                    <a:pt x="2365" y="325"/>
                  </a:cubicBezTo>
                  <a:cubicBezTo>
                    <a:pt x="2397" y="389"/>
                    <a:pt x="2462" y="454"/>
                    <a:pt x="2494" y="519"/>
                  </a:cubicBezTo>
                  <a:cubicBezTo>
                    <a:pt x="2559" y="584"/>
                    <a:pt x="2591" y="648"/>
                    <a:pt x="2624" y="713"/>
                  </a:cubicBezTo>
                  <a:lnTo>
                    <a:pt x="2429" y="746"/>
                  </a:lnTo>
                  <a:cubicBezTo>
                    <a:pt x="2429" y="648"/>
                    <a:pt x="2462" y="584"/>
                    <a:pt x="2494" y="487"/>
                  </a:cubicBezTo>
                  <a:cubicBezTo>
                    <a:pt x="2494" y="454"/>
                    <a:pt x="2526" y="389"/>
                    <a:pt x="2559" y="357"/>
                  </a:cubicBezTo>
                  <a:cubicBezTo>
                    <a:pt x="2591" y="325"/>
                    <a:pt x="2624" y="292"/>
                    <a:pt x="2656" y="260"/>
                  </a:cubicBezTo>
                  <a:cubicBezTo>
                    <a:pt x="2688" y="195"/>
                    <a:pt x="2721" y="163"/>
                    <a:pt x="2753" y="130"/>
                  </a:cubicBezTo>
                  <a:cubicBezTo>
                    <a:pt x="2818" y="98"/>
                    <a:pt x="2850" y="66"/>
                    <a:pt x="2883" y="66"/>
                  </a:cubicBezTo>
                  <a:cubicBezTo>
                    <a:pt x="2947" y="33"/>
                    <a:pt x="3012" y="1"/>
                    <a:pt x="3045" y="1"/>
                  </a:cubicBezTo>
                  <a:cubicBezTo>
                    <a:pt x="3109" y="1"/>
                    <a:pt x="3174" y="1"/>
                    <a:pt x="3239" y="1"/>
                  </a:cubicBezTo>
                  <a:cubicBezTo>
                    <a:pt x="3304" y="1"/>
                    <a:pt x="3336" y="1"/>
                    <a:pt x="3401" y="33"/>
                  </a:cubicBezTo>
                  <a:lnTo>
                    <a:pt x="3498" y="66"/>
                  </a:lnTo>
                  <a:lnTo>
                    <a:pt x="3563" y="98"/>
                  </a:lnTo>
                  <a:cubicBezTo>
                    <a:pt x="3595" y="130"/>
                    <a:pt x="3628" y="163"/>
                    <a:pt x="3660" y="195"/>
                  </a:cubicBezTo>
                  <a:cubicBezTo>
                    <a:pt x="3692" y="227"/>
                    <a:pt x="3725" y="260"/>
                    <a:pt x="3757" y="325"/>
                  </a:cubicBezTo>
                  <a:cubicBezTo>
                    <a:pt x="3789" y="357"/>
                    <a:pt x="3789" y="389"/>
                    <a:pt x="3822" y="422"/>
                  </a:cubicBezTo>
                  <a:cubicBezTo>
                    <a:pt x="3822" y="487"/>
                    <a:pt x="3854" y="519"/>
                    <a:pt x="3854" y="551"/>
                  </a:cubicBezTo>
                  <a:cubicBezTo>
                    <a:pt x="3854" y="648"/>
                    <a:pt x="3854" y="713"/>
                    <a:pt x="3854" y="810"/>
                  </a:cubicBezTo>
                  <a:cubicBezTo>
                    <a:pt x="3822" y="713"/>
                    <a:pt x="3822" y="648"/>
                    <a:pt x="3789" y="584"/>
                  </a:cubicBezTo>
                  <a:cubicBezTo>
                    <a:pt x="3757" y="519"/>
                    <a:pt x="3757" y="487"/>
                    <a:pt x="3725" y="454"/>
                  </a:cubicBezTo>
                  <a:cubicBezTo>
                    <a:pt x="3725" y="422"/>
                    <a:pt x="3692" y="389"/>
                    <a:pt x="3660" y="357"/>
                  </a:cubicBezTo>
                  <a:cubicBezTo>
                    <a:pt x="3628" y="325"/>
                    <a:pt x="3595" y="292"/>
                    <a:pt x="3563" y="260"/>
                  </a:cubicBezTo>
                  <a:cubicBezTo>
                    <a:pt x="3530" y="227"/>
                    <a:pt x="3498" y="195"/>
                    <a:pt x="3466" y="195"/>
                  </a:cubicBezTo>
                  <a:lnTo>
                    <a:pt x="3401" y="163"/>
                  </a:lnTo>
                  <a:lnTo>
                    <a:pt x="3336" y="163"/>
                  </a:lnTo>
                  <a:cubicBezTo>
                    <a:pt x="3304" y="163"/>
                    <a:pt x="3271" y="163"/>
                    <a:pt x="3207" y="163"/>
                  </a:cubicBezTo>
                  <a:cubicBezTo>
                    <a:pt x="3174" y="163"/>
                    <a:pt x="3142" y="163"/>
                    <a:pt x="3077" y="163"/>
                  </a:cubicBezTo>
                  <a:cubicBezTo>
                    <a:pt x="3045" y="195"/>
                    <a:pt x="3012" y="195"/>
                    <a:pt x="2980" y="227"/>
                  </a:cubicBezTo>
                  <a:cubicBezTo>
                    <a:pt x="2915" y="227"/>
                    <a:pt x="2883" y="260"/>
                    <a:pt x="2850" y="292"/>
                  </a:cubicBezTo>
                  <a:cubicBezTo>
                    <a:pt x="2850" y="325"/>
                    <a:pt x="2818" y="357"/>
                    <a:pt x="2786" y="389"/>
                  </a:cubicBezTo>
                  <a:cubicBezTo>
                    <a:pt x="2753" y="422"/>
                    <a:pt x="2753" y="454"/>
                    <a:pt x="2721" y="487"/>
                  </a:cubicBezTo>
                  <a:cubicBezTo>
                    <a:pt x="2688" y="519"/>
                    <a:pt x="2688" y="551"/>
                    <a:pt x="2656" y="584"/>
                  </a:cubicBezTo>
                  <a:cubicBezTo>
                    <a:pt x="2656" y="681"/>
                    <a:pt x="2624" y="746"/>
                    <a:pt x="2624" y="810"/>
                  </a:cubicBezTo>
                  <a:cubicBezTo>
                    <a:pt x="2591" y="907"/>
                    <a:pt x="2462" y="940"/>
                    <a:pt x="2397" y="843"/>
                  </a:cubicBezTo>
                  <a:cubicBezTo>
                    <a:pt x="2365" y="778"/>
                    <a:pt x="2332" y="713"/>
                    <a:pt x="2267" y="681"/>
                  </a:cubicBezTo>
                  <a:cubicBezTo>
                    <a:pt x="2235" y="616"/>
                    <a:pt x="2170" y="551"/>
                    <a:pt x="2138" y="487"/>
                  </a:cubicBezTo>
                  <a:cubicBezTo>
                    <a:pt x="2106" y="454"/>
                    <a:pt x="2073" y="454"/>
                    <a:pt x="2041" y="422"/>
                  </a:cubicBezTo>
                  <a:cubicBezTo>
                    <a:pt x="2041" y="389"/>
                    <a:pt x="2008" y="389"/>
                    <a:pt x="1976" y="357"/>
                  </a:cubicBezTo>
                  <a:cubicBezTo>
                    <a:pt x="1944" y="357"/>
                    <a:pt x="1911" y="325"/>
                    <a:pt x="1879" y="325"/>
                  </a:cubicBezTo>
                  <a:lnTo>
                    <a:pt x="1846" y="325"/>
                  </a:lnTo>
                  <a:lnTo>
                    <a:pt x="1814" y="325"/>
                  </a:lnTo>
                  <a:cubicBezTo>
                    <a:pt x="1782" y="325"/>
                    <a:pt x="1782" y="357"/>
                    <a:pt x="1749" y="357"/>
                  </a:cubicBezTo>
                  <a:cubicBezTo>
                    <a:pt x="1717" y="357"/>
                    <a:pt x="1717" y="389"/>
                    <a:pt x="1685" y="422"/>
                  </a:cubicBezTo>
                  <a:cubicBezTo>
                    <a:pt x="1652" y="487"/>
                    <a:pt x="1652" y="551"/>
                    <a:pt x="1620" y="616"/>
                  </a:cubicBezTo>
                  <a:cubicBezTo>
                    <a:pt x="1587" y="681"/>
                    <a:pt x="1587" y="746"/>
                    <a:pt x="1587" y="810"/>
                  </a:cubicBezTo>
                  <a:lnTo>
                    <a:pt x="1587" y="1037"/>
                  </a:lnTo>
                  <a:cubicBezTo>
                    <a:pt x="1587" y="1069"/>
                    <a:pt x="1523" y="1134"/>
                    <a:pt x="1458" y="1102"/>
                  </a:cubicBezTo>
                  <a:cubicBezTo>
                    <a:pt x="1425" y="1102"/>
                    <a:pt x="1361" y="1069"/>
                    <a:pt x="1361" y="1037"/>
                  </a:cubicBezTo>
                  <a:lnTo>
                    <a:pt x="1328" y="907"/>
                  </a:lnTo>
                  <a:cubicBezTo>
                    <a:pt x="1328" y="875"/>
                    <a:pt x="1296" y="810"/>
                    <a:pt x="1264" y="778"/>
                  </a:cubicBezTo>
                  <a:lnTo>
                    <a:pt x="1231" y="746"/>
                  </a:lnTo>
                  <a:lnTo>
                    <a:pt x="1199" y="681"/>
                  </a:lnTo>
                  <a:lnTo>
                    <a:pt x="1166" y="616"/>
                  </a:lnTo>
                  <a:lnTo>
                    <a:pt x="1102" y="584"/>
                  </a:lnTo>
                  <a:lnTo>
                    <a:pt x="1037" y="551"/>
                  </a:lnTo>
                  <a:lnTo>
                    <a:pt x="972" y="519"/>
                  </a:lnTo>
                  <a:cubicBezTo>
                    <a:pt x="940" y="487"/>
                    <a:pt x="875" y="487"/>
                    <a:pt x="843" y="454"/>
                  </a:cubicBezTo>
                  <a:cubicBezTo>
                    <a:pt x="778" y="454"/>
                    <a:pt x="745" y="454"/>
                    <a:pt x="681" y="454"/>
                  </a:cubicBezTo>
                  <a:cubicBezTo>
                    <a:pt x="616" y="454"/>
                    <a:pt x="584" y="454"/>
                    <a:pt x="519" y="454"/>
                  </a:cubicBezTo>
                  <a:cubicBezTo>
                    <a:pt x="454" y="454"/>
                    <a:pt x="422" y="487"/>
                    <a:pt x="357" y="487"/>
                  </a:cubicBezTo>
                  <a:cubicBezTo>
                    <a:pt x="324" y="487"/>
                    <a:pt x="292" y="519"/>
                    <a:pt x="227" y="551"/>
                  </a:cubicBezTo>
                  <a:cubicBezTo>
                    <a:pt x="195" y="584"/>
                    <a:pt x="163" y="616"/>
                    <a:pt x="130" y="648"/>
                  </a:cubicBezTo>
                  <a:lnTo>
                    <a:pt x="98" y="713"/>
                  </a:lnTo>
                  <a:lnTo>
                    <a:pt x="65" y="778"/>
                  </a:lnTo>
                  <a:cubicBezTo>
                    <a:pt x="65" y="810"/>
                    <a:pt x="65" y="843"/>
                    <a:pt x="65" y="907"/>
                  </a:cubicBezTo>
                  <a:cubicBezTo>
                    <a:pt x="65" y="940"/>
                    <a:pt x="65" y="1005"/>
                    <a:pt x="98" y="1037"/>
                  </a:cubicBezTo>
                  <a:cubicBezTo>
                    <a:pt x="98" y="1069"/>
                    <a:pt x="130" y="1134"/>
                    <a:pt x="163" y="1167"/>
                  </a:cubicBezTo>
                  <a:close/>
                </a:path>
              </a:pathLst>
            </a:custGeom>
            <a:solidFill>
              <a:srgbClr val="9FBA4A"/>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63" name="Google Shape;1563;p47"/>
            <p:cNvSpPr/>
            <p:nvPr/>
          </p:nvSpPr>
          <p:spPr>
            <a:xfrm>
              <a:off x="1271960" y="3291870"/>
              <a:ext cx="20012" cy="10889"/>
            </a:xfrm>
            <a:custGeom>
              <a:avLst/>
              <a:gdLst/>
              <a:ahLst/>
              <a:cxnLst/>
              <a:rect l="l" t="t" r="r" b="b"/>
              <a:pathLst>
                <a:path w="1134" h="617" extrusionOk="0">
                  <a:moveTo>
                    <a:pt x="162" y="422"/>
                  </a:moveTo>
                  <a:cubicBezTo>
                    <a:pt x="324" y="616"/>
                    <a:pt x="1134" y="552"/>
                    <a:pt x="1101" y="292"/>
                  </a:cubicBezTo>
                  <a:cubicBezTo>
                    <a:pt x="1037" y="1"/>
                    <a:pt x="454" y="1"/>
                    <a:pt x="259" y="66"/>
                  </a:cubicBezTo>
                  <a:cubicBezTo>
                    <a:pt x="65" y="131"/>
                    <a:pt x="0" y="228"/>
                    <a:pt x="162" y="422"/>
                  </a:cubicBezTo>
                  <a:close/>
                </a:path>
              </a:pathLst>
            </a:custGeom>
            <a:solidFill>
              <a:srgbClr val="F0CA3C"/>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64" name="Google Shape;1564;p47"/>
            <p:cNvSpPr/>
            <p:nvPr/>
          </p:nvSpPr>
          <p:spPr>
            <a:xfrm>
              <a:off x="1285672" y="3645632"/>
              <a:ext cx="94308" cy="54866"/>
            </a:xfrm>
            <a:custGeom>
              <a:avLst/>
              <a:gdLst/>
              <a:ahLst/>
              <a:cxnLst/>
              <a:rect l="l" t="t" r="r" b="b"/>
              <a:pathLst>
                <a:path w="5344" h="3109" extrusionOk="0">
                  <a:moveTo>
                    <a:pt x="2364" y="1231"/>
                  </a:moveTo>
                  <a:cubicBezTo>
                    <a:pt x="2235" y="1069"/>
                    <a:pt x="2397" y="259"/>
                    <a:pt x="2850" y="194"/>
                  </a:cubicBezTo>
                  <a:cubicBezTo>
                    <a:pt x="3919" y="0"/>
                    <a:pt x="3142" y="1101"/>
                    <a:pt x="2980" y="1392"/>
                  </a:cubicBezTo>
                  <a:cubicBezTo>
                    <a:pt x="3174" y="1069"/>
                    <a:pt x="3951" y="712"/>
                    <a:pt x="4761" y="939"/>
                  </a:cubicBezTo>
                  <a:cubicBezTo>
                    <a:pt x="5344" y="1295"/>
                    <a:pt x="3725" y="1587"/>
                    <a:pt x="3206" y="1684"/>
                  </a:cubicBezTo>
                  <a:cubicBezTo>
                    <a:pt x="3692" y="1716"/>
                    <a:pt x="4988" y="1684"/>
                    <a:pt x="4664" y="2073"/>
                  </a:cubicBezTo>
                  <a:cubicBezTo>
                    <a:pt x="4243" y="2655"/>
                    <a:pt x="3142" y="2299"/>
                    <a:pt x="2850" y="1975"/>
                  </a:cubicBezTo>
                  <a:cubicBezTo>
                    <a:pt x="2980" y="2267"/>
                    <a:pt x="2526" y="3109"/>
                    <a:pt x="1944" y="2947"/>
                  </a:cubicBezTo>
                  <a:cubicBezTo>
                    <a:pt x="1555" y="2850"/>
                    <a:pt x="1652" y="1975"/>
                    <a:pt x="1879" y="1781"/>
                  </a:cubicBezTo>
                  <a:cubicBezTo>
                    <a:pt x="1684" y="2008"/>
                    <a:pt x="65" y="2591"/>
                    <a:pt x="130" y="1846"/>
                  </a:cubicBezTo>
                  <a:cubicBezTo>
                    <a:pt x="162" y="1587"/>
                    <a:pt x="842" y="1392"/>
                    <a:pt x="1587" y="1392"/>
                  </a:cubicBezTo>
                  <a:lnTo>
                    <a:pt x="1458" y="1328"/>
                  </a:lnTo>
                  <a:cubicBezTo>
                    <a:pt x="1134" y="1198"/>
                    <a:pt x="1" y="1069"/>
                    <a:pt x="519" y="712"/>
                  </a:cubicBezTo>
                  <a:cubicBezTo>
                    <a:pt x="940" y="389"/>
                    <a:pt x="2397" y="842"/>
                    <a:pt x="2364" y="1231"/>
                  </a:cubicBezTo>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65" name="Google Shape;1565;p47"/>
            <p:cNvSpPr/>
            <p:nvPr/>
          </p:nvSpPr>
          <p:spPr>
            <a:xfrm>
              <a:off x="1317102" y="3666192"/>
              <a:ext cx="25165" cy="13730"/>
            </a:xfrm>
            <a:custGeom>
              <a:avLst/>
              <a:gdLst/>
              <a:ahLst/>
              <a:cxnLst/>
              <a:rect l="l" t="t" r="r" b="b"/>
              <a:pathLst>
                <a:path w="1426" h="778" extrusionOk="0">
                  <a:moveTo>
                    <a:pt x="227" y="551"/>
                  </a:moveTo>
                  <a:cubicBezTo>
                    <a:pt x="422" y="778"/>
                    <a:pt x="1425" y="713"/>
                    <a:pt x="1361" y="357"/>
                  </a:cubicBezTo>
                  <a:cubicBezTo>
                    <a:pt x="1328" y="33"/>
                    <a:pt x="551" y="1"/>
                    <a:pt x="324" y="98"/>
                  </a:cubicBezTo>
                  <a:cubicBezTo>
                    <a:pt x="98" y="163"/>
                    <a:pt x="1" y="292"/>
                    <a:pt x="227" y="551"/>
                  </a:cubicBezTo>
                  <a:close/>
                </a:path>
              </a:pathLst>
            </a:custGeom>
            <a:solidFill>
              <a:srgbClr val="F0CA3C"/>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68" name="Google Shape;1568;p47"/>
            <p:cNvSpPr/>
            <p:nvPr/>
          </p:nvSpPr>
          <p:spPr>
            <a:xfrm>
              <a:off x="1389686" y="3392461"/>
              <a:ext cx="79449" cy="45742"/>
            </a:xfrm>
            <a:custGeom>
              <a:avLst/>
              <a:gdLst/>
              <a:ahLst/>
              <a:cxnLst/>
              <a:rect l="l" t="t" r="r" b="b"/>
              <a:pathLst>
                <a:path w="4502" h="2592" extrusionOk="0">
                  <a:moveTo>
                    <a:pt x="1976" y="1037"/>
                  </a:moveTo>
                  <a:cubicBezTo>
                    <a:pt x="1878" y="907"/>
                    <a:pt x="2008" y="227"/>
                    <a:pt x="2397" y="162"/>
                  </a:cubicBezTo>
                  <a:cubicBezTo>
                    <a:pt x="3271" y="0"/>
                    <a:pt x="2656" y="907"/>
                    <a:pt x="2494" y="1166"/>
                  </a:cubicBezTo>
                  <a:cubicBezTo>
                    <a:pt x="2656" y="907"/>
                    <a:pt x="3303" y="616"/>
                    <a:pt x="4016" y="778"/>
                  </a:cubicBezTo>
                  <a:cubicBezTo>
                    <a:pt x="4501" y="1069"/>
                    <a:pt x="3141" y="1296"/>
                    <a:pt x="2688" y="1393"/>
                  </a:cubicBezTo>
                  <a:cubicBezTo>
                    <a:pt x="3109" y="1425"/>
                    <a:pt x="4178" y="1393"/>
                    <a:pt x="3919" y="1749"/>
                  </a:cubicBezTo>
                  <a:cubicBezTo>
                    <a:pt x="3562" y="2235"/>
                    <a:pt x="2623" y="1943"/>
                    <a:pt x="2397" y="1652"/>
                  </a:cubicBezTo>
                  <a:cubicBezTo>
                    <a:pt x="2494" y="1911"/>
                    <a:pt x="2138" y="2591"/>
                    <a:pt x="1652" y="2461"/>
                  </a:cubicBezTo>
                  <a:cubicBezTo>
                    <a:pt x="1296" y="2364"/>
                    <a:pt x="1393" y="1652"/>
                    <a:pt x="1587" y="1490"/>
                  </a:cubicBezTo>
                  <a:cubicBezTo>
                    <a:pt x="1393" y="1652"/>
                    <a:pt x="65" y="2138"/>
                    <a:pt x="130" y="1522"/>
                  </a:cubicBezTo>
                  <a:cubicBezTo>
                    <a:pt x="130" y="1328"/>
                    <a:pt x="713" y="1166"/>
                    <a:pt x="1328" y="1134"/>
                  </a:cubicBezTo>
                  <a:lnTo>
                    <a:pt x="1231" y="1101"/>
                  </a:lnTo>
                  <a:cubicBezTo>
                    <a:pt x="939" y="1004"/>
                    <a:pt x="0" y="907"/>
                    <a:pt x="454" y="583"/>
                  </a:cubicBezTo>
                  <a:cubicBezTo>
                    <a:pt x="810" y="324"/>
                    <a:pt x="2008" y="680"/>
                    <a:pt x="1976" y="1004"/>
                  </a:cubicBezTo>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69" name="Google Shape;1569;p47"/>
            <p:cNvSpPr/>
            <p:nvPr/>
          </p:nvSpPr>
          <p:spPr>
            <a:xfrm>
              <a:off x="1416546" y="3409597"/>
              <a:ext cx="20595" cy="11453"/>
            </a:xfrm>
            <a:custGeom>
              <a:avLst/>
              <a:gdLst/>
              <a:ahLst/>
              <a:cxnLst/>
              <a:rect l="l" t="t" r="r" b="b"/>
              <a:pathLst>
                <a:path w="1167" h="649" extrusionOk="0">
                  <a:moveTo>
                    <a:pt x="162" y="454"/>
                  </a:moveTo>
                  <a:cubicBezTo>
                    <a:pt x="324" y="649"/>
                    <a:pt x="1166" y="584"/>
                    <a:pt x="1134" y="292"/>
                  </a:cubicBezTo>
                  <a:cubicBezTo>
                    <a:pt x="1069" y="1"/>
                    <a:pt x="454" y="1"/>
                    <a:pt x="227" y="98"/>
                  </a:cubicBezTo>
                  <a:cubicBezTo>
                    <a:pt x="33" y="163"/>
                    <a:pt x="0" y="260"/>
                    <a:pt x="162" y="454"/>
                  </a:cubicBezTo>
                  <a:close/>
                </a:path>
              </a:pathLst>
            </a:custGeom>
            <a:solidFill>
              <a:srgbClr val="F0CA3C"/>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71" name="Google Shape;1571;p47"/>
            <p:cNvSpPr/>
            <p:nvPr/>
          </p:nvSpPr>
          <p:spPr>
            <a:xfrm>
              <a:off x="1257665" y="3383885"/>
              <a:ext cx="19448" cy="10306"/>
            </a:xfrm>
            <a:custGeom>
              <a:avLst/>
              <a:gdLst/>
              <a:ahLst/>
              <a:cxnLst/>
              <a:rect l="l" t="t" r="r" b="b"/>
              <a:pathLst>
                <a:path w="1102" h="584" extrusionOk="0">
                  <a:moveTo>
                    <a:pt x="940" y="422"/>
                  </a:moveTo>
                  <a:cubicBezTo>
                    <a:pt x="810" y="584"/>
                    <a:pt x="1" y="519"/>
                    <a:pt x="66" y="260"/>
                  </a:cubicBezTo>
                  <a:cubicBezTo>
                    <a:pt x="98" y="1"/>
                    <a:pt x="681" y="1"/>
                    <a:pt x="875" y="65"/>
                  </a:cubicBezTo>
                  <a:cubicBezTo>
                    <a:pt x="1037" y="130"/>
                    <a:pt x="1102" y="227"/>
                    <a:pt x="940" y="422"/>
                  </a:cubicBezTo>
                  <a:close/>
                </a:path>
              </a:pathLst>
            </a:custGeom>
            <a:solidFill>
              <a:srgbClr val="F2C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72" name="Google Shape;1572;p47"/>
            <p:cNvSpPr/>
            <p:nvPr/>
          </p:nvSpPr>
          <p:spPr>
            <a:xfrm>
              <a:off x="1599992" y="3232451"/>
              <a:ext cx="92596" cy="59437"/>
            </a:xfrm>
            <a:custGeom>
              <a:avLst/>
              <a:gdLst/>
              <a:ahLst/>
              <a:cxnLst/>
              <a:rect l="l" t="t" r="r" b="b"/>
              <a:pathLst>
                <a:path w="5247" h="3368" extrusionOk="0">
                  <a:moveTo>
                    <a:pt x="2105" y="1457"/>
                  </a:moveTo>
                  <a:cubicBezTo>
                    <a:pt x="1684" y="1619"/>
                    <a:pt x="0" y="1036"/>
                    <a:pt x="551" y="648"/>
                  </a:cubicBezTo>
                  <a:cubicBezTo>
                    <a:pt x="1004" y="324"/>
                    <a:pt x="2591" y="1036"/>
                    <a:pt x="2558" y="1457"/>
                  </a:cubicBezTo>
                  <a:cubicBezTo>
                    <a:pt x="2137" y="1360"/>
                    <a:pt x="518" y="1684"/>
                    <a:pt x="486" y="2105"/>
                  </a:cubicBezTo>
                  <a:cubicBezTo>
                    <a:pt x="421" y="2915"/>
                    <a:pt x="2267" y="1976"/>
                    <a:pt x="2494" y="1749"/>
                  </a:cubicBezTo>
                  <a:cubicBezTo>
                    <a:pt x="2235" y="1943"/>
                    <a:pt x="2235" y="3077"/>
                    <a:pt x="2656" y="3206"/>
                  </a:cubicBezTo>
                  <a:cubicBezTo>
                    <a:pt x="3303" y="3368"/>
                    <a:pt x="3044" y="2364"/>
                    <a:pt x="2882" y="2170"/>
                  </a:cubicBezTo>
                  <a:cubicBezTo>
                    <a:pt x="3303" y="2332"/>
                    <a:pt x="5084" y="3077"/>
                    <a:pt x="5181" y="2267"/>
                  </a:cubicBezTo>
                  <a:cubicBezTo>
                    <a:pt x="5246" y="1749"/>
                    <a:pt x="4113" y="1846"/>
                    <a:pt x="3595" y="1814"/>
                  </a:cubicBezTo>
                  <a:cubicBezTo>
                    <a:pt x="4178" y="1716"/>
                    <a:pt x="4955" y="1134"/>
                    <a:pt x="4793" y="648"/>
                  </a:cubicBezTo>
                  <a:cubicBezTo>
                    <a:pt x="4210" y="551"/>
                    <a:pt x="3562" y="1166"/>
                    <a:pt x="3368" y="1522"/>
                  </a:cubicBezTo>
                  <a:cubicBezTo>
                    <a:pt x="3530" y="1198"/>
                    <a:pt x="3886" y="0"/>
                    <a:pt x="2915" y="259"/>
                  </a:cubicBezTo>
                  <a:cubicBezTo>
                    <a:pt x="2396" y="389"/>
                    <a:pt x="2526" y="1166"/>
                    <a:pt x="2688" y="1360"/>
                  </a:cubicBezTo>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73" name="Google Shape;1573;p47"/>
            <p:cNvSpPr/>
            <p:nvPr/>
          </p:nvSpPr>
          <p:spPr>
            <a:xfrm>
              <a:off x="1636557" y="3255305"/>
              <a:ext cx="26877" cy="14312"/>
            </a:xfrm>
            <a:custGeom>
              <a:avLst/>
              <a:gdLst/>
              <a:ahLst/>
              <a:cxnLst/>
              <a:rect l="l" t="t" r="r" b="b"/>
              <a:pathLst>
                <a:path w="1523" h="811" extrusionOk="0">
                  <a:moveTo>
                    <a:pt x="227" y="583"/>
                  </a:moveTo>
                  <a:cubicBezTo>
                    <a:pt x="422" y="810"/>
                    <a:pt x="1523" y="745"/>
                    <a:pt x="1458" y="357"/>
                  </a:cubicBezTo>
                  <a:cubicBezTo>
                    <a:pt x="1393" y="0"/>
                    <a:pt x="616" y="0"/>
                    <a:pt x="324" y="98"/>
                  </a:cubicBezTo>
                  <a:cubicBezTo>
                    <a:pt x="98" y="162"/>
                    <a:pt x="1" y="324"/>
                    <a:pt x="227" y="583"/>
                  </a:cubicBezTo>
                  <a:close/>
                </a:path>
              </a:pathLst>
            </a:custGeom>
            <a:solidFill>
              <a:srgbClr val="F0CA3C"/>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90" name="Google Shape;1590;p47"/>
            <p:cNvSpPr/>
            <p:nvPr/>
          </p:nvSpPr>
          <p:spPr>
            <a:xfrm>
              <a:off x="1282248" y="2259227"/>
              <a:ext cx="20595" cy="61149"/>
            </a:xfrm>
            <a:custGeom>
              <a:avLst/>
              <a:gdLst/>
              <a:ahLst/>
              <a:cxnLst/>
              <a:rect l="l" t="t" r="r" b="b"/>
              <a:pathLst>
                <a:path w="1167" h="3465" extrusionOk="0">
                  <a:moveTo>
                    <a:pt x="0" y="0"/>
                  </a:moveTo>
                  <a:lnTo>
                    <a:pt x="616" y="0"/>
                  </a:lnTo>
                  <a:cubicBezTo>
                    <a:pt x="907" y="0"/>
                    <a:pt x="1166" y="259"/>
                    <a:pt x="1166" y="551"/>
                  </a:cubicBezTo>
                  <a:lnTo>
                    <a:pt x="1166" y="2914"/>
                  </a:lnTo>
                  <a:cubicBezTo>
                    <a:pt x="1166" y="3076"/>
                    <a:pt x="1101" y="3238"/>
                    <a:pt x="972" y="3335"/>
                  </a:cubicBezTo>
                  <a:cubicBezTo>
                    <a:pt x="875" y="3400"/>
                    <a:pt x="713" y="3465"/>
                    <a:pt x="583" y="3465"/>
                  </a:cubicBezTo>
                  <a:lnTo>
                    <a:pt x="0" y="3465"/>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691" name="Google Shape;1691;p47"/>
            <p:cNvSpPr/>
            <p:nvPr/>
          </p:nvSpPr>
          <p:spPr>
            <a:xfrm>
              <a:off x="1326244" y="2595253"/>
              <a:ext cx="314337" cy="546914"/>
            </a:xfrm>
            <a:custGeom>
              <a:avLst/>
              <a:gdLst/>
              <a:ahLst/>
              <a:cxnLst/>
              <a:rect l="l" t="t" r="r" b="b"/>
              <a:pathLst>
                <a:path w="17812" h="30991" extrusionOk="0">
                  <a:moveTo>
                    <a:pt x="7190" y="0"/>
                  </a:moveTo>
                  <a:lnTo>
                    <a:pt x="10590" y="0"/>
                  </a:lnTo>
                  <a:cubicBezTo>
                    <a:pt x="14605" y="0"/>
                    <a:pt x="17811" y="3206"/>
                    <a:pt x="17811" y="7222"/>
                  </a:cubicBezTo>
                  <a:lnTo>
                    <a:pt x="17811" y="23769"/>
                  </a:lnTo>
                  <a:cubicBezTo>
                    <a:pt x="17811" y="27785"/>
                    <a:pt x="14605" y="30991"/>
                    <a:pt x="10590" y="30991"/>
                  </a:cubicBezTo>
                  <a:lnTo>
                    <a:pt x="7190" y="30991"/>
                  </a:lnTo>
                  <a:cubicBezTo>
                    <a:pt x="3207" y="30991"/>
                    <a:pt x="1" y="27785"/>
                    <a:pt x="1" y="23769"/>
                  </a:cubicBezTo>
                  <a:lnTo>
                    <a:pt x="1" y="7222"/>
                  </a:lnTo>
                  <a:cubicBezTo>
                    <a:pt x="1" y="3206"/>
                    <a:pt x="3207" y="0"/>
                    <a:pt x="7190" y="0"/>
                  </a:cubicBezTo>
                  <a:close/>
                </a:path>
              </a:pathLst>
            </a:custGeom>
            <a:solidFill>
              <a:srgbClr val="F0B01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692" name="Google Shape;1692;p47"/>
            <p:cNvSpPr/>
            <p:nvPr/>
          </p:nvSpPr>
          <p:spPr>
            <a:xfrm>
              <a:off x="1414834" y="2809547"/>
              <a:ext cx="341761" cy="42883"/>
            </a:xfrm>
            <a:custGeom>
              <a:avLst/>
              <a:gdLst/>
              <a:ahLst/>
              <a:cxnLst/>
              <a:rect l="l" t="t" r="r" b="b"/>
              <a:pathLst>
                <a:path w="19366" h="2430" extrusionOk="0">
                  <a:moveTo>
                    <a:pt x="19365" y="1199"/>
                  </a:moveTo>
                  <a:cubicBezTo>
                    <a:pt x="19365" y="1879"/>
                    <a:pt x="18847" y="2430"/>
                    <a:pt x="18167" y="2430"/>
                  </a:cubicBezTo>
                  <a:lnTo>
                    <a:pt x="1231" y="2430"/>
                  </a:lnTo>
                  <a:cubicBezTo>
                    <a:pt x="551" y="2430"/>
                    <a:pt x="0" y="1879"/>
                    <a:pt x="0" y="1199"/>
                  </a:cubicBezTo>
                  <a:lnTo>
                    <a:pt x="0" y="1199"/>
                  </a:lnTo>
                  <a:cubicBezTo>
                    <a:pt x="0" y="551"/>
                    <a:pt x="551" y="1"/>
                    <a:pt x="1231" y="1"/>
                  </a:cubicBezTo>
                  <a:lnTo>
                    <a:pt x="18167" y="1"/>
                  </a:lnTo>
                  <a:cubicBezTo>
                    <a:pt x="18847" y="1"/>
                    <a:pt x="19365" y="551"/>
                    <a:pt x="19365" y="1199"/>
                  </a:cubicBezTo>
                  <a:close/>
                </a:path>
              </a:pathLst>
            </a:custGeom>
            <a:solidFill>
              <a:schemeClr val="accent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693" name="Google Shape;1693;p47"/>
            <p:cNvSpPr/>
            <p:nvPr/>
          </p:nvSpPr>
          <p:spPr>
            <a:xfrm>
              <a:off x="1414834" y="2953568"/>
              <a:ext cx="341761" cy="42883"/>
            </a:xfrm>
            <a:custGeom>
              <a:avLst/>
              <a:gdLst/>
              <a:ahLst/>
              <a:cxnLst/>
              <a:rect l="l" t="t" r="r" b="b"/>
              <a:pathLst>
                <a:path w="19366" h="2430" extrusionOk="0">
                  <a:moveTo>
                    <a:pt x="19365" y="1231"/>
                  </a:moveTo>
                  <a:cubicBezTo>
                    <a:pt x="19365" y="1911"/>
                    <a:pt x="18847" y="2429"/>
                    <a:pt x="18167" y="2429"/>
                  </a:cubicBezTo>
                  <a:lnTo>
                    <a:pt x="1231" y="2429"/>
                  </a:lnTo>
                  <a:cubicBezTo>
                    <a:pt x="551" y="2429"/>
                    <a:pt x="0" y="1911"/>
                    <a:pt x="0" y="1231"/>
                  </a:cubicBezTo>
                  <a:lnTo>
                    <a:pt x="0" y="1231"/>
                  </a:lnTo>
                  <a:cubicBezTo>
                    <a:pt x="0" y="551"/>
                    <a:pt x="551" y="0"/>
                    <a:pt x="1231" y="0"/>
                  </a:cubicBezTo>
                  <a:lnTo>
                    <a:pt x="18167" y="0"/>
                  </a:lnTo>
                  <a:cubicBezTo>
                    <a:pt x="18847" y="0"/>
                    <a:pt x="19365" y="551"/>
                    <a:pt x="19365" y="1231"/>
                  </a:cubicBezTo>
                  <a:close/>
                </a:path>
              </a:pathLst>
            </a:custGeom>
            <a:solidFill>
              <a:schemeClr val="accent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694" name="Google Shape;1694;p47"/>
            <p:cNvSpPr/>
            <p:nvPr/>
          </p:nvSpPr>
          <p:spPr>
            <a:xfrm>
              <a:off x="3723603" y="2595253"/>
              <a:ext cx="314902" cy="546914"/>
            </a:xfrm>
            <a:custGeom>
              <a:avLst/>
              <a:gdLst/>
              <a:ahLst/>
              <a:cxnLst/>
              <a:rect l="l" t="t" r="r" b="b"/>
              <a:pathLst>
                <a:path w="17844" h="30991" extrusionOk="0">
                  <a:moveTo>
                    <a:pt x="7222" y="0"/>
                  </a:moveTo>
                  <a:lnTo>
                    <a:pt x="10622" y="0"/>
                  </a:lnTo>
                  <a:cubicBezTo>
                    <a:pt x="14605" y="0"/>
                    <a:pt x="17843" y="3206"/>
                    <a:pt x="17843" y="7222"/>
                  </a:cubicBezTo>
                  <a:lnTo>
                    <a:pt x="17843" y="23769"/>
                  </a:lnTo>
                  <a:cubicBezTo>
                    <a:pt x="17843" y="27785"/>
                    <a:pt x="14605" y="30991"/>
                    <a:pt x="10622" y="30991"/>
                  </a:cubicBezTo>
                  <a:lnTo>
                    <a:pt x="7222" y="30991"/>
                  </a:lnTo>
                  <a:cubicBezTo>
                    <a:pt x="3238" y="30991"/>
                    <a:pt x="0" y="27785"/>
                    <a:pt x="0" y="23769"/>
                  </a:cubicBezTo>
                  <a:lnTo>
                    <a:pt x="0" y="7222"/>
                  </a:lnTo>
                  <a:cubicBezTo>
                    <a:pt x="0" y="3206"/>
                    <a:pt x="3238" y="0"/>
                    <a:pt x="7222" y="0"/>
                  </a:cubicBezTo>
                  <a:close/>
                </a:path>
              </a:pathLst>
            </a:custGeom>
            <a:solidFill>
              <a:srgbClr val="F0B01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695" name="Google Shape;1695;p47"/>
            <p:cNvSpPr/>
            <p:nvPr/>
          </p:nvSpPr>
          <p:spPr>
            <a:xfrm>
              <a:off x="3607589" y="2809547"/>
              <a:ext cx="342326" cy="42883"/>
            </a:xfrm>
            <a:custGeom>
              <a:avLst/>
              <a:gdLst/>
              <a:ahLst/>
              <a:cxnLst/>
              <a:rect l="l" t="t" r="r" b="b"/>
              <a:pathLst>
                <a:path w="19398" h="2430" extrusionOk="0">
                  <a:moveTo>
                    <a:pt x="0" y="1199"/>
                  </a:moveTo>
                  <a:cubicBezTo>
                    <a:pt x="0" y="1879"/>
                    <a:pt x="551" y="2430"/>
                    <a:pt x="1231" y="2430"/>
                  </a:cubicBezTo>
                  <a:lnTo>
                    <a:pt x="18167" y="2430"/>
                  </a:lnTo>
                  <a:cubicBezTo>
                    <a:pt x="18847" y="2430"/>
                    <a:pt x="19398" y="1879"/>
                    <a:pt x="19398" y="1199"/>
                  </a:cubicBezTo>
                  <a:lnTo>
                    <a:pt x="19398" y="1199"/>
                  </a:lnTo>
                  <a:cubicBezTo>
                    <a:pt x="19398" y="551"/>
                    <a:pt x="18847" y="1"/>
                    <a:pt x="18167" y="1"/>
                  </a:cubicBezTo>
                  <a:lnTo>
                    <a:pt x="1199" y="1"/>
                  </a:lnTo>
                  <a:cubicBezTo>
                    <a:pt x="551" y="1"/>
                    <a:pt x="0" y="551"/>
                    <a:pt x="0" y="1199"/>
                  </a:cubicBezTo>
                  <a:close/>
                </a:path>
              </a:pathLst>
            </a:custGeom>
            <a:solidFill>
              <a:schemeClr val="accent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696" name="Google Shape;1696;p47"/>
            <p:cNvSpPr/>
            <p:nvPr/>
          </p:nvSpPr>
          <p:spPr>
            <a:xfrm>
              <a:off x="3607589" y="2953568"/>
              <a:ext cx="342326" cy="42883"/>
            </a:xfrm>
            <a:custGeom>
              <a:avLst/>
              <a:gdLst/>
              <a:ahLst/>
              <a:cxnLst/>
              <a:rect l="l" t="t" r="r" b="b"/>
              <a:pathLst>
                <a:path w="19398" h="2430" extrusionOk="0">
                  <a:moveTo>
                    <a:pt x="0" y="1231"/>
                  </a:moveTo>
                  <a:cubicBezTo>
                    <a:pt x="0" y="1911"/>
                    <a:pt x="551" y="2429"/>
                    <a:pt x="1231" y="2429"/>
                  </a:cubicBezTo>
                  <a:lnTo>
                    <a:pt x="18167" y="2429"/>
                  </a:lnTo>
                  <a:cubicBezTo>
                    <a:pt x="18847" y="2429"/>
                    <a:pt x="19398" y="1911"/>
                    <a:pt x="19398" y="1231"/>
                  </a:cubicBezTo>
                  <a:lnTo>
                    <a:pt x="19398" y="1231"/>
                  </a:lnTo>
                  <a:cubicBezTo>
                    <a:pt x="19398" y="551"/>
                    <a:pt x="18847" y="0"/>
                    <a:pt x="18167" y="0"/>
                  </a:cubicBezTo>
                  <a:lnTo>
                    <a:pt x="1199" y="0"/>
                  </a:lnTo>
                  <a:cubicBezTo>
                    <a:pt x="551" y="0"/>
                    <a:pt x="0" y="551"/>
                    <a:pt x="0" y="1231"/>
                  </a:cubicBezTo>
                  <a:close/>
                </a:path>
              </a:pathLst>
            </a:custGeom>
            <a:solidFill>
              <a:schemeClr val="accent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697" name="Google Shape;1697;p47"/>
            <p:cNvSpPr/>
            <p:nvPr/>
          </p:nvSpPr>
          <p:spPr>
            <a:xfrm>
              <a:off x="1654840" y="2255786"/>
              <a:ext cx="2055051" cy="1080680"/>
            </a:xfrm>
            <a:custGeom>
              <a:avLst/>
              <a:gdLst/>
              <a:ahLst/>
              <a:cxnLst/>
              <a:rect l="l" t="t" r="r" b="b"/>
              <a:pathLst>
                <a:path w="116450" h="61237" extrusionOk="0">
                  <a:moveTo>
                    <a:pt x="114928" y="19690"/>
                  </a:moveTo>
                  <a:cubicBezTo>
                    <a:pt x="114345" y="14379"/>
                    <a:pt x="113471" y="9100"/>
                    <a:pt x="112305" y="3887"/>
                  </a:cubicBezTo>
                  <a:cubicBezTo>
                    <a:pt x="112143" y="3142"/>
                    <a:pt x="111172" y="33"/>
                    <a:pt x="110589" y="1"/>
                  </a:cubicBezTo>
                  <a:lnTo>
                    <a:pt x="5830" y="1"/>
                  </a:lnTo>
                  <a:cubicBezTo>
                    <a:pt x="5247" y="1"/>
                    <a:pt x="4308" y="3142"/>
                    <a:pt x="4114" y="3887"/>
                  </a:cubicBezTo>
                  <a:cubicBezTo>
                    <a:pt x="2948" y="9100"/>
                    <a:pt x="2106" y="14379"/>
                    <a:pt x="1523" y="19690"/>
                  </a:cubicBezTo>
                  <a:cubicBezTo>
                    <a:pt x="422" y="30829"/>
                    <a:pt x="1" y="42066"/>
                    <a:pt x="940" y="53271"/>
                  </a:cubicBezTo>
                  <a:cubicBezTo>
                    <a:pt x="1134" y="55926"/>
                    <a:pt x="1491" y="58614"/>
                    <a:pt x="2073" y="61237"/>
                  </a:cubicBezTo>
                  <a:cubicBezTo>
                    <a:pt x="23640" y="58743"/>
                    <a:pt x="92810" y="58743"/>
                    <a:pt x="114377" y="61237"/>
                  </a:cubicBezTo>
                  <a:cubicBezTo>
                    <a:pt x="114928" y="58614"/>
                    <a:pt x="115317" y="55926"/>
                    <a:pt x="115511" y="53271"/>
                  </a:cubicBezTo>
                  <a:cubicBezTo>
                    <a:pt x="116450" y="42066"/>
                    <a:pt x="115997" y="30829"/>
                    <a:pt x="114928" y="19690"/>
                  </a:cubicBezTo>
                  <a:close/>
                </a:path>
              </a:pathLst>
            </a:custGeom>
            <a:solidFill>
              <a:srgbClr val="F0B01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698" name="Google Shape;1698;p47"/>
            <p:cNvSpPr/>
            <p:nvPr/>
          </p:nvSpPr>
          <p:spPr>
            <a:xfrm>
              <a:off x="1726859" y="2356377"/>
              <a:ext cx="924658" cy="795514"/>
            </a:xfrm>
            <a:custGeom>
              <a:avLst/>
              <a:gdLst/>
              <a:ahLst/>
              <a:cxnLst/>
              <a:rect l="l" t="t" r="r" b="b"/>
              <a:pathLst>
                <a:path w="52396" h="45078" extrusionOk="0">
                  <a:moveTo>
                    <a:pt x="39766" y="32"/>
                  </a:moveTo>
                  <a:cubicBezTo>
                    <a:pt x="30473" y="32"/>
                    <a:pt x="19559" y="227"/>
                    <a:pt x="10104" y="551"/>
                  </a:cubicBezTo>
                  <a:cubicBezTo>
                    <a:pt x="7934" y="680"/>
                    <a:pt x="5667" y="1004"/>
                    <a:pt x="3465" y="972"/>
                  </a:cubicBezTo>
                  <a:cubicBezTo>
                    <a:pt x="2688" y="4890"/>
                    <a:pt x="1846" y="10201"/>
                    <a:pt x="1457" y="13990"/>
                  </a:cubicBezTo>
                  <a:cubicBezTo>
                    <a:pt x="454" y="24320"/>
                    <a:pt x="0" y="34715"/>
                    <a:pt x="713" y="45077"/>
                  </a:cubicBezTo>
                  <a:cubicBezTo>
                    <a:pt x="13666" y="44915"/>
                    <a:pt x="26651" y="43005"/>
                    <a:pt x="39443" y="42875"/>
                  </a:cubicBezTo>
                  <a:cubicBezTo>
                    <a:pt x="43782" y="42810"/>
                    <a:pt x="48089" y="42810"/>
                    <a:pt x="52396" y="42843"/>
                  </a:cubicBezTo>
                  <a:cubicBezTo>
                    <a:pt x="51910" y="27461"/>
                    <a:pt x="52201" y="14767"/>
                    <a:pt x="51942" y="0"/>
                  </a:cubicBezTo>
                  <a:cubicBezTo>
                    <a:pt x="48251" y="32"/>
                    <a:pt x="44268" y="32"/>
                    <a:pt x="39766" y="32"/>
                  </a:cubicBezTo>
                  <a:close/>
                </a:path>
              </a:pathLst>
            </a:custGeom>
            <a:solidFill>
              <a:schemeClr val="dk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699" name="Google Shape;1699;p47"/>
            <p:cNvSpPr/>
            <p:nvPr/>
          </p:nvSpPr>
          <p:spPr>
            <a:xfrm>
              <a:off x="2713796" y="2355794"/>
              <a:ext cx="923529" cy="786372"/>
            </a:xfrm>
            <a:custGeom>
              <a:avLst/>
              <a:gdLst/>
              <a:ahLst/>
              <a:cxnLst/>
              <a:rect l="l" t="t" r="r" b="b"/>
              <a:pathLst>
                <a:path w="52332" h="44560" extrusionOk="0">
                  <a:moveTo>
                    <a:pt x="50874" y="14023"/>
                  </a:moveTo>
                  <a:cubicBezTo>
                    <a:pt x="50518" y="10299"/>
                    <a:pt x="49708" y="5117"/>
                    <a:pt x="48899" y="1167"/>
                  </a:cubicBezTo>
                  <a:cubicBezTo>
                    <a:pt x="25518" y="98"/>
                    <a:pt x="14961" y="1"/>
                    <a:pt x="1" y="33"/>
                  </a:cubicBezTo>
                  <a:cubicBezTo>
                    <a:pt x="227" y="14832"/>
                    <a:pt x="1" y="27494"/>
                    <a:pt x="454" y="42908"/>
                  </a:cubicBezTo>
                  <a:cubicBezTo>
                    <a:pt x="17584" y="43070"/>
                    <a:pt x="34618" y="43750"/>
                    <a:pt x="51684" y="44560"/>
                  </a:cubicBezTo>
                  <a:cubicBezTo>
                    <a:pt x="52331" y="34391"/>
                    <a:pt x="51878" y="24158"/>
                    <a:pt x="50874" y="14023"/>
                  </a:cubicBezTo>
                  <a:close/>
                </a:path>
              </a:pathLst>
            </a:custGeom>
            <a:solidFill>
              <a:schemeClr val="dk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00" name="Google Shape;1700;p47"/>
            <p:cNvSpPr/>
            <p:nvPr/>
          </p:nvSpPr>
          <p:spPr>
            <a:xfrm>
              <a:off x="1753137" y="3124431"/>
              <a:ext cx="18" cy="18"/>
            </a:xfrm>
            <a:custGeom>
              <a:avLst/>
              <a:gdLst/>
              <a:ahLst/>
              <a:cxnLst/>
              <a:rect l="l" t="t" r="r" b="b"/>
              <a:pathLst>
                <a:path w="1" h="1" extrusionOk="0">
                  <a:moveTo>
                    <a:pt x="1" y="1"/>
                  </a:moveTo>
                  <a:close/>
                </a:path>
              </a:pathLst>
            </a:custGeom>
            <a:solidFill>
              <a:srgbClr val="A9E3D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01" name="Google Shape;1701;p47"/>
            <p:cNvSpPr/>
            <p:nvPr/>
          </p:nvSpPr>
          <p:spPr>
            <a:xfrm>
              <a:off x="2642359" y="2356377"/>
              <a:ext cx="78884" cy="756072"/>
            </a:xfrm>
            <a:custGeom>
              <a:avLst/>
              <a:gdLst/>
              <a:ahLst/>
              <a:cxnLst/>
              <a:rect l="l" t="t" r="r" b="b"/>
              <a:pathLst>
                <a:path w="4470" h="42843" extrusionOk="0">
                  <a:moveTo>
                    <a:pt x="1" y="32"/>
                  </a:moveTo>
                  <a:cubicBezTo>
                    <a:pt x="260" y="14799"/>
                    <a:pt x="1" y="27461"/>
                    <a:pt x="486" y="42843"/>
                  </a:cubicBezTo>
                  <a:lnTo>
                    <a:pt x="4469" y="42843"/>
                  </a:lnTo>
                  <a:cubicBezTo>
                    <a:pt x="3984" y="27428"/>
                    <a:pt x="4243" y="14767"/>
                    <a:pt x="3984" y="0"/>
                  </a:cubicBezTo>
                  <a:close/>
                </a:path>
              </a:pathLst>
            </a:custGeom>
            <a:solidFill>
              <a:srgbClr val="E2B73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02" name="Google Shape;1702;p47"/>
            <p:cNvSpPr/>
            <p:nvPr/>
          </p:nvSpPr>
          <p:spPr>
            <a:xfrm>
              <a:off x="1929153" y="1932325"/>
              <a:ext cx="1505861" cy="383480"/>
            </a:xfrm>
            <a:custGeom>
              <a:avLst/>
              <a:gdLst/>
              <a:ahLst/>
              <a:cxnLst/>
              <a:rect l="l" t="t" r="r" b="b"/>
              <a:pathLst>
                <a:path w="85330" h="21730" extrusionOk="0">
                  <a:moveTo>
                    <a:pt x="84747" y="616"/>
                  </a:moveTo>
                  <a:cubicBezTo>
                    <a:pt x="74773" y="325"/>
                    <a:pt x="59262" y="1"/>
                    <a:pt x="41839" y="1"/>
                  </a:cubicBezTo>
                  <a:cubicBezTo>
                    <a:pt x="25033" y="1"/>
                    <a:pt x="10234" y="325"/>
                    <a:pt x="584" y="584"/>
                  </a:cubicBezTo>
                  <a:cubicBezTo>
                    <a:pt x="1" y="7546"/>
                    <a:pt x="130" y="14930"/>
                    <a:pt x="1426" y="21730"/>
                  </a:cubicBezTo>
                  <a:lnTo>
                    <a:pt x="83905" y="21730"/>
                  </a:lnTo>
                  <a:cubicBezTo>
                    <a:pt x="85200" y="14930"/>
                    <a:pt x="85330" y="7546"/>
                    <a:pt x="84747" y="616"/>
                  </a:cubicBezTo>
                  <a:close/>
                </a:path>
              </a:pathLst>
            </a:custGeom>
            <a:solidFill>
              <a:schemeClr val="accent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03" name="Google Shape;1703;p47"/>
            <p:cNvSpPr/>
            <p:nvPr/>
          </p:nvSpPr>
          <p:spPr>
            <a:xfrm>
              <a:off x="1912582" y="1942613"/>
              <a:ext cx="41736" cy="373192"/>
            </a:xfrm>
            <a:custGeom>
              <a:avLst/>
              <a:gdLst/>
              <a:ahLst/>
              <a:cxnLst/>
              <a:rect l="l" t="t" r="r" b="b"/>
              <a:pathLst>
                <a:path w="2365" h="21147" extrusionOk="0">
                  <a:moveTo>
                    <a:pt x="1523" y="1"/>
                  </a:moveTo>
                  <a:lnTo>
                    <a:pt x="551" y="33"/>
                  </a:lnTo>
                  <a:cubicBezTo>
                    <a:pt x="1" y="6996"/>
                    <a:pt x="130" y="14379"/>
                    <a:pt x="1425" y="21147"/>
                  </a:cubicBezTo>
                  <a:lnTo>
                    <a:pt x="2365" y="21147"/>
                  </a:lnTo>
                  <a:cubicBezTo>
                    <a:pt x="1069" y="14347"/>
                    <a:pt x="940" y="6963"/>
                    <a:pt x="1523" y="1"/>
                  </a:cubicBezTo>
                  <a:close/>
                </a:path>
              </a:pathLst>
            </a:custGeom>
            <a:solidFill>
              <a:srgbClr val="60606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04" name="Google Shape;1704;p47"/>
            <p:cNvSpPr/>
            <p:nvPr/>
          </p:nvSpPr>
          <p:spPr>
            <a:xfrm>
              <a:off x="1537696" y="1943196"/>
              <a:ext cx="400051" cy="372609"/>
            </a:xfrm>
            <a:custGeom>
              <a:avLst/>
              <a:gdLst/>
              <a:ahLst/>
              <a:cxnLst/>
              <a:rect l="l" t="t" r="r" b="b"/>
              <a:pathLst>
                <a:path w="22669" h="21114" extrusionOk="0">
                  <a:moveTo>
                    <a:pt x="21794" y="0"/>
                  </a:moveTo>
                  <a:cubicBezTo>
                    <a:pt x="15058" y="195"/>
                    <a:pt x="11075" y="356"/>
                    <a:pt x="11075" y="356"/>
                  </a:cubicBezTo>
                  <a:cubicBezTo>
                    <a:pt x="2818" y="356"/>
                    <a:pt x="0" y="11464"/>
                    <a:pt x="4016" y="17390"/>
                  </a:cubicBezTo>
                  <a:cubicBezTo>
                    <a:pt x="5635" y="19689"/>
                    <a:pt x="8258" y="21082"/>
                    <a:pt x="11075" y="21114"/>
                  </a:cubicBezTo>
                  <a:lnTo>
                    <a:pt x="22668" y="21114"/>
                  </a:lnTo>
                  <a:cubicBezTo>
                    <a:pt x="21373" y="14346"/>
                    <a:pt x="21244" y="6963"/>
                    <a:pt x="21794" y="0"/>
                  </a:cubicBezTo>
                  <a:close/>
                </a:path>
              </a:pathLst>
            </a:custGeom>
            <a:solidFill>
              <a:srgbClr val="F0B01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05" name="Google Shape;1705;p47"/>
            <p:cNvSpPr/>
            <p:nvPr/>
          </p:nvSpPr>
          <p:spPr>
            <a:xfrm>
              <a:off x="3409848" y="1943196"/>
              <a:ext cx="42319" cy="372609"/>
            </a:xfrm>
            <a:custGeom>
              <a:avLst/>
              <a:gdLst/>
              <a:ahLst/>
              <a:cxnLst/>
              <a:rect l="l" t="t" r="r" b="b"/>
              <a:pathLst>
                <a:path w="2398" h="21114" extrusionOk="0">
                  <a:moveTo>
                    <a:pt x="1814" y="33"/>
                  </a:moveTo>
                  <a:lnTo>
                    <a:pt x="843" y="0"/>
                  </a:lnTo>
                  <a:cubicBezTo>
                    <a:pt x="1426" y="6930"/>
                    <a:pt x="1296" y="14314"/>
                    <a:pt x="1" y="21114"/>
                  </a:cubicBezTo>
                  <a:lnTo>
                    <a:pt x="972" y="21114"/>
                  </a:lnTo>
                  <a:cubicBezTo>
                    <a:pt x="2268" y="14346"/>
                    <a:pt x="2397" y="6963"/>
                    <a:pt x="1814" y="33"/>
                  </a:cubicBezTo>
                  <a:close/>
                </a:path>
              </a:pathLst>
            </a:custGeom>
            <a:solidFill>
              <a:srgbClr val="60606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06" name="Google Shape;1706;p47"/>
            <p:cNvSpPr/>
            <p:nvPr/>
          </p:nvSpPr>
          <p:spPr>
            <a:xfrm>
              <a:off x="3427002" y="1943761"/>
              <a:ext cx="381768" cy="372045"/>
            </a:xfrm>
            <a:custGeom>
              <a:avLst/>
              <a:gdLst/>
              <a:ahLst/>
              <a:cxnLst/>
              <a:rect l="l" t="t" r="r" b="b"/>
              <a:pathLst>
                <a:path w="21633" h="21082" extrusionOk="0">
                  <a:moveTo>
                    <a:pt x="11594" y="324"/>
                  </a:moveTo>
                  <a:cubicBezTo>
                    <a:pt x="11561" y="324"/>
                    <a:pt x="7578" y="163"/>
                    <a:pt x="842" y="1"/>
                  </a:cubicBezTo>
                  <a:cubicBezTo>
                    <a:pt x="1425" y="6931"/>
                    <a:pt x="1296" y="14314"/>
                    <a:pt x="0" y="21082"/>
                  </a:cubicBezTo>
                  <a:lnTo>
                    <a:pt x="11594" y="21082"/>
                  </a:lnTo>
                  <a:cubicBezTo>
                    <a:pt x="16095" y="21082"/>
                    <a:pt x="18977" y="17844"/>
                    <a:pt x="20013" y="13958"/>
                  </a:cubicBezTo>
                  <a:cubicBezTo>
                    <a:pt x="21632" y="7837"/>
                    <a:pt x="18523" y="584"/>
                    <a:pt x="11594" y="324"/>
                  </a:cubicBezTo>
                  <a:close/>
                </a:path>
              </a:pathLst>
            </a:custGeom>
            <a:solidFill>
              <a:srgbClr val="F0B01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07" name="Google Shape;1707;p47"/>
            <p:cNvSpPr/>
            <p:nvPr/>
          </p:nvSpPr>
          <p:spPr>
            <a:xfrm>
              <a:off x="1633698" y="2029492"/>
              <a:ext cx="259471" cy="189746"/>
            </a:xfrm>
            <a:custGeom>
              <a:avLst/>
              <a:gdLst/>
              <a:ahLst/>
              <a:cxnLst/>
              <a:rect l="l" t="t" r="r" b="b"/>
              <a:pathLst>
                <a:path w="14703" h="10752" extrusionOk="0">
                  <a:moveTo>
                    <a:pt x="14703" y="5376"/>
                  </a:moveTo>
                  <a:cubicBezTo>
                    <a:pt x="14703" y="8322"/>
                    <a:pt x="12662" y="10751"/>
                    <a:pt x="10201" y="10751"/>
                  </a:cubicBezTo>
                  <a:lnTo>
                    <a:pt x="4470" y="10751"/>
                  </a:lnTo>
                  <a:cubicBezTo>
                    <a:pt x="2008" y="10751"/>
                    <a:pt x="1" y="8322"/>
                    <a:pt x="1" y="5376"/>
                  </a:cubicBezTo>
                  <a:lnTo>
                    <a:pt x="1" y="5376"/>
                  </a:lnTo>
                  <a:cubicBezTo>
                    <a:pt x="1" y="2396"/>
                    <a:pt x="2008" y="0"/>
                    <a:pt x="4470" y="0"/>
                  </a:cubicBezTo>
                  <a:lnTo>
                    <a:pt x="10201" y="0"/>
                  </a:lnTo>
                  <a:cubicBezTo>
                    <a:pt x="12695" y="0"/>
                    <a:pt x="14703" y="2396"/>
                    <a:pt x="14703" y="5376"/>
                  </a:cubicBezTo>
                  <a:close/>
                </a:path>
              </a:pathLst>
            </a:custGeom>
            <a:solidFill>
              <a:srgbClr val="60606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08" name="Google Shape;1708;p47"/>
            <p:cNvSpPr/>
            <p:nvPr/>
          </p:nvSpPr>
          <p:spPr>
            <a:xfrm>
              <a:off x="3470997" y="2029492"/>
              <a:ext cx="259471" cy="189746"/>
            </a:xfrm>
            <a:custGeom>
              <a:avLst/>
              <a:gdLst/>
              <a:ahLst/>
              <a:cxnLst/>
              <a:rect l="l" t="t" r="r" b="b"/>
              <a:pathLst>
                <a:path w="14703" h="10752" extrusionOk="0">
                  <a:moveTo>
                    <a:pt x="1" y="5376"/>
                  </a:moveTo>
                  <a:cubicBezTo>
                    <a:pt x="1" y="8322"/>
                    <a:pt x="2041" y="10751"/>
                    <a:pt x="4502" y="10751"/>
                  </a:cubicBezTo>
                  <a:lnTo>
                    <a:pt x="10234" y="10751"/>
                  </a:lnTo>
                  <a:cubicBezTo>
                    <a:pt x="12727" y="10751"/>
                    <a:pt x="14703" y="8322"/>
                    <a:pt x="14703" y="5376"/>
                  </a:cubicBezTo>
                  <a:lnTo>
                    <a:pt x="14703" y="5376"/>
                  </a:lnTo>
                  <a:cubicBezTo>
                    <a:pt x="14703" y="2396"/>
                    <a:pt x="12695" y="0"/>
                    <a:pt x="10234" y="0"/>
                  </a:cubicBezTo>
                  <a:lnTo>
                    <a:pt x="4502" y="0"/>
                  </a:lnTo>
                  <a:cubicBezTo>
                    <a:pt x="2041" y="0"/>
                    <a:pt x="1" y="2396"/>
                    <a:pt x="1" y="5376"/>
                  </a:cubicBezTo>
                  <a:close/>
                </a:path>
              </a:pathLst>
            </a:custGeom>
            <a:solidFill>
              <a:srgbClr val="60606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09" name="Google Shape;1709;p47"/>
            <p:cNvSpPr/>
            <p:nvPr/>
          </p:nvSpPr>
          <p:spPr>
            <a:xfrm>
              <a:off x="1658281" y="2068917"/>
              <a:ext cx="110315" cy="110315"/>
            </a:xfrm>
            <a:custGeom>
              <a:avLst/>
              <a:gdLst/>
              <a:ahLst/>
              <a:cxnLst/>
              <a:rect l="l" t="t" r="r" b="b"/>
              <a:pathLst>
                <a:path w="6251" h="6251" extrusionOk="0">
                  <a:moveTo>
                    <a:pt x="6250" y="3142"/>
                  </a:moveTo>
                  <a:cubicBezTo>
                    <a:pt x="6250" y="4858"/>
                    <a:pt x="4858" y="6250"/>
                    <a:pt x="3141" y="6250"/>
                  </a:cubicBezTo>
                  <a:cubicBezTo>
                    <a:pt x="1425" y="6250"/>
                    <a:pt x="0" y="4858"/>
                    <a:pt x="0" y="3142"/>
                  </a:cubicBezTo>
                  <a:cubicBezTo>
                    <a:pt x="0" y="1393"/>
                    <a:pt x="1425" y="0"/>
                    <a:pt x="3141" y="0"/>
                  </a:cubicBezTo>
                  <a:cubicBezTo>
                    <a:pt x="4858" y="0"/>
                    <a:pt x="6250" y="1393"/>
                    <a:pt x="6250" y="3142"/>
                  </a:cubicBezTo>
                  <a:close/>
                </a:path>
              </a:pathLst>
            </a:custGeom>
            <a:solidFill>
              <a:schemeClr val="accent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10" name="Google Shape;1710;p47"/>
            <p:cNvSpPr/>
            <p:nvPr/>
          </p:nvSpPr>
          <p:spPr>
            <a:xfrm>
              <a:off x="1791432" y="2086052"/>
              <a:ext cx="76590" cy="76608"/>
            </a:xfrm>
            <a:custGeom>
              <a:avLst/>
              <a:gdLst/>
              <a:ahLst/>
              <a:cxnLst/>
              <a:rect l="l" t="t" r="r" b="b"/>
              <a:pathLst>
                <a:path w="4340" h="4341" extrusionOk="0">
                  <a:moveTo>
                    <a:pt x="4340" y="2171"/>
                  </a:moveTo>
                  <a:cubicBezTo>
                    <a:pt x="4340" y="3369"/>
                    <a:pt x="3368" y="4340"/>
                    <a:pt x="2170" y="4340"/>
                  </a:cubicBezTo>
                  <a:cubicBezTo>
                    <a:pt x="972" y="4340"/>
                    <a:pt x="0" y="3369"/>
                    <a:pt x="0" y="2171"/>
                  </a:cubicBezTo>
                  <a:cubicBezTo>
                    <a:pt x="0" y="972"/>
                    <a:pt x="972" y="1"/>
                    <a:pt x="2170" y="1"/>
                  </a:cubicBezTo>
                  <a:cubicBezTo>
                    <a:pt x="3368" y="1"/>
                    <a:pt x="4340" y="972"/>
                    <a:pt x="4340" y="2171"/>
                  </a:cubicBezTo>
                  <a:close/>
                </a:path>
              </a:pathLst>
            </a:custGeom>
            <a:solidFill>
              <a:schemeClr val="accent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11" name="Google Shape;1711;p47"/>
            <p:cNvSpPr/>
            <p:nvPr/>
          </p:nvSpPr>
          <p:spPr>
            <a:xfrm>
              <a:off x="3595588" y="2068917"/>
              <a:ext cx="110315" cy="110315"/>
            </a:xfrm>
            <a:custGeom>
              <a:avLst/>
              <a:gdLst/>
              <a:ahLst/>
              <a:cxnLst/>
              <a:rect l="l" t="t" r="r" b="b"/>
              <a:pathLst>
                <a:path w="6251" h="6251" extrusionOk="0">
                  <a:moveTo>
                    <a:pt x="6250" y="3142"/>
                  </a:moveTo>
                  <a:cubicBezTo>
                    <a:pt x="6250" y="4858"/>
                    <a:pt x="4858" y="6250"/>
                    <a:pt x="3109" y="6250"/>
                  </a:cubicBezTo>
                  <a:cubicBezTo>
                    <a:pt x="1393" y="6250"/>
                    <a:pt x="0" y="4858"/>
                    <a:pt x="0" y="3142"/>
                  </a:cubicBezTo>
                  <a:cubicBezTo>
                    <a:pt x="0" y="1393"/>
                    <a:pt x="1393" y="0"/>
                    <a:pt x="3109" y="0"/>
                  </a:cubicBezTo>
                  <a:cubicBezTo>
                    <a:pt x="4858" y="0"/>
                    <a:pt x="6250" y="1393"/>
                    <a:pt x="6250" y="3142"/>
                  </a:cubicBezTo>
                  <a:close/>
                </a:path>
              </a:pathLst>
            </a:custGeom>
            <a:solidFill>
              <a:schemeClr val="accent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12" name="Google Shape;1712;p47"/>
            <p:cNvSpPr/>
            <p:nvPr/>
          </p:nvSpPr>
          <p:spPr>
            <a:xfrm>
              <a:off x="3496727" y="2086052"/>
              <a:ext cx="76025" cy="76608"/>
            </a:xfrm>
            <a:custGeom>
              <a:avLst/>
              <a:gdLst/>
              <a:ahLst/>
              <a:cxnLst/>
              <a:rect l="l" t="t" r="r" b="b"/>
              <a:pathLst>
                <a:path w="4308" h="4341" extrusionOk="0">
                  <a:moveTo>
                    <a:pt x="4307" y="2171"/>
                  </a:moveTo>
                  <a:cubicBezTo>
                    <a:pt x="4307" y="3369"/>
                    <a:pt x="3336" y="4340"/>
                    <a:pt x="2170" y="4340"/>
                  </a:cubicBezTo>
                  <a:cubicBezTo>
                    <a:pt x="972" y="4340"/>
                    <a:pt x="0" y="3369"/>
                    <a:pt x="0" y="2171"/>
                  </a:cubicBezTo>
                  <a:cubicBezTo>
                    <a:pt x="0" y="972"/>
                    <a:pt x="972" y="1"/>
                    <a:pt x="2170" y="1"/>
                  </a:cubicBezTo>
                  <a:cubicBezTo>
                    <a:pt x="3336" y="1"/>
                    <a:pt x="4307" y="972"/>
                    <a:pt x="4307" y="2171"/>
                  </a:cubicBezTo>
                  <a:close/>
                </a:path>
              </a:pathLst>
            </a:custGeom>
            <a:solidFill>
              <a:schemeClr val="accent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14" name="Google Shape;1714;p47"/>
            <p:cNvSpPr/>
            <p:nvPr/>
          </p:nvSpPr>
          <p:spPr>
            <a:xfrm>
              <a:off x="1985166" y="2020915"/>
              <a:ext cx="1394417" cy="206882"/>
            </a:xfrm>
            <a:custGeom>
              <a:avLst/>
              <a:gdLst/>
              <a:ahLst/>
              <a:cxnLst/>
              <a:rect l="l" t="t" r="r" b="b"/>
              <a:pathLst>
                <a:path w="79015" h="11723" extrusionOk="0">
                  <a:moveTo>
                    <a:pt x="73089" y="11626"/>
                  </a:moveTo>
                  <a:lnTo>
                    <a:pt x="5926" y="11626"/>
                  </a:lnTo>
                  <a:cubicBezTo>
                    <a:pt x="2656" y="11723"/>
                    <a:pt x="0" y="9100"/>
                    <a:pt x="0" y="5862"/>
                  </a:cubicBezTo>
                  <a:cubicBezTo>
                    <a:pt x="0" y="2591"/>
                    <a:pt x="2656" y="0"/>
                    <a:pt x="5926" y="65"/>
                  </a:cubicBezTo>
                  <a:lnTo>
                    <a:pt x="73089" y="65"/>
                  </a:lnTo>
                  <a:cubicBezTo>
                    <a:pt x="76327" y="0"/>
                    <a:pt x="79015" y="2591"/>
                    <a:pt x="79015" y="5862"/>
                  </a:cubicBezTo>
                  <a:cubicBezTo>
                    <a:pt x="79015" y="9100"/>
                    <a:pt x="76327" y="11723"/>
                    <a:pt x="73089" y="11626"/>
                  </a:cubicBezTo>
                  <a:close/>
                  <a:moveTo>
                    <a:pt x="5926" y="875"/>
                  </a:moveTo>
                  <a:cubicBezTo>
                    <a:pt x="3109" y="810"/>
                    <a:pt x="810" y="3044"/>
                    <a:pt x="810" y="5862"/>
                  </a:cubicBezTo>
                  <a:cubicBezTo>
                    <a:pt x="810" y="8647"/>
                    <a:pt x="3109" y="10913"/>
                    <a:pt x="5926" y="10816"/>
                  </a:cubicBezTo>
                  <a:lnTo>
                    <a:pt x="73089" y="10816"/>
                  </a:lnTo>
                  <a:cubicBezTo>
                    <a:pt x="75873" y="10913"/>
                    <a:pt x="78205" y="8647"/>
                    <a:pt x="78205" y="5862"/>
                  </a:cubicBezTo>
                  <a:cubicBezTo>
                    <a:pt x="78205" y="3044"/>
                    <a:pt x="75873" y="810"/>
                    <a:pt x="73089" y="875"/>
                  </a:cubicBezTo>
                  <a:close/>
                </a:path>
              </a:pathLst>
            </a:custGeom>
            <a:solidFill>
              <a:srgbClr val="60606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15" name="Google Shape;1715;p47"/>
            <p:cNvSpPr/>
            <p:nvPr/>
          </p:nvSpPr>
          <p:spPr>
            <a:xfrm>
              <a:off x="1994872" y="1972914"/>
              <a:ext cx="1375005" cy="27442"/>
            </a:xfrm>
            <a:custGeom>
              <a:avLst/>
              <a:gdLst/>
              <a:ahLst/>
              <a:cxnLst/>
              <a:rect l="l" t="t" r="r" b="b"/>
              <a:pathLst>
                <a:path w="77915" h="1555" extrusionOk="0">
                  <a:moveTo>
                    <a:pt x="77914" y="777"/>
                  </a:moveTo>
                  <a:cubicBezTo>
                    <a:pt x="77882" y="1198"/>
                    <a:pt x="77558" y="1555"/>
                    <a:pt x="77137" y="1555"/>
                  </a:cubicBezTo>
                  <a:lnTo>
                    <a:pt x="778" y="1555"/>
                  </a:lnTo>
                  <a:cubicBezTo>
                    <a:pt x="325" y="1555"/>
                    <a:pt x="1" y="1198"/>
                    <a:pt x="1" y="777"/>
                  </a:cubicBezTo>
                  <a:lnTo>
                    <a:pt x="1" y="777"/>
                  </a:lnTo>
                  <a:cubicBezTo>
                    <a:pt x="1" y="356"/>
                    <a:pt x="325" y="0"/>
                    <a:pt x="778" y="33"/>
                  </a:cubicBezTo>
                  <a:lnTo>
                    <a:pt x="77137" y="33"/>
                  </a:lnTo>
                  <a:cubicBezTo>
                    <a:pt x="77558" y="0"/>
                    <a:pt x="77914" y="356"/>
                    <a:pt x="77914" y="777"/>
                  </a:cubicBezTo>
                  <a:close/>
                </a:path>
              </a:pathLst>
            </a:custGeom>
            <a:solidFill>
              <a:srgbClr val="60606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16" name="Google Shape;1716;p47"/>
            <p:cNvSpPr/>
            <p:nvPr/>
          </p:nvSpPr>
          <p:spPr>
            <a:xfrm>
              <a:off x="1994872" y="2248356"/>
              <a:ext cx="1375005" cy="26877"/>
            </a:xfrm>
            <a:custGeom>
              <a:avLst/>
              <a:gdLst/>
              <a:ahLst/>
              <a:cxnLst/>
              <a:rect l="l" t="t" r="r" b="b"/>
              <a:pathLst>
                <a:path w="77915" h="1523" extrusionOk="0">
                  <a:moveTo>
                    <a:pt x="77914" y="746"/>
                  </a:moveTo>
                  <a:cubicBezTo>
                    <a:pt x="77914" y="1199"/>
                    <a:pt x="77558" y="1523"/>
                    <a:pt x="77137" y="1523"/>
                  </a:cubicBezTo>
                  <a:lnTo>
                    <a:pt x="778" y="1523"/>
                  </a:lnTo>
                  <a:cubicBezTo>
                    <a:pt x="325" y="1523"/>
                    <a:pt x="1" y="1199"/>
                    <a:pt x="1" y="746"/>
                  </a:cubicBezTo>
                  <a:lnTo>
                    <a:pt x="1" y="746"/>
                  </a:lnTo>
                  <a:cubicBezTo>
                    <a:pt x="1" y="325"/>
                    <a:pt x="325" y="1"/>
                    <a:pt x="778" y="1"/>
                  </a:cubicBezTo>
                  <a:lnTo>
                    <a:pt x="77137" y="1"/>
                  </a:lnTo>
                  <a:cubicBezTo>
                    <a:pt x="77558" y="1"/>
                    <a:pt x="77914" y="325"/>
                    <a:pt x="77914" y="746"/>
                  </a:cubicBezTo>
                  <a:close/>
                </a:path>
              </a:pathLst>
            </a:custGeom>
            <a:solidFill>
              <a:srgbClr val="60606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26" name="Google Shape;1726;p47"/>
            <p:cNvSpPr/>
            <p:nvPr/>
          </p:nvSpPr>
          <p:spPr>
            <a:xfrm>
              <a:off x="1705718" y="3959934"/>
              <a:ext cx="533766" cy="787520"/>
            </a:xfrm>
            <a:custGeom>
              <a:avLst/>
              <a:gdLst/>
              <a:ahLst/>
              <a:cxnLst/>
              <a:rect l="l" t="t" r="r" b="b"/>
              <a:pathLst>
                <a:path w="30246" h="44625" extrusionOk="0">
                  <a:moveTo>
                    <a:pt x="28691" y="35525"/>
                  </a:moveTo>
                  <a:cubicBezTo>
                    <a:pt x="28367" y="36626"/>
                    <a:pt x="27979" y="37662"/>
                    <a:pt x="27428" y="38666"/>
                  </a:cubicBezTo>
                  <a:cubicBezTo>
                    <a:pt x="26554" y="40285"/>
                    <a:pt x="24967" y="42001"/>
                    <a:pt x="23348" y="42811"/>
                  </a:cubicBezTo>
                  <a:cubicBezTo>
                    <a:pt x="20110" y="44430"/>
                    <a:pt x="15350" y="44624"/>
                    <a:pt x="11885" y="44106"/>
                  </a:cubicBezTo>
                  <a:cubicBezTo>
                    <a:pt x="7869" y="43459"/>
                    <a:pt x="4404" y="40965"/>
                    <a:pt x="2493" y="37403"/>
                  </a:cubicBezTo>
                  <a:cubicBezTo>
                    <a:pt x="874" y="34294"/>
                    <a:pt x="518" y="30700"/>
                    <a:pt x="291" y="27202"/>
                  </a:cubicBezTo>
                  <a:cubicBezTo>
                    <a:pt x="32" y="23608"/>
                    <a:pt x="0" y="20046"/>
                    <a:pt x="130" y="16451"/>
                  </a:cubicBezTo>
                  <a:cubicBezTo>
                    <a:pt x="356" y="12824"/>
                    <a:pt x="777" y="8841"/>
                    <a:pt x="2591" y="5700"/>
                  </a:cubicBezTo>
                  <a:cubicBezTo>
                    <a:pt x="4793" y="1879"/>
                    <a:pt x="9197" y="195"/>
                    <a:pt x="13245" y="98"/>
                  </a:cubicBezTo>
                  <a:cubicBezTo>
                    <a:pt x="16515" y="1"/>
                    <a:pt x="20822" y="195"/>
                    <a:pt x="23737" y="1944"/>
                  </a:cubicBezTo>
                  <a:cubicBezTo>
                    <a:pt x="27105" y="3984"/>
                    <a:pt x="28691" y="7967"/>
                    <a:pt x="29242" y="11756"/>
                  </a:cubicBezTo>
                  <a:cubicBezTo>
                    <a:pt x="29987" y="16419"/>
                    <a:pt x="30246" y="21147"/>
                    <a:pt x="29987" y="25842"/>
                  </a:cubicBezTo>
                  <a:cubicBezTo>
                    <a:pt x="29760" y="28886"/>
                    <a:pt x="29566" y="32416"/>
                    <a:pt x="28691" y="35525"/>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27" name="Google Shape;1727;p47"/>
            <p:cNvSpPr/>
            <p:nvPr/>
          </p:nvSpPr>
          <p:spPr>
            <a:xfrm>
              <a:off x="1756578" y="4250253"/>
              <a:ext cx="100026" cy="445758"/>
            </a:xfrm>
            <a:custGeom>
              <a:avLst/>
              <a:gdLst/>
              <a:ahLst/>
              <a:cxnLst/>
              <a:rect l="l" t="t" r="r" b="b"/>
              <a:pathLst>
                <a:path w="5668" h="25259" extrusionOk="0">
                  <a:moveTo>
                    <a:pt x="0" y="0"/>
                  </a:moveTo>
                  <a:lnTo>
                    <a:pt x="162" y="1101"/>
                  </a:lnTo>
                  <a:lnTo>
                    <a:pt x="292" y="2397"/>
                  </a:lnTo>
                  <a:lnTo>
                    <a:pt x="356" y="3174"/>
                  </a:lnTo>
                  <a:lnTo>
                    <a:pt x="486" y="4048"/>
                  </a:lnTo>
                  <a:lnTo>
                    <a:pt x="745" y="5991"/>
                  </a:lnTo>
                  <a:cubicBezTo>
                    <a:pt x="842" y="6671"/>
                    <a:pt x="1004" y="7383"/>
                    <a:pt x="1101" y="8128"/>
                  </a:cubicBezTo>
                  <a:cubicBezTo>
                    <a:pt x="1231" y="8873"/>
                    <a:pt x="1360" y="9650"/>
                    <a:pt x="1522" y="10427"/>
                  </a:cubicBezTo>
                  <a:lnTo>
                    <a:pt x="2008" y="12824"/>
                  </a:lnTo>
                  <a:lnTo>
                    <a:pt x="2558" y="15155"/>
                  </a:lnTo>
                  <a:cubicBezTo>
                    <a:pt x="2720" y="15933"/>
                    <a:pt x="2979" y="16710"/>
                    <a:pt x="3141" y="17422"/>
                  </a:cubicBezTo>
                  <a:cubicBezTo>
                    <a:pt x="3336" y="18135"/>
                    <a:pt x="3530" y="18879"/>
                    <a:pt x="3757" y="19527"/>
                  </a:cubicBezTo>
                  <a:lnTo>
                    <a:pt x="4339" y="21405"/>
                  </a:lnTo>
                  <a:lnTo>
                    <a:pt x="4598" y="22247"/>
                  </a:lnTo>
                  <a:lnTo>
                    <a:pt x="4858" y="22960"/>
                  </a:lnTo>
                  <a:lnTo>
                    <a:pt x="5279" y="24190"/>
                  </a:lnTo>
                  <a:lnTo>
                    <a:pt x="5667" y="25259"/>
                  </a:lnTo>
                  <a:lnTo>
                    <a:pt x="5181" y="24223"/>
                  </a:lnTo>
                  <a:lnTo>
                    <a:pt x="4663" y="23057"/>
                  </a:lnTo>
                  <a:lnTo>
                    <a:pt x="4339" y="22344"/>
                  </a:lnTo>
                  <a:lnTo>
                    <a:pt x="4016" y="21535"/>
                  </a:lnTo>
                  <a:lnTo>
                    <a:pt x="3303" y="19689"/>
                  </a:lnTo>
                  <a:cubicBezTo>
                    <a:pt x="3076" y="19041"/>
                    <a:pt x="2882" y="18329"/>
                    <a:pt x="2655" y="17584"/>
                  </a:cubicBezTo>
                  <a:cubicBezTo>
                    <a:pt x="2396" y="16872"/>
                    <a:pt x="2170" y="16095"/>
                    <a:pt x="2008" y="15317"/>
                  </a:cubicBezTo>
                  <a:lnTo>
                    <a:pt x="1393" y="12953"/>
                  </a:lnTo>
                  <a:lnTo>
                    <a:pt x="939" y="10557"/>
                  </a:lnTo>
                  <a:cubicBezTo>
                    <a:pt x="777" y="9780"/>
                    <a:pt x="680" y="9003"/>
                    <a:pt x="583" y="8225"/>
                  </a:cubicBezTo>
                  <a:cubicBezTo>
                    <a:pt x="453" y="7481"/>
                    <a:pt x="356" y="6768"/>
                    <a:pt x="292" y="6056"/>
                  </a:cubicBezTo>
                  <a:lnTo>
                    <a:pt x="130" y="4080"/>
                  </a:lnTo>
                  <a:lnTo>
                    <a:pt x="65" y="3206"/>
                  </a:lnTo>
                  <a:lnTo>
                    <a:pt x="65" y="2397"/>
                  </a:lnTo>
                  <a:lnTo>
                    <a:pt x="32" y="1101"/>
                  </a:lnTo>
                  <a:close/>
                </a:path>
              </a:pathLst>
            </a:custGeom>
            <a:solidFill>
              <a:srgbClr val="F9F3E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28" name="Google Shape;1728;p47"/>
            <p:cNvSpPr/>
            <p:nvPr/>
          </p:nvSpPr>
          <p:spPr>
            <a:xfrm>
              <a:off x="1829727" y="4199393"/>
              <a:ext cx="58872" cy="416040"/>
            </a:xfrm>
            <a:custGeom>
              <a:avLst/>
              <a:gdLst/>
              <a:ahLst/>
              <a:cxnLst/>
              <a:rect l="l" t="t" r="r" b="b"/>
              <a:pathLst>
                <a:path w="3336" h="23575" extrusionOk="0">
                  <a:moveTo>
                    <a:pt x="97" y="0"/>
                  </a:moveTo>
                  <a:cubicBezTo>
                    <a:pt x="97" y="0"/>
                    <a:pt x="130" y="356"/>
                    <a:pt x="162" y="1036"/>
                  </a:cubicBezTo>
                  <a:lnTo>
                    <a:pt x="227" y="2202"/>
                  </a:lnTo>
                  <a:lnTo>
                    <a:pt x="259" y="2915"/>
                  </a:lnTo>
                  <a:lnTo>
                    <a:pt x="356" y="3724"/>
                  </a:lnTo>
                  <a:lnTo>
                    <a:pt x="518" y="5505"/>
                  </a:lnTo>
                  <a:cubicBezTo>
                    <a:pt x="551" y="6153"/>
                    <a:pt x="680" y="6833"/>
                    <a:pt x="745" y="7513"/>
                  </a:cubicBezTo>
                  <a:cubicBezTo>
                    <a:pt x="810" y="8193"/>
                    <a:pt x="907" y="8905"/>
                    <a:pt x="1036" y="9650"/>
                  </a:cubicBezTo>
                  <a:lnTo>
                    <a:pt x="1328" y="11820"/>
                  </a:lnTo>
                  <a:cubicBezTo>
                    <a:pt x="1587" y="13309"/>
                    <a:pt x="1814" y="14767"/>
                    <a:pt x="2040" y="16127"/>
                  </a:cubicBezTo>
                  <a:lnTo>
                    <a:pt x="2396" y="18135"/>
                  </a:lnTo>
                  <a:lnTo>
                    <a:pt x="2720" y="19916"/>
                  </a:lnTo>
                  <a:lnTo>
                    <a:pt x="3174" y="22571"/>
                  </a:lnTo>
                  <a:cubicBezTo>
                    <a:pt x="3271" y="23219"/>
                    <a:pt x="3336" y="23575"/>
                    <a:pt x="3336" y="23575"/>
                  </a:cubicBezTo>
                  <a:cubicBezTo>
                    <a:pt x="3336" y="23575"/>
                    <a:pt x="3238" y="23219"/>
                    <a:pt x="3044" y="22571"/>
                  </a:cubicBezTo>
                  <a:cubicBezTo>
                    <a:pt x="2882" y="21956"/>
                    <a:pt x="2623" y="21049"/>
                    <a:pt x="2364" y="19980"/>
                  </a:cubicBezTo>
                  <a:cubicBezTo>
                    <a:pt x="2105" y="18879"/>
                    <a:pt x="1814" y="17616"/>
                    <a:pt x="1522" y="16256"/>
                  </a:cubicBezTo>
                  <a:cubicBezTo>
                    <a:pt x="1393" y="15576"/>
                    <a:pt x="1231" y="14864"/>
                    <a:pt x="1134" y="14119"/>
                  </a:cubicBezTo>
                  <a:lnTo>
                    <a:pt x="745" y="11917"/>
                  </a:lnTo>
                  <a:lnTo>
                    <a:pt x="453" y="9715"/>
                  </a:lnTo>
                  <a:cubicBezTo>
                    <a:pt x="356" y="9003"/>
                    <a:pt x="292" y="8258"/>
                    <a:pt x="227" y="7578"/>
                  </a:cubicBezTo>
                  <a:cubicBezTo>
                    <a:pt x="162" y="6865"/>
                    <a:pt x="97" y="6185"/>
                    <a:pt x="65" y="5538"/>
                  </a:cubicBezTo>
                  <a:lnTo>
                    <a:pt x="0" y="3724"/>
                  </a:lnTo>
                  <a:lnTo>
                    <a:pt x="0" y="2915"/>
                  </a:lnTo>
                  <a:lnTo>
                    <a:pt x="32" y="2202"/>
                  </a:lnTo>
                  <a:lnTo>
                    <a:pt x="65" y="1004"/>
                  </a:lnTo>
                  <a:cubicBezTo>
                    <a:pt x="65" y="356"/>
                    <a:pt x="97" y="0"/>
                    <a:pt x="97" y="0"/>
                  </a:cubicBezTo>
                  <a:close/>
                </a:path>
              </a:pathLst>
            </a:custGeom>
            <a:solidFill>
              <a:srgbClr val="F9F3E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29" name="Google Shape;1729;p47"/>
            <p:cNvSpPr/>
            <p:nvPr/>
          </p:nvSpPr>
          <p:spPr>
            <a:xfrm>
              <a:off x="1894864" y="4237670"/>
              <a:ext cx="46889" cy="436634"/>
            </a:xfrm>
            <a:custGeom>
              <a:avLst/>
              <a:gdLst/>
              <a:ahLst/>
              <a:cxnLst/>
              <a:rect l="l" t="t" r="r" b="b"/>
              <a:pathLst>
                <a:path w="2657" h="24742" extrusionOk="0">
                  <a:moveTo>
                    <a:pt x="1" y="1"/>
                  </a:moveTo>
                  <a:lnTo>
                    <a:pt x="130" y="1069"/>
                  </a:lnTo>
                  <a:cubicBezTo>
                    <a:pt x="195" y="1749"/>
                    <a:pt x="325" y="2689"/>
                    <a:pt x="422" y="3854"/>
                  </a:cubicBezTo>
                  <a:lnTo>
                    <a:pt x="584" y="5733"/>
                  </a:lnTo>
                  <a:cubicBezTo>
                    <a:pt x="648" y="6413"/>
                    <a:pt x="746" y="7093"/>
                    <a:pt x="810" y="7837"/>
                  </a:cubicBezTo>
                  <a:cubicBezTo>
                    <a:pt x="972" y="9295"/>
                    <a:pt x="1134" y="10817"/>
                    <a:pt x="1264" y="12371"/>
                  </a:cubicBezTo>
                  <a:cubicBezTo>
                    <a:pt x="1426" y="13925"/>
                    <a:pt x="1652" y="15480"/>
                    <a:pt x="1814" y="16905"/>
                  </a:cubicBezTo>
                  <a:cubicBezTo>
                    <a:pt x="1879" y="17649"/>
                    <a:pt x="1944" y="18330"/>
                    <a:pt x="2041" y="19010"/>
                  </a:cubicBezTo>
                  <a:lnTo>
                    <a:pt x="2268" y="20888"/>
                  </a:lnTo>
                  <a:cubicBezTo>
                    <a:pt x="2397" y="22021"/>
                    <a:pt x="2494" y="22993"/>
                    <a:pt x="2559" y="23673"/>
                  </a:cubicBezTo>
                  <a:lnTo>
                    <a:pt x="2656" y="24741"/>
                  </a:lnTo>
                  <a:lnTo>
                    <a:pt x="2429" y="23705"/>
                  </a:lnTo>
                  <a:cubicBezTo>
                    <a:pt x="2332" y="23025"/>
                    <a:pt x="2106" y="22086"/>
                    <a:pt x="1911" y="20920"/>
                  </a:cubicBezTo>
                  <a:lnTo>
                    <a:pt x="1588" y="19074"/>
                  </a:lnTo>
                  <a:cubicBezTo>
                    <a:pt x="1458" y="18427"/>
                    <a:pt x="1361" y="17714"/>
                    <a:pt x="1264" y="17002"/>
                  </a:cubicBezTo>
                  <a:cubicBezTo>
                    <a:pt x="1069" y="15545"/>
                    <a:pt x="875" y="13990"/>
                    <a:pt x="681" y="12436"/>
                  </a:cubicBezTo>
                  <a:cubicBezTo>
                    <a:pt x="487" y="10914"/>
                    <a:pt x="389" y="9327"/>
                    <a:pt x="260" y="7870"/>
                  </a:cubicBezTo>
                  <a:cubicBezTo>
                    <a:pt x="227" y="7157"/>
                    <a:pt x="163" y="6445"/>
                    <a:pt x="130" y="5765"/>
                  </a:cubicBezTo>
                  <a:lnTo>
                    <a:pt x="66" y="3887"/>
                  </a:lnTo>
                  <a:cubicBezTo>
                    <a:pt x="33" y="2721"/>
                    <a:pt x="33" y="1749"/>
                    <a:pt x="1" y="1037"/>
                  </a:cubicBezTo>
                  <a:cubicBezTo>
                    <a:pt x="1" y="357"/>
                    <a:pt x="1" y="1"/>
                    <a:pt x="1" y="1"/>
                  </a:cubicBezTo>
                  <a:close/>
                </a:path>
              </a:pathLst>
            </a:custGeom>
            <a:solidFill>
              <a:srgbClr val="F9F3E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30" name="Google Shape;1730;p47"/>
            <p:cNvSpPr/>
            <p:nvPr/>
          </p:nvSpPr>
          <p:spPr>
            <a:xfrm>
              <a:off x="1977154" y="4201670"/>
              <a:ext cx="20030" cy="478918"/>
            </a:xfrm>
            <a:custGeom>
              <a:avLst/>
              <a:gdLst/>
              <a:ahLst/>
              <a:cxnLst/>
              <a:rect l="l" t="t" r="r" b="b"/>
              <a:pathLst>
                <a:path w="1135" h="27138" extrusionOk="0">
                  <a:moveTo>
                    <a:pt x="33" y="1"/>
                  </a:moveTo>
                  <a:lnTo>
                    <a:pt x="130" y="1166"/>
                  </a:lnTo>
                  <a:cubicBezTo>
                    <a:pt x="195" y="1879"/>
                    <a:pt x="292" y="2947"/>
                    <a:pt x="389" y="4210"/>
                  </a:cubicBezTo>
                  <a:cubicBezTo>
                    <a:pt x="454" y="5506"/>
                    <a:pt x="551" y="6963"/>
                    <a:pt x="649" y="8582"/>
                  </a:cubicBezTo>
                  <a:cubicBezTo>
                    <a:pt x="746" y="10169"/>
                    <a:pt x="810" y="11853"/>
                    <a:pt x="875" y="13569"/>
                  </a:cubicBezTo>
                  <a:cubicBezTo>
                    <a:pt x="940" y="15253"/>
                    <a:pt x="1005" y="16937"/>
                    <a:pt x="1037" y="18556"/>
                  </a:cubicBezTo>
                  <a:cubicBezTo>
                    <a:pt x="1070" y="20143"/>
                    <a:pt x="1102" y="21632"/>
                    <a:pt x="1102" y="22895"/>
                  </a:cubicBezTo>
                  <a:cubicBezTo>
                    <a:pt x="1134" y="24191"/>
                    <a:pt x="1102" y="25227"/>
                    <a:pt x="1102" y="25972"/>
                  </a:cubicBezTo>
                  <a:lnTo>
                    <a:pt x="1102" y="27138"/>
                  </a:lnTo>
                  <a:lnTo>
                    <a:pt x="1005" y="25972"/>
                  </a:lnTo>
                  <a:cubicBezTo>
                    <a:pt x="972" y="25259"/>
                    <a:pt x="843" y="24191"/>
                    <a:pt x="778" y="22895"/>
                  </a:cubicBezTo>
                  <a:cubicBezTo>
                    <a:pt x="713" y="21632"/>
                    <a:pt x="584" y="20143"/>
                    <a:pt x="519" y="18556"/>
                  </a:cubicBezTo>
                  <a:cubicBezTo>
                    <a:pt x="422" y="16969"/>
                    <a:pt x="357" y="15285"/>
                    <a:pt x="260" y="13569"/>
                  </a:cubicBezTo>
                  <a:cubicBezTo>
                    <a:pt x="195" y="11885"/>
                    <a:pt x="163" y="10169"/>
                    <a:pt x="98" y="8582"/>
                  </a:cubicBezTo>
                  <a:cubicBezTo>
                    <a:pt x="66" y="6995"/>
                    <a:pt x="66" y="5506"/>
                    <a:pt x="33" y="4243"/>
                  </a:cubicBezTo>
                  <a:cubicBezTo>
                    <a:pt x="1" y="2947"/>
                    <a:pt x="33" y="1879"/>
                    <a:pt x="33" y="1134"/>
                  </a:cubicBezTo>
                  <a:close/>
                </a:path>
              </a:pathLst>
            </a:custGeom>
            <a:solidFill>
              <a:srgbClr val="F9F3E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31" name="Google Shape;1731;p47"/>
            <p:cNvSpPr/>
            <p:nvPr/>
          </p:nvSpPr>
          <p:spPr>
            <a:xfrm>
              <a:off x="2058315" y="4194822"/>
              <a:ext cx="21724" cy="473200"/>
            </a:xfrm>
            <a:custGeom>
              <a:avLst/>
              <a:gdLst/>
              <a:ahLst/>
              <a:cxnLst/>
              <a:rect l="l" t="t" r="r" b="b"/>
              <a:pathLst>
                <a:path w="1231" h="26814" extrusionOk="0">
                  <a:moveTo>
                    <a:pt x="0" y="0"/>
                  </a:moveTo>
                  <a:lnTo>
                    <a:pt x="162" y="1166"/>
                  </a:lnTo>
                  <a:cubicBezTo>
                    <a:pt x="227" y="1878"/>
                    <a:pt x="389" y="2915"/>
                    <a:pt x="518" y="4177"/>
                  </a:cubicBezTo>
                  <a:lnTo>
                    <a:pt x="745" y="6185"/>
                  </a:lnTo>
                  <a:cubicBezTo>
                    <a:pt x="842" y="6930"/>
                    <a:pt x="875" y="7675"/>
                    <a:pt x="939" y="8452"/>
                  </a:cubicBezTo>
                  <a:cubicBezTo>
                    <a:pt x="1037" y="10039"/>
                    <a:pt x="1101" y="11690"/>
                    <a:pt x="1198" y="13407"/>
                  </a:cubicBezTo>
                  <a:cubicBezTo>
                    <a:pt x="1198" y="15090"/>
                    <a:pt x="1231" y="16742"/>
                    <a:pt x="1231" y="18329"/>
                  </a:cubicBezTo>
                  <a:lnTo>
                    <a:pt x="1231" y="20596"/>
                  </a:lnTo>
                  <a:lnTo>
                    <a:pt x="1166" y="22636"/>
                  </a:lnTo>
                  <a:cubicBezTo>
                    <a:pt x="1134" y="23899"/>
                    <a:pt x="1069" y="24935"/>
                    <a:pt x="1037" y="25680"/>
                  </a:cubicBezTo>
                  <a:lnTo>
                    <a:pt x="972" y="26813"/>
                  </a:lnTo>
                  <a:lnTo>
                    <a:pt x="939" y="25680"/>
                  </a:lnTo>
                  <a:cubicBezTo>
                    <a:pt x="907" y="24935"/>
                    <a:pt x="842" y="23899"/>
                    <a:pt x="842" y="22636"/>
                  </a:cubicBezTo>
                  <a:cubicBezTo>
                    <a:pt x="842" y="21988"/>
                    <a:pt x="810" y="21308"/>
                    <a:pt x="777" y="20596"/>
                  </a:cubicBezTo>
                  <a:cubicBezTo>
                    <a:pt x="777" y="19883"/>
                    <a:pt x="745" y="19106"/>
                    <a:pt x="713" y="18329"/>
                  </a:cubicBezTo>
                  <a:cubicBezTo>
                    <a:pt x="680" y="16774"/>
                    <a:pt x="648" y="15090"/>
                    <a:pt x="616" y="13407"/>
                  </a:cubicBezTo>
                  <a:cubicBezTo>
                    <a:pt x="551" y="11723"/>
                    <a:pt x="454" y="10071"/>
                    <a:pt x="421" y="8484"/>
                  </a:cubicBezTo>
                  <a:cubicBezTo>
                    <a:pt x="356" y="7707"/>
                    <a:pt x="389" y="6962"/>
                    <a:pt x="324" y="6250"/>
                  </a:cubicBezTo>
                  <a:lnTo>
                    <a:pt x="195" y="4210"/>
                  </a:lnTo>
                  <a:cubicBezTo>
                    <a:pt x="130" y="2947"/>
                    <a:pt x="97" y="1911"/>
                    <a:pt x="65" y="1166"/>
                  </a:cubicBezTo>
                  <a:close/>
                </a:path>
              </a:pathLst>
            </a:custGeom>
            <a:solidFill>
              <a:srgbClr val="F9F3E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32" name="Google Shape;1732;p47"/>
            <p:cNvSpPr/>
            <p:nvPr/>
          </p:nvSpPr>
          <p:spPr>
            <a:xfrm>
              <a:off x="2138893" y="4247959"/>
              <a:ext cx="25165" cy="379474"/>
            </a:xfrm>
            <a:custGeom>
              <a:avLst/>
              <a:gdLst/>
              <a:ahLst/>
              <a:cxnLst/>
              <a:rect l="l" t="t" r="r" b="b"/>
              <a:pathLst>
                <a:path w="1426" h="21503" extrusionOk="0">
                  <a:moveTo>
                    <a:pt x="486" y="1"/>
                  </a:moveTo>
                  <a:cubicBezTo>
                    <a:pt x="486" y="1"/>
                    <a:pt x="551" y="357"/>
                    <a:pt x="648" y="940"/>
                  </a:cubicBezTo>
                  <a:lnTo>
                    <a:pt x="777" y="1976"/>
                  </a:lnTo>
                  <a:cubicBezTo>
                    <a:pt x="842" y="2397"/>
                    <a:pt x="907" y="2850"/>
                    <a:pt x="972" y="3368"/>
                  </a:cubicBezTo>
                  <a:lnTo>
                    <a:pt x="1134" y="4988"/>
                  </a:lnTo>
                  <a:cubicBezTo>
                    <a:pt x="1198" y="5571"/>
                    <a:pt x="1231" y="6186"/>
                    <a:pt x="1263" y="6801"/>
                  </a:cubicBezTo>
                  <a:cubicBezTo>
                    <a:pt x="1328" y="7449"/>
                    <a:pt x="1360" y="8096"/>
                    <a:pt x="1360" y="8744"/>
                  </a:cubicBezTo>
                  <a:cubicBezTo>
                    <a:pt x="1360" y="9424"/>
                    <a:pt x="1393" y="10104"/>
                    <a:pt x="1425" y="10784"/>
                  </a:cubicBezTo>
                  <a:cubicBezTo>
                    <a:pt x="1425" y="11464"/>
                    <a:pt x="1360" y="12144"/>
                    <a:pt x="1360" y="12792"/>
                  </a:cubicBezTo>
                  <a:cubicBezTo>
                    <a:pt x="1328" y="13472"/>
                    <a:pt x="1263" y="14120"/>
                    <a:pt x="1231" y="14767"/>
                  </a:cubicBezTo>
                  <a:cubicBezTo>
                    <a:pt x="1166" y="15383"/>
                    <a:pt x="1134" y="15998"/>
                    <a:pt x="1037" y="16581"/>
                  </a:cubicBezTo>
                  <a:lnTo>
                    <a:pt x="777" y="18200"/>
                  </a:lnTo>
                  <a:lnTo>
                    <a:pt x="648" y="18912"/>
                  </a:lnTo>
                  <a:lnTo>
                    <a:pt x="486" y="19560"/>
                  </a:lnTo>
                  <a:lnTo>
                    <a:pt x="227" y="20596"/>
                  </a:lnTo>
                  <a:cubicBezTo>
                    <a:pt x="97" y="21179"/>
                    <a:pt x="0" y="21503"/>
                    <a:pt x="0" y="21503"/>
                  </a:cubicBezTo>
                  <a:cubicBezTo>
                    <a:pt x="0" y="21503"/>
                    <a:pt x="33" y="21179"/>
                    <a:pt x="130" y="20596"/>
                  </a:cubicBezTo>
                  <a:lnTo>
                    <a:pt x="259" y="19528"/>
                  </a:lnTo>
                  <a:lnTo>
                    <a:pt x="356" y="18880"/>
                  </a:lnTo>
                  <a:lnTo>
                    <a:pt x="421" y="18167"/>
                  </a:lnTo>
                  <a:lnTo>
                    <a:pt x="583" y="16548"/>
                  </a:lnTo>
                  <a:cubicBezTo>
                    <a:pt x="648" y="15965"/>
                    <a:pt x="648" y="15350"/>
                    <a:pt x="680" y="14735"/>
                  </a:cubicBezTo>
                  <a:cubicBezTo>
                    <a:pt x="713" y="14087"/>
                    <a:pt x="745" y="13440"/>
                    <a:pt x="745" y="12792"/>
                  </a:cubicBezTo>
                  <a:cubicBezTo>
                    <a:pt x="745" y="12112"/>
                    <a:pt x="777" y="11432"/>
                    <a:pt x="810" y="10752"/>
                  </a:cubicBezTo>
                  <a:cubicBezTo>
                    <a:pt x="810" y="10072"/>
                    <a:pt x="810" y="9392"/>
                    <a:pt x="810" y="8744"/>
                  </a:cubicBezTo>
                  <a:cubicBezTo>
                    <a:pt x="810" y="8064"/>
                    <a:pt x="777" y="7416"/>
                    <a:pt x="745" y="6769"/>
                  </a:cubicBezTo>
                  <a:cubicBezTo>
                    <a:pt x="745" y="6153"/>
                    <a:pt x="745" y="5538"/>
                    <a:pt x="713" y="4955"/>
                  </a:cubicBezTo>
                  <a:lnTo>
                    <a:pt x="648" y="3336"/>
                  </a:lnTo>
                  <a:cubicBezTo>
                    <a:pt x="616" y="2332"/>
                    <a:pt x="551" y="1490"/>
                    <a:pt x="551" y="907"/>
                  </a:cubicBezTo>
                  <a:cubicBezTo>
                    <a:pt x="518" y="357"/>
                    <a:pt x="486" y="1"/>
                    <a:pt x="486" y="1"/>
                  </a:cubicBezTo>
                  <a:close/>
                </a:path>
              </a:pathLst>
            </a:custGeom>
            <a:solidFill>
              <a:srgbClr val="F9F3E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33" name="Google Shape;1733;p47"/>
            <p:cNvSpPr/>
            <p:nvPr/>
          </p:nvSpPr>
          <p:spPr>
            <a:xfrm>
              <a:off x="3125265" y="3960516"/>
              <a:ext cx="533766" cy="786937"/>
            </a:xfrm>
            <a:custGeom>
              <a:avLst/>
              <a:gdLst/>
              <a:ahLst/>
              <a:cxnLst/>
              <a:rect l="l" t="t" r="r" b="b"/>
              <a:pathLst>
                <a:path w="30246" h="44592" extrusionOk="0">
                  <a:moveTo>
                    <a:pt x="1555" y="35492"/>
                  </a:moveTo>
                  <a:cubicBezTo>
                    <a:pt x="1846" y="36593"/>
                    <a:pt x="2267" y="37629"/>
                    <a:pt x="2785" y="38633"/>
                  </a:cubicBezTo>
                  <a:cubicBezTo>
                    <a:pt x="3659" y="40252"/>
                    <a:pt x="5279" y="41968"/>
                    <a:pt x="6898" y="42778"/>
                  </a:cubicBezTo>
                  <a:cubicBezTo>
                    <a:pt x="10136" y="44397"/>
                    <a:pt x="14864" y="44591"/>
                    <a:pt x="18361" y="44073"/>
                  </a:cubicBezTo>
                  <a:cubicBezTo>
                    <a:pt x="22344" y="43426"/>
                    <a:pt x="25809" y="40932"/>
                    <a:pt x="27752" y="37370"/>
                  </a:cubicBezTo>
                  <a:cubicBezTo>
                    <a:pt x="29372" y="34261"/>
                    <a:pt x="29728" y="30667"/>
                    <a:pt x="29922" y="27169"/>
                  </a:cubicBezTo>
                  <a:cubicBezTo>
                    <a:pt x="30181" y="23607"/>
                    <a:pt x="30246" y="20013"/>
                    <a:pt x="30084" y="16418"/>
                  </a:cubicBezTo>
                  <a:cubicBezTo>
                    <a:pt x="29890" y="12824"/>
                    <a:pt x="29469" y="8808"/>
                    <a:pt x="27623" y="5667"/>
                  </a:cubicBezTo>
                  <a:cubicBezTo>
                    <a:pt x="25421" y="1846"/>
                    <a:pt x="21017" y="162"/>
                    <a:pt x="17001" y="65"/>
                  </a:cubicBezTo>
                  <a:cubicBezTo>
                    <a:pt x="13731" y="0"/>
                    <a:pt x="9424" y="162"/>
                    <a:pt x="6509" y="1943"/>
                  </a:cubicBezTo>
                  <a:cubicBezTo>
                    <a:pt x="3141" y="3951"/>
                    <a:pt x="1555" y="7934"/>
                    <a:pt x="1004" y="11723"/>
                  </a:cubicBezTo>
                  <a:cubicBezTo>
                    <a:pt x="259" y="16386"/>
                    <a:pt x="0" y="21114"/>
                    <a:pt x="259" y="25809"/>
                  </a:cubicBezTo>
                  <a:cubicBezTo>
                    <a:pt x="486" y="28853"/>
                    <a:pt x="680" y="32383"/>
                    <a:pt x="1555" y="35492"/>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34" name="Google Shape;1734;p47"/>
            <p:cNvSpPr/>
            <p:nvPr/>
          </p:nvSpPr>
          <p:spPr>
            <a:xfrm>
              <a:off x="3508145" y="4250253"/>
              <a:ext cx="99461" cy="445758"/>
            </a:xfrm>
            <a:custGeom>
              <a:avLst/>
              <a:gdLst/>
              <a:ahLst/>
              <a:cxnLst/>
              <a:rect l="l" t="t" r="r" b="b"/>
              <a:pathLst>
                <a:path w="5636" h="25259" extrusionOk="0">
                  <a:moveTo>
                    <a:pt x="5635" y="0"/>
                  </a:moveTo>
                  <a:lnTo>
                    <a:pt x="5635" y="1101"/>
                  </a:lnTo>
                  <a:cubicBezTo>
                    <a:pt x="5635" y="1457"/>
                    <a:pt x="5635" y="1911"/>
                    <a:pt x="5603" y="2397"/>
                  </a:cubicBezTo>
                  <a:lnTo>
                    <a:pt x="5603" y="3206"/>
                  </a:lnTo>
                  <a:lnTo>
                    <a:pt x="5538" y="4080"/>
                  </a:lnTo>
                  <a:lnTo>
                    <a:pt x="5376" y="6056"/>
                  </a:lnTo>
                  <a:cubicBezTo>
                    <a:pt x="5312" y="6768"/>
                    <a:pt x="5182" y="7481"/>
                    <a:pt x="5085" y="8225"/>
                  </a:cubicBezTo>
                  <a:cubicBezTo>
                    <a:pt x="4988" y="9003"/>
                    <a:pt x="4891" y="9780"/>
                    <a:pt x="4729" y="10557"/>
                  </a:cubicBezTo>
                  <a:lnTo>
                    <a:pt x="4243" y="12953"/>
                  </a:lnTo>
                  <a:lnTo>
                    <a:pt x="3660" y="15317"/>
                  </a:lnTo>
                  <a:cubicBezTo>
                    <a:pt x="3498" y="16095"/>
                    <a:pt x="3239" y="16872"/>
                    <a:pt x="3012" y="17584"/>
                  </a:cubicBezTo>
                  <a:cubicBezTo>
                    <a:pt x="2786" y="18329"/>
                    <a:pt x="2591" y="19041"/>
                    <a:pt x="2332" y="19689"/>
                  </a:cubicBezTo>
                  <a:lnTo>
                    <a:pt x="1652" y="21535"/>
                  </a:lnTo>
                  <a:lnTo>
                    <a:pt x="1328" y="22344"/>
                  </a:lnTo>
                  <a:lnTo>
                    <a:pt x="1005" y="23057"/>
                  </a:lnTo>
                  <a:lnTo>
                    <a:pt x="487" y="24223"/>
                  </a:lnTo>
                  <a:lnTo>
                    <a:pt x="1" y="25259"/>
                  </a:lnTo>
                  <a:lnTo>
                    <a:pt x="357" y="24190"/>
                  </a:lnTo>
                  <a:lnTo>
                    <a:pt x="810" y="22960"/>
                  </a:lnTo>
                  <a:lnTo>
                    <a:pt x="1069" y="22247"/>
                  </a:lnTo>
                  <a:lnTo>
                    <a:pt x="1328" y="21405"/>
                  </a:lnTo>
                  <a:lnTo>
                    <a:pt x="1911" y="19527"/>
                  </a:lnTo>
                  <a:cubicBezTo>
                    <a:pt x="2138" y="18879"/>
                    <a:pt x="2300" y="18135"/>
                    <a:pt x="2494" y="17422"/>
                  </a:cubicBezTo>
                  <a:cubicBezTo>
                    <a:pt x="2721" y="16677"/>
                    <a:pt x="2915" y="15933"/>
                    <a:pt x="3110" y="15155"/>
                  </a:cubicBezTo>
                  <a:lnTo>
                    <a:pt x="3660" y="12824"/>
                  </a:lnTo>
                  <a:lnTo>
                    <a:pt x="4146" y="10427"/>
                  </a:lnTo>
                  <a:cubicBezTo>
                    <a:pt x="4308" y="9650"/>
                    <a:pt x="4437" y="8873"/>
                    <a:pt x="4534" y="8128"/>
                  </a:cubicBezTo>
                  <a:cubicBezTo>
                    <a:pt x="4664" y="7383"/>
                    <a:pt x="4826" y="6671"/>
                    <a:pt x="4891" y="5991"/>
                  </a:cubicBezTo>
                  <a:lnTo>
                    <a:pt x="5182" y="4048"/>
                  </a:lnTo>
                  <a:lnTo>
                    <a:pt x="5279" y="3174"/>
                  </a:lnTo>
                  <a:lnTo>
                    <a:pt x="5376" y="2397"/>
                  </a:lnTo>
                  <a:lnTo>
                    <a:pt x="5506" y="1101"/>
                  </a:lnTo>
                  <a:close/>
                </a:path>
              </a:pathLst>
            </a:custGeom>
            <a:solidFill>
              <a:srgbClr val="F9F3E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35" name="Google Shape;1735;p47"/>
            <p:cNvSpPr/>
            <p:nvPr/>
          </p:nvSpPr>
          <p:spPr>
            <a:xfrm>
              <a:off x="3476150" y="4199393"/>
              <a:ext cx="59454" cy="416040"/>
            </a:xfrm>
            <a:custGeom>
              <a:avLst/>
              <a:gdLst/>
              <a:ahLst/>
              <a:cxnLst/>
              <a:rect l="l" t="t" r="r" b="b"/>
              <a:pathLst>
                <a:path w="3369" h="23575" extrusionOk="0">
                  <a:moveTo>
                    <a:pt x="3239" y="0"/>
                  </a:moveTo>
                  <a:cubicBezTo>
                    <a:pt x="3239" y="0"/>
                    <a:pt x="3239" y="356"/>
                    <a:pt x="3271" y="1036"/>
                  </a:cubicBezTo>
                  <a:cubicBezTo>
                    <a:pt x="3271" y="1360"/>
                    <a:pt x="3303" y="1749"/>
                    <a:pt x="3303" y="2202"/>
                  </a:cubicBezTo>
                  <a:cubicBezTo>
                    <a:pt x="3303" y="2429"/>
                    <a:pt x="3336" y="2656"/>
                    <a:pt x="3336" y="2915"/>
                  </a:cubicBezTo>
                  <a:cubicBezTo>
                    <a:pt x="3368" y="3174"/>
                    <a:pt x="3336" y="3465"/>
                    <a:pt x="3303" y="3724"/>
                  </a:cubicBezTo>
                  <a:lnTo>
                    <a:pt x="3271" y="5538"/>
                  </a:lnTo>
                  <a:cubicBezTo>
                    <a:pt x="3239" y="6185"/>
                    <a:pt x="3174" y="6865"/>
                    <a:pt x="3109" y="7578"/>
                  </a:cubicBezTo>
                  <a:cubicBezTo>
                    <a:pt x="3044" y="8290"/>
                    <a:pt x="2980" y="9003"/>
                    <a:pt x="2882" y="9715"/>
                  </a:cubicBezTo>
                  <a:lnTo>
                    <a:pt x="2591" y="11917"/>
                  </a:lnTo>
                  <a:lnTo>
                    <a:pt x="2202" y="14119"/>
                  </a:lnTo>
                  <a:cubicBezTo>
                    <a:pt x="2105" y="14864"/>
                    <a:pt x="1943" y="15576"/>
                    <a:pt x="1814" y="16256"/>
                  </a:cubicBezTo>
                  <a:cubicBezTo>
                    <a:pt x="1522" y="17616"/>
                    <a:pt x="1231" y="18879"/>
                    <a:pt x="972" y="19980"/>
                  </a:cubicBezTo>
                  <a:cubicBezTo>
                    <a:pt x="680" y="21049"/>
                    <a:pt x="421" y="21956"/>
                    <a:pt x="259" y="22603"/>
                  </a:cubicBezTo>
                  <a:cubicBezTo>
                    <a:pt x="97" y="23219"/>
                    <a:pt x="0" y="23575"/>
                    <a:pt x="0" y="23575"/>
                  </a:cubicBezTo>
                  <a:cubicBezTo>
                    <a:pt x="0" y="23575"/>
                    <a:pt x="33" y="23219"/>
                    <a:pt x="162" y="22571"/>
                  </a:cubicBezTo>
                  <a:lnTo>
                    <a:pt x="616" y="19916"/>
                  </a:lnTo>
                  <a:lnTo>
                    <a:pt x="939" y="18135"/>
                  </a:lnTo>
                  <a:lnTo>
                    <a:pt x="1263" y="16127"/>
                  </a:lnTo>
                  <a:cubicBezTo>
                    <a:pt x="1522" y="14767"/>
                    <a:pt x="1749" y="13309"/>
                    <a:pt x="1976" y="11820"/>
                  </a:cubicBezTo>
                  <a:lnTo>
                    <a:pt x="2300" y="9650"/>
                  </a:lnTo>
                  <a:cubicBezTo>
                    <a:pt x="2429" y="8905"/>
                    <a:pt x="2494" y="8193"/>
                    <a:pt x="2591" y="7513"/>
                  </a:cubicBezTo>
                  <a:cubicBezTo>
                    <a:pt x="2656" y="6833"/>
                    <a:pt x="2753" y="6153"/>
                    <a:pt x="2818" y="5505"/>
                  </a:cubicBezTo>
                  <a:lnTo>
                    <a:pt x="2980" y="3724"/>
                  </a:lnTo>
                  <a:lnTo>
                    <a:pt x="3044" y="2915"/>
                  </a:lnTo>
                  <a:cubicBezTo>
                    <a:pt x="3044" y="2656"/>
                    <a:pt x="3077" y="2429"/>
                    <a:pt x="3077" y="2202"/>
                  </a:cubicBezTo>
                  <a:cubicBezTo>
                    <a:pt x="3109" y="1749"/>
                    <a:pt x="3141" y="1360"/>
                    <a:pt x="3174" y="1036"/>
                  </a:cubicBezTo>
                  <a:cubicBezTo>
                    <a:pt x="3206" y="356"/>
                    <a:pt x="3239" y="0"/>
                    <a:pt x="3239" y="0"/>
                  </a:cubicBezTo>
                  <a:close/>
                </a:path>
              </a:pathLst>
            </a:custGeom>
            <a:solidFill>
              <a:srgbClr val="F9F3E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36" name="Google Shape;1736;p47"/>
            <p:cNvSpPr/>
            <p:nvPr/>
          </p:nvSpPr>
          <p:spPr>
            <a:xfrm>
              <a:off x="3422996" y="4237670"/>
              <a:ext cx="46307" cy="437199"/>
            </a:xfrm>
            <a:custGeom>
              <a:avLst/>
              <a:gdLst/>
              <a:ahLst/>
              <a:cxnLst/>
              <a:rect l="l" t="t" r="r" b="b"/>
              <a:pathLst>
                <a:path w="2624" h="24774" extrusionOk="0">
                  <a:moveTo>
                    <a:pt x="2624" y="1"/>
                  </a:moveTo>
                  <a:lnTo>
                    <a:pt x="2624" y="1069"/>
                  </a:lnTo>
                  <a:cubicBezTo>
                    <a:pt x="2624" y="1717"/>
                    <a:pt x="2624" y="2721"/>
                    <a:pt x="2591" y="3887"/>
                  </a:cubicBezTo>
                  <a:lnTo>
                    <a:pt x="2527" y="5797"/>
                  </a:lnTo>
                  <a:cubicBezTo>
                    <a:pt x="2494" y="6445"/>
                    <a:pt x="2429" y="7157"/>
                    <a:pt x="2365" y="7902"/>
                  </a:cubicBezTo>
                  <a:cubicBezTo>
                    <a:pt x="2268" y="9359"/>
                    <a:pt x="2106" y="10914"/>
                    <a:pt x="1976" y="12468"/>
                  </a:cubicBezTo>
                  <a:cubicBezTo>
                    <a:pt x="1814" y="14023"/>
                    <a:pt x="1555" y="15545"/>
                    <a:pt x="1361" y="17002"/>
                  </a:cubicBezTo>
                  <a:cubicBezTo>
                    <a:pt x="1264" y="17714"/>
                    <a:pt x="1167" y="18427"/>
                    <a:pt x="1069" y="19074"/>
                  </a:cubicBezTo>
                  <a:lnTo>
                    <a:pt x="746" y="20953"/>
                  </a:lnTo>
                  <a:cubicBezTo>
                    <a:pt x="519" y="22086"/>
                    <a:pt x="325" y="23057"/>
                    <a:pt x="195" y="23705"/>
                  </a:cubicBezTo>
                  <a:lnTo>
                    <a:pt x="1" y="24774"/>
                  </a:lnTo>
                  <a:lnTo>
                    <a:pt x="98" y="23705"/>
                  </a:lnTo>
                  <a:cubicBezTo>
                    <a:pt x="163" y="23025"/>
                    <a:pt x="260" y="22054"/>
                    <a:pt x="389" y="20888"/>
                  </a:cubicBezTo>
                  <a:lnTo>
                    <a:pt x="616" y="19010"/>
                  </a:lnTo>
                  <a:cubicBezTo>
                    <a:pt x="713" y="18362"/>
                    <a:pt x="746" y="17649"/>
                    <a:pt x="843" y="16937"/>
                  </a:cubicBezTo>
                  <a:cubicBezTo>
                    <a:pt x="1005" y="15480"/>
                    <a:pt x="1167" y="13925"/>
                    <a:pt x="1361" y="12403"/>
                  </a:cubicBezTo>
                  <a:cubicBezTo>
                    <a:pt x="1555" y="10849"/>
                    <a:pt x="1685" y="9295"/>
                    <a:pt x="1847" y="7837"/>
                  </a:cubicBezTo>
                  <a:cubicBezTo>
                    <a:pt x="1911" y="7125"/>
                    <a:pt x="2008" y="6413"/>
                    <a:pt x="2041" y="5765"/>
                  </a:cubicBezTo>
                  <a:lnTo>
                    <a:pt x="2235" y="3887"/>
                  </a:lnTo>
                  <a:cubicBezTo>
                    <a:pt x="2332" y="2721"/>
                    <a:pt x="2429" y="1749"/>
                    <a:pt x="2527" y="1069"/>
                  </a:cubicBezTo>
                  <a:close/>
                </a:path>
              </a:pathLst>
            </a:custGeom>
            <a:solidFill>
              <a:srgbClr val="F9F3E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37" name="Google Shape;1737;p47"/>
            <p:cNvSpPr/>
            <p:nvPr/>
          </p:nvSpPr>
          <p:spPr>
            <a:xfrm>
              <a:off x="3367565" y="4201670"/>
              <a:ext cx="19448" cy="479482"/>
            </a:xfrm>
            <a:custGeom>
              <a:avLst/>
              <a:gdLst/>
              <a:ahLst/>
              <a:cxnLst/>
              <a:rect l="l" t="t" r="r" b="b"/>
              <a:pathLst>
                <a:path w="1102" h="27170" extrusionOk="0">
                  <a:moveTo>
                    <a:pt x="1102" y="1"/>
                  </a:moveTo>
                  <a:lnTo>
                    <a:pt x="1102" y="1166"/>
                  </a:lnTo>
                  <a:lnTo>
                    <a:pt x="1102" y="4243"/>
                  </a:lnTo>
                  <a:cubicBezTo>
                    <a:pt x="1102" y="5506"/>
                    <a:pt x="1069" y="6995"/>
                    <a:pt x="1004" y="8582"/>
                  </a:cubicBezTo>
                  <a:cubicBezTo>
                    <a:pt x="972" y="10169"/>
                    <a:pt x="907" y="11885"/>
                    <a:pt x="843" y="13569"/>
                  </a:cubicBezTo>
                  <a:cubicBezTo>
                    <a:pt x="778" y="15285"/>
                    <a:pt x="713" y="16969"/>
                    <a:pt x="616" y="18556"/>
                  </a:cubicBezTo>
                  <a:cubicBezTo>
                    <a:pt x="519" y="20143"/>
                    <a:pt x="422" y="21632"/>
                    <a:pt x="357" y="22928"/>
                  </a:cubicBezTo>
                  <a:cubicBezTo>
                    <a:pt x="260" y="24191"/>
                    <a:pt x="163" y="25259"/>
                    <a:pt x="98" y="26004"/>
                  </a:cubicBezTo>
                  <a:lnTo>
                    <a:pt x="1" y="27170"/>
                  </a:lnTo>
                  <a:lnTo>
                    <a:pt x="1" y="26004"/>
                  </a:lnTo>
                  <a:lnTo>
                    <a:pt x="1" y="22895"/>
                  </a:lnTo>
                  <a:cubicBezTo>
                    <a:pt x="1" y="21632"/>
                    <a:pt x="33" y="20143"/>
                    <a:pt x="65" y="18556"/>
                  </a:cubicBezTo>
                  <a:cubicBezTo>
                    <a:pt x="130" y="16969"/>
                    <a:pt x="195" y="15253"/>
                    <a:pt x="227" y="13569"/>
                  </a:cubicBezTo>
                  <a:cubicBezTo>
                    <a:pt x="292" y="11853"/>
                    <a:pt x="389" y="10169"/>
                    <a:pt x="486" y="8582"/>
                  </a:cubicBezTo>
                  <a:cubicBezTo>
                    <a:pt x="551" y="6995"/>
                    <a:pt x="681" y="5506"/>
                    <a:pt x="745" y="4243"/>
                  </a:cubicBezTo>
                  <a:cubicBezTo>
                    <a:pt x="810" y="2947"/>
                    <a:pt x="907" y="1911"/>
                    <a:pt x="972" y="1166"/>
                  </a:cubicBezTo>
                  <a:close/>
                </a:path>
              </a:pathLst>
            </a:custGeom>
            <a:solidFill>
              <a:srgbClr val="F9F3E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38" name="Google Shape;1738;p47"/>
            <p:cNvSpPr/>
            <p:nvPr/>
          </p:nvSpPr>
          <p:spPr>
            <a:xfrm>
              <a:off x="3284128" y="4194822"/>
              <a:ext cx="21742" cy="473200"/>
            </a:xfrm>
            <a:custGeom>
              <a:avLst/>
              <a:gdLst/>
              <a:ahLst/>
              <a:cxnLst/>
              <a:rect l="l" t="t" r="r" b="b"/>
              <a:pathLst>
                <a:path w="1232" h="26814" extrusionOk="0">
                  <a:moveTo>
                    <a:pt x="1231" y="0"/>
                  </a:moveTo>
                  <a:lnTo>
                    <a:pt x="1199" y="1166"/>
                  </a:lnTo>
                  <a:cubicBezTo>
                    <a:pt x="1166" y="1911"/>
                    <a:pt x="1134" y="2947"/>
                    <a:pt x="1069" y="4210"/>
                  </a:cubicBezTo>
                  <a:lnTo>
                    <a:pt x="940" y="6218"/>
                  </a:lnTo>
                  <a:cubicBezTo>
                    <a:pt x="875" y="6962"/>
                    <a:pt x="875" y="7707"/>
                    <a:pt x="843" y="8484"/>
                  </a:cubicBezTo>
                  <a:cubicBezTo>
                    <a:pt x="810" y="10071"/>
                    <a:pt x="745" y="11723"/>
                    <a:pt x="648" y="13407"/>
                  </a:cubicBezTo>
                  <a:cubicBezTo>
                    <a:pt x="584" y="15090"/>
                    <a:pt x="584" y="16742"/>
                    <a:pt x="551" y="18329"/>
                  </a:cubicBezTo>
                  <a:cubicBezTo>
                    <a:pt x="551" y="19106"/>
                    <a:pt x="486" y="19883"/>
                    <a:pt x="454" y="20596"/>
                  </a:cubicBezTo>
                  <a:cubicBezTo>
                    <a:pt x="454" y="21308"/>
                    <a:pt x="454" y="21988"/>
                    <a:pt x="422" y="22636"/>
                  </a:cubicBezTo>
                  <a:cubicBezTo>
                    <a:pt x="422" y="23866"/>
                    <a:pt x="357" y="24935"/>
                    <a:pt x="325" y="25647"/>
                  </a:cubicBezTo>
                  <a:lnTo>
                    <a:pt x="292" y="26813"/>
                  </a:lnTo>
                  <a:lnTo>
                    <a:pt x="227" y="25647"/>
                  </a:lnTo>
                  <a:cubicBezTo>
                    <a:pt x="195" y="24935"/>
                    <a:pt x="130" y="23866"/>
                    <a:pt x="98" y="22636"/>
                  </a:cubicBezTo>
                  <a:lnTo>
                    <a:pt x="33" y="20596"/>
                  </a:lnTo>
                  <a:cubicBezTo>
                    <a:pt x="1" y="19883"/>
                    <a:pt x="1" y="19106"/>
                    <a:pt x="33" y="18329"/>
                  </a:cubicBezTo>
                  <a:cubicBezTo>
                    <a:pt x="33" y="16742"/>
                    <a:pt x="33" y="15090"/>
                    <a:pt x="65" y="13407"/>
                  </a:cubicBezTo>
                  <a:cubicBezTo>
                    <a:pt x="163" y="11723"/>
                    <a:pt x="227" y="10039"/>
                    <a:pt x="325" y="8452"/>
                  </a:cubicBezTo>
                  <a:cubicBezTo>
                    <a:pt x="389" y="7675"/>
                    <a:pt x="422" y="6898"/>
                    <a:pt x="519" y="6185"/>
                  </a:cubicBezTo>
                  <a:lnTo>
                    <a:pt x="745" y="4177"/>
                  </a:lnTo>
                  <a:cubicBezTo>
                    <a:pt x="875" y="2915"/>
                    <a:pt x="1005" y="1878"/>
                    <a:pt x="1102" y="1166"/>
                  </a:cubicBezTo>
                  <a:close/>
                </a:path>
              </a:pathLst>
            </a:custGeom>
            <a:solidFill>
              <a:srgbClr val="F9F3E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39" name="Google Shape;1739;p47"/>
            <p:cNvSpPr/>
            <p:nvPr/>
          </p:nvSpPr>
          <p:spPr>
            <a:xfrm>
              <a:off x="3200126" y="4247959"/>
              <a:ext cx="25730" cy="380056"/>
            </a:xfrm>
            <a:custGeom>
              <a:avLst/>
              <a:gdLst/>
              <a:ahLst/>
              <a:cxnLst/>
              <a:rect l="l" t="t" r="r" b="b"/>
              <a:pathLst>
                <a:path w="1458" h="21536" extrusionOk="0">
                  <a:moveTo>
                    <a:pt x="972" y="1"/>
                  </a:moveTo>
                  <a:cubicBezTo>
                    <a:pt x="972" y="1"/>
                    <a:pt x="972" y="357"/>
                    <a:pt x="939" y="940"/>
                  </a:cubicBezTo>
                  <a:cubicBezTo>
                    <a:pt x="907" y="1523"/>
                    <a:pt x="875" y="2365"/>
                    <a:pt x="842" y="3368"/>
                  </a:cubicBezTo>
                  <a:lnTo>
                    <a:pt x="745" y="4988"/>
                  </a:lnTo>
                  <a:cubicBezTo>
                    <a:pt x="713" y="5571"/>
                    <a:pt x="745" y="6186"/>
                    <a:pt x="713" y="6801"/>
                  </a:cubicBezTo>
                  <a:cubicBezTo>
                    <a:pt x="680" y="7449"/>
                    <a:pt x="648" y="8096"/>
                    <a:pt x="680" y="8744"/>
                  </a:cubicBezTo>
                  <a:cubicBezTo>
                    <a:pt x="680" y="9424"/>
                    <a:pt x="680" y="10104"/>
                    <a:pt x="680" y="10784"/>
                  </a:cubicBezTo>
                  <a:cubicBezTo>
                    <a:pt x="680" y="11464"/>
                    <a:pt x="680" y="12112"/>
                    <a:pt x="713" y="12792"/>
                  </a:cubicBezTo>
                  <a:cubicBezTo>
                    <a:pt x="713" y="13472"/>
                    <a:pt x="745" y="14120"/>
                    <a:pt x="778" y="14735"/>
                  </a:cubicBezTo>
                  <a:cubicBezTo>
                    <a:pt x="810" y="15383"/>
                    <a:pt x="842" y="15998"/>
                    <a:pt x="875" y="16548"/>
                  </a:cubicBezTo>
                  <a:lnTo>
                    <a:pt x="1037" y="18167"/>
                  </a:lnTo>
                  <a:lnTo>
                    <a:pt x="1101" y="18912"/>
                  </a:lnTo>
                  <a:lnTo>
                    <a:pt x="1199" y="19560"/>
                  </a:lnTo>
                  <a:lnTo>
                    <a:pt x="1328" y="20596"/>
                  </a:lnTo>
                  <a:cubicBezTo>
                    <a:pt x="1425" y="21211"/>
                    <a:pt x="1458" y="21535"/>
                    <a:pt x="1458" y="21535"/>
                  </a:cubicBezTo>
                  <a:cubicBezTo>
                    <a:pt x="1458" y="21535"/>
                    <a:pt x="1360" y="21211"/>
                    <a:pt x="1231" y="20629"/>
                  </a:cubicBezTo>
                  <a:lnTo>
                    <a:pt x="972" y="19592"/>
                  </a:lnTo>
                  <a:lnTo>
                    <a:pt x="778" y="18945"/>
                  </a:lnTo>
                  <a:lnTo>
                    <a:pt x="680" y="18232"/>
                  </a:lnTo>
                  <a:lnTo>
                    <a:pt x="421" y="16613"/>
                  </a:lnTo>
                  <a:cubicBezTo>
                    <a:pt x="324" y="16030"/>
                    <a:pt x="292" y="15415"/>
                    <a:pt x="227" y="14800"/>
                  </a:cubicBezTo>
                  <a:cubicBezTo>
                    <a:pt x="162" y="14152"/>
                    <a:pt x="98" y="13504"/>
                    <a:pt x="98" y="12824"/>
                  </a:cubicBezTo>
                  <a:cubicBezTo>
                    <a:pt x="98" y="12177"/>
                    <a:pt x="65" y="11497"/>
                    <a:pt x="33" y="10817"/>
                  </a:cubicBezTo>
                  <a:cubicBezTo>
                    <a:pt x="0" y="10137"/>
                    <a:pt x="65" y="9456"/>
                    <a:pt x="65" y="8776"/>
                  </a:cubicBezTo>
                  <a:cubicBezTo>
                    <a:pt x="98" y="8129"/>
                    <a:pt x="130" y="7449"/>
                    <a:pt x="162" y="6833"/>
                  </a:cubicBezTo>
                  <a:cubicBezTo>
                    <a:pt x="195" y="6186"/>
                    <a:pt x="259" y="5571"/>
                    <a:pt x="292" y="5020"/>
                  </a:cubicBezTo>
                  <a:lnTo>
                    <a:pt x="486" y="3401"/>
                  </a:lnTo>
                  <a:cubicBezTo>
                    <a:pt x="519" y="2883"/>
                    <a:pt x="583" y="2429"/>
                    <a:pt x="648" y="2008"/>
                  </a:cubicBezTo>
                  <a:lnTo>
                    <a:pt x="810" y="972"/>
                  </a:lnTo>
                  <a:cubicBezTo>
                    <a:pt x="907" y="324"/>
                    <a:pt x="972" y="1"/>
                    <a:pt x="972" y="1"/>
                  </a:cubicBezTo>
                  <a:close/>
                </a:path>
              </a:pathLst>
            </a:custGeom>
            <a:solidFill>
              <a:srgbClr val="F9F3E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40" name="Google Shape;1740;p47"/>
            <p:cNvSpPr/>
            <p:nvPr/>
          </p:nvSpPr>
          <p:spPr>
            <a:xfrm>
              <a:off x="1493683" y="3940504"/>
              <a:ext cx="2377365" cy="576650"/>
            </a:xfrm>
            <a:custGeom>
              <a:avLst/>
              <a:gdLst/>
              <a:ahLst/>
              <a:cxnLst/>
              <a:rect l="l" t="t" r="r" b="b"/>
              <a:pathLst>
                <a:path w="134714" h="32676" extrusionOk="0">
                  <a:moveTo>
                    <a:pt x="134293" y="5506"/>
                  </a:moveTo>
                  <a:cubicBezTo>
                    <a:pt x="133678" y="1"/>
                    <a:pt x="128464" y="1911"/>
                    <a:pt x="128464" y="1911"/>
                  </a:cubicBezTo>
                  <a:lnTo>
                    <a:pt x="6218" y="1911"/>
                  </a:lnTo>
                  <a:cubicBezTo>
                    <a:pt x="6218" y="1911"/>
                    <a:pt x="1037" y="1"/>
                    <a:pt x="422" y="5506"/>
                  </a:cubicBezTo>
                  <a:cubicBezTo>
                    <a:pt x="1" y="9295"/>
                    <a:pt x="681" y="13310"/>
                    <a:pt x="1296" y="17034"/>
                  </a:cubicBezTo>
                  <a:cubicBezTo>
                    <a:pt x="1847" y="20661"/>
                    <a:pt x="2171" y="23770"/>
                    <a:pt x="5668" y="25680"/>
                  </a:cubicBezTo>
                  <a:cubicBezTo>
                    <a:pt x="8161" y="26976"/>
                    <a:pt x="10882" y="27818"/>
                    <a:pt x="13569" y="28562"/>
                  </a:cubicBezTo>
                  <a:cubicBezTo>
                    <a:pt x="25972" y="31865"/>
                    <a:pt x="39152" y="32448"/>
                    <a:pt x="51911" y="32675"/>
                  </a:cubicBezTo>
                  <a:cubicBezTo>
                    <a:pt x="51587" y="30894"/>
                    <a:pt x="51360" y="28724"/>
                    <a:pt x="51749" y="27818"/>
                  </a:cubicBezTo>
                  <a:lnTo>
                    <a:pt x="86366" y="27818"/>
                  </a:lnTo>
                  <a:cubicBezTo>
                    <a:pt x="86755" y="28692"/>
                    <a:pt x="86496" y="30829"/>
                    <a:pt x="86204" y="32610"/>
                  </a:cubicBezTo>
                  <a:lnTo>
                    <a:pt x="88536" y="32545"/>
                  </a:lnTo>
                  <a:cubicBezTo>
                    <a:pt x="99481" y="32222"/>
                    <a:pt x="110621" y="31380"/>
                    <a:pt x="121146" y="28562"/>
                  </a:cubicBezTo>
                  <a:cubicBezTo>
                    <a:pt x="123833" y="27818"/>
                    <a:pt x="126586" y="26976"/>
                    <a:pt x="129047" y="25648"/>
                  </a:cubicBezTo>
                  <a:cubicBezTo>
                    <a:pt x="132577" y="23770"/>
                    <a:pt x="132868" y="20661"/>
                    <a:pt x="133451" y="17034"/>
                  </a:cubicBezTo>
                  <a:cubicBezTo>
                    <a:pt x="134034" y="13310"/>
                    <a:pt x="134714" y="9295"/>
                    <a:pt x="134293" y="5506"/>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41" name="Google Shape;1741;p47"/>
            <p:cNvSpPr/>
            <p:nvPr/>
          </p:nvSpPr>
          <p:spPr>
            <a:xfrm>
              <a:off x="2399476" y="4431405"/>
              <a:ext cx="624651" cy="90320"/>
            </a:xfrm>
            <a:custGeom>
              <a:avLst/>
              <a:gdLst/>
              <a:ahLst/>
              <a:cxnLst/>
              <a:rect l="l" t="t" r="r" b="b"/>
              <a:pathLst>
                <a:path w="35396" h="5118" extrusionOk="0">
                  <a:moveTo>
                    <a:pt x="35007" y="1"/>
                  </a:moveTo>
                  <a:lnTo>
                    <a:pt x="389" y="1"/>
                  </a:lnTo>
                  <a:cubicBezTo>
                    <a:pt x="1" y="907"/>
                    <a:pt x="260" y="3077"/>
                    <a:pt x="584" y="4858"/>
                  </a:cubicBezTo>
                  <a:lnTo>
                    <a:pt x="1588" y="4858"/>
                  </a:lnTo>
                  <a:cubicBezTo>
                    <a:pt x="8777" y="4988"/>
                    <a:pt x="14962" y="5052"/>
                    <a:pt x="20370" y="5117"/>
                  </a:cubicBezTo>
                  <a:lnTo>
                    <a:pt x="34845" y="4793"/>
                  </a:lnTo>
                  <a:cubicBezTo>
                    <a:pt x="35169" y="3012"/>
                    <a:pt x="35395" y="875"/>
                    <a:pt x="35007" y="1"/>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42" name="Google Shape;1742;p47"/>
            <p:cNvSpPr/>
            <p:nvPr/>
          </p:nvSpPr>
          <p:spPr>
            <a:xfrm>
              <a:off x="1473688" y="3194156"/>
              <a:ext cx="2416790" cy="1038961"/>
            </a:xfrm>
            <a:custGeom>
              <a:avLst/>
              <a:gdLst/>
              <a:ahLst/>
              <a:cxnLst/>
              <a:rect l="l" t="t" r="r" b="b"/>
              <a:pathLst>
                <a:path w="136948" h="58873" extrusionOk="0">
                  <a:moveTo>
                    <a:pt x="131896" y="17746"/>
                  </a:moveTo>
                  <a:cubicBezTo>
                    <a:pt x="130730" y="8744"/>
                    <a:pt x="127557" y="2591"/>
                    <a:pt x="117907" y="1425"/>
                  </a:cubicBezTo>
                  <a:cubicBezTo>
                    <a:pt x="110944" y="583"/>
                    <a:pt x="95433" y="227"/>
                    <a:pt x="81573" y="98"/>
                  </a:cubicBezTo>
                  <a:lnTo>
                    <a:pt x="81573" y="33"/>
                  </a:lnTo>
                  <a:cubicBezTo>
                    <a:pt x="81573" y="33"/>
                    <a:pt x="76198" y="1"/>
                    <a:pt x="68490" y="33"/>
                  </a:cubicBezTo>
                  <a:cubicBezTo>
                    <a:pt x="60783" y="33"/>
                    <a:pt x="55375" y="33"/>
                    <a:pt x="55375" y="33"/>
                  </a:cubicBezTo>
                  <a:lnTo>
                    <a:pt x="55375" y="98"/>
                  </a:lnTo>
                  <a:cubicBezTo>
                    <a:pt x="41515" y="227"/>
                    <a:pt x="26004" y="583"/>
                    <a:pt x="19042" y="1425"/>
                  </a:cubicBezTo>
                  <a:cubicBezTo>
                    <a:pt x="9392" y="2591"/>
                    <a:pt x="6218" y="8744"/>
                    <a:pt x="5052" y="17746"/>
                  </a:cubicBezTo>
                  <a:cubicBezTo>
                    <a:pt x="3595" y="28854"/>
                    <a:pt x="1" y="43458"/>
                    <a:pt x="9910" y="51910"/>
                  </a:cubicBezTo>
                  <a:cubicBezTo>
                    <a:pt x="18038" y="58873"/>
                    <a:pt x="31315" y="56703"/>
                    <a:pt x="41386" y="56703"/>
                  </a:cubicBezTo>
                  <a:lnTo>
                    <a:pt x="95563" y="56703"/>
                  </a:lnTo>
                  <a:cubicBezTo>
                    <a:pt x="105634" y="56703"/>
                    <a:pt x="118911" y="58873"/>
                    <a:pt x="127071" y="51910"/>
                  </a:cubicBezTo>
                  <a:cubicBezTo>
                    <a:pt x="136948" y="43458"/>
                    <a:pt x="133353" y="28854"/>
                    <a:pt x="131896" y="17746"/>
                  </a:cubicBezTo>
                  <a:close/>
                </a:path>
              </a:pathLst>
            </a:custGeom>
            <a:solidFill>
              <a:srgbClr val="F0B01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43" name="Google Shape;1743;p47"/>
            <p:cNvSpPr/>
            <p:nvPr/>
          </p:nvSpPr>
          <p:spPr>
            <a:xfrm>
              <a:off x="2032602" y="3005575"/>
              <a:ext cx="1317262" cy="500059"/>
            </a:xfrm>
            <a:custGeom>
              <a:avLst/>
              <a:gdLst/>
              <a:ahLst/>
              <a:cxnLst/>
              <a:rect l="l" t="t" r="r" b="b"/>
              <a:pathLst>
                <a:path w="74643" h="28336" extrusionOk="0">
                  <a:moveTo>
                    <a:pt x="12467" y="26878"/>
                  </a:moveTo>
                  <a:cubicBezTo>
                    <a:pt x="5149" y="25486"/>
                    <a:pt x="0" y="22636"/>
                    <a:pt x="3562" y="16904"/>
                  </a:cubicBezTo>
                  <a:cubicBezTo>
                    <a:pt x="7999" y="9780"/>
                    <a:pt x="18782" y="4372"/>
                    <a:pt x="26781" y="2623"/>
                  </a:cubicBezTo>
                  <a:cubicBezTo>
                    <a:pt x="38827" y="0"/>
                    <a:pt x="53043" y="907"/>
                    <a:pt x="63114" y="8711"/>
                  </a:cubicBezTo>
                  <a:cubicBezTo>
                    <a:pt x="66612" y="11399"/>
                    <a:pt x="74643" y="19818"/>
                    <a:pt x="69591" y="23834"/>
                  </a:cubicBezTo>
                  <a:cubicBezTo>
                    <a:pt x="65284" y="27267"/>
                    <a:pt x="59585" y="27720"/>
                    <a:pt x="54306" y="27882"/>
                  </a:cubicBezTo>
                  <a:cubicBezTo>
                    <a:pt x="48283" y="28011"/>
                    <a:pt x="42227" y="28076"/>
                    <a:pt x="36204" y="28173"/>
                  </a:cubicBezTo>
                  <a:cubicBezTo>
                    <a:pt x="28335" y="28238"/>
                    <a:pt x="20239" y="28335"/>
                    <a:pt x="12467" y="26878"/>
                  </a:cubicBezTo>
                  <a:close/>
                </a:path>
              </a:pathLst>
            </a:custGeom>
            <a:solidFill>
              <a:srgbClr val="F0B01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44" name="Google Shape;1744;p47"/>
            <p:cNvSpPr/>
            <p:nvPr/>
          </p:nvSpPr>
          <p:spPr>
            <a:xfrm>
              <a:off x="2675501" y="3032999"/>
              <a:ext cx="13747" cy="437199"/>
            </a:xfrm>
            <a:custGeom>
              <a:avLst/>
              <a:gdLst/>
              <a:ahLst/>
              <a:cxnLst/>
              <a:rect l="l" t="t" r="r" b="b"/>
              <a:pathLst>
                <a:path w="779" h="24774" extrusionOk="0">
                  <a:moveTo>
                    <a:pt x="389" y="1"/>
                  </a:moveTo>
                  <a:cubicBezTo>
                    <a:pt x="389" y="1"/>
                    <a:pt x="519" y="1555"/>
                    <a:pt x="616" y="3854"/>
                  </a:cubicBezTo>
                  <a:cubicBezTo>
                    <a:pt x="681" y="5020"/>
                    <a:pt x="713" y="6380"/>
                    <a:pt x="746" y="7837"/>
                  </a:cubicBezTo>
                  <a:cubicBezTo>
                    <a:pt x="746" y="8550"/>
                    <a:pt x="778" y="9327"/>
                    <a:pt x="778" y="10072"/>
                  </a:cubicBezTo>
                  <a:cubicBezTo>
                    <a:pt x="778" y="10849"/>
                    <a:pt x="778" y="11626"/>
                    <a:pt x="778" y="12371"/>
                  </a:cubicBezTo>
                  <a:lnTo>
                    <a:pt x="778" y="14702"/>
                  </a:lnTo>
                  <a:cubicBezTo>
                    <a:pt x="778" y="15447"/>
                    <a:pt x="746" y="16224"/>
                    <a:pt x="746" y="16937"/>
                  </a:cubicBezTo>
                  <a:cubicBezTo>
                    <a:pt x="713" y="18394"/>
                    <a:pt x="681" y="19754"/>
                    <a:pt x="616" y="20920"/>
                  </a:cubicBezTo>
                  <a:cubicBezTo>
                    <a:pt x="519" y="23219"/>
                    <a:pt x="389" y="24773"/>
                    <a:pt x="389" y="24773"/>
                  </a:cubicBezTo>
                  <a:cubicBezTo>
                    <a:pt x="389" y="24773"/>
                    <a:pt x="260" y="23219"/>
                    <a:pt x="163" y="20920"/>
                  </a:cubicBezTo>
                  <a:cubicBezTo>
                    <a:pt x="98" y="19754"/>
                    <a:pt x="66" y="18394"/>
                    <a:pt x="33" y="16937"/>
                  </a:cubicBezTo>
                  <a:cubicBezTo>
                    <a:pt x="33" y="16224"/>
                    <a:pt x="1" y="15447"/>
                    <a:pt x="1" y="14702"/>
                  </a:cubicBezTo>
                  <a:lnTo>
                    <a:pt x="1" y="12371"/>
                  </a:lnTo>
                  <a:lnTo>
                    <a:pt x="1" y="10072"/>
                  </a:lnTo>
                  <a:cubicBezTo>
                    <a:pt x="1" y="9327"/>
                    <a:pt x="33" y="8550"/>
                    <a:pt x="33" y="7837"/>
                  </a:cubicBezTo>
                  <a:cubicBezTo>
                    <a:pt x="66" y="6380"/>
                    <a:pt x="98" y="5020"/>
                    <a:pt x="163" y="3854"/>
                  </a:cubicBezTo>
                  <a:cubicBezTo>
                    <a:pt x="260" y="1555"/>
                    <a:pt x="389" y="1"/>
                    <a:pt x="389" y="1"/>
                  </a:cubicBezTo>
                  <a:close/>
                </a:path>
              </a:pathLst>
            </a:custGeom>
            <a:solidFill>
              <a:schemeClr val="accent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45" name="Google Shape;1745;p47"/>
            <p:cNvSpPr/>
            <p:nvPr/>
          </p:nvSpPr>
          <p:spPr>
            <a:xfrm>
              <a:off x="2097175" y="3456469"/>
              <a:ext cx="1170400" cy="764084"/>
            </a:xfrm>
            <a:custGeom>
              <a:avLst/>
              <a:gdLst/>
              <a:ahLst/>
              <a:cxnLst/>
              <a:rect l="l" t="t" r="r" b="b"/>
              <a:pathLst>
                <a:path w="66321" h="43297" extrusionOk="0">
                  <a:moveTo>
                    <a:pt x="66321" y="36334"/>
                  </a:moveTo>
                  <a:cubicBezTo>
                    <a:pt x="66321" y="40188"/>
                    <a:pt x="63082" y="43296"/>
                    <a:pt x="59099" y="43296"/>
                  </a:cubicBezTo>
                  <a:lnTo>
                    <a:pt x="7222" y="43296"/>
                  </a:lnTo>
                  <a:cubicBezTo>
                    <a:pt x="3239" y="43296"/>
                    <a:pt x="0" y="40188"/>
                    <a:pt x="0" y="36334"/>
                  </a:cubicBezTo>
                  <a:lnTo>
                    <a:pt x="0" y="6963"/>
                  </a:lnTo>
                  <a:cubicBezTo>
                    <a:pt x="0" y="3141"/>
                    <a:pt x="3239" y="0"/>
                    <a:pt x="7222" y="0"/>
                  </a:cubicBezTo>
                  <a:lnTo>
                    <a:pt x="59099" y="0"/>
                  </a:lnTo>
                  <a:cubicBezTo>
                    <a:pt x="63082" y="0"/>
                    <a:pt x="66321" y="3141"/>
                    <a:pt x="66321" y="6963"/>
                  </a:cubicBezTo>
                  <a:close/>
                </a:path>
              </a:pathLst>
            </a:custGeom>
            <a:solidFill>
              <a:schemeClr val="accent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46" name="Google Shape;1746;p47"/>
            <p:cNvSpPr/>
            <p:nvPr/>
          </p:nvSpPr>
          <p:spPr>
            <a:xfrm>
              <a:off x="2226901" y="3545624"/>
              <a:ext cx="910381" cy="68013"/>
            </a:xfrm>
            <a:custGeom>
              <a:avLst/>
              <a:gdLst/>
              <a:ahLst/>
              <a:cxnLst/>
              <a:rect l="l" t="t" r="r" b="b"/>
              <a:pathLst>
                <a:path w="51587" h="3854" extrusionOk="0">
                  <a:moveTo>
                    <a:pt x="51586" y="1943"/>
                  </a:moveTo>
                  <a:cubicBezTo>
                    <a:pt x="51586" y="3012"/>
                    <a:pt x="50712" y="3854"/>
                    <a:pt x="49676" y="3854"/>
                  </a:cubicBezTo>
                  <a:lnTo>
                    <a:pt x="1943" y="3854"/>
                  </a:lnTo>
                  <a:cubicBezTo>
                    <a:pt x="875" y="3854"/>
                    <a:pt x="0" y="3012"/>
                    <a:pt x="0" y="1943"/>
                  </a:cubicBezTo>
                  <a:lnTo>
                    <a:pt x="0" y="1943"/>
                  </a:lnTo>
                  <a:cubicBezTo>
                    <a:pt x="0" y="874"/>
                    <a:pt x="875" y="0"/>
                    <a:pt x="1943" y="0"/>
                  </a:cubicBezTo>
                  <a:lnTo>
                    <a:pt x="49676" y="0"/>
                  </a:lnTo>
                  <a:cubicBezTo>
                    <a:pt x="50712" y="0"/>
                    <a:pt x="51586" y="874"/>
                    <a:pt x="51586" y="1943"/>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47" name="Google Shape;1747;p47"/>
            <p:cNvSpPr/>
            <p:nvPr/>
          </p:nvSpPr>
          <p:spPr>
            <a:xfrm>
              <a:off x="2226901" y="3655903"/>
              <a:ext cx="910381" cy="68031"/>
            </a:xfrm>
            <a:custGeom>
              <a:avLst/>
              <a:gdLst/>
              <a:ahLst/>
              <a:cxnLst/>
              <a:rect l="l" t="t" r="r" b="b"/>
              <a:pathLst>
                <a:path w="51587" h="3855" extrusionOk="0">
                  <a:moveTo>
                    <a:pt x="51586" y="1944"/>
                  </a:moveTo>
                  <a:cubicBezTo>
                    <a:pt x="51586" y="3013"/>
                    <a:pt x="50712" y="3854"/>
                    <a:pt x="49676" y="3854"/>
                  </a:cubicBezTo>
                  <a:lnTo>
                    <a:pt x="1943" y="3854"/>
                  </a:lnTo>
                  <a:cubicBezTo>
                    <a:pt x="875" y="3854"/>
                    <a:pt x="0" y="3013"/>
                    <a:pt x="0" y="1944"/>
                  </a:cubicBezTo>
                  <a:lnTo>
                    <a:pt x="0" y="1944"/>
                  </a:lnTo>
                  <a:cubicBezTo>
                    <a:pt x="0" y="875"/>
                    <a:pt x="875" y="1"/>
                    <a:pt x="1943" y="1"/>
                  </a:cubicBezTo>
                  <a:lnTo>
                    <a:pt x="49676" y="1"/>
                  </a:lnTo>
                  <a:cubicBezTo>
                    <a:pt x="50712" y="1"/>
                    <a:pt x="51586" y="875"/>
                    <a:pt x="51586" y="1944"/>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48" name="Google Shape;1748;p47"/>
            <p:cNvSpPr/>
            <p:nvPr/>
          </p:nvSpPr>
          <p:spPr>
            <a:xfrm>
              <a:off x="2226901" y="3758206"/>
              <a:ext cx="910381" cy="67449"/>
            </a:xfrm>
            <a:custGeom>
              <a:avLst/>
              <a:gdLst/>
              <a:ahLst/>
              <a:cxnLst/>
              <a:rect l="l" t="t" r="r" b="b"/>
              <a:pathLst>
                <a:path w="51587" h="3822" extrusionOk="0">
                  <a:moveTo>
                    <a:pt x="51586" y="1911"/>
                  </a:moveTo>
                  <a:cubicBezTo>
                    <a:pt x="51586" y="2980"/>
                    <a:pt x="50712" y="3822"/>
                    <a:pt x="49676" y="3822"/>
                  </a:cubicBezTo>
                  <a:lnTo>
                    <a:pt x="1943" y="3822"/>
                  </a:lnTo>
                  <a:cubicBezTo>
                    <a:pt x="875" y="3822"/>
                    <a:pt x="0" y="2980"/>
                    <a:pt x="0" y="1911"/>
                  </a:cubicBezTo>
                  <a:lnTo>
                    <a:pt x="0" y="1911"/>
                  </a:lnTo>
                  <a:cubicBezTo>
                    <a:pt x="0" y="842"/>
                    <a:pt x="875" y="0"/>
                    <a:pt x="1943" y="0"/>
                  </a:cubicBezTo>
                  <a:lnTo>
                    <a:pt x="49676" y="0"/>
                  </a:lnTo>
                  <a:cubicBezTo>
                    <a:pt x="50712" y="0"/>
                    <a:pt x="51586" y="842"/>
                    <a:pt x="51586" y="1911"/>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49" name="Google Shape;1749;p47"/>
            <p:cNvSpPr/>
            <p:nvPr/>
          </p:nvSpPr>
          <p:spPr>
            <a:xfrm>
              <a:off x="2226901" y="3859926"/>
              <a:ext cx="910381" cy="68031"/>
            </a:xfrm>
            <a:custGeom>
              <a:avLst/>
              <a:gdLst/>
              <a:ahLst/>
              <a:cxnLst/>
              <a:rect l="l" t="t" r="r" b="b"/>
              <a:pathLst>
                <a:path w="51587" h="3855" extrusionOk="0">
                  <a:moveTo>
                    <a:pt x="51586" y="1911"/>
                  </a:moveTo>
                  <a:cubicBezTo>
                    <a:pt x="51586" y="2980"/>
                    <a:pt x="50712" y="3854"/>
                    <a:pt x="49676" y="3854"/>
                  </a:cubicBezTo>
                  <a:lnTo>
                    <a:pt x="1943" y="3854"/>
                  </a:lnTo>
                  <a:cubicBezTo>
                    <a:pt x="875" y="3854"/>
                    <a:pt x="0" y="2980"/>
                    <a:pt x="0" y="1911"/>
                  </a:cubicBezTo>
                  <a:lnTo>
                    <a:pt x="0" y="1911"/>
                  </a:lnTo>
                  <a:cubicBezTo>
                    <a:pt x="0" y="843"/>
                    <a:pt x="875" y="1"/>
                    <a:pt x="1943" y="1"/>
                  </a:cubicBezTo>
                  <a:lnTo>
                    <a:pt x="49676" y="1"/>
                  </a:lnTo>
                  <a:cubicBezTo>
                    <a:pt x="50712" y="1"/>
                    <a:pt x="51586" y="843"/>
                    <a:pt x="51586" y="1911"/>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50" name="Google Shape;1750;p47"/>
            <p:cNvSpPr/>
            <p:nvPr/>
          </p:nvSpPr>
          <p:spPr>
            <a:xfrm>
              <a:off x="2226901" y="3966217"/>
              <a:ext cx="910381" cy="67466"/>
            </a:xfrm>
            <a:custGeom>
              <a:avLst/>
              <a:gdLst/>
              <a:ahLst/>
              <a:cxnLst/>
              <a:rect l="l" t="t" r="r" b="b"/>
              <a:pathLst>
                <a:path w="51587" h="3823" extrusionOk="0">
                  <a:moveTo>
                    <a:pt x="51586" y="1911"/>
                  </a:moveTo>
                  <a:cubicBezTo>
                    <a:pt x="51586" y="2980"/>
                    <a:pt x="50712" y="3822"/>
                    <a:pt x="49676" y="3822"/>
                  </a:cubicBezTo>
                  <a:lnTo>
                    <a:pt x="1943" y="3822"/>
                  </a:lnTo>
                  <a:cubicBezTo>
                    <a:pt x="875" y="3822"/>
                    <a:pt x="0" y="2980"/>
                    <a:pt x="0" y="1911"/>
                  </a:cubicBezTo>
                  <a:lnTo>
                    <a:pt x="0" y="1911"/>
                  </a:lnTo>
                  <a:cubicBezTo>
                    <a:pt x="0" y="843"/>
                    <a:pt x="875" y="1"/>
                    <a:pt x="1943" y="1"/>
                  </a:cubicBezTo>
                  <a:lnTo>
                    <a:pt x="49676" y="1"/>
                  </a:lnTo>
                  <a:cubicBezTo>
                    <a:pt x="50712" y="1"/>
                    <a:pt x="51586" y="843"/>
                    <a:pt x="51586" y="1911"/>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51" name="Google Shape;1751;p47"/>
            <p:cNvSpPr/>
            <p:nvPr/>
          </p:nvSpPr>
          <p:spPr>
            <a:xfrm>
              <a:off x="2226901" y="4067954"/>
              <a:ext cx="910381" cy="67449"/>
            </a:xfrm>
            <a:custGeom>
              <a:avLst/>
              <a:gdLst/>
              <a:ahLst/>
              <a:cxnLst/>
              <a:rect l="l" t="t" r="r" b="b"/>
              <a:pathLst>
                <a:path w="51587" h="3822" extrusionOk="0">
                  <a:moveTo>
                    <a:pt x="51586" y="1911"/>
                  </a:moveTo>
                  <a:cubicBezTo>
                    <a:pt x="51586" y="2979"/>
                    <a:pt x="50712" y="3821"/>
                    <a:pt x="49676" y="3821"/>
                  </a:cubicBezTo>
                  <a:lnTo>
                    <a:pt x="1943" y="3821"/>
                  </a:lnTo>
                  <a:cubicBezTo>
                    <a:pt x="875" y="3821"/>
                    <a:pt x="0" y="2979"/>
                    <a:pt x="0" y="1911"/>
                  </a:cubicBezTo>
                  <a:lnTo>
                    <a:pt x="0" y="1911"/>
                  </a:lnTo>
                  <a:cubicBezTo>
                    <a:pt x="0" y="842"/>
                    <a:pt x="875" y="0"/>
                    <a:pt x="1943" y="0"/>
                  </a:cubicBezTo>
                  <a:lnTo>
                    <a:pt x="49676" y="0"/>
                  </a:lnTo>
                  <a:cubicBezTo>
                    <a:pt x="50712" y="0"/>
                    <a:pt x="51586" y="842"/>
                    <a:pt x="51586" y="1911"/>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52" name="Google Shape;1752;p47"/>
            <p:cNvSpPr/>
            <p:nvPr/>
          </p:nvSpPr>
          <p:spPr>
            <a:xfrm>
              <a:off x="3617877" y="3623343"/>
              <a:ext cx="77155" cy="500624"/>
            </a:xfrm>
            <a:custGeom>
              <a:avLst/>
              <a:gdLst/>
              <a:ahLst/>
              <a:cxnLst/>
              <a:rect l="l" t="t" r="r" b="b"/>
              <a:pathLst>
                <a:path w="4372" h="28368" extrusionOk="0">
                  <a:moveTo>
                    <a:pt x="4113" y="0"/>
                  </a:moveTo>
                  <a:cubicBezTo>
                    <a:pt x="4113" y="0"/>
                    <a:pt x="4145" y="453"/>
                    <a:pt x="4210" y="1231"/>
                  </a:cubicBezTo>
                  <a:cubicBezTo>
                    <a:pt x="4242" y="2040"/>
                    <a:pt x="4307" y="3174"/>
                    <a:pt x="4340" y="4534"/>
                  </a:cubicBezTo>
                  <a:cubicBezTo>
                    <a:pt x="4372" y="5894"/>
                    <a:pt x="4372" y="7481"/>
                    <a:pt x="4340" y="9164"/>
                  </a:cubicBezTo>
                  <a:cubicBezTo>
                    <a:pt x="4307" y="10006"/>
                    <a:pt x="4275" y="10881"/>
                    <a:pt x="4210" y="11787"/>
                  </a:cubicBezTo>
                  <a:cubicBezTo>
                    <a:pt x="4145" y="12662"/>
                    <a:pt x="4081" y="13569"/>
                    <a:pt x="4016" y="14475"/>
                  </a:cubicBezTo>
                  <a:cubicBezTo>
                    <a:pt x="3919" y="15382"/>
                    <a:pt x="3789" y="16289"/>
                    <a:pt x="3627" y="17163"/>
                  </a:cubicBezTo>
                  <a:cubicBezTo>
                    <a:pt x="3465" y="18070"/>
                    <a:pt x="3303" y="18912"/>
                    <a:pt x="3141" y="19754"/>
                  </a:cubicBezTo>
                  <a:cubicBezTo>
                    <a:pt x="2980" y="20596"/>
                    <a:pt x="2753" y="21373"/>
                    <a:pt x="2526" y="22150"/>
                  </a:cubicBezTo>
                  <a:lnTo>
                    <a:pt x="2202" y="23219"/>
                  </a:lnTo>
                  <a:cubicBezTo>
                    <a:pt x="2073" y="23575"/>
                    <a:pt x="1943" y="23899"/>
                    <a:pt x="1846" y="24223"/>
                  </a:cubicBezTo>
                  <a:cubicBezTo>
                    <a:pt x="1717" y="24546"/>
                    <a:pt x="1619" y="24870"/>
                    <a:pt x="1490" y="25162"/>
                  </a:cubicBezTo>
                  <a:lnTo>
                    <a:pt x="1134" y="25971"/>
                  </a:lnTo>
                  <a:lnTo>
                    <a:pt x="842" y="26684"/>
                  </a:lnTo>
                  <a:lnTo>
                    <a:pt x="551" y="27267"/>
                  </a:lnTo>
                  <a:cubicBezTo>
                    <a:pt x="195" y="27979"/>
                    <a:pt x="0" y="28368"/>
                    <a:pt x="0" y="28368"/>
                  </a:cubicBezTo>
                  <a:cubicBezTo>
                    <a:pt x="0" y="28368"/>
                    <a:pt x="130" y="27947"/>
                    <a:pt x="389" y="27202"/>
                  </a:cubicBezTo>
                  <a:lnTo>
                    <a:pt x="616" y="26586"/>
                  </a:lnTo>
                  <a:lnTo>
                    <a:pt x="842" y="25842"/>
                  </a:lnTo>
                  <a:cubicBezTo>
                    <a:pt x="1037" y="25324"/>
                    <a:pt x="1198" y="24741"/>
                    <a:pt x="1393" y="24093"/>
                  </a:cubicBezTo>
                  <a:cubicBezTo>
                    <a:pt x="1458" y="23769"/>
                    <a:pt x="1587" y="23413"/>
                    <a:pt x="1652" y="23057"/>
                  </a:cubicBezTo>
                  <a:lnTo>
                    <a:pt x="1911" y="21988"/>
                  </a:lnTo>
                  <a:cubicBezTo>
                    <a:pt x="2008" y="21600"/>
                    <a:pt x="2105" y="21211"/>
                    <a:pt x="2170" y="20822"/>
                  </a:cubicBezTo>
                  <a:lnTo>
                    <a:pt x="2429" y="19592"/>
                  </a:lnTo>
                  <a:cubicBezTo>
                    <a:pt x="2591" y="18782"/>
                    <a:pt x="2720" y="17908"/>
                    <a:pt x="2850" y="17034"/>
                  </a:cubicBezTo>
                  <a:cubicBezTo>
                    <a:pt x="2947" y="16159"/>
                    <a:pt x="3077" y="15285"/>
                    <a:pt x="3174" y="14378"/>
                  </a:cubicBezTo>
                  <a:cubicBezTo>
                    <a:pt x="3271" y="13504"/>
                    <a:pt x="3368" y="12597"/>
                    <a:pt x="3433" y="11723"/>
                  </a:cubicBezTo>
                  <a:cubicBezTo>
                    <a:pt x="3498" y="10848"/>
                    <a:pt x="3562" y="9974"/>
                    <a:pt x="3595" y="9132"/>
                  </a:cubicBezTo>
                  <a:cubicBezTo>
                    <a:pt x="3660" y="8290"/>
                    <a:pt x="3692" y="7481"/>
                    <a:pt x="3724" y="6703"/>
                  </a:cubicBezTo>
                  <a:cubicBezTo>
                    <a:pt x="3757" y="5926"/>
                    <a:pt x="3822" y="5181"/>
                    <a:pt x="3822" y="4501"/>
                  </a:cubicBezTo>
                  <a:lnTo>
                    <a:pt x="4016" y="1231"/>
                  </a:lnTo>
                  <a:cubicBezTo>
                    <a:pt x="4081" y="453"/>
                    <a:pt x="4113" y="0"/>
                    <a:pt x="4113" y="0"/>
                  </a:cubicBezTo>
                  <a:close/>
                </a:path>
              </a:pathLst>
            </a:custGeom>
            <a:solidFill>
              <a:schemeClr val="accent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53" name="Google Shape;1753;p47"/>
            <p:cNvSpPr/>
            <p:nvPr/>
          </p:nvSpPr>
          <p:spPr>
            <a:xfrm>
              <a:off x="1669135" y="3623343"/>
              <a:ext cx="77173" cy="500624"/>
            </a:xfrm>
            <a:custGeom>
              <a:avLst/>
              <a:gdLst/>
              <a:ahLst/>
              <a:cxnLst/>
              <a:rect l="l" t="t" r="r" b="b"/>
              <a:pathLst>
                <a:path w="4373" h="28368" extrusionOk="0">
                  <a:moveTo>
                    <a:pt x="260" y="0"/>
                  </a:moveTo>
                  <a:cubicBezTo>
                    <a:pt x="260" y="0"/>
                    <a:pt x="292" y="453"/>
                    <a:pt x="357" y="1231"/>
                  </a:cubicBezTo>
                  <a:lnTo>
                    <a:pt x="519" y="4501"/>
                  </a:lnTo>
                  <a:lnTo>
                    <a:pt x="616" y="6703"/>
                  </a:lnTo>
                  <a:lnTo>
                    <a:pt x="745" y="9132"/>
                  </a:lnTo>
                  <a:cubicBezTo>
                    <a:pt x="810" y="9974"/>
                    <a:pt x="875" y="10848"/>
                    <a:pt x="940" y="11723"/>
                  </a:cubicBezTo>
                  <a:cubicBezTo>
                    <a:pt x="1004" y="12597"/>
                    <a:pt x="1102" y="13504"/>
                    <a:pt x="1166" y="14378"/>
                  </a:cubicBezTo>
                  <a:cubicBezTo>
                    <a:pt x="1263" y="15285"/>
                    <a:pt x="1361" y="16192"/>
                    <a:pt x="1522" y="17034"/>
                  </a:cubicBezTo>
                  <a:cubicBezTo>
                    <a:pt x="1652" y="17908"/>
                    <a:pt x="1782" y="18782"/>
                    <a:pt x="1911" y="19592"/>
                  </a:cubicBezTo>
                  <a:lnTo>
                    <a:pt x="2170" y="20822"/>
                  </a:lnTo>
                  <a:cubicBezTo>
                    <a:pt x="2267" y="21211"/>
                    <a:pt x="2332" y="21600"/>
                    <a:pt x="2429" y="21988"/>
                  </a:cubicBezTo>
                  <a:lnTo>
                    <a:pt x="2688" y="23057"/>
                  </a:lnTo>
                  <a:cubicBezTo>
                    <a:pt x="2785" y="23413"/>
                    <a:pt x="2883" y="23769"/>
                    <a:pt x="2980" y="24093"/>
                  </a:cubicBezTo>
                  <a:cubicBezTo>
                    <a:pt x="3142" y="24741"/>
                    <a:pt x="3336" y="25324"/>
                    <a:pt x="3498" y="25842"/>
                  </a:cubicBezTo>
                  <a:lnTo>
                    <a:pt x="3725" y="26586"/>
                  </a:lnTo>
                  <a:lnTo>
                    <a:pt x="3951" y="27202"/>
                  </a:lnTo>
                  <a:cubicBezTo>
                    <a:pt x="4210" y="27947"/>
                    <a:pt x="4372" y="28368"/>
                    <a:pt x="4372" y="28368"/>
                  </a:cubicBezTo>
                  <a:cubicBezTo>
                    <a:pt x="4372" y="28368"/>
                    <a:pt x="4146" y="27979"/>
                    <a:pt x="3789" y="27267"/>
                  </a:cubicBezTo>
                  <a:lnTo>
                    <a:pt x="3530" y="26684"/>
                  </a:lnTo>
                  <a:lnTo>
                    <a:pt x="3206" y="25971"/>
                  </a:lnTo>
                  <a:lnTo>
                    <a:pt x="2850" y="25162"/>
                  </a:lnTo>
                  <a:cubicBezTo>
                    <a:pt x="2753" y="24870"/>
                    <a:pt x="2656" y="24546"/>
                    <a:pt x="2526" y="24223"/>
                  </a:cubicBezTo>
                  <a:cubicBezTo>
                    <a:pt x="2397" y="23899"/>
                    <a:pt x="2267" y="23575"/>
                    <a:pt x="2170" y="23219"/>
                  </a:cubicBezTo>
                  <a:lnTo>
                    <a:pt x="1846" y="22150"/>
                  </a:lnTo>
                  <a:cubicBezTo>
                    <a:pt x="1587" y="21405"/>
                    <a:pt x="1425" y="20596"/>
                    <a:pt x="1231" y="19754"/>
                  </a:cubicBezTo>
                  <a:cubicBezTo>
                    <a:pt x="1004" y="18912"/>
                    <a:pt x="842" y="18070"/>
                    <a:pt x="713" y="17163"/>
                  </a:cubicBezTo>
                  <a:cubicBezTo>
                    <a:pt x="583" y="16289"/>
                    <a:pt x="454" y="15382"/>
                    <a:pt x="357" y="14475"/>
                  </a:cubicBezTo>
                  <a:cubicBezTo>
                    <a:pt x="227" y="13569"/>
                    <a:pt x="195" y="12662"/>
                    <a:pt x="130" y="11787"/>
                  </a:cubicBezTo>
                  <a:cubicBezTo>
                    <a:pt x="98" y="10881"/>
                    <a:pt x="65" y="10006"/>
                    <a:pt x="33" y="9164"/>
                  </a:cubicBezTo>
                  <a:cubicBezTo>
                    <a:pt x="0" y="7481"/>
                    <a:pt x="0" y="5894"/>
                    <a:pt x="33" y="4534"/>
                  </a:cubicBezTo>
                  <a:cubicBezTo>
                    <a:pt x="65" y="3174"/>
                    <a:pt x="130" y="2040"/>
                    <a:pt x="162" y="1231"/>
                  </a:cubicBezTo>
                  <a:cubicBezTo>
                    <a:pt x="195" y="453"/>
                    <a:pt x="260" y="0"/>
                    <a:pt x="260" y="0"/>
                  </a:cubicBezTo>
                  <a:close/>
                </a:path>
              </a:pathLst>
            </a:custGeom>
            <a:solidFill>
              <a:schemeClr val="accent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54" name="Google Shape;1754;p47"/>
            <p:cNvSpPr/>
            <p:nvPr/>
          </p:nvSpPr>
          <p:spPr>
            <a:xfrm>
              <a:off x="1529119" y="3379314"/>
              <a:ext cx="412051" cy="412051"/>
            </a:xfrm>
            <a:custGeom>
              <a:avLst/>
              <a:gdLst/>
              <a:ahLst/>
              <a:cxnLst/>
              <a:rect l="l" t="t" r="r" b="b"/>
              <a:pathLst>
                <a:path w="23349" h="23349" extrusionOk="0">
                  <a:moveTo>
                    <a:pt x="23349" y="11691"/>
                  </a:moveTo>
                  <a:cubicBezTo>
                    <a:pt x="23349" y="18135"/>
                    <a:pt x="18135" y="23349"/>
                    <a:pt x="11659" y="23349"/>
                  </a:cubicBezTo>
                  <a:cubicBezTo>
                    <a:pt x="5214" y="23349"/>
                    <a:pt x="1" y="18135"/>
                    <a:pt x="1" y="11691"/>
                  </a:cubicBezTo>
                  <a:cubicBezTo>
                    <a:pt x="1" y="5247"/>
                    <a:pt x="5214" y="1"/>
                    <a:pt x="11659" y="1"/>
                  </a:cubicBezTo>
                  <a:cubicBezTo>
                    <a:pt x="18135" y="1"/>
                    <a:pt x="23349" y="5247"/>
                    <a:pt x="23349" y="11691"/>
                  </a:cubicBezTo>
                  <a:close/>
                </a:path>
              </a:pathLst>
            </a:custGeom>
            <a:solidFill>
              <a:srgbClr val="F7DA7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55" name="Google Shape;1755;p47"/>
            <p:cNvSpPr/>
            <p:nvPr/>
          </p:nvSpPr>
          <p:spPr>
            <a:xfrm>
              <a:off x="1537131" y="3387891"/>
              <a:ext cx="395480" cy="395480"/>
            </a:xfrm>
            <a:custGeom>
              <a:avLst/>
              <a:gdLst/>
              <a:ahLst/>
              <a:cxnLst/>
              <a:rect l="l" t="t" r="r" b="b"/>
              <a:pathLst>
                <a:path w="22410" h="22410" extrusionOk="0">
                  <a:moveTo>
                    <a:pt x="22409" y="11205"/>
                  </a:moveTo>
                  <a:cubicBezTo>
                    <a:pt x="22409" y="17390"/>
                    <a:pt x="17422" y="22409"/>
                    <a:pt x="11205" y="22409"/>
                  </a:cubicBezTo>
                  <a:cubicBezTo>
                    <a:pt x="5019" y="22409"/>
                    <a:pt x="0" y="17390"/>
                    <a:pt x="0" y="11205"/>
                  </a:cubicBezTo>
                  <a:cubicBezTo>
                    <a:pt x="0" y="5020"/>
                    <a:pt x="5019" y="0"/>
                    <a:pt x="11205" y="0"/>
                  </a:cubicBezTo>
                  <a:cubicBezTo>
                    <a:pt x="17422" y="0"/>
                    <a:pt x="22409" y="5020"/>
                    <a:pt x="22409" y="11205"/>
                  </a:cubicBezTo>
                  <a:close/>
                </a:path>
              </a:pathLst>
            </a:custGeom>
            <a:solidFill>
              <a:srgbClr val="F7DB8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56" name="Google Shape;1756;p47"/>
            <p:cNvSpPr/>
            <p:nvPr/>
          </p:nvSpPr>
          <p:spPr>
            <a:xfrm>
              <a:off x="1545690" y="3395885"/>
              <a:ext cx="378909" cy="379474"/>
            </a:xfrm>
            <a:custGeom>
              <a:avLst/>
              <a:gdLst/>
              <a:ahLst/>
              <a:cxnLst/>
              <a:rect l="l" t="t" r="r" b="b"/>
              <a:pathLst>
                <a:path w="21471" h="21503" extrusionOk="0">
                  <a:moveTo>
                    <a:pt x="21471" y="10752"/>
                  </a:moveTo>
                  <a:cubicBezTo>
                    <a:pt x="21471" y="16678"/>
                    <a:pt x="16678" y="21503"/>
                    <a:pt x="10720" y="21503"/>
                  </a:cubicBezTo>
                  <a:cubicBezTo>
                    <a:pt x="4793" y="21503"/>
                    <a:pt x="1" y="16678"/>
                    <a:pt x="1" y="10752"/>
                  </a:cubicBezTo>
                  <a:cubicBezTo>
                    <a:pt x="1" y="4826"/>
                    <a:pt x="4793" y="1"/>
                    <a:pt x="10720" y="1"/>
                  </a:cubicBezTo>
                  <a:cubicBezTo>
                    <a:pt x="16678" y="1"/>
                    <a:pt x="21471" y="4826"/>
                    <a:pt x="21471" y="10752"/>
                  </a:cubicBezTo>
                  <a:close/>
                </a:path>
              </a:pathLst>
            </a:custGeom>
            <a:solidFill>
              <a:srgbClr val="F8DC8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57" name="Google Shape;1757;p47"/>
            <p:cNvSpPr/>
            <p:nvPr/>
          </p:nvSpPr>
          <p:spPr>
            <a:xfrm>
              <a:off x="1553702" y="3404462"/>
              <a:ext cx="362903" cy="362338"/>
            </a:xfrm>
            <a:custGeom>
              <a:avLst/>
              <a:gdLst/>
              <a:ahLst/>
              <a:cxnLst/>
              <a:rect l="l" t="t" r="r" b="b"/>
              <a:pathLst>
                <a:path w="20564" h="20532" extrusionOk="0">
                  <a:moveTo>
                    <a:pt x="20563" y="10266"/>
                  </a:moveTo>
                  <a:cubicBezTo>
                    <a:pt x="20563" y="15933"/>
                    <a:pt x="15965" y="20531"/>
                    <a:pt x="10266" y="20531"/>
                  </a:cubicBezTo>
                  <a:cubicBezTo>
                    <a:pt x="4599" y="20531"/>
                    <a:pt x="0" y="15933"/>
                    <a:pt x="0" y="10266"/>
                  </a:cubicBezTo>
                  <a:cubicBezTo>
                    <a:pt x="0" y="4599"/>
                    <a:pt x="4599" y="0"/>
                    <a:pt x="10266" y="0"/>
                  </a:cubicBezTo>
                  <a:cubicBezTo>
                    <a:pt x="15965" y="0"/>
                    <a:pt x="20563" y="4599"/>
                    <a:pt x="20563" y="10266"/>
                  </a:cubicBezTo>
                  <a:close/>
                </a:path>
              </a:pathLst>
            </a:custGeom>
            <a:solidFill>
              <a:srgbClr val="F8DD8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58" name="Google Shape;1758;p47"/>
            <p:cNvSpPr/>
            <p:nvPr/>
          </p:nvSpPr>
          <p:spPr>
            <a:xfrm>
              <a:off x="1562261" y="3412456"/>
              <a:ext cx="345767" cy="346332"/>
            </a:xfrm>
            <a:custGeom>
              <a:avLst/>
              <a:gdLst/>
              <a:ahLst/>
              <a:cxnLst/>
              <a:rect l="l" t="t" r="r" b="b"/>
              <a:pathLst>
                <a:path w="19593" h="19625" extrusionOk="0">
                  <a:moveTo>
                    <a:pt x="19593" y="9813"/>
                  </a:moveTo>
                  <a:cubicBezTo>
                    <a:pt x="19593" y="15221"/>
                    <a:pt x="15221" y="19625"/>
                    <a:pt x="9781" y="19625"/>
                  </a:cubicBezTo>
                  <a:cubicBezTo>
                    <a:pt x="4373" y="19625"/>
                    <a:pt x="1" y="15221"/>
                    <a:pt x="1" y="9813"/>
                  </a:cubicBezTo>
                  <a:cubicBezTo>
                    <a:pt x="1" y="4405"/>
                    <a:pt x="4373" y="1"/>
                    <a:pt x="9781" y="1"/>
                  </a:cubicBezTo>
                  <a:cubicBezTo>
                    <a:pt x="15221" y="1"/>
                    <a:pt x="19593" y="4405"/>
                    <a:pt x="19593" y="9813"/>
                  </a:cubicBezTo>
                  <a:close/>
                </a:path>
              </a:pathLst>
            </a:custGeom>
            <a:solidFill>
              <a:srgbClr val="F8DE8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59" name="Google Shape;1759;p47"/>
            <p:cNvSpPr/>
            <p:nvPr/>
          </p:nvSpPr>
          <p:spPr>
            <a:xfrm>
              <a:off x="1570273" y="3421033"/>
              <a:ext cx="329761" cy="329196"/>
            </a:xfrm>
            <a:custGeom>
              <a:avLst/>
              <a:gdLst/>
              <a:ahLst/>
              <a:cxnLst/>
              <a:rect l="l" t="t" r="r" b="b"/>
              <a:pathLst>
                <a:path w="18686" h="18654" extrusionOk="0">
                  <a:moveTo>
                    <a:pt x="18685" y="9327"/>
                  </a:moveTo>
                  <a:cubicBezTo>
                    <a:pt x="18685" y="14476"/>
                    <a:pt x="14508" y="18653"/>
                    <a:pt x="9327" y="18653"/>
                  </a:cubicBezTo>
                  <a:cubicBezTo>
                    <a:pt x="4178" y="18653"/>
                    <a:pt x="0" y="14476"/>
                    <a:pt x="0" y="9327"/>
                  </a:cubicBezTo>
                  <a:cubicBezTo>
                    <a:pt x="0" y="4178"/>
                    <a:pt x="4178" y="1"/>
                    <a:pt x="9327" y="1"/>
                  </a:cubicBezTo>
                  <a:cubicBezTo>
                    <a:pt x="14508" y="1"/>
                    <a:pt x="18685" y="4178"/>
                    <a:pt x="18685" y="9327"/>
                  </a:cubicBezTo>
                  <a:close/>
                </a:path>
              </a:pathLst>
            </a:custGeom>
            <a:solidFill>
              <a:srgbClr val="F9DF8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60" name="Google Shape;1760;p47"/>
            <p:cNvSpPr/>
            <p:nvPr/>
          </p:nvSpPr>
          <p:spPr>
            <a:xfrm>
              <a:off x="1578268" y="3429027"/>
              <a:ext cx="313190" cy="313190"/>
            </a:xfrm>
            <a:custGeom>
              <a:avLst/>
              <a:gdLst/>
              <a:ahLst/>
              <a:cxnLst/>
              <a:rect l="l" t="t" r="r" b="b"/>
              <a:pathLst>
                <a:path w="17747" h="17747" extrusionOk="0">
                  <a:moveTo>
                    <a:pt x="17746" y="8874"/>
                  </a:moveTo>
                  <a:cubicBezTo>
                    <a:pt x="17746" y="13764"/>
                    <a:pt x="13796" y="17747"/>
                    <a:pt x="8874" y="17747"/>
                  </a:cubicBezTo>
                  <a:cubicBezTo>
                    <a:pt x="3984" y="17747"/>
                    <a:pt x="1" y="13764"/>
                    <a:pt x="1" y="8874"/>
                  </a:cubicBezTo>
                  <a:cubicBezTo>
                    <a:pt x="1" y="3984"/>
                    <a:pt x="3984" y="1"/>
                    <a:pt x="8874" y="1"/>
                  </a:cubicBezTo>
                  <a:cubicBezTo>
                    <a:pt x="13796" y="1"/>
                    <a:pt x="17746" y="3984"/>
                    <a:pt x="17746" y="8874"/>
                  </a:cubicBezTo>
                  <a:close/>
                </a:path>
              </a:pathLst>
            </a:custGeom>
            <a:solidFill>
              <a:srgbClr val="F9E08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61" name="Google Shape;1761;p47"/>
            <p:cNvSpPr/>
            <p:nvPr/>
          </p:nvSpPr>
          <p:spPr>
            <a:xfrm>
              <a:off x="1586844" y="3437039"/>
              <a:ext cx="296619" cy="296601"/>
            </a:xfrm>
            <a:custGeom>
              <a:avLst/>
              <a:gdLst/>
              <a:ahLst/>
              <a:cxnLst/>
              <a:rect l="l" t="t" r="r" b="b"/>
              <a:pathLst>
                <a:path w="16808" h="16807" extrusionOk="0">
                  <a:moveTo>
                    <a:pt x="16807" y="8420"/>
                  </a:moveTo>
                  <a:cubicBezTo>
                    <a:pt x="16807" y="13051"/>
                    <a:pt x="13051" y="16807"/>
                    <a:pt x="8388" y="16807"/>
                  </a:cubicBezTo>
                  <a:cubicBezTo>
                    <a:pt x="3757" y="16807"/>
                    <a:pt x="0" y="13051"/>
                    <a:pt x="0" y="8420"/>
                  </a:cubicBezTo>
                  <a:cubicBezTo>
                    <a:pt x="0" y="3789"/>
                    <a:pt x="3757" y="0"/>
                    <a:pt x="8388" y="0"/>
                  </a:cubicBezTo>
                  <a:cubicBezTo>
                    <a:pt x="13051" y="0"/>
                    <a:pt x="16807" y="3789"/>
                    <a:pt x="16807" y="8420"/>
                  </a:cubicBezTo>
                  <a:close/>
                </a:path>
              </a:pathLst>
            </a:custGeom>
            <a:solidFill>
              <a:srgbClr val="F9E18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62" name="Google Shape;1762;p47"/>
            <p:cNvSpPr/>
            <p:nvPr/>
          </p:nvSpPr>
          <p:spPr>
            <a:xfrm>
              <a:off x="1594839" y="3445615"/>
              <a:ext cx="280613" cy="280030"/>
            </a:xfrm>
            <a:custGeom>
              <a:avLst/>
              <a:gdLst/>
              <a:ahLst/>
              <a:cxnLst/>
              <a:rect l="l" t="t" r="r" b="b"/>
              <a:pathLst>
                <a:path w="15901" h="15868" extrusionOk="0">
                  <a:moveTo>
                    <a:pt x="15901" y="7934"/>
                  </a:moveTo>
                  <a:cubicBezTo>
                    <a:pt x="15901" y="12306"/>
                    <a:pt x="12339" y="15868"/>
                    <a:pt x="7935" y="15868"/>
                  </a:cubicBezTo>
                  <a:cubicBezTo>
                    <a:pt x="3563" y="15868"/>
                    <a:pt x="1" y="12306"/>
                    <a:pt x="1" y="7934"/>
                  </a:cubicBezTo>
                  <a:cubicBezTo>
                    <a:pt x="1" y="3562"/>
                    <a:pt x="3563" y="0"/>
                    <a:pt x="7935" y="0"/>
                  </a:cubicBezTo>
                  <a:cubicBezTo>
                    <a:pt x="12339" y="0"/>
                    <a:pt x="15901" y="3562"/>
                    <a:pt x="15901" y="7934"/>
                  </a:cubicBezTo>
                  <a:close/>
                </a:path>
              </a:pathLst>
            </a:custGeom>
            <a:solidFill>
              <a:srgbClr val="FAE287"/>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63" name="Google Shape;1763;p47"/>
            <p:cNvSpPr/>
            <p:nvPr/>
          </p:nvSpPr>
          <p:spPr>
            <a:xfrm>
              <a:off x="1603415" y="3453610"/>
              <a:ext cx="263459" cy="264042"/>
            </a:xfrm>
            <a:custGeom>
              <a:avLst/>
              <a:gdLst/>
              <a:ahLst/>
              <a:cxnLst/>
              <a:rect l="l" t="t" r="r" b="b"/>
              <a:pathLst>
                <a:path w="14929" h="14962" extrusionOk="0">
                  <a:moveTo>
                    <a:pt x="14929" y="7481"/>
                  </a:moveTo>
                  <a:cubicBezTo>
                    <a:pt x="14929" y="11593"/>
                    <a:pt x="11594" y="14961"/>
                    <a:pt x="7449" y="14961"/>
                  </a:cubicBezTo>
                  <a:cubicBezTo>
                    <a:pt x="3336" y="14961"/>
                    <a:pt x="0" y="11593"/>
                    <a:pt x="0" y="7481"/>
                  </a:cubicBezTo>
                  <a:cubicBezTo>
                    <a:pt x="0" y="3368"/>
                    <a:pt x="3336" y="0"/>
                    <a:pt x="7449" y="0"/>
                  </a:cubicBezTo>
                  <a:cubicBezTo>
                    <a:pt x="11594" y="0"/>
                    <a:pt x="14929" y="3368"/>
                    <a:pt x="14929" y="7481"/>
                  </a:cubicBezTo>
                  <a:close/>
                </a:path>
              </a:pathLst>
            </a:custGeom>
            <a:solidFill>
              <a:srgbClr val="FAE388"/>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64" name="Google Shape;1764;p47"/>
            <p:cNvSpPr/>
            <p:nvPr/>
          </p:nvSpPr>
          <p:spPr>
            <a:xfrm>
              <a:off x="1611410" y="3462186"/>
              <a:ext cx="247471" cy="246888"/>
            </a:xfrm>
            <a:custGeom>
              <a:avLst/>
              <a:gdLst/>
              <a:ahLst/>
              <a:cxnLst/>
              <a:rect l="l" t="t" r="r" b="b"/>
              <a:pathLst>
                <a:path w="14023" h="13990" extrusionOk="0">
                  <a:moveTo>
                    <a:pt x="14023" y="6995"/>
                  </a:moveTo>
                  <a:cubicBezTo>
                    <a:pt x="14023" y="10848"/>
                    <a:pt x="10881" y="13990"/>
                    <a:pt x="6996" y="13990"/>
                  </a:cubicBezTo>
                  <a:cubicBezTo>
                    <a:pt x="3142" y="13990"/>
                    <a:pt x="1" y="10848"/>
                    <a:pt x="1" y="6995"/>
                  </a:cubicBezTo>
                  <a:cubicBezTo>
                    <a:pt x="1" y="3141"/>
                    <a:pt x="3142" y="0"/>
                    <a:pt x="6996" y="0"/>
                  </a:cubicBezTo>
                  <a:cubicBezTo>
                    <a:pt x="10881" y="0"/>
                    <a:pt x="14023" y="3141"/>
                    <a:pt x="14023" y="6995"/>
                  </a:cubicBezTo>
                  <a:close/>
                </a:path>
              </a:pathLst>
            </a:custGeom>
            <a:solidFill>
              <a:srgbClr val="FAE489"/>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65" name="Google Shape;1765;p47"/>
            <p:cNvSpPr/>
            <p:nvPr/>
          </p:nvSpPr>
          <p:spPr>
            <a:xfrm>
              <a:off x="1619986" y="3470181"/>
              <a:ext cx="230317" cy="230900"/>
            </a:xfrm>
            <a:custGeom>
              <a:avLst/>
              <a:gdLst/>
              <a:ahLst/>
              <a:cxnLst/>
              <a:rect l="l" t="t" r="r" b="b"/>
              <a:pathLst>
                <a:path w="13051" h="13084" extrusionOk="0">
                  <a:moveTo>
                    <a:pt x="13051" y="6542"/>
                  </a:moveTo>
                  <a:cubicBezTo>
                    <a:pt x="13051" y="10136"/>
                    <a:pt x="10136" y="13083"/>
                    <a:pt x="6510" y="13083"/>
                  </a:cubicBezTo>
                  <a:cubicBezTo>
                    <a:pt x="2915" y="13083"/>
                    <a:pt x="1" y="10136"/>
                    <a:pt x="1" y="6542"/>
                  </a:cubicBezTo>
                  <a:cubicBezTo>
                    <a:pt x="1" y="2947"/>
                    <a:pt x="2915" y="0"/>
                    <a:pt x="6510" y="0"/>
                  </a:cubicBezTo>
                  <a:cubicBezTo>
                    <a:pt x="10136" y="0"/>
                    <a:pt x="13051" y="2947"/>
                    <a:pt x="13051" y="6542"/>
                  </a:cubicBezTo>
                  <a:close/>
                </a:path>
              </a:pathLst>
            </a:custGeom>
            <a:solidFill>
              <a:srgbClr val="FBE58A"/>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66" name="Google Shape;1766;p47"/>
            <p:cNvSpPr/>
            <p:nvPr/>
          </p:nvSpPr>
          <p:spPr>
            <a:xfrm>
              <a:off x="1627981" y="3478175"/>
              <a:ext cx="214329" cy="214329"/>
            </a:xfrm>
            <a:custGeom>
              <a:avLst/>
              <a:gdLst/>
              <a:ahLst/>
              <a:cxnLst/>
              <a:rect l="l" t="t" r="r" b="b"/>
              <a:pathLst>
                <a:path w="12145" h="12145" extrusionOk="0">
                  <a:moveTo>
                    <a:pt x="12145" y="6089"/>
                  </a:moveTo>
                  <a:cubicBezTo>
                    <a:pt x="12145" y="9457"/>
                    <a:pt x="9424" y="12144"/>
                    <a:pt x="6057" y="12144"/>
                  </a:cubicBezTo>
                  <a:cubicBezTo>
                    <a:pt x="2721" y="12144"/>
                    <a:pt x="1" y="9457"/>
                    <a:pt x="1" y="6089"/>
                  </a:cubicBezTo>
                  <a:cubicBezTo>
                    <a:pt x="1" y="2721"/>
                    <a:pt x="2721" y="1"/>
                    <a:pt x="6057" y="1"/>
                  </a:cubicBezTo>
                  <a:cubicBezTo>
                    <a:pt x="9424" y="1"/>
                    <a:pt x="12145" y="2721"/>
                    <a:pt x="12145" y="6089"/>
                  </a:cubicBezTo>
                  <a:close/>
                </a:path>
              </a:pathLst>
            </a:custGeom>
            <a:solidFill>
              <a:srgbClr val="FBE78C"/>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67" name="Google Shape;1767;p47"/>
            <p:cNvSpPr/>
            <p:nvPr/>
          </p:nvSpPr>
          <p:spPr>
            <a:xfrm>
              <a:off x="1635993" y="3486752"/>
              <a:ext cx="197740" cy="197758"/>
            </a:xfrm>
            <a:custGeom>
              <a:avLst/>
              <a:gdLst/>
              <a:ahLst/>
              <a:cxnLst/>
              <a:rect l="l" t="t" r="r" b="b"/>
              <a:pathLst>
                <a:path w="11205" h="11206" extrusionOk="0">
                  <a:moveTo>
                    <a:pt x="11205" y="5603"/>
                  </a:moveTo>
                  <a:cubicBezTo>
                    <a:pt x="11205" y="8712"/>
                    <a:pt x="8711" y="11205"/>
                    <a:pt x="5603" y="11205"/>
                  </a:cubicBezTo>
                  <a:cubicBezTo>
                    <a:pt x="2526" y="11205"/>
                    <a:pt x="0" y="8712"/>
                    <a:pt x="0" y="5603"/>
                  </a:cubicBezTo>
                  <a:cubicBezTo>
                    <a:pt x="0" y="2494"/>
                    <a:pt x="2526" y="1"/>
                    <a:pt x="5603" y="1"/>
                  </a:cubicBezTo>
                  <a:cubicBezTo>
                    <a:pt x="8711" y="1"/>
                    <a:pt x="11205" y="2494"/>
                    <a:pt x="11205" y="5603"/>
                  </a:cubicBezTo>
                  <a:close/>
                </a:path>
              </a:pathLst>
            </a:custGeom>
            <a:solidFill>
              <a:srgbClr val="FBE88D"/>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68" name="Google Shape;1768;p47"/>
            <p:cNvSpPr/>
            <p:nvPr/>
          </p:nvSpPr>
          <p:spPr>
            <a:xfrm>
              <a:off x="1644569" y="3494746"/>
              <a:ext cx="181169" cy="181752"/>
            </a:xfrm>
            <a:custGeom>
              <a:avLst/>
              <a:gdLst/>
              <a:ahLst/>
              <a:cxnLst/>
              <a:rect l="l" t="t" r="r" b="b"/>
              <a:pathLst>
                <a:path w="10266" h="10299" extrusionOk="0">
                  <a:moveTo>
                    <a:pt x="10265" y="5150"/>
                  </a:moveTo>
                  <a:cubicBezTo>
                    <a:pt x="10265" y="8000"/>
                    <a:pt x="7966" y="10299"/>
                    <a:pt x="5117" y="10299"/>
                  </a:cubicBezTo>
                  <a:cubicBezTo>
                    <a:pt x="2299" y="10299"/>
                    <a:pt x="0" y="8000"/>
                    <a:pt x="0" y="5150"/>
                  </a:cubicBezTo>
                  <a:cubicBezTo>
                    <a:pt x="0" y="2300"/>
                    <a:pt x="2299" y="1"/>
                    <a:pt x="5117" y="1"/>
                  </a:cubicBezTo>
                  <a:cubicBezTo>
                    <a:pt x="7966" y="1"/>
                    <a:pt x="10265" y="2300"/>
                    <a:pt x="10265" y="5150"/>
                  </a:cubicBezTo>
                  <a:close/>
                </a:path>
              </a:pathLst>
            </a:custGeom>
            <a:solidFill>
              <a:srgbClr val="FCE98E"/>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69" name="Google Shape;1769;p47"/>
            <p:cNvSpPr/>
            <p:nvPr/>
          </p:nvSpPr>
          <p:spPr>
            <a:xfrm>
              <a:off x="1652564" y="3503323"/>
              <a:ext cx="165181" cy="164598"/>
            </a:xfrm>
            <a:custGeom>
              <a:avLst/>
              <a:gdLst/>
              <a:ahLst/>
              <a:cxnLst/>
              <a:rect l="l" t="t" r="r" b="b"/>
              <a:pathLst>
                <a:path w="9360" h="9327" extrusionOk="0">
                  <a:moveTo>
                    <a:pt x="9359" y="4664"/>
                  </a:moveTo>
                  <a:cubicBezTo>
                    <a:pt x="9359" y="7254"/>
                    <a:pt x="7254" y="9327"/>
                    <a:pt x="4664" y="9327"/>
                  </a:cubicBezTo>
                  <a:cubicBezTo>
                    <a:pt x="2105" y="9327"/>
                    <a:pt x="0" y="7254"/>
                    <a:pt x="0" y="4664"/>
                  </a:cubicBezTo>
                  <a:cubicBezTo>
                    <a:pt x="0" y="2073"/>
                    <a:pt x="2105" y="1"/>
                    <a:pt x="4664" y="1"/>
                  </a:cubicBezTo>
                  <a:cubicBezTo>
                    <a:pt x="7254" y="1"/>
                    <a:pt x="9359" y="2073"/>
                    <a:pt x="9359" y="4664"/>
                  </a:cubicBezTo>
                  <a:close/>
                </a:path>
              </a:pathLst>
            </a:custGeom>
            <a:solidFill>
              <a:srgbClr val="FCEA8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70" name="Google Shape;1770;p47"/>
            <p:cNvSpPr/>
            <p:nvPr/>
          </p:nvSpPr>
          <p:spPr>
            <a:xfrm>
              <a:off x="1661140" y="3511335"/>
              <a:ext cx="148027" cy="148592"/>
            </a:xfrm>
            <a:custGeom>
              <a:avLst/>
              <a:gdLst/>
              <a:ahLst/>
              <a:cxnLst/>
              <a:rect l="l" t="t" r="r" b="b"/>
              <a:pathLst>
                <a:path w="8388" h="8420" extrusionOk="0">
                  <a:moveTo>
                    <a:pt x="8387" y="4210"/>
                  </a:moveTo>
                  <a:cubicBezTo>
                    <a:pt x="8387" y="6541"/>
                    <a:pt x="6509" y="8420"/>
                    <a:pt x="4178" y="8420"/>
                  </a:cubicBezTo>
                  <a:cubicBezTo>
                    <a:pt x="1878" y="8420"/>
                    <a:pt x="0" y="6541"/>
                    <a:pt x="0" y="4210"/>
                  </a:cubicBezTo>
                  <a:cubicBezTo>
                    <a:pt x="0" y="1878"/>
                    <a:pt x="1878" y="0"/>
                    <a:pt x="4178" y="0"/>
                  </a:cubicBezTo>
                  <a:cubicBezTo>
                    <a:pt x="6509" y="0"/>
                    <a:pt x="8387" y="1878"/>
                    <a:pt x="8387" y="4210"/>
                  </a:cubicBezTo>
                  <a:close/>
                </a:path>
              </a:pathLst>
            </a:custGeom>
            <a:solidFill>
              <a:srgbClr val="FCEB9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71" name="Google Shape;1771;p47"/>
            <p:cNvSpPr/>
            <p:nvPr/>
          </p:nvSpPr>
          <p:spPr>
            <a:xfrm>
              <a:off x="1669135" y="3519894"/>
              <a:ext cx="132021" cy="131456"/>
            </a:xfrm>
            <a:custGeom>
              <a:avLst/>
              <a:gdLst/>
              <a:ahLst/>
              <a:cxnLst/>
              <a:rect l="l" t="t" r="r" b="b"/>
              <a:pathLst>
                <a:path w="7481" h="7449" extrusionOk="0">
                  <a:moveTo>
                    <a:pt x="7481" y="3725"/>
                  </a:moveTo>
                  <a:cubicBezTo>
                    <a:pt x="7481" y="5797"/>
                    <a:pt x="5797" y="7449"/>
                    <a:pt x="3725" y="7449"/>
                  </a:cubicBezTo>
                  <a:cubicBezTo>
                    <a:pt x="1684" y="7449"/>
                    <a:pt x="0" y="5797"/>
                    <a:pt x="0" y="3725"/>
                  </a:cubicBezTo>
                  <a:cubicBezTo>
                    <a:pt x="0" y="1652"/>
                    <a:pt x="1684" y="1"/>
                    <a:pt x="3725" y="1"/>
                  </a:cubicBezTo>
                  <a:cubicBezTo>
                    <a:pt x="5797" y="1"/>
                    <a:pt x="7481" y="1652"/>
                    <a:pt x="7481" y="3725"/>
                  </a:cubicBezTo>
                  <a:close/>
                </a:path>
              </a:pathLst>
            </a:custGeom>
            <a:solidFill>
              <a:srgbClr val="FDEC9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72" name="Google Shape;1772;p47"/>
            <p:cNvSpPr/>
            <p:nvPr/>
          </p:nvSpPr>
          <p:spPr>
            <a:xfrm>
              <a:off x="1677711" y="3527906"/>
              <a:ext cx="114885" cy="115450"/>
            </a:xfrm>
            <a:custGeom>
              <a:avLst/>
              <a:gdLst/>
              <a:ahLst/>
              <a:cxnLst/>
              <a:rect l="l" t="t" r="r" b="b"/>
              <a:pathLst>
                <a:path w="6510" h="6542" extrusionOk="0">
                  <a:moveTo>
                    <a:pt x="6509" y="3271"/>
                  </a:moveTo>
                  <a:cubicBezTo>
                    <a:pt x="6509" y="5084"/>
                    <a:pt x="5052" y="6541"/>
                    <a:pt x="3239" y="6541"/>
                  </a:cubicBezTo>
                  <a:cubicBezTo>
                    <a:pt x="1457" y="6541"/>
                    <a:pt x="0" y="5084"/>
                    <a:pt x="0" y="3271"/>
                  </a:cubicBezTo>
                  <a:cubicBezTo>
                    <a:pt x="0" y="1457"/>
                    <a:pt x="1457" y="0"/>
                    <a:pt x="3239" y="0"/>
                  </a:cubicBezTo>
                  <a:cubicBezTo>
                    <a:pt x="5052" y="0"/>
                    <a:pt x="6509" y="1457"/>
                    <a:pt x="6509" y="3271"/>
                  </a:cubicBezTo>
                  <a:close/>
                </a:path>
              </a:pathLst>
            </a:custGeom>
            <a:solidFill>
              <a:srgbClr val="FDED9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73" name="Google Shape;1773;p47"/>
            <p:cNvSpPr/>
            <p:nvPr/>
          </p:nvSpPr>
          <p:spPr>
            <a:xfrm>
              <a:off x="1685706" y="3535900"/>
              <a:ext cx="98879" cy="98879"/>
            </a:xfrm>
            <a:custGeom>
              <a:avLst/>
              <a:gdLst/>
              <a:ahLst/>
              <a:cxnLst/>
              <a:rect l="l" t="t" r="r" b="b"/>
              <a:pathLst>
                <a:path w="5603" h="5603" extrusionOk="0">
                  <a:moveTo>
                    <a:pt x="5603" y="2818"/>
                  </a:moveTo>
                  <a:cubicBezTo>
                    <a:pt x="5603" y="4372"/>
                    <a:pt x="4340" y="5603"/>
                    <a:pt x="2786" y="5603"/>
                  </a:cubicBezTo>
                  <a:cubicBezTo>
                    <a:pt x="1264" y="5603"/>
                    <a:pt x="1" y="4372"/>
                    <a:pt x="1" y="2818"/>
                  </a:cubicBezTo>
                  <a:cubicBezTo>
                    <a:pt x="1" y="1263"/>
                    <a:pt x="1264" y="1"/>
                    <a:pt x="2786" y="1"/>
                  </a:cubicBezTo>
                  <a:cubicBezTo>
                    <a:pt x="4340" y="1"/>
                    <a:pt x="5603" y="1263"/>
                    <a:pt x="5603" y="2818"/>
                  </a:cubicBezTo>
                  <a:close/>
                </a:path>
              </a:pathLst>
            </a:custGeom>
            <a:solidFill>
              <a:srgbClr val="FDEE9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74" name="Google Shape;1774;p47"/>
            <p:cNvSpPr/>
            <p:nvPr/>
          </p:nvSpPr>
          <p:spPr>
            <a:xfrm>
              <a:off x="1693700" y="3544477"/>
              <a:ext cx="82890" cy="82308"/>
            </a:xfrm>
            <a:custGeom>
              <a:avLst/>
              <a:gdLst/>
              <a:ahLst/>
              <a:cxnLst/>
              <a:rect l="l" t="t" r="r" b="b"/>
              <a:pathLst>
                <a:path w="4697" h="4664" extrusionOk="0">
                  <a:moveTo>
                    <a:pt x="4696" y="2332"/>
                  </a:moveTo>
                  <a:cubicBezTo>
                    <a:pt x="4696" y="3627"/>
                    <a:pt x="3628" y="4663"/>
                    <a:pt x="2333" y="4663"/>
                  </a:cubicBezTo>
                  <a:cubicBezTo>
                    <a:pt x="1070" y="4663"/>
                    <a:pt x="1" y="3627"/>
                    <a:pt x="1" y="2332"/>
                  </a:cubicBezTo>
                  <a:cubicBezTo>
                    <a:pt x="1" y="1037"/>
                    <a:pt x="1070" y="0"/>
                    <a:pt x="2333" y="0"/>
                  </a:cubicBezTo>
                  <a:cubicBezTo>
                    <a:pt x="3628" y="0"/>
                    <a:pt x="4696" y="1037"/>
                    <a:pt x="4696" y="2332"/>
                  </a:cubicBezTo>
                  <a:close/>
                </a:path>
              </a:pathLst>
            </a:custGeom>
            <a:solidFill>
              <a:srgbClr val="FEEF9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75" name="Google Shape;1775;p47"/>
            <p:cNvSpPr/>
            <p:nvPr/>
          </p:nvSpPr>
          <p:spPr>
            <a:xfrm>
              <a:off x="1702277" y="3552471"/>
              <a:ext cx="65737" cy="66319"/>
            </a:xfrm>
            <a:custGeom>
              <a:avLst/>
              <a:gdLst/>
              <a:ahLst/>
              <a:cxnLst/>
              <a:rect l="l" t="t" r="r" b="b"/>
              <a:pathLst>
                <a:path w="3725" h="3758" extrusionOk="0">
                  <a:moveTo>
                    <a:pt x="3725" y="1879"/>
                  </a:moveTo>
                  <a:cubicBezTo>
                    <a:pt x="3725" y="2915"/>
                    <a:pt x="2883" y="3757"/>
                    <a:pt x="1847" y="3757"/>
                  </a:cubicBezTo>
                  <a:cubicBezTo>
                    <a:pt x="843" y="3757"/>
                    <a:pt x="1" y="2915"/>
                    <a:pt x="1" y="1879"/>
                  </a:cubicBezTo>
                  <a:cubicBezTo>
                    <a:pt x="1" y="843"/>
                    <a:pt x="843" y="1"/>
                    <a:pt x="1847" y="1"/>
                  </a:cubicBezTo>
                  <a:cubicBezTo>
                    <a:pt x="2883" y="1"/>
                    <a:pt x="3725" y="843"/>
                    <a:pt x="3725" y="1879"/>
                  </a:cubicBezTo>
                  <a:close/>
                </a:path>
              </a:pathLst>
            </a:custGeom>
            <a:solidFill>
              <a:srgbClr val="FEF09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76" name="Google Shape;1776;p47"/>
            <p:cNvSpPr/>
            <p:nvPr/>
          </p:nvSpPr>
          <p:spPr>
            <a:xfrm>
              <a:off x="1710288" y="3561048"/>
              <a:ext cx="49731" cy="49166"/>
            </a:xfrm>
            <a:custGeom>
              <a:avLst/>
              <a:gdLst/>
              <a:ahLst/>
              <a:cxnLst/>
              <a:rect l="l" t="t" r="r" b="b"/>
              <a:pathLst>
                <a:path w="2818" h="2786" extrusionOk="0">
                  <a:moveTo>
                    <a:pt x="2817" y="1393"/>
                  </a:moveTo>
                  <a:cubicBezTo>
                    <a:pt x="2817" y="2170"/>
                    <a:pt x="2170" y="2785"/>
                    <a:pt x="1393" y="2785"/>
                  </a:cubicBezTo>
                  <a:cubicBezTo>
                    <a:pt x="648" y="2785"/>
                    <a:pt x="0" y="2170"/>
                    <a:pt x="0" y="1393"/>
                  </a:cubicBezTo>
                  <a:cubicBezTo>
                    <a:pt x="0" y="616"/>
                    <a:pt x="648" y="0"/>
                    <a:pt x="1393" y="0"/>
                  </a:cubicBezTo>
                  <a:cubicBezTo>
                    <a:pt x="2170" y="0"/>
                    <a:pt x="2817" y="616"/>
                    <a:pt x="2817" y="1393"/>
                  </a:cubicBezTo>
                  <a:close/>
                </a:path>
              </a:pathLst>
            </a:custGeom>
            <a:solidFill>
              <a:srgbClr val="FEF19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77" name="Google Shape;1777;p47"/>
            <p:cNvSpPr/>
            <p:nvPr/>
          </p:nvSpPr>
          <p:spPr>
            <a:xfrm>
              <a:off x="1718848" y="3569042"/>
              <a:ext cx="32595" cy="33160"/>
            </a:xfrm>
            <a:custGeom>
              <a:avLst/>
              <a:gdLst/>
              <a:ahLst/>
              <a:cxnLst/>
              <a:rect l="l" t="t" r="r" b="b"/>
              <a:pathLst>
                <a:path w="1847" h="1879" extrusionOk="0">
                  <a:moveTo>
                    <a:pt x="1847" y="940"/>
                  </a:moveTo>
                  <a:cubicBezTo>
                    <a:pt x="1847" y="1458"/>
                    <a:pt x="1426" y="1879"/>
                    <a:pt x="908" y="1879"/>
                  </a:cubicBezTo>
                  <a:cubicBezTo>
                    <a:pt x="422" y="1879"/>
                    <a:pt x="1" y="1458"/>
                    <a:pt x="1" y="940"/>
                  </a:cubicBezTo>
                  <a:cubicBezTo>
                    <a:pt x="1" y="422"/>
                    <a:pt x="422" y="1"/>
                    <a:pt x="908" y="1"/>
                  </a:cubicBezTo>
                  <a:cubicBezTo>
                    <a:pt x="1426" y="1"/>
                    <a:pt x="1847" y="422"/>
                    <a:pt x="1847" y="940"/>
                  </a:cubicBezTo>
                  <a:close/>
                </a:path>
              </a:pathLst>
            </a:custGeom>
            <a:solidFill>
              <a:srgbClr val="FFF297"/>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78" name="Google Shape;1778;p47"/>
            <p:cNvSpPr/>
            <p:nvPr/>
          </p:nvSpPr>
          <p:spPr>
            <a:xfrm>
              <a:off x="1726859" y="3577619"/>
              <a:ext cx="16589" cy="16024"/>
            </a:xfrm>
            <a:custGeom>
              <a:avLst/>
              <a:gdLst/>
              <a:ahLst/>
              <a:cxnLst/>
              <a:rect l="l" t="t" r="r" b="b"/>
              <a:pathLst>
                <a:path w="940" h="908" extrusionOk="0">
                  <a:moveTo>
                    <a:pt x="939" y="454"/>
                  </a:moveTo>
                  <a:cubicBezTo>
                    <a:pt x="939" y="713"/>
                    <a:pt x="713" y="907"/>
                    <a:pt x="454" y="907"/>
                  </a:cubicBezTo>
                  <a:cubicBezTo>
                    <a:pt x="227" y="907"/>
                    <a:pt x="0" y="713"/>
                    <a:pt x="0" y="454"/>
                  </a:cubicBezTo>
                  <a:cubicBezTo>
                    <a:pt x="0" y="195"/>
                    <a:pt x="227" y="0"/>
                    <a:pt x="454" y="0"/>
                  </a:cubicBezTo>
                  <a:cubicBezTo>
                    <a:pt x="713" y="0"/>
                    <a:pt x="939" y="195"/>
                    <a:pt x="939" y="454"/>
                  </a:cubicBezTo>
                  <a:close/>
                </a:path>
              </a:pathLst>
            </a:custGeom>
            <a:solidFill>
              <a:srgbClr val="FFF398"/>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79" name="Google Shape;1779;p47"/>
            <p:cNvSpPr/>
            <p:nvPr/>
          </p:nvSpPr>
          <p:spPr>
            <a:xfrm>
              <a:off x="3422996" y="3379314"/>
              <a:ext cx="412051" cy="412051"/>
            </a:xfrm>
            <a:custGeom>
              <a:avLst/>
              <a:gdLst/>
              <a:ahLst/>
              <a:cxnLst/>
              <a:rect l="l" t="t" r="r" b="b"/>
              <a:pathLst>
                <a:path w="23349" h="23349" extrusionOk="0">
                  <a:moveTo>
                    <a:pt x="23349" y="11691"/>
                  </a:moveTo>
                  <a:cubicBezTo>
                    <a:pt x="23349" y="18135"/>
                    <a:pt x="18135" y="23349"/>
                    <a:pt x="11691" y="23349"/>
                  </a:cubicBezTo>
                  <a:cubicBezTo>
                    <a:pt x="5247" y="23349"/>
                    <a:pt x="1" y="18135"/>
                    <a:pt x="1" y="11691"/>
                  </a:cubicBezTo>
                  <a:cubicBezTo>
                    <a:pt x="1" y="5247"/>
                    <a:pt x="5247" y="1"/>
                    <a:pt x="11691" y="1"/>
                  </a:cubicBezTo>
                  <a:cubicBezTo>
                    <a:pt x="18135" y="1"/>
                    <a:pt x="23349" y="5247"/>
                    <a:pt x="23349" y="11691"/>
                  </a:cubicBezTo>
                  <a:close/>
                </a:path>
              </a:pathLst>
            </a:custGeom>
            <a:solidFill>
              <a:srgbClr val="F7DA7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80" name="Google Shape;1780;p47"/>
            <p:cNvSpPr/>
            <p:nvPr/>
          </p:nvSpPr>
          <p:spPr>
            <a:xfrm>
              <a:off x="3431573" y="3387891"/>
              <a:ext cx="395480" cy="395480"/>
            </a:xfrm>
            <a:custGeom>
              <a:avLst/>
              <a:gdLst/>
              <a:ahLst/>
              <a:cxnLst/>
              <a:rect l="l" t="t" r="r" b="b"/>
              <a:pathLst>
                <a:path w="22410" h="22410" extrusionOk="0">
                  <a:moveTo>
                    <a:pt x="22409" y="11205"/>
                  </a:moveTo>
                  <a:cubicBezTo>
                    <a:pt x="22409" y="17390"/>
                    <a:pt x="17390" y="22409"/>
                    <a:pt x="11205" y="22409"/>
                  </a:cubicBezTo>
                  <a:cubicBezTo>
                    <a:pt x="5020" y="22409"/>
                    <a:pt x="0" y="17390"/>
                    <a:pt x="0" y="11205"/>
                  </a:cubicBezTo>
                  <a:cubicBezTo>
                    <a:pt x="0" y="5020"/>
                    <a:pt x="5020" y="0"/>
                    <a:pt x="11205" y="0"/>
                  </a:cubicBezTo>
                  <a:cubicBezTo>
                    <a:pt x="17390" y="0"/>
                    <a:pt x="22409" y="5020"/>
                    <a:pt x="22409" y="11205"/>
                  </a:cubicBezTo>
                  <a:close/>
                </a:path>
              </a:pathLst>
            </a:custGeom>
            <a:solidFill>
              <a:srgbClr val="F7DB8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81" name="Google Shape;1781;p47"/>
            <p:cNvSpPr/>
            <p:nvPr/>
          </p:nvSpPr>
          <p:spPr>
            <a:xfrm>
              <a:off x="3439567" y="3395885"/>
              <a:ext cx="378909" cy="379474"/>
            </a:xfrm>
            <a:custGeom>
              <a:avLst/>
              <a:gdLst/>
              <a:ahLst/>
              <a:cxnLst/>
              <a:rect l="l" t="t" r="r" b="b"/>
              <a:pathLst>
                <a:path w="21471" h="21503" extrusionOk="0">
                  <a:moveTo>
                    <a:pt x="21471" y="10752"/>
                  </a:moveTo>
                  <a:cubicBezTo>
                    <a:pt x="21471" y="16678"/>
                    <a:pt x="16678" y="21503"/>
                    <a:pt x="10752" y="21503"/>
                  </a:cubicBezTo>
                  <a:cubicBezTo>
                    <a:pt x="4826" y="21503"/>
                    <a:pt x="1" y="16678"/>
                    <a:pt x="1" y="10752"/>
                  </a:cubicBezTo>
                  <a:cubicBezTo>
                    <a:pt x="1" y="4826"/>
                    <a:pt x="4826" y="1"/>
                    <a:pt x="10752" y="1"/>
                  </a:cubicBezTo>
                  <a:cubicBezTo>
                    <a:pt x="16678" y="1"/>
                    <a:pt x="21471" y="4826"/>
                    <a:pt x="21471" y="10752"/>
                  </a:cubicBezTo>
                  <a:close/>
                </a:path>
              </a:pathLst>
            </a:custGeom>
            <a:solidFill>
              <a:srgbClr val="F8DC8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82" name="Google Shape;1782;p47"/>
            <p:cNvSpPr/>
            <p:nvPr/>
          </p:nvSpPr>
          <p:spPr>
            <a:xfrm>
              <a:off x="3448144" y="3404462"/>
              <a:ext cx="362338" cy="362338"/>
            </a:xfrm>
            <a:custGeom>
              <a:avLst/>
              <a:gdLst/>
              <a:ahLst/>
              <a:cxnLst/>
              <a:rect l="l" t="t" r="r" b="b"/>
              <a:pathLst>
                <a:path w="20532" h="20532" extrusionOk="0">
                  <a:moveTo>
                    <a:pt x="20531" y="10266"/>
                  </a:moveTo>
                  <a:cubicBezTo>
                    <a:pt x="20531" y="15933"/>
                    <a:pt x="15933" y="20531"/>
                    <a:pt x="10266" y="20531"/>
                  </a:cubicBezTo>
                  <a:cubicBezTo>
                    <a:pt x="4599" y="20531"/>
                    <a:pt x="1" y="15933"/>
                    <a:pt x="1" y="10266"/>
                  </a:cubicBezTo>
                  <a:cubicBezTo>
                    <a:pt x="1" y="4599"/>
                    <a:pt x="4599" y="0"/>
                    <a:pt x="10266" y="0"/>
                  </a:cubicBezTo>
                  <a:cubicBezTo>
                    <a:pt x="15933" y="0"/>
                    <a:pt x="20531" y="4599"/>
                    <a:pt x="20531" y="10266"/>
                  </a:cubicBezTo>
                  <a:close/>
                </a:path>
              </a:pathLst>
            </a:custGeom>
            <a:solidFill>
              <a:srgbClr val="F8DD8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83" name="Google Shape;1783;p47"/>
            <p:cNvSpPr/>
            <p:nvPr/>
          </p:nvSpPr>
          <p:spPr>
            <a:xfrm>
              <a:off x="3456138" y="3412456"/>
              <a:ext cx="346332" cy="346332"/>
            </a:xfrm>
            <a:custGeom>
              <a:avLst/>
              <a:gdLst/>
              <a:ahLst/>
              <a:cxnLst/>
              <a:rect l="l" t="t" r="r" b="b"/>
              <a:pathLst>
                <a:path w="19625" h="19625" extrusionOk="0">
                  <a:moveTo>
                    <a:pt x="19625" y="9813"/>
                  </a:moveTo>
                  <a:cubicBezTo>
                    <a:pt x="19625" y="15221"/>
                    <a:pt x="15221" y="19625"/>
                    <a:pt x="9813" y="19625"/>
                  </a:cubicBezTo>
                  <a:cubicBezTo>
                    <a:pt x="4405" y="19625"/>
                    <a:pt x="1" y="15221"/>
                    <a:pt x="1" y="9813"/>
                  </a:cubicBezTo>
                  <a:cubicBezTo>
                    <a:pt x="1" y="4405"/>
                    <a:pt x="4405" y="1"/>
                    <a:pt x="9813" y="1"/>
                  </a:cubicBezTo>
                  <a:cubicBezTo>
                    <a:pt x="15221" y="1"/>
                    <a:pt x="19625" y="4405"/>
                    <a:pt x="19625" y="9813"/>
                  </a:cubicBezTo>
                  <a:close/>
                </a:path>
              </a:pathLst>
            </a:custGeom>
            <a:solidFill>
              <a:srgbClr val="F8DE8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84" name="Google Shape;1784;p47"/>
            <p:cNvSpPr/>
            <p:nvPr/>
          </p:nvSpPr>
          <p:spPr>
            <a:xfrm>
              <a:off x="3464150" y="3421033"/>
              <a:ext cx="329761" cy="329196"/>
            </a:xfrm>
            <a:custGeom>
              <a:avLst/>
              <a:gdLst/>
              <a:ahLst/>
              <a:cxnLst/>
              <a:rect l="l" t="t" r="r" b="b"/>
              <a:pathLst>
                <a:path w="18686" h="18654" extrusionOk="0">
                  <a:moveTo>
                    <a:pt x="18685" y="9327"/>
                  </a:moveTo>
                  <a:cubicBezTo>
                    <a:pt x="18685" y="14476"/>
                    <a:pt x="14508" y="18653"/>
                    <a:pt x="9359" y="18653"/>
                  </a:cubicBezTo>
                  <a:cubicBezTo>
                    <a:pt x="4210" y="18653"/>
                    <a:pt x="0" y="14476"/>
                    <a:pt x="0" y="9327"/>
                  </a:cubicBezTo>
                  <a:cubicBezTo>
                    <a:pt x="0" y="4178"/>
                    <a:pt x="4210" y="1"/>
                    <a:pt x="9359" y="1"/>
                  </a:cubicBezTo>
                  <a:cubicBezTo>
                    <a:pt x="14508" y="1"/>
                    <a:pt x="18685" y="4178"/>
                    <a:pt x="18685" y="9327"/>
                  </a:cubicBezTo>
                  <a:close/>
                </a:path>
              </a:pathLst>
            </a:custGeom>
            <a:solidFill>
              <a:srgbClr val="F9DF8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85" name="Google Shape;1785;p47"/>
            <p:cNvSpPr/>
            <p:nvPr/>
          </p:nvSpPr>
          <p:spPr>
            <a:xfrm>
              <a:off x="3472726" y="3429027"/>
              <a:ext cx="313172" cy="313190"/>
            </a:xfrm>
            <a:custGeom>
              <a:avLst/>
              <a:gdLst/>
              <a:ahLst/>
              <a:cxnLst/>
              <a:rect l="l" t="t" r="r" b="b"/>
              <a:pathLst>
                <a:path w="17746" h="17747" extrusionOk="0">
                  <a:moveTo>
                    <a:pt x="17746" y="8874"/>
                  </a:moveTo>
                  <a:cubicBezTo>
                    <a:pt x="17746" y="13764"/>
                    <a:pt x="13763" y="17747"/>
                    <a:pt x="8873" y="17747"/>
                  </a:cubicBezTo>
                  <a:cubicBezTo>
                    <a:pt x="3983" y="17747"/>
                    <a:pt x="0" y="13764"/>
                    <a:pt x="0" y="8874"/>
                  </a:cubicBezTo>
                  <a:cubicBezTo>
                    <a:pt x="0" y="3984"/>
                    <a:pt x="3983" y="1"/>
                    <a:pt x="8873" y="1"/>
                  </a:cubicBezTo>
                  <a:cubicBezTo>
                    <a:pt x="13763" y="1"/>
                    <a:pt x="17746" y="3984"/>
                    <a:pt x="17746" y="8874"/>
                  </a:cubicBezTo>
                  <a:close/>
                </a:path>
              </a:pathLst>
            </a:custGeom>
            <a:solidFill>
              <a:srgbClr val="F9E08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86" name="Google Shape;1786;p47"/>
            <p:cNvSpPr/>
            <p:nvPr/>
          </p:nvSpPr>
          <p:spPr>
            <a:xfrm>
              <a:off x="3480721" y="3437039"/>
              <a:ext cx="296619" cy="296601"/>
            </a:xfrm>
            <a:custGeom>
              <a:avLst/>
              <a:gdLst/>
              <a:ahLst/>
              <a:cxnLst/>
              <a:rect l="l" t="t" r="r" b="b"/>
              <a:pathLst>
                <a:path w="16808" h="16807" extrusionOk="0">
                  <a:moveTo>
                    <a:pt x="16807" y="8420"/>
                  </a:moveTo>
                  <a:cubicBezTo>
                    <a:pt x="16807" y="13051"/>
                    <a:pt x="13051" y="16807"/>
                    <a:pt x="8420" y="16807"/>
                  </a:cubicBezTo>
                  <a:cubicBezTo>
                    <a:pt x="3789" y="16807"/>
                    <a:pt x="0" y="13051"/>
                    <a:pt x="0" y="8420"/>
                  </a:cubicBezTo>
                  <a:cubicBezTo>
                    <a:pt x="0" y="3789"/>
                    <a:pt x="3789" y="0"/>
                    <a:pt x="8420" y="0"/>
                  </a:cubicBezTo>
                  <a:cubicBezTo>
                    <a:pt x="13051" y="0"/>
                    <a:pt x="16807" y="3789"/>
                    <a:pt x="16807" y="8420"/>
                  </a:cubicBezTo>
                  <a:close/>
                </a:path>
              </a:pathLst>
            </a:custGeom>
            <a:solidFill>
              <a:srgbClr val="F9E18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87" name="Google Shape;1787;p47"/>
            <p:cNvSpPr/>
            <p:nvPr/>
          </p:nvSpPr>
          <p:spPr>
            <a:xfrm>
              <a:off x="3489297" y="3445615"/>
              <a:ext cx="280030" cy="280030"/>
            </a:xfrm>
            <a:custGeom>
              <a:avLst/>
              <a:gdLst/>
              <a:ahLst/>
              <a:cxnLst/>
              <a:rect l="l" t="t" r="r" b="b"/>
              <a:pathLst>
                <a:path w="15868" h="15868" extrusionOk="0">
                  <a:moveTo>
                    <a:pt x="15868" y="7934"/>
                  </a:moveTo>
                  <a:cubicBezTo>
                    <a:pt x="15868" y="12306"/>
                    <a:pt x="12306" y="15868"/>
                    <a:pt x="7934" y="15868"/>
                  </a:cubicBezTo>
                  <a:cubicBezTo>
                    <a:pt x="3530" y="15868"/>
                    <a:pt x="0" y="12306"/>
                    <a:pt x="0" y="7934"/>
                  </a:cubicBezTo>
                  <a:cubicBezTo>
                    <a:pt x="0" y="3562"/>
                    <a:pt x="3530" y="0"/>
                    <a:pt x="7934" y="0"/>
                  </a:cubicBezTo>
                  <a:cubicBezTo>
                    <a:pt x="12306" y="0"/>
                    <a:pt x="15868" y="3562"/>
                    <a:pt x="15868" y="7934"/>
                  </a:cubicBezTo>
                  <a:close/>
                </a:path>
              </a:pathLst>
            </a:custGeom>
            <a:solidFill>
              <a:srgbClr val="FAE287"/>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88" name="Google Shape;1788;p47"/>
            <p:cNvSpPr/>
            <p:nvPr/>
          </p:nvSpPr>
          <p:spPr>
            <a:xfrm>
              <a:off x="3497292" y="3453610"/>
              <a:ext cx="264042" cy="264042"/>
            </a:xfrm>
            <a:custGeom>
              <a:avLst/>
              <a:gdLst/>
              <a:ahLst/>
              <a:cxnLst/>
              <a:rect l="l" t="t" r="r" b="b"/>
              <a:pathLst>
                <a:path w="14962" h="14962" extrusionOk="0">
                  <a:moveTo>
                    <a:pt x="14961" y="7481"/>
                  </a:moveTo>
                  <a:cubicBezTo>
                    <a:pt x="14961" y="11593"/>
                    <a:pt x="11594" y="14961"/>
                    <a:pt x="7481" y="14961"/>
                  </a:cubicBezTo>
                  <a:cubicBezTo>
                    <a:pt x="3336" y="14961"/>
                    <a:pt x="1" y="11593"/>
                    <a:pt x="1" y="7481"/>
                  </a:cubicBezTo>
                  <a:cubicBezTo>
                    <a:pt x="1" y="3368"/>
                    <a:pt x="3336" y="0"/>
                    <a:pt x="7481" y="0"/>
                  </a:cubicBezTo>
                  <a:cubicBezTo>
                    <a:pt x="11594" y="0"/>
                    <a:pt x="14961" y="3368"/>
                    <a:pt x="14961" y="7481"/>
                  </a:cubicBezTo>
                  <a:close/>
                </a:path>
              </a:pathLst>
            </a:custGeom>
            <a:solidFill>
              <a:srgbClr val="FAE388"/>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89" name="Google Shape;1789;p47"/>
            <p:cNvSpPr/>
            <p:nvPr/>
          </p:nvSpPr>
          <p:spPr>
            <a:xfrm>
              <a:off x="3505868" y="3462186"/>
              <a:ext cx="246888" cy="246888"/>
            </a:xfrm>
            <a:custGeom>
              <a:avLst/>
              <a:gdLst/>
              <a:ahLst/>
              <a:cxnLst/>
              <a:rect l="l" t="t" r="r" b="b"/>
              <a:pathLst>
                <a:path w="13990" h="13990" extrusionOk="0">
                  <a:moveTo>
                    <a:pt x="13990" y="6995"/>
                  </a:moveTo>
                  <a:cubicBezTo>
                    <a:pt x="13990" y="10848"/>
                    <a:pt x="10849" y="13990"/>
                    <a:pt x="6995" y="13990"/>
                  </a:cubicBezTo>
                  <a:cubicBezTo>
                    <a:pt x="3109" y="13990"/>
                    <a:pt x="0" y="10848"/>
                    <a:pt x="0" y="6995"/>
                  </a:cubicBezTo>
                  <a:cubicBezTo>
                    <a:pt x="0" y="3141"/>
                    <a:pt x="3109" y="0"/>
                    <a:pt x="6995" y="0"/>
                  </a:cubicBezTo>
                  <a:cubicBezTo>
                    <a:pt x="10849" y="0"/>
                    <a:pt x="13990" y="3141"/>
                    <a:pt x="13990" y="6995"/>
                  </a:cubicBezTo>
                  <a:close/>
                </a:path>
              </a:pathLst>
            </a:custGeom>
            <a:solidFill>
              <a:srgbClr val="FAE489"/>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90" name="Google Shape;1790;p47"/>
            <p:cNvSpPr/>
            <p:nvPr/>
          </p:nvSpPr>
          <p:spPr>
            <a:xfrm>
              <a:off x="3513863" y="3470181"/>
              <a:ext cx="230900" cy="230900"/>
            </a:xfrm>
            <a:custGeom>
              <a:avLst/>
              <a:gdLst/>
              <a:ahLst/>
              <a:cxnLst/>
              <a:rect l="l" t="t" r="r" b="b"/>
              <a:pathLst>
                <a:path w="13084" h="13084" extrusionOk="0">
                  <a:moveTo>
                    <a:pt x="13083" y="6542"/>
                  </a:moveTo>
                  <a:cubicBezTo>
                    <a:pt x="13083" y="10136"/>
                    <a:pt x="10136" y="13083"/>
                    <a:pt x="6542" y="13083"/>
                  </a:cubicBezTo>
                  <a:cubicBezTo>
                    <a:pt x="2915" y="13083"/>
                    <a:pt x="1" y="10136"/>
                    <a:pt x="1" y="6542"/>
                  </a:cubicBezTo>
                  <a:cubicBezTo>
                    <a:pt x="1" y="2947"/>
                    <a:pt x="2915" y="0"/>
                    <a:pt x="6542" y="0"/>
                  </a:cubicBezTo>
                  <a:cubicBezTo>
                    <a:pt x="10136" y="0"/>
                    <a:pt x="13083" y="2947"/>
                    <a:pt x="13083" y="6542"/>
                  </a:cubicBezTo>
                  <a:close/>
                </a:path>
              </a:pathLst>
            </a:custGeom>
            <a:solidFill>
              <a:srgbClr val="FBE58A"/>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91" name="Google Shape;1791;p47"/>
            <p:cNvSpPr/>
            <p:nvPr/>
          </p:nvSpPr>
          <p:spPr>
            <a:xfrm>
              <a:off x="3521857" y="3478175"/>
              <a:ext cx="214329" cy="214329"/>
            </a:xfrm>
            <a:custGeom>
              <a:avLst/>
              <a:gdLst/>
              <a:ahLst/>
              <a:cxnLst/>
              <a:rect l="l" t="t" r="r" b="b"/>
              <a:pathLst>
                <a:path w="12145" h="12145" extrusionOk="0">
                  <a:moveTo>
                    <a:pt x="12145" y="6089"/>
                  </a:moveTo>
                  <a:cubicBezTo>
                    <a:pt x="12145" y="9457"/>
                    <a:pt x="9424" y="12144"/>
                    <a:pt x="6089" y="12144"/>
                  </a:cubicBezTo>
                  <a:cubicBezTo>
                    <a:pt x="2721" y="12144"/>
                    <a:pt x="1" y="9457"/>
                    <a:pt x="1" y="6089"/>
                  </a:cubicBezTo>
                  <a:cubicBezTo>
                    <a:pt x="1" y="2721"/>
                    <a:pt x="2721" y="1"/>
                    <a:pt x="6089" y="1"/>
                  </a:cubicBezTo>
                  <a:cubicBezTo>
                    <a:pt x="9424" y="1"/>
                    <a:pt x="12145" y="2721"/>
                    <a:pt x="12145" y="6089"/>
                  </a:cubicBezTo>
                  <a:close/>
                </a:path>
              </a:pathLst>
            </a:custGeom>
            <a:solidFill>
              <a:srgbClr val="FBE78C"/>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92" name="Google Shape;1792;p47"/>
            <p:cNvSpPr/>
            <p:nvPr/>
          </p:nvSpPr>
          <p:spPr>
            <a:xfrm>
              <a:off x="3530434" y="3486752"/>
              <a:ext cx="197758" cy="197758"/>
            </a:xfrm>
            <a:custGeom>
              <a:avLst/>
              <a:gdLst/>
              <a:ahLst/>
              <a:cxnLst/>
              <a:rect l="l" t="t" r="r" b="b"/>
              <a:pathLst>
                <a:path w="11206" h="11206" extrusionOk="0">
                  <a:moveTo>
                    <a:pt x="11205" y="5603"/>
                  </a:moveTo>
                  <a:cubicBezTo>
                    <a:pt x="11205" y="8712"/>
                    <a:pt x="8679" y="11205"/>
                    <a:pt x="5603" y="11205"/>
                  </a:cubicBezTo>
                  <a:cubicBezTo>
                    <a:pt x="2494" y="11205"/>
                    <a:pt x="1" y="8712"/>
                    <a:pt x="1" y="5603"/>
                  </a:cubicBezTo>
                  <a:cubicBezTo>
                    <a:pt x="1" y="2494"/>
                    <a:pt x="2494" y="1"/>
                    <a:pt x="5603" y="1"/>
                  </a:cubicBezTo>
                  <a:cubicBezTo>
                    <a:pt x="8679" y="1"/>
                    <a:pt x="11205" y="2494"/>
                    <a:pt x="11205" y="5603"/>
                  </a:cubicBezTo>
                  <a:close/>
                </a:path>
              </a:pathLst>
            </a:custGeom>
            <a:solidFill>
              <a:srgbClr val="FBE88D"/>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93" name="Google Shape;1793;p47"/>
            <p:cNvSpPr/>
            <p:nvPr/>
          </p:nvSpPr>
          <p:spPr>
            <a:xfrm>
              <a:off x="3538446" y="3494746"/>
              <a:ext cx="181169" cy="181752"/>
            </a:xfrm>
            <a:custGeom>
              <a:avLst/>
              <a:gdLst/>
              <a:ahLst/>
              <a:cxnLst/>
              <a:rect l="l" t="t" r="r" b="b"/>
              <a:pathLst>
                <a:path w="10266" h="10299" extrusionOk="0">
                  <a:moveTo>
                    <a:pt x="10265" y="5150"/>
                  </a:moveTo>
                  <a:cubicBezTo>
                    <a:pt x="10265" y="8000"/>
                    <a:pt x="7966" y="10299"/>
                    <a:pt x="5149" y="10299"/>
                  </a:cubicBezTo>
                  <a:cubicBezTo>
                    <a:pt x="2299" y="10299"/>
                    <a:pt x="0" y="8000"/>
                    <a:pt x="0" y="5150"/>
                  </a:cubicBezTo>
                  <a:cubicBezTo>
                    <a:pt x="0" y="2300"/>
                    <a:pt x="2299" y="1"/>
                    <a:pt x="5149" y="1"/>
                  </a:cubicBezTo>
                  <a:cubicBezTo>
                    <a:pt x="7966" y="1"/>
                    <a:pt x="10265" y="2300"/>
                    <a:pt x="10265" y="5150"/>
                  </a:cubicBezTo>
                  <a:close/>
                </a:path>
              </a:pathLst>
            </a:custGeom>
            <a:solidFill>
              <a:srgbClr val="FCE98E"/>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94" name="Google Shape;1794;p47"/>
            <p:cNvSpPr/>
            <p:nvPr/>
          </p:nvSpPr>
          <p:spPr>
            <a:xfrm>
              <a:off x="3547005" y="3503323"/>
              <a:ext cx="164616" cy="164598"/>
            </a:xfrm>
            <a:custGeom>
              <a:avLst/>
              <a:gdLst/>
              <a:ahLst/>
              <a:cxnLst/>
              <a:rect l="l" t="t" r="r" b="b"/>
              <a:pathLst>
                <a:path w="9328" h="9327" extrusionOk="0">
                  <a:moveTo>
                    <a:pt x="9327" y="4664"/>
                  </a:moveTo>
                  <a:cubicBezTo>
                    <a:pt x="9327" y="7254"/>
                    <a:pt x="7255" y="9327"/>
                    <a:pt x="4664" y="9327"/>
                  </a:cubicBezTo>
                  <a:cubicBezTo>
                    <a:pt x="2073" y="9327"/>
                    <a:pt x="1" y="7254"/>
                    <a:pt x="1" y="4664"/>
                  </a:cubicBezTo>
                  <a:cubicBezTo>
                    <a:pt x="1" y="2073"/>
                    <a:pt x="2073" y="1"/>
                    <a:pt x="4664" y="1"/>
                  </a:cubicBezTo>
                  <a:cubicBezTo>
                    <a:pt x="7255" y="1"/>
                    <a:pt x="9327" y="2073"/>
                    <a:pt x="9327" y="4664"/>
                  </a:cubicBezTo>
                  <a:close/>
                </a:path>
              </a:pathLst>
            </a:custGeom>
            <a:solidFill>
              <a:srgbClr val="FCEA8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95" name="Google Shape;1795;p47"/>
            <p:cNvSpPr/>
            <p:nvPr/>
          </p:nvSpPr>
          <p:spPr>
            <a:xfrm>
              <a:off x="3555017" y="3511335"/>
              <a:ext cx="148592" cy="148592"/>
            </a:xfrm>
            <a:custGeom>
              <a:avLst/>
              <a:gdLst/>
              <a:ahLst/>
              <a:cxnLst/>
              <a:rect l="l" t="t" r="r" b="b"/>
              <a:pathLst>
                <a:path w="8420" h="8420" extrusionOk="0">
                  <a:moveTo>
                    <a:pt x="8420" y="4210"/>
                  </a:moveTo>
                  <a:cubicBezTo>
                    <a:pt x="8420" y="6541"/>
                    <a:pt x="6542" y="8420"/>
                    <a:pt x="4210" y="8420"/>
                  </a:cubicBezTo>
                  <a:cubicBezTo>
                    <a:pt x="1878" y="8420"/>
                    <a:pt x="0" y="6541"/>
                    <a:pt x="0" y="4210"/>
                  </a:cubicBezTo>
                  <a:cubicBezTo>
                    <a:pt x="0" y="1878"/>
                    <a:pt x="1878" y="0"/>
                    <a:pt x="4210" y="0"/>
                  </a:cubicBezTo>
                  <a:cubicBezTo>
                    <a:pt x="6542" y="0"/>
                    <a:pt x="8420" y="1878"/>
                    <a:pt x="8420" y="4210"/>
                  </a:cubicBezTo>
                  <a:close/>
                </a:path>
              </a:pathLst>
            </a:custGeom>
            <a:solidFill>
              <a:srgbClr val="FCEB9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96" name="Google Shape;1796;p47"/>
            <p:cNvSpPr/>
            <p:nvPr/>
          </p:nvSpPr>
          <p:spPr>
            <a:xfrm>
              <a:off x="3563011" y="3519894"/>
              <a:ext cx="132021" cy="131456"/>
            </a:xfrm>
            <a:custGeom>
              <a:avLst/>
              <a:gdLst/>
              <a:ahLst/>
              <a:cxnLst/>
              <a:rect l="l" t="t" r="r" b="b"/>
              <a:pathLst>
                <a:path w="7481" h="7449" extrusionOk="0">
                  <a:moveTo>
                    <a:pt x="7481" y="3725"/>
                  </a:moveTo>
                  <a:cubicBezTo>
                    <a:pt x="7481" y="5797"/>
                    <a:pt x="5829" y="7449"/>
                    <a:pt x="3757" y="7449"/>
                  </a:cubicBezTo>
                  <a:cubicBezTo>
                    <a:pt x="1684" y="7449"/>
                    <a:pt x="1" y="5797"/>
                    <a:pt x="1" y="3725"/>
                  </a:cubicBezTo>
                  <a:cubicBezTo>
                    <a:pt x="1" y="1652"/>
                    <a:pt x="1684" y="1"/>
                    <a:pt x="3757" y="1"/>
                  </a:cubicBezTo>
                  <a:cubicBezTo>
                    <a:pt x="5829" y="1"/>
                    <a:pt x="7481" y="1652"/>
                    <a:pt x="7481" y="3725"/>
                  </a:cubicBezTo>
                  <a:close/>
                </a:path>
              </a:pathLst>
            </a:custGeom>
            <a:solidFill>
              <a:srgbClr val="FDEC9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97" name="Google Shape;1797;p47"/>
            <p:cNvSpPr/>
            <p:nvPr/>
          </p:nvSpPr>
          <p:spPr>
            <a:xfrm>
              <a:off x="3571588" y="3527906"/>
              <a:ext cx="115450" cy="115450"/>
            </a:xfrm>
            <a:custGeom>
              <a:avLst/>
              <a:gdLst/>
              <a:ahLst/>
              <a:cxnLst/>
              <a:rect l="l" t="t" r="r" b="b"/>
              <a:pathLst>
                <a:path w="6542" h="6542" extrusionOk="0">
                  <a:moveTo>
                    <a:pt x="6542" y="3271"/>
                  </a:moveTo>
                  <a:cubicBezTo>
                    <a:pt x="6542" y="5084"/>
                    <a:pt x="5084" y="6541"/>
                    <a:pt x="3271" y="6541"/>
                  </a:cubicBezTo>
                  <a:cubicBezTo>
                    <a:pt x="1458" y="6541"/>
                    <a:pt x="0" y="5084"/>
                    <a:pt x="0" y="3271"/>
                  </a:cubicBezTo>
                  <a:cubicBezTo>
                    <a:pt x="0" y="1457"/>
                    <a:pt x="1458" y="0"/>
                    <a:pt x="3271" y="0"/>
                  </a:cubicBezTo>
                  <a:cubicBezTo>
                    <a:pt x="5084" y="0"/>
                    <a:pt x="6542" y="1457"/>
                    <a:pt x="6542" y="3271"/>
                  </a:cubicBezTo>
                  <a:close/>
                </a:path>
              </a:pathLst>
            </a:custGeom>
            <a:solidFill>
              <a:srgbClr val="FDED9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98" name="Google Shape;1798;p47"/>
            <p:cNvSpPr/>
            <p:nvPr/>
          </p:nvSpPr>
          <p:spPr>
            <a:xfrm>
              <a:off x="3579582" y="3535900"/>
              <a:ext cx="98879" cy="98879"/>
            </a:xfrm>
            <a:custGeom>
              <a:avLst/>
              <a:gdLst/>
              <a:ahLst/>
              <a:cxnLst/>
              <a:rect l="l" t="t" r="r" b="b"/>
              <a:pathLst>
                <a:path w="5603" h="5603" extrusionOk="0">
                  <a:moveTo>
                    <a:pt x="5603" y="2818"/>
                  </a:moveTo>
                  <a:cubicBezTo>
                    <a:pt x="5603" y="4372"/>
                    <a:pt x="4372" y="5603"/>
                    <a:pt x="2818" y="5603"/>
                  </a:cubicBezTo>
                  <a:cubicBezTo>
                    <a:pt x="1264" y="5603"/>
                    <a:pt x="1" y="4372"/>
                    <a:pt x="1" y="2818"/>
                  </a:cubicBezTo>
                  <a:cubicBezTo>
                    <a:pt x="1" y="1263"/>
                    <a:pt x="1264" y="1"/>
                    <a:pt x="2818" y="1"/>
                  </a:cubicBezTo>
                  <a:cubicBezTo>
                    <a:pt x="4372" y="1"/>
                    <a:pt x="5603" y="1263"/>
                    <a:pt x="5603" y="2818"/>
                  </a:cubicBezTo>
                  <a:close/>
                </a:path>
              </a:pathLst>
            </a:custGeom>
            <a:solidFill>
              <a:srgbClr val="FDEE9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99" name="Google Shape;1799;p47"/>
            <p:cNvSpPr/>
            <p:nvPr/>
          </p:nvSpPr>
          <p:spPr>
            <a:xfrm>
              <a:off x="3588159" y="3544477"/>
              <a:ext cx="82308" cy="82308"/>
            </a:xfrm>
            <a:custGeom>
              <a:avLst/>
              <a:gdLst/>
              <a:ahLst/>
              <a:cxnLst/>
              <a:rect l="l" t="t" r="r" b="b"/>
              <a:pathLst>
                <a:path w="4664" h="4664" extrusionOk="0">
                  <a:moveTo>
                    <a:pt x="4664" y="2332"/>
                  </a:moveTo>
                  <a:cubicBezTo>
                    <a:pt x="4664" y="3627"/>
                    <a:pt x="3627" y="4663"/>
                    <a:pt x="2332" y="4663"/>
                  </a:cubicBezTo>
                  <a:cubicBezTo>
                    <a:pt x="1037" y="4663"/>
                    <a:pt x="0" y="3627"/>
                    <a:pt x="0" y="2332"/>
                  </a:cubicBezTo>
                  <a:cubicBezTo>
                    <a:pt x="0" y="1037"/>
                    <a:pt x="1037" y="0"/>
                    <a:pt x="2332" y="0"/>
                  </a:cubicBezTo>
                  <a:cubicBezTo>
                    <a:pt x="3627" y="0"/>
                    <a:pt x="4664" y="1037"/>
                    <a:pt x="4664" y="2332"/>
                  </a:cubicBezTo>
                  <a:close/>
                </a:path>
              </a:pathLst>
            </a:custGeom>
            <a:solidFill>
              <a:srgbClr val="FEEF9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00" name="Google Shape;1800;p47"/>
            <p:cNvSpPr/>
            <p:nvPr/>
          </p:nvSpPr>
          <p:spPr>
            <a:xfrm>
              <a:off x="3596153" y="3552471"/>
              <a:ext cx="65737" cy="66319"/>
            </a:xfrm>
            <a:custGeom>
              <a:avLst/>
              <a:gdLst/>
              <a:ahLst/>
              <a:cxnLst/>
              <a:rect l="l" t="t" r="r" b="b"/>
              <a:pathLst>
                <a:path w="3725" h="3758" extrusionOk="0">
                  <a:moveTo>
                    <a:pt x="3725" y="1879"/>
                  </a:moveTo>
                  <a:cubicBezTo>
                    <a:pt x="3725" y="2915"/>
                    <a:pt x="2915" y="3757"/>
                    <a:pt x="1879" y="3757"/>
                  </a:cubicBezTo>
                  <a:cubicBezTo>
                    <a:pt x="843" y="3757"/>
                    <a:pt x="1" y="2915"/>
                    <a:pt x="1" y="1879"/>
                  </a:cubicBezTo>
                  <a:cubicBezTo>
                    <a:pt x="1" y="843"/>
                    <a:pt x="843" y="1"/>
                    <a:pt x="1879" y="1"/>
                  </a:cubicBezTo>
                  <a:cubicBezTo>
                    <a:pt x="2915" y="1"/>
                    <a:pt x="3725" y="843"/>
                    <a:pt x="3725" y="1879"/>
                  </a:cubicBezTo>
                  <a:close/>
                </a:path>
              </a:pathLst>
            </a:custGeom>
            <a:solidFill>
              <a:srgbClr val="FEF09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01" name="Google Shape;1801;p47"/>
            <p:cNvSpPr/>
            <p:nvPr/>
          </p:nvSpPr>
          <p:spPr>
            <a:xfrm>
              <a:off x="3604730" y="3561048"/>
              <a:ext cx="49166" cy="49166"/>
            </a:xfrm>
            <a:custGeom>
              <a:avLst/>
              <a:gdLst/>
              <a:ahLst/>
              <a:cxnLst/>
              <a:rect l="l" t="t" r="r" b="b"/>
              <a:pathLst>
                <a:path w="2786" h="2786" extrusionOk="0">
                  <a:moveTo>
                    <a:pt x="2785" y="1393"/>
                  </a:moveTo>
                  <a:cubicBezTo>
                    <a:pt x="2785" y="2170"/>
                    <a:pt x="2170" y="2785"/>
                    <a:pt x="1393" y="2785"/>
                  </a:cubicBezTo>
                  <a:cubicBezTo>
                    <a:pt x="616" y="2785"/>
                    <a:pt x="1" y="2170"/>
                    <a:pt x="1" y="1393"/>
                  </a:cubicBezTo>
                  <a:cubicBezTo>
                    <a:pt x="1" y="616"/>
                    <a:pt x="616" y="0"/>
                    <a:pt x="1393" y="0"/>
                  </a:cubicBezTo>
                  <a:cubicBezTo>
                    <a:pt x="2170" y="0"/>
                    <a:pt x="2785" y="616"/>
                    <a:pt x="2785" y="1393"/>
                  </a:cubicBezTo>
                  <a:close/>
                </a:path>
              </a:pathLst>
            </a:custGeom>
            <a:solidFill>
              <a:srgbClr val="FEF19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02" name="Google Shape;1802;p47"/>
            <p:cNvSpPr/>
            <p:nvPr/>
          </p:nvSpPr>
          <p:spPr>
            <a:xfrm>
              <a:off x="3612724" y="3569042"/>
              <a:ext cx="33177" cy="33160"/>
            </a:xfrm>
            <a:custGeom>
              <a:avLst/>
              <a:gdLst/>
              <a:ahLst/>
              <a:cxnLst/>
              <a:rect l="l" t="t" r="r" b="b"/>
              <a:pathLst>
                <a:path w="1880" h="1879" extrusionOk="0">
                  <a:moveTo>
                    <a:pt x="1879" y="940"/>
                  </a:moveTo>
                  <a:cubicBezTo>
                    <a:pt x="1879" y="1458"/>
                    <a:pt x="1458" y="1879"/>
                    <a:pt x="940" y="1879"/>
                  </a:cubicBezTo>
                  <a:cubicBezTo>
                    <a:pt x="422" y="1879"/>
                    <a:pt x="1" y="1458"/>
                    <a:pt x="1" y="940"/>
                  </a:cubicBezTo>
                  <a:cubicBezTo>
                    <a:pt x="1" y="422"/>
                    <a:pt x="422" y="1"/>
                    <a:pt x="940" y="1"/>
                  </a:cubicBezTo>
                  <a:cubicBezTo>
                    <a:pt x="1458" y="1"/>
                    <a:pt x="1879" y="422"/>
                    <a:pt x="1879" y="940"/>
                  </a:cubicBezTo>
                  <a:close/>
                </a:path>
              </a:pathLst>
            </a:custGeom>
            <a:solidFill>
              <a:srgbClr val="FFF297"/>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03" name="Google Shape;1803;p47"/>
            <p:cNvSpPr/>
            <p:nvPr/>
          </p:nvSpPr>
          <p:spPr>
            <a:xfrm>
              <a:off x="3620736" y="3577619"/>
              <a:ext cx="16589" cy="16024"/>
            </a:xfrm>
            <a:custGeom>
              <a:avLst/>
              <a:gdLst/>
              <a:ahLst/>
              <a:cxnLst/>
              <a:rect l="l" t="t" r="r" b="b"/>
              <a:pathLst>
                <a:path w="940" h="908" extrusionOk="0">
                  <a:moveTo>
                    <a:pt x="939" y="454"/>
                  </a:moveTo>
                  <a:cubicBezTo>
                    <a:pt x="939" y="713"/>
                    <a:pt x="745" y="907"/>
                    <a:pt x="486" y="907"/>
                  </a:cubicBezTo>
                  <a:cubicBezTo>
                    <a:pt x="227" y="907"/>
                    <a:pt x="0" y="713"/>
                    <a:pt x="0" y="454"/>
                  </a:cubicBezTo>
                  <a:cubicBezTo>
                    <a:pt x="0" y="195"/>
                    <a:pt x="227" y="0"/>
                    <a:pt x="486" y="0"/>
                  </a:cubicBezTo>
                  <a:cubicBezTo>
                    <a:pt x="745" y="0"/>
                    <a:pt x="939" y="195"/>
                    <a:pt x="939" y="454"/>
                  </a:cubicBezTo>
                  <a:close/>
                </a:path>
              </a:pathLst>
            </a:custGeom>
            <a:solidFill>
              <a:srgbClr val="FFF398"/>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04" name="Google Shape;1804;p47"/>
            <p:cNvSpPr/>
            <p:nvPr/>
          </p:nvSpPr>
          <p:spPr>
            <a:xfrm>
              <a:off x="1641128" y="3382737"/>
              <a:ext cx="310914" cy="250330"/>
            </a:xfrm>
            <a:custGeom>
              <a:avLst/>
              <a:gdLst/>
              <a:ahLst/>
              <a:cxnLst/>
              <a:rect l="l" t="t" r="r" b="b"/>
              <a:pathLst>
                <a:path w="17618" h="14185" extrusionOk="0">
                  <a:moveTo>
                    <a:pt x="1" y="325"/>
                  </a:moveTo>
                  <a:lnTo>
                    <a:pt x="260" y="1"/>
                  </a:lnTo>
                  <a:lnTo>
                    <a:pt x="17617" y="13861"/>
                  </a:lnTo>
                  <a:lnTo>
                    <a:pt x="17358" y="14185"/>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05" name="Google Shape;1805;p47"/>
            <p:cNvSpPr/>
            <p:nvPr/>
          </p:nvSpPr>
          <p:spPr>
            <a:xfrm>
              <a:off x="1710853" y="3375890"/>
              <a:ext cx="235471" cy="189746"/>
            </a:xfrm>
            <a:custGeom>
              <a:avLst/>
              <a:gdLst/>
              <a:ahLst/>
              <a:cxnLst/>
              <a:rect l="l" t="t" r="r" b="b"/>
              <a:pathLst>
                <a:path w="13343" h="10752" extrusionOk="0">
                  <a:moveTo>
                    <a:pt x="0" y="324"/>
                  </a:moveTo>
                  <a:lnTo>
                    <a:pt x="227" y="0"/>
                  </a:lnTo>
                  <a:lnTo>
                    <a:pt x="13342" y="10460"/>
                  </a:lnTo>
                  <a:lnTo>
                    <a:pt x="13083" y="10751"/>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06" name="Google Shape;1806;p47"/>
            <p:cNvSpPr/>
            <p:nvPr/>
          </p:nvSpPr>
          <p:spPr>
            <a:xfrm>
              <a:off x="1603980" y="3417609"/>
              <a:ext cx="310914" cy="250312"/>
            </a:xfrm>
            <a:custGeom>
              <a:avLst/>
              <a:gdLst/>
              <a:ahLst/>
              <a:cxnLst/>
              <a:rect l="l" t="t" r="r" b="b"/>
              <a:pathLst>
                <a:path w="17618" h="14184" extrusionOk="0">
                  <a:moveTo>
                    <a:pt x="1" y="324"/>
                  </a:moveTo>
                  <a:lnTo>
                    <a:pt x="260" y="0"/>
                  </a:lnTo>
                  <a:lnTo>
                    <a:pt x="17617" y="13860"/>
                  </a:lnTo>
                  <a:lnTo>
                    <a:pt x="17358" y="14184"/>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07" name="Google Shape;1807;p47"/>
            <p:cNvSpPr/>
            <p:nvPr/>
          </p:nvSpPr>
          <p:spPr>
            <a:xfrm>
              <a:off x="1523984" y="3555895"/>
              <a:ext cx="286895" cy="230900"/>
            </a:xfrm>
            <a:custGeom>
              <a:avLst/>
              <a:gdLst/>
              <a:ahLst/>
              <a:cxnLst/>
              <a:rect l="l" t="t" r="r" b="b"/>
              <a:pathLst>
                <a:path w="16257" h="13084" extrusionOk="0">
                  <a:moveTo>
                    <a:pt x="0" y="325"/>
                  </a:moveTo>
                  <a:lnTo>
                    <a:pt x="259" y="1"/>
                  </a:lnTo>
                  <a:lnTo>
                    <a:pt x="16256" y="12760"/>
                  </a:lnTo>
                  <a:lnTo>
                    <a:pt x="15997" y="13084"/>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08" name="Google Shape;1808;p47"/>
            <p:cNvSpPr/>
            <p:nvPr/>
          </p:nvSpPr>
          <p:spPr>
            <a:xfrm>
              <a:off x="1526843" y="3624473"/>
              <a:ext cx="215458" cy="177746"/>
            </a:xfrm>
            <a:custGeom>
              <a:avLst/>
              <a:gdLst/>
              <a:ahLst/>
              <a:cxnLst/>
              <a:rect l="l" t="t" r="r" b="b"/>
              <a:pathLst>
                <a:path w="12209" h="10072" extrusionOk="0">
                  <a:moveTo>
                    <a:pt x="0" y="292"/>
                  </a:moveTo>
                  <a:lnTo>
                    <a:pt x="259" y="1"/>
                  </a:lnTo>
                  <a:lnTo>
                    <a:pt x="12209" y="9748"/>
                  </a:lnTo>
                  <a:lnTo>
                    <a:pt x="11949" y="10072"/>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09" name="Google Shape;1809;p47"/>
            <p:cNvSpPr/>
            <p:nvPr/>
          </p:nvSpPr>
          <p:spPr>
            <a:xfrm>
              <a:off x="1574844" y="3462186"/>
              <a:ext cx="322332" cy="258889"/>
            </a:xfrm>
            <a:custGeom>
              <a:avLst/>
              <a:gdLst/>
              <a:ahLst/>
              <a:cxnLst/>
              <a:rect l="l" t="t" r="r" b="b"/>
              <a:pathLst>
                <a:path w="18265" h="14670" extrusionOk="0">
                  <a:moveTo>
                    <a:pt x="0" y="324"/>
                  </a:moveTo>
                  <a:lnTo>
                    <a:pt x="259" y="0"/>
                  </a:lnTo>
                  <a:lnTo>
                    <a:pt x="18264" y="14378"/>
                  </a:lnTo>
                  <a:lnTo>
                    <a:pt x="18005" y="1467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10" name="Google Shape;1810;p47"/>
            <p:cNvSpPr/>
            <p:nvPr/>
          </p:nvSpPr>
          <p:spPr>
            <a:xfrm>
              <a:off x="1539408" y="3495893"/>
              <a:ext cx="321767" cy="258906"/>
            </a:xfrm>
            <a:custGeom>
              <a:avLst/>
              <a:gdLst/>
              <a:ahLst/>
              <a:cxnLst/>
              <a:rect l="l" t="t" r="r" b="b"/>
              <a:pathLst>
                <a:path w="18233" h="14671" extrusionOk="0">
                  <a:moveTo>
                    <a:pt x="1" y="325"/>
                  </a:moveTo>
                  <a:lnTo>
                    <a:pt x="260" y="1"/>
                  </a:lnTo>
                  <a:lnTo>
                    <a:pt x="18232" y="14346"/>
                  </a:lnTo>
                  <a:lnTo>
                    <a:pt x="18005" y="1467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11" name="Google Shape;1811;p47"/>
            <p:cNvSpPr/>
            <p:nvPr/>
          </p:nvSpPr>
          <p:spPr>
            <a:xfrm>
              <a:off x="1526843" y="3377602"/>
              <a:ext cx="296601" cy="267465"/>
            </a:xfrm>
            <a:custGeom>
              <a:avLst/>
              <a:gdLst/>
              <a:ahLst/>
              <a:cxnLst/>
              <a:rect l="l" t="t" r="r" b="b"/>
              <a:pathLst>
                <a:path w="16807" h="15156" extrusionOk="0">
                  <a:moveTo>
                    <a:pt x="0" y="14832"/>
                  </a:moveTo>
                  <a:lnTo>
                    <a:pt x="16548" y="0"/>
                  </a:lnTo>
                  <a:lnTo>
                    <a:pt x="16807" y="292"/>
                  </a:lnTo>
                  <a:lnTo>
                    <a:pt x="292" y="15156"/>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12" name="Google Shape;1812;p47"/>
            <p:cNvSpPr/>
            <p:nvPr/>
          </p:nvSpPr>
          <p:spPr>
            <a:xfrm>
              <a:off x="1528555" y="3374743"/>
              <a:ext cx="225182" cy="202893"/>
            </a:xfrm>
            <a:custGeom>
              <a:avLst/>
              <a:gdLst/>
              <a:ahLst/>
              <a:cxnLst/>
              <a:rect l="l" t="t" r="r" b="b"/>
              <a:pathLst>
                <a:path w="12760" h="11497" extrusionOk="0">
                  <a:moveTo>
                    <a:pt x="0" y="11173"/>
                  </a:moveTo>
                  <a:lnTo>
                    <a:pt x="12500" y="1"/>
                  </a:lnTo>
                  <a:lnTo>
                    <a:pt x="12759" y="292"/>
                  </a:lnTo>
                  <a:lnTo>
                    <a:pt x="292" y="11496"/>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13" name="Google Shape;1813;p47"/>
            <p:cNvSpPr/>
            <p:nvPr/>
          </p:nvSpPr>
          <p:spPr>
            <a:xfrm>
              <a:off x="1566267" y="3410179"/>
              <a:ext cx="296037" cy="267465"/>
            </a:xfrm>
            <a:custGeom>
              <a:avLst/>
              <a:gdLst/>
              <a:ahLst/>
              <a:cxnLst/>
              <a:rect l="l" t="t" r="r" b="b"/>
              <a:pathLst>
                <a:path w="16775" h="15156" extrusionOk="0">
                  <a:moveTo>
                    <a:pt x="1" y="14832"/>
                  </a:moveTo>
                  <a:lnTo>
                    <a:pt x="16516" y="0"/>
                  </a:lnTo>
                  <a:lnTo>
                    <a:pt x="16775" y="324"/>
                  </a:lnTo>
                  <a:lnTo>
                    <a:pt x="260" y="15155"/>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14" name="Google Shape;1814;p47"/>
            <p:cNvSpPr/>
            <p:nvPr/>
          </p:nvSpPr>
          <p:spPr>
            <a:xfrm>
              <a:off x="1677129" y="3543894"/>
              <a:ext cx="273183" cy="246324"/>
            </a:xfrm>
            <a:custGeom>
              <a:avLst/>
              <a:gdLst/>
              <a:ahLst/>
              <a:cxnLst/>
              <a:rect l="l" t="t" r="r" b="b"/>
              <a:pathLst>
                <a:path w="15480" h="13958" extrusionOk="0">
                  <a:moveTo>
                    <a:pt x="1" y="13666"/>
                  </a:moveTo>
                  <a:lnTo>
                    <a:pt x="15221" y="1"/>
                  </a:lnTo>
                  <a:lnTo>
                    <a:pt x="15480" y="292"/>
                  </a:lnTo>
                  <a:lnTo>
                    <a:pt x="260" y="13958"/>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15" name="Google Shape;1815;p47"/>
            <p:cNvSpPr/>
            <p:nvPr/>
          </p:nvSpPr>
          <p:spPr>
            <a:xfrm>
              <a:off x="1746289" y="3612473"/>
              <a:ext cx="205170" cy="189181"/>
            </a:xfrm>
            <a:custGeom>
              <a:avLst/>
              <a:gdLst/>
              <a:ahLst/>
              <a:cxnLst/>
              <a:rect l="l" t="t" r="r" b="b"/>
              <a:pathLst>
                <a:path w="11626" h="10720" extrusionOk="0">
                  <a:moveTo>
                    <a:pt x="0" y="10428"/>
                  </a:moveTo>
                  <a:lnTo>
                    <a:pt x="11367" y="1"/>
                  </a:lnTo>
                  <a:lnTo>
                    <a:pt x="11626" y="292"/>
                  </a:lnTo>
                  <a:lnTo>
                    <a:pt x="259" y="1072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16" name="Google Shape;1816;p47"/>
            <p:cNvSpPr/>
            <p:nvPr/>
          </p:nvSpPr>
          <p:spPr>
            <a:xfrm>
              <a:off x="1586844" y="3453610"/>
              <a:ext cx="307472" cy="276607"/>
            </a:xfrm>
            <a:custGeom>
              <a:avLst/>
              <a:gdLst/>
              <a:ahLst/>
              <a:cxnLst/>
              <a:rect l="l" t="t" r="r" b="b"/>
              <a:pathLst>
                <a:path w="17423" h="15674" extrusionOk="0">
                  <a:moveTo>
                    <a:pt x="0" y="15382"/>
                  </a:moveTo>
                  <a:lnTo>
                    <a:pt x="17163" y="0"/>
                  </a:lnTo>
                  <a:lnTo>
                    <a:pt x="17422" y="292"/>
                  </a:lnTo>
                  <a:lnTo>
                    <a:pt x="259" y="15674"/>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17" name="Google Shape;1817;p47"/>
            <p:cNvSpPr/>
            <p:nvPr/>
          </p:nvSpPr>
          <p:spPr>
            <a:xfrm>
              <a:off x="1624557" y="3485040"/>
              <a:ext cx="307472" cy="276607"/>
            </a:xfrm>
            <a:custGeom>
              <a:avLst/>
              <a:gdLst/>
              <a:ahLst/>
              <a:cxnLst/>
              <a:rect l="l" t="t" r="r" b="b"/>
              <a:pathLst>
                <a:path w="17423" h="15674" extrusionOk="0">
                  <a:moveTo>
                    <a:pt x="1" y="15382"/>
                  </a:moveTo>
                  <a:lnTo>
                    <a:pt x="17131" y="0"/>
                  </a:lnTo>
                  <a:lnTo>
                    <a:pt x="17423" y="292"/>
                  </a:lnTo>
                  <a:lnTo>
                    <a:pt x="260" y="15674"/>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18" name="Google Shape;1818;p47"/>
            <p:cNvSpPr/>
            <p:nvPr/>
          </p:nvSpPr>
          <p:spPr>
            <a:xfrm>
              <a:off x="3532728" y="3382737"/>
              <a:ext cx="310331" cy="250330"/>
            </a:xfrm>
            <a:custGeom>
              <a:avLst/>
              <a:gdLst/>
              <a:ahLst/>
              <a:cxnLst/>
              <a:rect l="l" t="t" r="r" b="b"/>
              <a:pathLst>
                <a:path w="17585" h="14185" extrusionOk="0">
                  <a:moveTo>
                    <a:pt x="0" y="325"/>
                  </a:moveTo>
                  <a:lnTo>
                    <a:pt x="227" y="1"/>
                  </a:lnTo>
                  <a:lnTo>
                    <a:pt x="17584" y="13861"/>
                  </a:lnTo>
                  <a:lnTo>
                    <a:pt x="17358" y="14185"/>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19" name="Google Shape;1819;p47"/>
            <p:cNvSpPr/>
            <p:nvPr/>
          </p:nvSpPr>
          <p:spPr>
            <a:xfrm>
              <a:off x="3601871" y="3375890"/>
              <a:ext cx="235471" cy="189746"/>
            </a:xfrm>
            <a:custGeom>
              <a:avLst/>
              <a:gdLst/>
              <a:ahLst/>
              <a:cxnLst/>
              <a:rect l="l" t="t" r="r" b="b"/>
              <a:pathLst>
                <a:path w="13343" h="10752" extrusionOk="0">
                  <a:moveTo>
                    <a:pt x="1" y="324"/>
                  </a:moveTo>
                  <a:lnTo>
                    <a:pt x="260" y="0"/>
                  </a:lnTo>
                  <a:lnTo>
                    <a:pt x="13342" y="10460"/>
                  </a:lnTo>
                  <a:lnTo>
                    <a:pt x="13116" y="10751"/>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20" name="Google Shape;1820;p47"/>
            <p:cNvSpPr/>
            <p:nvPr/>
          </p:nvSpPr>
          <p:spPr>
            <a:xfrm>
              <a:off x="3495580" y="3417609"/>
              <a:ext cx="310331" cy="250312"/>
            </a:xfrm>
            <a:custGeom>
              <a:avLst/>
              <a:gdLst/>
              <a:ahLst/>
              <a:cxnLst/>
              <a:rect l="l" t="t" r="r" b="b"/>
              <a:pathLst>
                <a:path w="17585" h="14184" extrusionOk="0">
                  <a:moveTo>
                    <a:pt x="0" y="324"/>
                  </a:moveTo>
                  <a:lnTo>
                    <a:pt x="227" y="0"/>
                  </a:lnTo>
                  <a:lnTo>
                    <a:pt x="17584" y="13860"/>
                  </a:lnTo>
                  <a:lnTo>
                    <a:pt x="17358" y="14184"/>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21" name="Google Shape;1821;p47"/>
            <p:cNvSpPr/>
            <p:nvPr/>
          </p:nvSpPr>
          <p:spPr>
            <a:xfrm>
              <a:off x="3415566" y="3555895"/>
              <a:ext cx="286331" cy="230900"/>
            </a:xfrm>
            <a:custGeom>
              <a:avLst/>
              <a:gdLst/>
              <a:ahLst/>
              <a:cxnLst/>
              <a:rect l="l" t="t" r="r" b="b"/>
              <a:pathLst>
                <a:path w="16225" h="13084" extrusionOk="0">
                  <a:moveTo>
                    <a:pt x="1" y="325"/>
                  </a:moveTo>
                  <a:lnTo>
                    <a:pt x="260" y="1"/>
                  </a:lnTo>
                  <a:lnTo>
                    <a:pt x="16225" y="12760"/>
                  </a:lnTo>
                  <a:lnTo>
                    <a:pt x="15998" y="13084"/>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22" name="Google Shape;1822;p47"/>
            <p:cNvSpPr/>
            <p:nvPr/>
          </p:nvSpPr>
          <p:spPr>
            <a:xfrm>
              <a:off x="3417860" y="3624473"/>
              <a:ext cx="215458" cy="177746"/>
            </a:xfrm>
            <a:custGeom>
              <a:avLst/>
              <a:gdLst/>
              <a:ahLst/>
              <a:cxnLst/>
              <a:rect l="l" t="t" r="r" b="b"/>
              <a:pathLst>
                <a:path w="12209" h="10072" extrusionOk="0">
                  <a:moveTo>
                    <a:pt x="0" y="292"/>
                  </a:moveTo>
                  <a:lnTo>
                    <a:pt x="259" y="1"/>
                  </a:lnTo>
                  <a:lnTo>
                    <a:pt x="12209" y="9748"/>
                  </a:lnTo>
                  <a:lnTo>
                    <a:pt x="11950" y="10072"/>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23" name="Google Shape;1823;p47"/>
            <p:cNvSpPr/>
            <p:nvPr/>
          </p:nvSpPr>
          <p:spPr>
            <a:xfrm>
              <a:off x="3465862" y="3462186"/>
              <a:ext cx="322332" cy="258889"/>
            </a:xfrm>
            <a:custGeom>
              <a:avLst/>
              <a:gdLst/>
              <a:ahLst/>
              <a:cxnLst/>
              <a:rect l="l" t="t" r="r" b="b"/>
              <a:pathLst>
                <a:path w="18265" h="14670" extrusionOk="0">
                  <a:moveTo>
                    <a:pt x="0" y="324"/>
                  </a:moveTo>
                  <a:lnTo>
                    <a:pt x="260" y="0"/>
                  </a:lnTo>
                  <a:lnTo>
                    <a:pt x="18264" y="14378"/>
                  </a:lnTo>
                  <a:lnTo>
                    <a:pt x="18005" y="1467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24" name="Google Shape;1824;p47"/>
            <p:cNvSpPr/>
            <p:nvPr/>
          </p:nvSpPr>
          <p:spPr>
            <a:xfrm>
              <a:off x="3414419" y="3495893"/>
              <a:ext cx="321767" cy="257195"/>
            </a:xfrm>
            <a:custGeom>
              <a:avLst/>
              <a:gdLst/>
              <a:ahLst/>
              <a:cxnLst/>
              <a:rect l="l" t="t" r="r" b="b"/>
              <a:pathLst>
                <a:path w="18233" h="14574" extrusionOk="0">
                  <a:moveTo>
                    <a:pt x="1" y="292"/>
                  </a:moveTo>
                  <a:lnTo>
                    <a:pt x="260" y="1"/>
                  </a:lnTo>
                  <a:lnTo>
                    <a:pt x="18233" y="14249"/>
                  </a:lnTo>
                  <a:lnTo>
                    <a:pt x="17974" y="14573"/>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25" name="Google Shape;1825;p47"/>
            <p:cNvSpPr/>
            <p:nvPr/>
          </p:nvSpPr>
          <p:spPr>
            <a:xfrm>
              <a:off x="3408137" y="3362743"/>
              <a:ext cx="294907" cy="268048"/>
            </a:xfrm>
            <a:custGeom>
              <a:avLst/>
              <a:gdLst/>
              <a:ahLst/>
              <a:cxnLst/>
              <a:rect l="l" t="t" r="r" b="b"/>
              <a:pathLst>
                <a:path w="16711" h="15189" extrusionOk="0">
                  <a:moveTo>
                    <a:pt x="1" y="14864"/>
                  </a:moveTo>
                  <a:lnTo>
                    <a:pt x="16451" y="0"/>
                  </a:lnTo>
                  <a:lnTo>
                    <a:pt x="16710" y="292"/>
                  </a:lnTo>
                  <a:lnTo>
                    <a:pt x="292" y="15188"/>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26" name="Google Shape;1826;p47"/>
            <p:cNvSpPr/>
            <p:nvPr/>
          </p:nvSpPr>
          <p:spPr>
            <a:xfrm>
              <a:off x="3457285" y="3410179"/>
              <a:ext cx="296619" cy="266901"/>
            </a:xfrm>
            <a:custGeom>
              <a:avLst/>
              <a:gdLst/>
              <a:ahLst/>
              <a:cxnLst/>
              <a:rect l="l" t="t" r="r" b="b"/>
              <a:pathLst>
                <a:path w="16808" h="15124" extrusionOk="0">
                  <a:moveTo>
                    <a:pt x="1" y="14832"/>
                  </a:moveTo>
                  <a:lnTo>
                    <a:pt x="16516" y="0"/>
                  </a:lnTo>
                  <a:lnTo>
                    <a:pt x="16807" y="292"/>
                  </a:lnTo>
                  <a:lnTo>
                    <a:pt x="260" y="15123"/>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27" name="Google Shape;1827;p47"/>
            <p:cNvSpPr/>
            <p:nvPr/>
          </p:nvSpPr>
          <p:spPr>
            <a:xfrm>
              <a:off x="3568146" y="3543894"/>
              <a:ext cx="273201" cy="246324"/>
            </a:xfrm>
            <a:custGeom>
              <a:avLst/>
              <a:gdLst/>
              <a:ahLst/>
              <a:cxnLst/>
              <a:rect l="l" t="t" r="r" b="b"/>
              <a:pathLst>
                <a:path w="15481" h="13958" extrusionOk="0">
                  <a:moveTo>
                    <a:pt x="1" y="13666"/>
                  </a:moveTo>
                  <a:lnTo>
                    <a:pt x="15221" y="1"/>
                  </a:lnTo>
                  <a:lnTo>
                    <a:pt x="15480" y="292"/>
                  </a:lnTo>
                  <a:lnTo>
                    <a:pt x="260" y="13958"/>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28" name="Google Shape;1828;p47"/>
            <p:cNvSpPr/>
            <p:nvPr/>
          </p:nvSpPr>
          <p:spPr>
            <a:xfrm>
              <a:off x="3637307" y="3612473"/>
              <a:ext cx="205170" cy="189181"/>
            </a:xfrm>
            <a:custGeom>
              <a:avLst/>
              <a:gdLst/>
              <a:ahLst/>
              <a:cxnLst/>
              <a:rect l="l" t="t" r="r" b="b"/>
              <a:pathLst>
                <a:path w="11626" h="10720" extrusionOk="0">
                  <a:moveTo>
                    <a:pt x="0" y="10428"/>
                  </a:moveTo>
                  <a:lnTo>
                    <a:pt x="11367" y="1"/>
                  </a:lnTo>
                  <a:lnTo>
                    <a:pt x="11626" y="292"/>
                  </a:lnTo>
                  <a:lnTo>
                    <a:pt x="259" y="1072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29" name="Google Shape;1829;p47"/>
            <p:cNvSpPr/>
            <p:nvPr/>
          </p:nvSpPr>
          <p:spPr>
            <a:xfrm>
              <a:off x="3478427" y="3453027"/>
              <a:ext cx="306908" cy="277189"/>
            </a:xfrm>
            <a:custGeom>
              <a:avLst/>
              <a:gdLst/>
              <a:ahLst/>
              <a:cxnLst/>
              <a:rect l="l" t="t" r="r" b="b"/>
              <a:pathLst>
                <a:path w="17391" h="15707" extrusionOk="0">
                  <a:moveTo>
                    <a:pt x="1" y="15383"/>
                  </a:moveTo>
                  <a:lnTo>
                    <a:pt x="17131" y="1"/>
                  </a:lnTo>
                  <a:lnTo>
                    <a:pt x="17391" y="292"/>
                  </a:lnTo>
                  <a:lnTo>
                    <a:pt x="260" y="15707"/>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30" name="Google Shape;1830;p47"/>
            <p:cNvSpPr/>
            <p:nvPr/>
          </p:nvSpPr>
          <p:spPr>
            <a:xfrm>
              <a:off x="3515575" y="3485040"/>
              <a:ext cx="307472" cy="276607"/>
            </a:xfrm>
            <a:custGeom>
              <a:avLst/>
              <a:gdLst/>
              <a:ahLst/>
              <a:cxnLst/>
              <a:rect l="l" t="t" r="r" b="b"/>
              <a:pathLst>
                <a:path w="17423" h="15674" extrusionOk="0">
                  <a:moveTo>
                    <a:pt x="1" y="15382"/>
                  </a:moveTo>
                  <a:lnTo>
                    <a:pt x="17131" y="0"/>
                  </a:lnTo>
                  <a:lnTo>
                    <a:pt x="17423" y="292"/>
                  </a:lnTo>
                  <a:lnTo>
                    <a:pt x="292" y="15674"/>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31" name="Google Shape;1831;p47"/>
            <p:cNvSpPr/>
            <p:nvPr/>
          </p:nvSpPr>
          <p:spPr>
            <a:xfrm>
              <a:off x="1483412" y="3343878"/>
              <a:ext cx="476059" cy="465770"/>
            </a:xfrm>
            <a:custGeom>
              <a:avLst/>
              <a:gdLst/>
              <a:ahLst/>
              <a:cxnLst/>
              <a:rect l="l" t="t" r="r" b="b"/>
              <a:pathLst>
                <a:path w="26976" h="26393" extrusionOk="0">
                  <a:moveTo>
                    <a:pt x="14281" y="26393"/>
                  </a:moveTo>
                  <a:cubicBezTo>
                    <a:pt x="9132" y="26393"/>
                    <a:pt x="4501" y="23317"/>
                    <a:pt x="2526" y="18556"/>
                  </a:cubicBezTo>
                  <a:cubicBezTo>
                    <a:pt x="583" y="13828"/>
                    <a:pt x="1652" y="8356"/>
                    <a:pt x="5311" y="4729"/>
                  </a:cubicBezTo>
                  <a:cubicBezTo>
                    <a:pt x="8938" y="1069"/>
                    <a:pt x="14378" y="1"/>
                    <a:pt x="19138" y="1976"/>
                  </a:cubicBezTo>
                  <a:cubicBezTo>
                    <a:pt x="23899" y="3919"/>
                    <a:pt x="26975" y="8550"/>
                    <a:pt x="26975" y="13699"/>
                  </a:cubicBezTo>
                  <a:cubicBezTo>
                    <a:pt x="26975" y="20726"/>
                    <a:pt x="21276" y="26393"/>
                    <a:pt x="14281" y="26393"/>
                  </a:cubicBezTo>
                  <a:close/>
                  <a:moveTo>
                    <a:pt x="14281" y="3012"/>
                  </a:moveTo>
                  <a:cubicBezTo>
                    <a:pt x="4760" y="3012"/>
                    <a:pt x="0" y="14541"/>
                    <a:pt x="6736" y="21244"/>
                  </a:cubicBezTo>
                  <a:cubicBezTo>
                    <a:pt x="9780" y="24320"/>
                    <a:pt x="14378" y="25227"/>
                    <a:pt x="18361" y="23576"/>
                  </a:cubicBezTo>
                  <a:cubicBezTo>
                    <a:pt x="22344" y="21924"/>
                    <a:pt x="24967" y="18006"/>
                    <a:pt x="24967" y="13699"/>
                  </a:cubicBezTo>
                  <a:cubicBezTo>
                    <a:pt x="24935" y="7805"/>
                    <a:pt x="20175" y="3045"/>
                    <a:pt x="14281" y="3012"/>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32" name="Google Shape;1832;p47"/>
            <p:cNvSpPr/>
            <p:nvPr/>
          </p:nvSpPr>
          <p:spPr>
            <a:xfrm>
              <a:off x="3377289" y="3343878"/>
              <a:ext cx="476059" cy="465770"/>
            </a:xfrm>
            <a:custGeom>
              <a:avLst/>
              <a:gdLst/>
              <a:ahLst/>
              <a:cxnLst/>
              <a:rect l="l" t="t" r="r" b="b"/>
              <a:pathLst>
                <a:path w="26976" h="26393" extrusionOk="0">
                  <a:moveTo>
                    <a:pt x="14281" y="26393"/>
                  </a:moveTo>
                  <a:cubicBezTo>
                    <a:pt x="9132" y="26393"/>
                    <a:pt x="4501" y="23317"/>
                    <a:pt x="2526" y="18556"/>
                  </a:cubicBezTo>
                  <a:cubicBezTo>
                    <a:pt x="583" y="13828"/>
                    <a:pt x="1652" y="8356"/>
                    <a:pt x="5311" y="4729"/>
                  </a:cubicBezTo>
                  <a:cubicBezTo>
                    <a:pt x="8938" y="1069"/>
                    <a:pt x="14378" y="1"/>
                    <a:pt x="19138" y="1976"/>
                  </a:cubicBezTo>
                  <a:cubicBezTo>
                    <a:pt x="23899" y="3919"/>
                    <a:pt x="26975" y="8550"/>
                    <a:pt x="26975" y="13699"/>
                  </a:cubicBezTo>
                  <a:cubicBezTo>
                    <a:pt x="26975" y="20726"/>
                    <a:pt x="21276" y="26393"/>
                    <a:pt x="14281" y="26393"/>
                  </a:cubicBezTo>
                  <a:close/>
                  <a:moveTo>
                    <a:pt x="14281" y="3012"/>
                  </a:moveTo>
                  <a:cubicBezTo>
                    <a:pt x="4760" y="3012"/>
                    <a:pt x="0" y="14541"/>
                    <a:pt x="6736" y="21244"/>
                  </a:cubicBezTo>
                  <a:cubicBezTo>
                    <a:pt x="9780" y="24320"/>
                    <a:pt x="14378" y="25227"/>
                    <a:pt x="18361" y="23576"/>
                  </a:cubicBezTo>
                  <a:cubicBezTo>
                    <a:pt x="22344" y="21924"/>
                    <a:pt x="24967" y="18006"/>
                    <a:pt x="24967" y="13699"/>
                  </a:cubicBezTo>
                  <a:cubicBezTo>
                    <a:pt x="24935" y="7805"/>
                    <a:pt x="20175" y="3045"/>
                    <a:pt x="14281" y="3012"/>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33" name="Google Shape;1833;p47"/>
            <p:cNvSpPr/>
            <p:nvPr/>
          </p:nvSpPr>
          <p:spPr>
            <a:xfrm>
              <a:off x="1747455" y="2368450"/>
              <a:ext cx="912025" cy="797700"/>
            </a:xfrm>
            <a:custGeom>
              <a:avLst/>
              <a:gdLst/>
              <a:ahLst/>
              <a:cxnLst/>
              <a:rect l="l" t="t" r="r" b="b"/>
              <a:pathLst>
                <a:path w="36481" h="31908" extrusionOk="0">
                  <a:moveTo>
                    <a:pt x="36481" y="285"/>
                  </a:moveTo>
                  <a:lnTo>
                    <a:pt x="381" y="31908"/>
                  </a:lnTo>
                  <a:lnTo>
                    <a:pt x="0" y="25146"/>
                  </a:lnTo>
                  <a:lnTo>
                    <a:pt x="0" y="18097"/>
                  </a:lnTo>
                  <a:lnTo>
                    <a:pt x="762" y="9525"/>
                  </a:lnTo>
                  <a:lnTo>
                    <a:pt x="2191" y="762"/>
                  </a:lnTo>
                  <a:lnTo>
                    <a:pt x="15716" y="190"/>
                  </a:lnTo>
                  <a:lnTo>
                    <a:pt x="31813" y="0"/>
                  </a:lnTo>
                  <a:close/>
                </a:path>
              </a:pathLst>
            </a:custGeom>
            <a:solidFill>
              <a:srgbClr val="FFFFFF"/>
            </a:solidFill>
            <a:ln>
              <a:noFill/>
            </a:ln>
          </p:spPr>
          <p:txBody>
            <a:bodyPr/>
            <a:lstStyle/>
            <a:p>
              <a:endParaRPr lang="en-US"/>
            </a:p>
          </p:txBody>
        </p:sp>
        <p:sp>
          <p:nvSpPr>
            <p:cNvPr id="1834" name="Google Shape;1834;p47"/>
            <p:cNvSpPr/>
            <p:nvPr/>
          </p:nvSpPr>
          <p:spPr>
            <a:xfrm>
              <a:off x="2704813" y="2352072"/>
              <a:ext cx="866775" cy="678650"/>
            </a:xfrm>
            <a:custGeom>
              <a:avLst/>
              <a:gdLst/>
              <a:ahLst/>
              <a:cxnLst/>
              <a:rect l="l" t="t" r="r" b="b"/>
              <a:pathLst>
                <a:path w="34671" h="27146" extrusionOk="0">
                  <a:moveTo>
                    <a:pt x="34671" y="762"/>
                  </a:moveTo>
                  <a:lnTo>
                    <a:pt x="5619" y="27146"/>
                  </a:lnTo>
                  <a:lnTo>
                    <a:pt x="2571" y="26956"/>
                  </a:lnTo>
                  <a:lnTo>
                    <a:pt x="285" y="27051"/>
                  </a:lnTo>
                  <a:lnTo>
                    <a:pt x="0" y="0"/>
                  </a:lnTo>
                  <a:lnTo>
                    <a:pt x="15811" y="95"/>
                  </a:lnTo>
                  <a:lnTo>
                    <a:pt x="31432" y="667"/>
                  </a:lnTo>
                  <a:close/>
                </a:path>
              </a:pathLst>
            </a:custGeom>
            <a:solidFill>
              <a:srgbClr val="FFFFFF"/>
            </a:solidFill>
            <a:ln>
              <a:noFill/>
            </a:ln>
          </p:spPr>
          <p:txBody>
            <a:bodyPr/>
            <a:lstStyle/>
            <a:p>
              <a:endParaRPr lang="en-US"/>
            </a:p>
          </p:txBody>
        </p:sp>
      </p:grpSp>
      <p:sp>
        <p:nvSpPr>
          <p:cNvPr id="743" name="Snip Diagonal Corner Rectangle 742"/>
          <p:cNvSpPr/>
          <p:nvPr/>
        </p:nvSpPr>
        <p:spPr>
          <a:xfrm>
            <a:off x="353295" y="61116"/>
            <a:ext cx="11572742" cy="2001792"/>
          </a:xfrm>
          <a:prstGeom prst="snip2DiagRect">
            <a:avLst/>
          </a:prstGeom>
          <a:noFill/>
          <a:ln w="38100" cap="flat" cmpd="sng" algn="ctr">
            <a:noFill/>
            <a:prstDash val="solid"/>
            <a:miter lim="800000"/>
          </a:ln>
          <a:effectLst/>
        </p:spPr>
        <p:txBody>
          <a:bodyPr lIns="121725" tIns="60862" rIns="121725" bIns="60862" rtlCol="0" anchor="ctr"/>
          <a:lstStyle/>
          <a:p>
            <a:pPr algn="ctr" fontAlgn="auto">
              <a:spcBef>
                <a:spcPts val="0"/>
              </a:spcBef>
              <a:spcAft>
                <a:spcPts val="0"/>
              </a:spcAft>
              <a:defRPr/>
            </a:pPr>
            <a:endParaRPr lang="vi-VN" sz="5300" b="1" dirty="0">
              <a:solidFill>
                <a:prstClr val="black"/>
              </a:solidFill>
              <a:latin typeface="Arial" pitchFamily="34" charset="0"/>
              <a:sym typeface="Arial"/>
            </a:endParaRPr>
          </a:p>
        </p:txBody>
      </p:sp>
      <p:sp>
        <p:nvSpPr>
          <p:cNvPr id="745" name="Rectangle 744"/>
          <p:cNvSpPr/>
          <p:nvPr/>
        </p:nvSpPr>
        <p:spPr>
          <a:xfrm>
            <a:off x="4317081" y="2058236"/>
            <a:ext cx="7523560" cy="4530949"/>
          </a:xfrm>
          <a:prstGeom prst="rect">
            <a:avLst/>
          </a:prstGeom>
          <a:solidFill>
            <a:srgbClr val="FFFFFF"/>
          </a:solidFill>
          <a:ln w="28575" cap="flat" cmpd="sng" algn="ctr">
            <a:noFill/>
            <a:prstDash val="solid"/>
            <a:miter lim="800000"/>
          </a:ln>
          <a:effectLst/>
        </p:spPr>
        <p:txBody>
          <a:bodyPr lIns="121725" tIns="60862" rIns="121725" bIns="60862" rtlCol="0" anchor="ctr"/>
          <a:lstStyle/>
          <a:p>
            <a:pPr algn="ctr" fontAlgn="auto">
              <a:spcBef>
                <a:spcPts val="0"/>
              </a:spcBef>
              <a:spcAft>
                <a:spcPts val="0"/>
              </a:spcAft>
              <a:defRPr/>
            </a:pPr>
            <a:r>
              <a:rPr lang="en-US" sz="8000">
                <a:solidFill>
                  <a:prstClr val="black"/>
                </a:solidFill>
                <a:latin typeface="Arial-Rounded" pitchFamily="34" charset="0"/>
                <a:ea typeface="Arial-Rounded" pitchFamily="34" charset="0"/>
                <a:cs typeface="Arial-Rounded" pitchFamily="34" charset="0"/>
                <a:sym typeface="Arial"/>
              </a:rPr>
              <a:t>cửi </a:t>
            </a:r>
          </a:p>
          <a:p>
            <a:pPr algn="ctr" fontAlgn="auto">
              <a:spcBef>
                <a:spcPts val="0"/>
              </a:spcBef>
              <a:spcAft>
                <a:spcPts val="0"/>
              </a:spcAft>
              <a:defRPr/>
            </a:pPr>
            <a:r>
              <a:rPr lang="en-US" sz="8000">
                <a:solidFill>
                  <a:prstClr val="black"/>
                </a:solidFill>
                <a:latin typeface="Arial-Rounded" pitchFamily="34" charset="0"/>
                <a:ea typeface="Arial-Rounded" pitchFamily="34" charset="0"/>
                <a:cs typeface="Arial-Rounded" pitchFamily="34" charset="0"/>
                <a:sym typeface="Arial"/>
              </a:rPr>
              <a:t>gửi</a:t>
            </a:r>
          </a:p>
          <a:p>
            <a:pPr algn="ctr" fontAlgn="auto">
              <a:spcBef>
                <a:spcPts val="0"/>
              </a:spcBef>
              <a:spcAft>
                <a:spcPts val="0"/>
              </a:spcAft>
              <a:defRPr/>
            </a:pPr>
            <a:r>
              <a:rPr lang="en-US" sz="8000" kern="0">
                <a:solidFill>
                  <a:prstClr val="black"/>
                </a:solidFill>
                <a:latin typeface="Arial-Rounded" pitchFamily="34" charset="0"/>
                <a:ea typeface="Arial-Rounded" pitchFamily="34" charset="0"/>
                <a:cs typeface="Arial-Rounded" pitchFamily="34" charset="0"/>
                <a:sym typeface="Arial"/>
              </a:rPr>
              <a:t>ngửi</a:t>
            </a:r>
            <a:endParaRPr lang="vi-VN" sz="8000" dirty="0">
              <a:solidFill>
                <a:prstClr val="black"/>
              </a:solidFill>
              <a:latin typeface="Arial-Rounded" pitchFamily="34" charset="0"/>
              <a:ea typeface="Arial-Rounded" pitchFamily="34" charset="0"/>
              <a:cs typeface="Arial-Rounded" pitchFamily="34" charset="0"/>
              <a:sym typeface="Arial"/>
            </a:endParaRPr>
          </a:p>
        </p:txBody>
      </p:sp>
      <p:grpSp>
        <p:nvGrpSpPr>
          <p:cNvPr id="313" name="Group 312"/>
          <p:cNvGrpSpPr/>
          <p:nvPr/>
        </p:nvGrpSpPr>
        <p:grpSpPr>
          <a:xfrm>
            <a:off x="315090" y="4428732"/>
            <a:ext cx="943088" cy="2160453"/>
            <a:chOff x="3136613" y="2748821"/>
            <a:chExt cx="667891" cy="1855139"/>
          </a:xfrm>
        </p:grpSpPr>
        <p:sp>
          <p:nvSpPr>
            <p:cNvPr id="315" name="Google Shape;3675;p78"/>
            <p:cNvSpPr/>
            <p:nvPr/>
          </p:nvSpPr>
          <p:spPr>
            <a:xfrm>
              <a:off x="3185206" y="4544699"/>
              <a:ext cx="524550" cy="59261"/>
            </a:xfrm>
            <a:custGeom>
              <a:avLst/>
              <a:gdLst/>
              <a:ahLst/>
              <a:cxnLst/>
              <a:rect l="l" t="t" r="r" b="b"/>
              <a:pathLst>
                <a:path w="42629" h="4816" extrusionOk="0">
                  <a:moveTo>
                    <a:pt x="21315" y="1"/>
                  </a:moveTo>
                  <a:cubicBezTo>
                    <a:pt x="9540" y="1"/>
                    <a:pt x="1" y="1083"/>
                    <a:pt x="1" y="2399"/>
                  </a:cubicBezTo>
                  <a:cubicBezTo>
                    <a:pt x="1" y="3734"/>
                    <a:pt x="9540" y="4816"/>
                    <a:pt x="21315" y="4816"/>
                  </a:cubicBezTo>
                  <a:cubicBezTo>
                    <a:pt x="33072" y="4816"/>
                    <a:pt x="42629" y="3734"/>
                    <a:pt x="42629" y="2399"/>
                  </a:cubicBezTo>
                  <a:cubicBezTo>
                    <a:pt x="42629" y="1083"/>
                    <a:pt x="33072" y="1"/>
                    <a:pt x="21315" y="1"/>
                  </a:cubicBezTo>
                  <a:close/>
                </a:path>
              </a:pathLst>
            </a:custGeom>
            <a:solidFill>
              <a:srgbClr val="3B3B3B">
                <a:alpha val="55310"/>
              </a:srgb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16" name="Google Shape;3676;p78"/>
            <p:cNvSpPr/>
            <p:nvPr/>
          </p:nvSpPr>
          <p:spPr>
            <a:xfrm>
              <a:off x="3233798" y="4252259"/>
              <a:ext cx="165318" cy="319081"/>
            </a:xfrm>
            <a:custGeom>
              <a:avLst/>
              <a:gdLst/>
              <a:ahLst/>
              <a:cxnLst/>
              <a:rect l="l" t="t" r="r" b="b"/>
              <a:pathLst>
                <a:path w="13435" h="25931" extrusionOk="0">
                  <a:moveTo>
                    <a:pt x="13435" y="1"/>
                  </a:moveTo>
                  <a:cubicBezTo>
                    <a:pt x="12064" y="470"/>
                    <a:pt x="10640" y="704"/>
                    <a:pt x="9197" y="704"/>
                  </a:cubicBezTo>
                  <a:cubicBezTo>
                    <a:pt x="8855" y="704"/>
                    <a:pt x="8530" y="686"/>
                    <a:pt x="8206" y="650"/>
                  </a:cubicBezTo>
                  <a:lnTo>
                    <a:pt x="8206" y="19782"/>
                  </a:lnTo>
                  <a:lnTo>
                    <a:pt x="3553" y="20485"/>
                  </a:lnTo>
                  <a:cubicBezTo>
                    <a:pt x="1" y="20774"/>
                    <a:pt x="1299" y="25931"/>
                    <a:pt x="4671" y="25931"/>
                  </a:cubicBezTo>
                  <a:lnTo>
                    <a:pt x="10838" y="25931"/>
                  </a:lnTo>
                  <a:cubicBezTo>
                    <a:pt x="12263" y="25931"/>
                    <a:pt x="13435" y="24669"/>
                    <a:pt x="13435" y="23154"/>
                  </a:cubicBezTo>
                  <a:lnTo>
                    <a:pt x="13435" y="1"/>
                  </a:lnTo>
                  <a:close/>
                </a:path>
              </a:pathLst>
            </a:custGeom>
            <a:solidFill>
              <a:schemeClr val="tx1">
                <a:lumMod val="20000"/>
                <a:lumOff val="80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17" name="Google Shape;3677;p78"/>
            <p:cNvSpPr/>
            <p:nvPr/>
          </p:nvSpPr>
          <p:spPr>
            <a:xfrm>
              <a:off x="3217383" y="4497005"/>
              <a:ext cx="184181" cy="74113"/>
            </a:xfrm>
            <a:custGeom>
              <a:avLst/>
              <a:gdLst/>
              <a:ahLst/>
              <a:cxnLst/>
              <a:rect l="l" t="t" r="r" b="b"/>
              <a:pathLst>
                <a:path w="14968" h="6023" extrusionOk="0">
                  <a:moveTo>
                    <a:pt x="8764" y="0"/>
                  </a:moveTo>
                  <a:lnTo>
                    <a:pt x="6727" y="307"/>
                  </a:lnTo>
                  <a:lnTo>
                    <a:pt x="4454" y="541"/>
                  </a:lnTo>
                  <a:cubicBezTo>
                    <a:pt x="2110" y="920"/>
                    <a:pt x="1" y="2164"/>
                    <a:pt x="271" y="6023"/>
                  </a:cubicBezTo>
                  <a:lnTo>
                    <a:pt x="14967" y="6023"/>
                  </a:lnTo>
                  <a:lnTo>
                    <a:pt x="14967" y="2290"/>
                  </a:lnTo>
                  <a:lnTo>
                    <a:pt x="8944" y="2290"/>
                  </a:lnTo>
                  <a:lnTo>
                    <a:pt x="8764" y="0"/>
                  </a:ln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18" name="Google Shape;3678;p78"/>
            <p:cNvSpPr/>
            <p:nvPr/>
          </p:nvSpPr>
          <p:spPr>
            <a:xfrm>
              <a:off x="3491859" y="4252259"/>
              <a:ext cx="165305" cy="319081"/>
            </a:xfrm>
            <a:custGeom>
              <a:avLst/>
              <a:gdLst/>
              <a:ahLst/>
              <a:cxnLst/>
              <a:rect l="l" t="t" r="r" b="b"/>
              <a:pathLst>
                <a:path w="13434" h="25931" extrusionOk="0">
                  <a:moveTo>
                    <a:pt x="0" y="1"/>
                  </a:moveTo>
                  <a:lnTo>
                    <a:pt x="0" y="23154"/>
                  </a:lnTo>
                  <a:cubicBezTo>
                    <a:pt x="0" y="24669"/>
                    <a:pt x="1190" y="25931"/>
                    <a:pt x="2615" y="25931"/>
                  </a:cubicBezTo>
                  <a:lnTo>
                    <a:pt x="8782" y="25931"/>
                  </a:lnTo>
                  <a:cubicBezTo>
                    <a:pt x="12154" y="25931"/>
                    <a:pt x="13434" y="20774"/>
                    <a:pt x="9900" y="20485"/>
                  </a:cubicBezTo>
                  <a:lnTo>
                    <a:pt x="5229" y="19782"/>
                  </a:lnTo>
                  <a:lnTo>
                    <a:pt x="5229" y="650"/>
                  </a:lnTo>
                  <a:cubicBezTo>
                    <a:pt x="4905" y="686"/>
                    <a:pt x="4580" y="704"/>
                    <a:pt x="4256" y="704"/>
                  </a:cubicBezTo>
                  <a:cubicBezTo>
                    <a:pt x="2813" y="704"/>
                    <a:pt x="1371" y="470"/>
                    <a:pt x="0" y="1"/>
                  </a:cubicBezTo>
                  <a:close/>
                </a:path>
              </a:pathLst>
            </a:custGeom>
            <a:solidFill>
              <a:schemeClr val="tx1">
                <a:lumMod val="20000"/>
                <a:lumOff val="80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19" name="Google Shape;3679;p78"/>
            <p:cNvSpPr/>
            <p:nvPr/>
          </p:nvSpPr>
          <p:spPr>
            <a:xfrm>
              <a:off x="3489410" y="4497005"/>
              <a:ext cx="184403" cy="74113"/>
            </a:xfrm>
            <a:custGeom>
              <a:avLst/>
              <a:gdLst/>
              <a:ahLst/>
              <a:cxnLst/>
              <a:rect l="l" t="t" r="r" b="b"/>
              <a:pathLst>
                <a:path w="14986" h="6023" extrusionOk="0">
                  <a:moveTo>
                    <a:pt x="6222" y="0"/>
                  </a:moveTo>
                  <a:lnTo>
                    <a:pt x="6024" y="2290"/>
                  </a:lnTo>
                  <a:lnTo>
                    <a:pt x="1" y="2290"/>
                  </a:lnTo>
                  <a:lnTo>
                    <a:pt x="1" y="6023"/>
                  </a:lnTo>
                  <a:lnTo>
                    <a:pt x="14697" y="6023"/>
                  </a:lnTo>
                  <a:cubicBezTo>
                    <a:pt x="14985" y="2164"/>
                    <a:pt x="12858" y="920"/>
                    <a:pt x="10513" y="541"/>
                  </a:cubicBezTo>
                  <a:lnTo>
                    <a:pt x="8259" y="307"/>
                  </a:lnTo>
                  <a:lnTo>
                    <a:pt x="6222" y="0"/>
                  </a:ln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20" name="Google Shape;3680;p78"/>
            <p:cNvSpPr/>
            <p:nvPr/>
          </p:nvSpPr>
          <p:spPr>
            <a:xfrm>
              <a:off x="3313461" y="3741047"/>
              <a:ext cx="256510" cy="732664"/>
            </a:xfrm>
            <a:custGeom>
              <a:avLst/>
              <a:gdLst/>
              <a:ahLst/>
              <a:cxnLst/>
              <a:rect l="l" t="t" r="r" b="b"/>
              <a:pathLst>
                <a:path w="20846" h="59542" extrusionOk="0">
                  <a:moveTo>
                    <a:pt x="20845" y="0"/>
                  </a:moveTo>
                  <a:cubicBezTo>
                    <a:pt x="20629" y="18"/>
                    <a:pt x="20413" y="36"/>
                    <a:pt x="20178" y="36"/>
                  </a:cubicBezTo>
                  <a:cubicBezTo>
                    <a:pt x="14464" y="112"/>
                    <a:pt x="8802" y="1353"/>
                    <a:pt x="3158" y="1353"/>
                  </a:cubicBezTo>
                  <a:cubicBezTo>
                    <a:pt x="2105" y="1353"/>
                    <a:pt x="1052" y="1310"/>
                    <a:pt x="0" y="1208"/>
                  </a:cubicBezTo>
                  <a:lnTo>
                    <a:pt x="0" y="1208"/>
                  </a:lnTo>
                  <a:cubicBezTo>
                    <a:pt x="181" y="20593"/>
                    <a:pt x="776" y="40247"/>
                    <a:pt x="812" y="59542"/>
                  </a:cubicBezTo>
                  <a:lnTo>
                    <a:pt x="7538" y="59542"/>
                  </a:lnTo>
                  <a:lnTo>
                    <a:pt x="7538" y="10927"/>
                  </a:lnTo>
                  <a:lnTo>
                    <a:pt x="13777" y="10927"/>
                  </a:lnTo>
                  <a:lnTo>
                    <a:pt x="13777" y="59542"/>
                  </a:lnTo>
                  <a:lnTo>
                    <a:pt x="20593" y="59542"/>
                  </a:lnTo>
                  <a:cubicBezTo>
                    <a:pt x="20593" y="39707"/>
                    <a:pt x="20809" y="19835"/>
                    <a:pt x="20845"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21" name="Google Shape;3681;p78"/>
            <p:cNvSpPr/>
            <p:nvPr/>
          </p:nvSpPr>
          <p:spPr>
            <a:xfrm>
              <a:off x="3313682" y="3768106"/>
              <a:ext cx="43941" cy="705606"/>
            </a:xfrm>
            <a:custGeom>
              <a:avLst/>
              <a:gdLst/>
              <a:ahLst/>
              <a:cxnLst/>
              <a:rect l="l" t="t" r="r" b="b"/>
              <a:pathLst>
                <a:path w="3571" h="57343" extrusionOk="0">
                  <a:moveTo>
                    <a:pt x="0" y="1"/>
                  </a:moveTo>
                  <a:cubicBezTo>
                    <a:pt x="181" y="19061"/>
                    <a:pt x="758" y="38373"/>
                    <a:pt x="794" y="57343"/>
                  </a:cubicBezTo>
                  <a:lnTo>
                    <a:pt x="3571" y="57343"/>
                  </a:lnTo>
                  <a:cubicBezTo>
                    <a:pt x="3535" y="38373"/>
                    <a:pt x="2958" y="19061"/>
                    <a:pt x="2777" y="1"/>
                  </a:cubicBezTo>
                  <a:close/>
                </a:path>
              </a:pathLst>
            </a:custGeom>
            <a:solidFill>
              <a:schemeClr val="accent2">
                <a:lumMod val="50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22" name="Google Shape;3682;p78"/>
            <p:cNvSpPr/>
            <p:nvPr/>
          </p:nvSpPr>
          <p:spPr>
            <a:xfrm>
              <a:off x="3482974" y="3875504"/>
              <a:ext cx="34405" cy="598208"/>
            </a:xfrm>
            <a:custGeom>
              <a:avLst/>
              <a:gdLst/>
              <a:ahLst/>
              <a:cxnLst/>
              <a:rect l="l" t="t" r="r" b="b"/>
              <a:pathLst>
                <a:path w="2796" h="48615" extrusionOk="0">
                  <a:moveTo>
                    <a:pt x="1" y="0"/>
                  </a:moveTo>
                  <a:lnTo>
                    <a:pt x="1" y="48615"/>
                  </a:lnTo>
                  <a:lnTo>
                    <a:pt x="2796" y="48615"/>
                  </a:lnTo>
                  <a:lnTo>
                    <a:pt x="2796" y="0"/>
                  </a:lnTo>
                  <a:close/>
                </a:path>
              </a:pathLst>
            </a:custGeom>
            <a:solidFill>
              <a:schemeClr val="accent2">
                <a:lumMod val="50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23" name="Google Shape;3683;p78"/>
            <p:cNvSpPr/>
            <p:nvPr/>
          </p:nvSpPr>
          <p:spPr>
            <a:xfrm>
              <a:off x="3295926" y="3765891"/>
              <a:ext cx="146909" cy="84326"/>
            </a:xfrm>
            <a:custGeom>
              <a:avLst/>
              <a:gdLst/>
              <a:ahLst/>
              <a:cxnLst/>
              <a:rect l="l" t="t" r="r" b="b"/>
              <a:pathLst>
                <a:path w="11939" h="6853" extrusionOk="0">
                  <a:moveTo>
                    <a:pt x="1" y="1"/>
                  </a:moveTo>
                  <a:lnTo>
                    <a:pt x="8819" y="6853"/>
                  </a:lnTo>
                  <a:lnTo>
                    <a:pt x="11938" y="3427"/>
                  </a:lnTo>
                  <a:lnTo>
                    <a:pt x="1" y="1"/>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24" name="Google Shape;3684;p78"/>
            <p:cNvSpPr/>
            <p:nvPr/>
          </p:nvSpPr>
          <p:spPr>
            <a:xfrm>
              <a:off x="3462117" y="3765891"/>
              <a:ext cx="102082" cy="93432"/>
            </a:xfrm>
            <a:custGeom>
              <a:avLst/>
              <a:gdLst/>
              <a:ahLst/>
              <a:cxnLst/>
              <a:rect l="l" t="t" r="r" b="b"/>
              <a:pathLst>
                <a:path w="8296" h="7593" extrusionOk="0">
                  <a:moveTo>
                    <a:pt x="8296" y="1"/>
                  </a:moveTo>
                  <a:lnTo>
                    <a:pt x="1" y="3427"/>
                  </a:lnTo>
                  <a:lnTo>
                    <a:pt x="2489" y="7592"/>
                  </a:lnTo>
                  <a:lnTo>
                    <a:pt x="8296" y="1"/>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25" name="Google Shape;3685;p78"/>
            <p:cNvSpPr/>
            <p:nvPr/>
          </p:nvSpPr>
          <p:spPr>
            <a:xfrm>
              <a:off x="3238240" y="3327759"/>
              <a:ext cx="390524" cy="322674"/>
            </a:xfrm>
            <a:custGeom>
              <a:avLst/>
              <a:gdLst/>
              <a:ahLst/>
              <a:cxnLst/>
              <a:rect l="l" t="t" r="r" b="b"/>
              <a:pathLst>
                <a:path w="31737" h="26223" extrusionOk="0">
                  <a:moveTo>
                    <a:pt x="25280" y="1"/>
                  </a:moveTo>
                  <a:cubicBezTo>
                    <a:pt x="25096" y="1"/>
                    <a:pt x="24910" y="10"/>
                    <a:pt x="24722" y="29"/>
                  </a:cubicBezTo>
                  <a:lnTo>
                    <a:pt x="4563" y="2085"/>
                  </a:lnTo>
                  <a:cubicBezTo>
                    <a:pt x="1930" y="2356"/>
                    <a:pt x="1" y="4465"/>
                    <a:pt x="235" y="6809"/>
                  </a:cubicBezTo>
                  <a:lnTo>
                    <a:pt x="1840" y="22461"/>
                  </a:lnTo>
                  <a:cubicBezTo>
                    <a:pt x="2058" y="24622"/>
                    <a:pt x="4080" y="26223"/>
                    <a:pt x="6477" y="26223"/>
                  </a:cubicBezTo>
                  <a:cubicBezTo>
                    <a:pt x="6660" y="26223"/>
                    <a:pt x="6846" y="26213"/>
                    <a:pt x="7033" y="26194"/>
                  </a:cubicBezTo>
                  <a:lnTo>
                    <a:pt x="27175" y="24120"/>
                  </a:lnTo>
                  <a:cubicBezTo>
                    <a:pt x="29807" y="23850"/>
                    <a:pt x="31737" y="21740"/>
                    <a:pt x="31502" y="19414"/>
                  </a:cubicBezTo>
                  <a:lnTo>
                    <a:pt x="29898" y="3762"/>
                  </a:lnTo>
                  <a:cubicBezTo>
                    <a:pt x="29697" y="1586"/>
                    <a:pt x="27663" y="1"/>
                    <a:pt x="25280" y="1"/>
                  </a:cubicBezTo>
                  <a:close/>
                </a:path>
              </a:pathLst>
            </a:custGeom>
            <a:solidFill>
              <a:schemeClr val="accent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26" name="Google Shape;3686;p78"/>
            <p:cNvSpPr/>
            <p:nvPr/>
          </p:nvSpPr>
          <p:spPr>
            <a:xfrm>
              <a:off x="3475874" y="3012813"/>
              <a:ext cx="328630" cy="436015"/>
            </a:xfrm>
            <a:custGeom>
              <a:avLst/>
              <a:gdLst/>
              <a:ahLst/>
              <a:cxnLst/>
              <a:rect l="l" t="t" r="r" b="b"/>
              <a:pathLst>
                <a:path w="26707" h="35434" extrusionOk="0">
                  <a:moveTo>
                    <a:pt x="15256" y="1"/>
                  </a:moveTo>
                  <a:lnTo>
                    <a:pt x="11668" y="6150"/>
                  </a:lnTo>
                  <a:lnTo>
                    <a:pt x="16951" y="14066"/>
                  </a:lnTo>
                  <a:cubicBezTo>
                    <a:pt x="16951" y="14066"/>
                    <a:pt x="7484" y="23713"/>
                    <a:pt x="6691" y="23893"/>
                  </a:cubicBezTo>
                  <a:cubicBezTo>
                    <a:pt x="6548" y="23923"/>
                    <a:pt x="6233" y="23935"/>
                    <a:pt x="5812" y="23935"/>
                  </a:cubicBezTo>
                  <a:cubicBezTo>
                    <a:pt x="3942" y="23935"/>
                    <a:pt x="1" y="23695"/>
                    <a:pt x="1" y="23695"/>
                  </a:cubicBezTo>
                  <a:lnTo>
                    <a:pt x="1" y="23695"/>
                  </a:lnTo>
                  <a:lnTo>
                    <a:pt x="6312" y="35434"/>
                  </a:lnTo>
                  <a:cubicBezTo>
                    <a:pt x="6312" y="35434"/>
                    <a:pt x="26418" y="17961"/>
                    <a:pt x="26562" y="15166"/>
                  </a:cubicBezTo>
                  <a:cubicBezTo>
                    <a:pt x="26706" y="12389"/>
                    <a:pt x="15256" y="1"/>
                    <a:pt x="15256" y="1"/>
                  </a:cubicBezTo>
                  <a:close/>
                </a:path>
              </a:pathLst>
            </a:custGeom>
            <a:solidFill>
              <a:srgbClr val="FC870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27" name="Google Shape;3687;p78"/>
            <p:cNvSpPr/>
            <p:nvPr/>
          </p:nvSpPr>
          <p:spPr>
            <a:xfrm>
              <a:off x="3243790" y="2748821"/>
              <a:ext cx="524095" cy="422148"/>
            </a:xfrm>
            <a:custGeom>
              <a:avLst/>
              <a:gdLst/>
              <a:ahLst/>
              <a:cxnLst/>
              <a:rect l="l" t="t" r="r" b="b"/>
              <a:pathLst>
                <a:path w="42592" h="34307" extrusionOk="0">
                  <a:moveTo>
                    <a:pt x="16156" y="1"/>
                  </a:moveTo>
                  <a:cubicBezTo>
                    <a:pt x="15337" y="1"/>
                    <a:pt x="14416" y="130"/>
                    <a:pt x="13380" y="430"/>
                  </a:cubicBezTo>
                  <a:cubicBezTo>
                    <a:pt x="13380" y="430"/>
                    <a:pt x="10477" y="1476"/>
                    <a:pt x="10928" y="4361"/>
                  </a:cubicBezTo>
                  <a:cubicBezTo>
                    <a:pt x="10928" y="4361"/>
                    <a:pt x="9630" y="3416"/>
                    <a:pt x="7872" y="3416"/>
                  </a:cubicBezTo>
                  <a:cubicBezTo>
                    <a:pt x="6453" y="3416"/>
                    <a:pt x="4734" y="4031"/>
                    <a:pt x="3156" y="6254"/>
                  </a:cubicBezTo>
                  <a:cubicBezTo>
                    <a:pt x="3156" y="6254"/>
                    <a:pt x="1515" y="9031"/>
                    <a:pt x="4635" y="10636"/>
                  </a:cubicBezTo>
                  <a:cubicBezTo>
                    <a:pt x="4635" y="10636"/>
                    <a:pt x="0" y="10762"/>
                    <a:pt x="325" y="14909"/>
                  </a:cubicBezTo>
                  <a:cubicBezTo>
                    <a:pt x="325" y="14909"/>
                    <a:pt x="740" y="17181"/>
                    <a:pt x="2507" y="17254"/>
                  </a:cubicBezTo>
                  <a:cubicBezTo>
                    <a:pt x="2507" y="17254"/>
                    <a:pt x="307" y="17650"/>
                    <a:pt x="613" y="20121"/>
                  </a:cubicBezTo>
                  <a:cubicBezTo>
                    <a:pt x="891" y="22477"/>
                    <a:pt x="2392" y="22866"/>
                    <a:pt x="3352" y="22866"/>
                  </a:cubicBezTo>
                  <a:cubicBezTo>
                    <a:pt x="3824" y="22866"/>
                    <a:pt x="4166" y="22771"/>
                    <a:pt x="4166" y="22771"/>
                  </a:cubicBezTo>
                  <a:lnTo>
                    <a:pt x="6582" y="27261"/>
                  </a:lnTo>
                  <a:lnTo>
                    <a:pt x="25516" y="32418"/>
                  </a:lnTo>
                  <a:cubicBezTo>
                    <a:pt x="25516" y="32418"/>
                    <a:pt x="26267" y="34306"/>
                    <a:pt x="28006" y="34306"/>
                  </a:cubicBezTo>
                  <a:cubicBezTo>
                    <a:pt x="28554" y="34306"/>
                    <a:pt x="29200" y="34119"/>
                    <a:pt x="29952" y="33627"/>
                  </a:cubicBezTo>
                  <a:cubicBezTo>
                    <a:pt x="29952" y="33627"/>
                    <a:pt x="30643" y="33845"/>
                    <a:pt x="31471" y="33845"/>
                  </a:cubicBezTo>
                  <a:cubicBezTo>
                    <a:pt x="32650" y="33845"/>
                    <a:pt x="34106" y="33403"/>
                    <a:pt x="34243" y="31264"/>
                  </a:cubicBezTo>
                  <a:cubicBezTo>
                    <a:pt x="34243" y="31264"/>
                    <a:pt x="34883" y="31586"/>
                    <a:pt x="35742" y="31586"/>
                  </a:cubicBezTo>
                  <a:cubicBezTo>
                    <a:pt x="36735" y="31586"/>
                    <a:pt x="38021" y="31156"/>
                    <a:pt x="38950" y="29299"/>
                  </a:cubicBezTo>
                  <a:cubicBezTo>
                    <a:pt x="40680" y="25837"/>
                    <a:pt x="37525" y="25206"/>
                    <a:pt x="37525" y="25206"/>
                  </a:cubicBezTo>
                  <a:lnTo>
                    <a:pt x="37525" y="25206"/>
                  </a:lnTo>
                  <a:cubicBezTo>
                    <a:pt x="37525" y="25206"/>
                    <a:pt x="37628" y="25217"/>
                    <a:pt x="37801" y="25217"/>
                  </a:cubicBezTo>
                  <a:cubicBezTo>
                    <a:pt x="38591" y="25217"/>
                    <a:pt x="40853" y="24975"/>
                    <a:pt x="41636" y="22284"/>
                  </a:cubicBezTo>
                  <a:cubicBezTo>
                    <a:pt x="42592" y="19003"/>
                    <a:pt x="40049" y="18876"/>
                    <a:pt x="38391" y="18804"/>
                  </a:cubicBezTo>
                  <a:cubicBezTo>
                    <a:pt x="38391" y="18804"/>
                    <a:pt x="41853" y="17091"/>
                    <a:pt x="40825" y="14386"/>
                  </a:cubicBezTo>
                  <a:cubicBezTo>
                    <a:pt x="40171" y="12696"/>
                    <a:pt x="38869" y="12379"/>
                    <a:pt x="37985" y="12379"/>
                  </a:cubicBezTo>
                  <a:cubicBezTo>
                    <a:pt x="37455" y="12379"/>
                    <a:pt x="37074" y="12493"/>
                    <a:pt x="37074" y="12493"/>
                  </a:cubicBezTo>
                  <a:cubicBezTo>
                    <a:pt x="37074" y="12493"/>
                    <a:pt x="40031" y="10960"/>
                    <a:pt x="38481" y="8111"/>
                  </a:cubicBezTo>
                  <a:cubicBezTo>
                    <a:pt x="38481" y="8111"/>
                    <a:pt x="37427" y="6526"/>
                    <a:pt x="35327" y="6526"/>
                  </a:cubicBezTo>
                  <a:cubicBezTo>
                    <a:pt x="34559" y="6526"/>
                    <a:pt x="33650" y="6738"/>
                    <a:pt x="32602" y="7318"/>
                  </a:cubicBezTo>
                  <a:cubicBezTo>
                    <a:pt x="32602" y="7318"/>
                    <a:pt x="35073" y="3531"/>
                    <a:pt x="29212" y="2107"/>
                  </a:cubicBezTo>
                  <a:cubicBezTo>
                    <a:pt x="28139" y="1848"/>
                    <a:pt x="27231" y="1736"/>
                    <a:pt x="26463" y="1736"/>
                  </a:cubicBezTo>
                  <a:cubicBezTo>
                    <a:pt x="23166" y="1736"/>
                    <a:pt x="22455" y="3804"/>
                    <a:pt x="22396" y="5208"/>
                  </a:cubicBezTo>
                  <a:cubicBezTo>
                    <a:pt x="22396" y="5208"/>
                    <a:pt x="21347" y="1"/>
                    <a:pt x="16156" y="1"/>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28" name="Google Shape;3688;p78"/>
            <p:cNvSpPr/>
            <p:nvPr/>
          </p:nvSpPr>
          <p:spPr>
            <a:xfrm>
              <a:off x="3352074" y="3228716"/>
              <a:ext cx="140683" cy="143784"/>
            </a:xfrm>
            <a:custGeom>
              <a:avLst/>
              <a:gdLst/>
              <a:ahLst/>
              <a:cxnLst/>
              <a:rect l="l" t="t" r="r" b="b"/>
              <a:pathLst>
                <a:path w="11433" h="11685" extrusionOk="0">
                  <a:moveTo>
                    <a:pt x="4851" y="0"/>
                  </a:moveTo>
                  <a:lnTo>
                    <a:pt x="4851" y="4923"/>
                  </a:lnTo>
                  <a:lnTo>
                    <a:pt x="0" y="7033"/>
                  </a:lnTo>
                  <a:cubicBezTo>
                    <a:pt x="0" y="10765"/>
                    <a:pt x="2092" y="11685"/>
                    <a:pt x="6473" y="11685"/>
                  </a:cubicBezTo>
                  <a:cubicBezTo>
                    <a:pt x="10855" y="11685"/>
                    <a:pt x="11432" y="10964"/>
                    <a:pt x="11432" y="7231"/>
                  </a:cubicBezTo>
                  <a:lnTo>
                    <a:pt x="8096" y="4923"/>
                  </a:lnTo>
                  <a:lnTo>
                    <a:pt x="8096" y="0"/>
                  </a:lnTo>
                  <a:close/>
                </a:path>
              </a:pathLst>
            </a:custGeom>
            <a:solidFill>
              <a:srgbClr val="875F3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29" name="Google Shape;3689;p78"/>
            <p:cNvSpPr/>
            <p:nvPr/>
          </p:nvSpPr>
          <p:spPr>
            <a:xfrm>
              <a:off x="3236911" y="2912958"/>
              <a:ext cx="413153" cy="362801"/>
            </a:xfrm>
            <a:custGeom>
              <a:avLst/>
              <a:gdLst/>
              <a:ahLst/>
              <a:cxnLst/>
              <a:rect l="l" t="t" r="r" b="b"/>
              <a:pathLst>
                <a:path w="33576" h="29484" extrusionOk="0">
                  <a:moveTo>
                    <a:pt x="17204" y="0"/>
                  </a:moveTo>
                  <a:cubicBezTo>
                    <a:pt x="11582" y="0"/>
                    <a:pt x="6252" y="3206"/>
                    <a:pt x="3769" y="8585"/>
                  </a:cubicBezTo>
                  <a:lnTo>
                    <a:pt x="3733" y="8567"/>
                  </a:lnTo>
                  <a:cubicBezTo>
                    <a:pt x="3425" y="8437"/>
                    <a:pt x="3106" y="8375"/>
                    <a:pt x="2792" y="8375"/>
                  </a:cubicBezTo>
                  <a:cubicBezTo>
                    <a:pt x="1799" y="8375"/>
                    <a:pt x="857" y="8987"/>
                    <a:pt x="487" y="9973"/>
                  </a:cubicBezTo>
                  <a:cubicBezTo>
                    <a:pt x="0" y="11272"/>
                    <a:pt x="704" y="12714"/>
                    <a:pt x="2020" y="13147"/>
                  </a:cubicBezTo>
                  <a:cubicBezTo>
                    <a:pt x="2182" y="13201"/>
                    <a:pt x="2345" y="13255"/>
                    <a:pt x="2507" y="13273"/>
                  </a:cubicBezTo>
                  <a:cubicBezTo>
                    <a:pt x="1876" y="19945"/>
                    <a:pt x="5807" y="26202"/>
                    <a:pt x="12082" y="28546"/>
                  </a:cubicBezTo>
                  <a:cubicBezTo>
                    <a:pt x="13772" y="29179"/>
                    <a:pt x="15521" y="29484"/>
                    <a:pt x="17250" y="29484"/>
                  </a:cubicBezTo>
                  <a:cubicBezTo>
                    <a:pt x="21925" y="29484"/>
                    <a:pt x="26459" y="27261"/>
                    <a:pt x="29302" y="23299"/>
                  </a:cubicBezTo>
                  <a:cubicBezTo>
                    <a:pt x="29447" y="23371"/>
                    <a:pt x="29609" y="23461"/>
                    <a:pt x="29753" y="23515"/>
                  </a:cubicBezTo>
                  <a:cubicBezTo>
                    <a:pt x="30061" y="23645"/>
                    <a:pt x="30380" y="23707"/>
                    <a:pt x="30694" y="23707"/>
                  </a:cubicBezTo>
                  <a:cubicBezTo>
                    <a:pt x="31687" y="23707"/>
                    <a:pt x="32629" y="23095"/>
                    <a:pt x="32999" y="22109"/>
                  </a:cubicBezTo>
                  <a:cubicBezTo>
                    <a:pt x="33486" y="20811"/>
                    <a:pt x="32783" y="19368"/>
                    <a:pt x="31466" y="18935"/>
                  </a:cubicBezTo>
                  <a:lnTo>
                    <a:pt x="31430" y="18935"/>
                  </a:lnTo>
                  <a:cubicBezTo>
                    <a:pt x="33576" y="11488"/>
                    <a:pt x="29645" y="3644"/>
                    <a:pt x="22396" y="939"/>
                  </a:cubicBezTo>
                  <a:cubicBezTo>
                    <a:pt x="20687" y="303"/>
                    <a:pt x="18932" y="0"/>
                    <a:pt x="17204" y="0"/>
                  </a:cubicBezTo>
                  <a:close/>
                </a:path>
              </a:pathLst>
            </a:custGeom>
            <a:solidFill>
              <a:schemeClr val="accent2">
                <a:lumMod val="40000"/>
                <a:lumOff val="60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30" name="Google Shape;3690;p78"/>
            <p:cNvSpPr/>
            <p:nvPr/>
          </p:nvSpPr>
          <p:spPr>
            <a:xfrm>
              <a:off x="3306139" y="3304380"/>
              <a:ext cx="230546" cy="167976"/>
            </a:xfrm>
            <a:custGeom>
              <a:avLst/>
              <a:gdLst/>
              <a:ahLst/>
              <a:cxnLst/>
              <a:rect l="l" t="t" r="r" b="b"/>
              <a:pathLst>
                <a:path w="18736" h="13651" extrusionOk="0">
                  <a:moveTo>
                    <a:pt x="13795" y="0"/>
                  </a:moveTo>
                  <a:lnTo>
                    <a:pt x="10549" y="1425"/>
                  </a:lnTo>
                  <a:lnTo>
                    <a:pt x="4274" y="775"/>
                  </a:lnTo>
                  <a:lnTo>
                    <a:pt x="0" y="2543"/>
                  </a:lnTo>
                  <a:lnTo>
                    <a:pt x="9161" y="13650"/>
                  </a:lnTo>
                  <a:lnTo>
                    <a:pt x="13723" y="12839"/>
                  </a:lnTo>
                  <a:lnTo>
                    <a:pt x="18736" y="2633"/>
                  </a:lnTo>
                  <a:lnTo>
                    <a:pt x="13795" y="0"/>
                  </a:lnTo>
                  <a:close/>
                </a:path>
              </a:pathLst>
            </a:custGeom>
            <a:solidFill>
              <a:schemeClr val="accent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31" name="Google Shape;3691;p78"/>
            <p:cNvSpPr/>
            <p:nvPr/>
          </p:nvSpPr>
          <p:spPr>
            <a:xfrm>
              <a:off x="3267969" y="3311701"/>
              <a:ext cx="347038" cy="454239"/>
            </a:xfrm>
            <a:custGeom>
              <a:avLst/>
              <a:gdLst/>
              <a:ahLst/>
              <a:cxnLst/>
              <a:rect l="l" t="t" r="r" b="b"/>
              <a:pathLst>
                <a:path w="28203" h="36915" extrusionOk="0">
                  <a:moveTo>
                    <a:pt x="6781" y="0"/>
                  </a:moveTo>
                  <a:lnTo>
                    <a:pt x="939" y="2092"/>
                  </a:lnTo>
                  <a:lnTo>
                    <a:pt x="2147" y="17581"/>
                  </a:lnTo>
                  <a:lnTo>
                    <a:pt x="1768" y="26453"/>
                  </a:lnTo>
                  <a:cubicBezTo>
                    <a:pt x="1768" y="26453"/>
                    <a:pt x="1461" y="29320"/>
                    <a:pt x="722" y="31556"/>
                  </a:cubicBezTo>
                  <a:cubicBezTo>
                    <a:pt x="1" y="33774"/>
                    <a:pt x="668" y="34820"/>
                    <a:pt x="4924" y="36028"/>
                  </a:cubicBezTo>
                  <a:cubicBezTo>
                    <a:pt x="6686" y="36523"/>
                    <a:pt x="9835" y="36915"/>
                    <a:pt x="13236" y="36915"/>
                  </a:cubicBezTo>
                  <a:cubicBezTo>
                    <a:pt x="18015" y="36915"/>
                    <a:pt x="23290" y="36141"/>
                    <a:pt x="25913" y="33792"/>
                  </a:cubicBezTo>
                  <a:cubicBezTo>
                    <a:pt x="25913" y="33792"/>
                    <a:pt x="28203" y="31953"/>
                    <a:pt x="27319" y="29897"/>
                  </a:cubicBezTo>
                  <a:cubicBezTo>
                    <a:pt x="26436" y="27823"/>
                    <a:pt x="24542" y="17221"/>
                    <a:pt x="24506" y="15976"/>
                  </a:cubicBezTo>
                  <a:cubicBezTo>
                    <a:pt x="24488" y="14714"/>
                    <a:pt x="25246" y="2182"/>
                    <a:pt x="25246" y="2182"/>
                  </a:cubicBezTo>
                  <a:lnTo>
                    <a:pt x="18267" y="487"/>
                  </a:lnTo>
                  <a:cubicBezTo>
                    <a:pt x="18267" y="487"/>
                    <a:pt x="17095" y="4905"/>
                    <a:pt x="11992" y="5049"/>
                  </a:cubicBezTo>
                  <a:cubicBezTo>
                    <a:pt x="11938" y="5051"/>
                    <a:pt x="11885" y="5051"/>
                    <a:pt x="11832" y="5051"/>
                  </a:cubicBezTo>
                  <a:cubicBezTo>
                    <a:pt x="7503" y="5051"/>
                    <a:pt x="6781" y="0"/>
                    <a:pt x="6781" y="0"/>
                  </a:cubicBezTo>
                  <a:close/>
                </a:path>
              </a:pathLst>
            </a:custGeom>
            <a:solidFill>
              <a:srgbClr val="FC870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32" name="Google Shape;3692;p78"/>
            <p:cNvSpPr/>
            <p:nvPr/>
          </p:nvSpPr>
          <p:spPr>
            <a:xfrm>
              <a:off x="3267969" y="3311701"/>
              <a:ext cx="347038" cy="454239"/>
            </a:xfrm>
            <a:custGeom>
              <a:avLst/>
              <a:gdLst/>
              <a:ahLst/>
              <a:cxnLst/>
              <a:rect l="l" t="t" r="r" b="b"/>
              <a:pathLst>
                <a:path w="28203" h="36915" extrusionOk="0">
                  <a:moveTo>
                    <a:pt x="6781" y="0"/>
                  </a:moveTo>
                  <a:lnTo>
                    <a:pt x="939" y="2092"/>
                  </a:lnTo>
                  <a:lnTo>
                    <a:pt x="2147" y="17581"/>
                  </a:lnTo>
                  <a:lnTo>
                    <a:pt x="1768" y="26453"/>
                  </a:lnTo>
                  <a:cubicBezTo>
                    <a:pt x="1768" y="26453"/>
                    <a:pt x="1461" y="29320"/>
                    <a:pt x="722" y="31556"/>
                  </a:cubicBezTo>
                  <a:cubicBezTo>
                    <a:pt x="1" y="33774"/>
                    <a:pt x="668" y="34820"/>
                    <a:pt x="4924" y="36028"/>
                  </a:cubicBezTo>
                  <a:cubicBezTo>
                    <a:pt x="6686" y="36523"/>
                    <a:pt x="9835" y="36915"/>
                    <a:pt x="13236" y="36915"/>
                  </a:cubicBezTo>
                  <a:cubicBezTo>
                    <a:pt x="18015" y="36915"/>
                    <a:pt x="23290" y="36141"/>
                    <a:pt x="25913" y="33792"/>
                  </a:cubicBezTo>
                  <a:cubicBezTo>
                    <a:pt x="25913" y="33792"/>
                    <a:pt x="28203" y="31953"/>
                    <a:pt x="27319" y="29897"/>
                  </a:cubicBezTo>
                  <a:cubicBezTo>
                    <a:pt x="27265" y="29735"/>
                    <a:pt x="27193" y="29537"/>
                    <a:pt x="27121" y="29284"/>
                  </a:cubicBezTo>
                  <a:cubicBezTo>
                    <a:pt x="26724" y="29302"/>
                    <a:pt x="26328" y="29320"/>
                    <a:pt x="25913" y="29320"/>
                  </a:cubicBezTo>
                  <a:cubicBezTo>
                    <a:pt x="15743" y="29320"/>
                    <a:pt x="7664" y="19727"/>
                    <a:pt x="8061" y="9900"/>
                  </a:cubicBezTo>
                  <a:cubicBezTo>
                    <a:pt x="8133" y="7952"/>
                    <a:pt x="8512" y="6041"/>
                    <a:pt x="9179" y="4238"/>
                  </a:cubicBezTo>
                  <a:cubicBezTo>
                    <a:pt x="7196" y="2795"/>
                    <a:pt x="6781" y="0"/>
                    <a:pt x="6781" y="0"/>
                  </a:cubicBezTo>
                  <a:close/>
                </a:path>
              </a:pathLst>
            </a:custGeom>
            <a:solidFill>
              <a:srgbClr val="FC870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33" name="Google Shape;3693;p78"/>
            <p:cNvSpPr/>
            <p:nvPr/>
          </p:nvSpPr>
          <p:spPr>
            <a:xfrm>
              <a:off x="3352074" y="3279967"/>
              <a:ext cx="77226" cy="100298"/>
            </a:xfrm>
            <a:custGeom>
              <a:avLst/>
              <a:gdLst/>
              <a:ahLst/>
              <a:cxnLst/>
              <a:rect l="l" t="t" r="r" b="b"/>
              <a:pathLst>
                <a:path w="6276" h="8151" extrusionOk="0">
                  <a:moveTo>
                    <a:pt x="3282" y="1"/>
                  </a:moveTo>
                  <a:lnTo>
                    <a:pt x="0" y="2741"/>
                  </a:lnTo>
                  <a:lnTo>
                    <a:pt x="1262" y="8151"/>
                  </a:lnTo>
                  <a:lnTo>
                    <a:pt x="6275" y="3463"/>
                  </a:lnTo>
                  <a:lnTo>
                    <a:pt x="3534" y="325"/>
                  </a:lnTo>
                  <a:lnTo>
                    <a:pt x="3282" y="1"/>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34" name="Google Shape;3694;p78"/>
            <p:cNvSpPr/>
            <p:nvPr/>
          </p:nvSpPr>
          <p:spPr>
            <a:xfrm>
              <a:off x="3274405" y="3718849"/>
              <a:ext cx="337059" cy="91402"/>
            </a:xfrm>
            <a:custGeom>
              <a:avLst/>
              <a:gdLst/>
              <a:ahLst/>
              <a:cxnLst/>
              <a:rect l="l" t="t" r="r" b="b"/>
              <a:pathLst>
                <a:path w="27392" h="7428" extrusionOk="0">
                  <a:moveTo>
                    <a:pt x="25101" y="1"/>
                  </a:moveTo>
                  <a:lnTo>
                    <a:pt x="1588" y="866"/>
                  </a:lnTo>
                  <a:lnTo>
                    <a:pt x="1" y="3319"/>
                  </a:lnTo>
                  <a:cubicBezTo>
                    <a:pt x="1" y="3319"/>
                    <a:pt x="5909" y="7427"/>
                    <a:pt x="13985" y="7427"/>
                  </a:cubicBezTo>
                  <a:cubicBezTo>
                    <a:pt x="18062" y="7427"/>
                    <a:pt x="22691" y="6380"/>
                    <a:pt x="27391" y="3229"/>
                  </a:cubicBezTo>
                  <a:lnTo>
                    <a:pt x="25101" y="1"/>
                  </a:lnTo>
                  <a:close/>
                </a:path>
              </a:pathLst>
            </a:custGeom>
            <a:solidFill>
              <a:srgbClr val="FC870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35" name="Google Shape;3695;p78"/>
            <p:cNvSpPr/>
            <p:nvPr/>
          </p:nvSpPr>
          <p:spPr>
            <a:xfrm>
              <a:off x="3276632" y="2858607"/>
              <a:ext cx="386968" cy="308216"/>
            </a:xfrm>
            <a:custGeom>
              <a:avLst/>
              <a:gdLst/>
              <a:ahLst/>
              <a:cxnLst/>
              <a:rect l="l" t="t" r="r" b="b"/>
              <a:pathLst>
                <a:path w="31448" h="25048" extrusionOk="0">
                  <a:moveTo>
                    <a:pt x="8475" y="1"/>
                  </a:moveTo>
                  <a:lnTo>
                    <a:pt x="3048" y="5897"/>
                  </a:lnTo>
                  <a:lnTo>
                    <a:pt x="505" y="12984"/>
                  </a:lnTo>
                  <a:lnTo>
                    <a:pt x="0" y="15021"/>
                  </a:lnTo>
                  <a:lnTo>
                    <a:pt x="1028" y="15292"/>
                  </a:lnTo>
                  <a:lnTo>
                    <a:pt x="3877" y="9071"/>
                  </a:lnTo>
                  <a:cubicBezTo>
                    <a:pt x="3877" y="9071"/>
                    <a:pt x="4113" y="11634"/>
                    <a:pt x="6662" y="11634"/>
                  </a:cubicBezTo>
                  <a:cubicBezTo>
                    <a:pt x="6933" y="11634"/>
                    <a:pt x="7230" y="11605"/>
                    <a:pt x="7556" y="11541"/>
                  </a:cubicBezTo>
                  <a:cubicBezTo>
                    <a:pt x="7556" y="11541"/>
                    <a:pt x="9846" y="10982"/>
                    <a:pt x="10080" y="9197"/>
                  </a:cubicBezTo>
                  <a:cubicBezTo>
                    <a:pt x="10116" y="10081"/>
                    <a:pt x="10441" y="11559"/>
                    <a:pt x="12406" y="11631"/>
                  </a:cubicBezTo>
                  <a:cubicBezTo>
                    <a:pt x="12455" y="11633"/>
                    <a:pt x="12503" y="11634"/>
                    <a:pt x="12550" y="11634"/>
                  </a:cubicBezTo>
                  <a:cubicBezTo>
                    <a:pt x="14267" y="11634"/>
                    <a:pt x="14975" y="10693"/>
                    <a:pt x="15273" y="10027"/>
                  </a:cubicBezTo>
                  <a:lnTo>
                    <a:pt x="15273" y="10027"/>
                  </a:lnTo>
                  <a:cubicBezTo>
                    <a:pt x="15129" y="10838"/>
                    <a:pt x="15273" y="12208"/>
                    <a:pt x="17401" y="13074"/>
                  </a:cubicBezTo>
                  <a:cubicBezTo>
                    <a:pt x="17946" y="13289"/>
                    <a:pt x="18397" y="13379"/>
                    <a:pt x="18773" y="13379"/>
                  </a:cubicBezTo>
                  <a:cubicBezTo>
                    <a:pt x="19406" y="13379"/>
                    <a:pt x="19823" y="13125"/>
                    <a:pt x="20106" y="12785"/>
                  </a:cubicBezTo>
                  <a:lnTo>
                    <a:pt x="20106" y="12785"/>
                  </a:lnTo>
                  <a:cubicBezTo>
                    <a:pt x="20034" y="13561"/>
                    <a:pt x="20268" y="14444"/>
                    <a:pt x="21512" y="14985"/>
                  </a:cubicBezTo>
                  <a:cubicBezTo>
                    <a:pt x="22004" y="15210"/>
                    <a:pt x="22408" y="15292"/>
                    <a:pt x="22733" y="15292"/>
                  </a:cubicBezTo>
                  <a:cubicBezTo>
                    <a:pt x="22825" y="15292"/>
                    <a:pt x="22911" y="15286"/>
                    <a:pt x="22991" y="15274"/>
                  </a:cubicBezTo>
                  <a:lnTo>
                    <a:pt x="22991" y="15274"/>
                  </a:lnTo>
                  <a:cubicBezTo>
                    <a:pt x="22612" y="16103"/>
                    <a:pt x="23352" y="18015"/>
                    <a:pt x="25029" y="18538"/>
                  </a:cubicBezTo>
                  <a:cubicBezTo>
                    <a:pt x="25029" y="18538"/>
                    <a:pt x="25314" y="18607"/>
                    <a:pt x="25724" y="18607"/>
                  </a:cubicBezTo>
                  <a:cubicBezTo>
                    <a:pt x="26493" y="18607"/>
                    <a:pt x="27698" y="18362"/>
                    <a:pt x="28274" y="16951"/>
                  </a:cubicBezTo>
                  <a:lnTo>
                    <a:pt x="28274" y="16951"/>
                  </a:lnTo>
                  <a:cubicBezTo>
                    <a:pt x="28274" y="16952"/>
                    <a:pt x="26850" y="23136"/>
                    <a:pt x="26147" y="24362"/>
                  </a:cubicBezTo>
                  <a:lnTo>
                    <a:pt x="27283" y="25047"/>
                  </a:lnTo>
                  <a:lnTo>
                    <a:pt x="28202" y="23316"/>
                  </a:lnTo>
                  <a:lnTo>
                    <a:pt x="31448" y="16716"/>
                  </a:lnTo>
                  <a:lnTo>
                    <a:pt x="26309" y="5410"/>
                  </a:lnTo>
                  <a:lnTo>
                    <a:pt x="8475" y="1"/>
                  </a:ln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36" name="Google Shape;3696;p78"/>
            <p:cNvSpPr/>
            <p:nvPr/>
          </p:nvSpPr>
          <p:spPr>
            <a:xfrm>
              <a:off x="3136613" y="3319810"/>
              <a:ext cx="184181" cy="312350"/>
            </a:xfrm>
            <a:custGeom>
              <a:avLst/>
              <a:gdLst/>
              <a:ahLst/>
              <a:cxnLst/>
              <a:rect l="l" t="t" r="r" b="b"/>
              <a:pathLst>
                <a:path w="14968" h="25384" extrusionOk="0">
                  <a:moveTo>
                    <a:pt x="12789" y="0"/>
                  </a:moveTo>
                  <a:cubicBezTo>
                    <a:pt x="12159" y="0"/>
                    <a:pt x="11334" y="200"/>
                    <a:pt x="10261" y="766"/>
                  </a:cubicBezTo>
                  <a:cubicBezTo>
                    <a:pt x="6619" y="2695"/>
                    <a:pt x="1" y="21286"/>
                    <a:pt x="2994" y="24027"/>
                  </a:cubicBezTo>
                  <a:cubicBezTo>
                    <a:pt x="3933" y="24898"/>
                    <a:pt x="4976" y="25384"/>
                    <a:pt x="6053" y="25384"/>
                  </a:cubicBezTo>
                  <a:cubicBezTo>
                    <a:pt x="8387" y="25384"/>
                    <a:pt x="10878" y="23097"/>
                    <a:pt x="12804" y="17481"/>
                  </a:cubicBezTo>
                  <a:cubicBezTo>
                    <a:pt x="14967" y="11116"/>
                    <a:pt x="14679" y="1126"/>
                    <a:pt x="14679" y="1126"/>
                  </a:cubicBezTo>
                  <a:cubicBezTo>
                    <a:pt x="14679" y="1126"/>
                    <a:pt x="14286" y="0"/>
                    <a:pt x="12789" y="0"/>
                  </a:cubicBezTo>
                  <a:close/>
                </a:path>
              </a:pathLst>
            </a:custGeom>
            <a:solidFill>
              <a:srgbClr val="FC870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37" name="Google Shape;3697;p78"/>
            <p:cNvSpPr/>
            <p:nvPr/>
          </p:nvSpPr>
          <p:spPr>
            <a:xfrm>
              <a:off x="3162355" y="3319884"/>
              <a:ext cx="158439" cy="312375"/>
            </a:xfrm>
            <a:custGeom>
              <a:avLst/>
              <a:gdLst/>
              <a:ahLst/>
              <a:cxnLst/>
              <a:rect l="l" t="t" r="r" b="b"/>
              <a:pathLst>
                <a:path w="12876" h="25386" extrusionOk="0">
                  <a:moveTo>
                    <a:pt x="10692" y="0"/>
                  </a:moveTo>
                  <a:cubicBezTo>
                    <a:pt x="10298" y="0"/>
                    <a:pt x="9828" y="78"/>
                    <a:pt x="9269" y="273"/>
                  </a:cubicBezTo>
                  <a:cubicBezTo>
                    <a:pt x="9522" y="1607"/>
                    <a:pt x="9630" y="2960"/>
                    <a:pt x="9576" y="4312"/>
                  </a:cubicBezTo>
                  <a:cubicBezTo>
                    <a:pt x="9305" y="11020"/>
                    <a:pt x="5573" y="16447"/>
                    <a:pt x="271" y="19495"/>
                  </a:cubicBezTo>
                  <a:cubicBezTo>
                    <a:pt x="1" y="21659"/>
                    <a:pt x="145" y="23336"/>
                    <a:pt x="902" y="24021"/>
                  </a:cubicBezTo>
                  <a:cubicBezTo>
                    <a:pt x="1841" y="24897"/>
                    <a:pt x="2885" y="25386"/>
                    <a:pt x="3961" y="25386"/>
                  </a:cubicBezTo>
                  <a:cubicBezTo>
                    <a:pt x="6296" y="25386"/>
                    <a:pt x="8787" y="23090"/>
                    <a:pt x="10712" y="17475"/>
                  </a:cubicBezTo>
                  <a:cubicBezTo>
                    <a:pt x="12875" y="11110"/>
                    <a:pt x="12587" y="1120"/>
                    <a:pt x="12587" y="1120"/>
                  </a:cubicBezTo>
                  <a:cubicBezTo>
                    <a:pt x="12587" y="1120"/>
                    <a:pt x="12191" y="0"/>
                    <a:pt x="10692" y="0"/>
                  </a:cubicBezTo>
                  <a:close/>
                </a:path>
              </a:pathLst>
            </a:custGeom>
            <a:solidFill>
              <a:srgbClr val="FC870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38" name="Google Shape;3698;p78"/>
            <p:cNvSpPr/>
            <p:nvPr/>
          </p:nvSpPr>
          <p:spPr>
            <a:xfrm>
              <a:off x="3226698" y="3306816"/>
              <a:ext cx="125609" cy="331201"/>
            </a:xfrm>
            <a:custGeom>
              <a:avLst/>
              <a:gdLst/>
              <a:ahLst/>
              <a:cxnLst/>
              <a:rect l="l" t="t" r="r" b="b"/>
              <a:pathLst>
                <a:path w="10208" h="26916" extrusionOk="0">
                  <a:moveTo>
                    <a:pt x="10207" y="0"/>
                  </a:moveTo>
                  <a:cubicBezTo>
                    <a:pt x="10207" y="0"/>
                    <a:pt x="4004" y="794"/>
                    <a:pt x="4004" y="1046"/>
                  </a:cubicBezTo>
                  <a:cubicBezTo>
                    <a:pt x="4761" y="24704"/>
                    <a:pt x="1" y="26057"/>
                    <a:pt x="3048" y="26652"/>
                  </a:cubicBezTo>
                  <a:cubicBezTo>
                    <a:pt x="4032" y="26848"/>
                    <a:pt x="4733" y="26915"/>
                    <a:pt x="5232" y="26915"/>
                  </a:cubicBezTo>
                  <a:cubicBezTo>
                    <a:pt x="6289" y="26915"/>
                    <a:pt x="6438" y="26616"/>
                    <a:pt x="6438" y="26616"/>
                  </a:cubicBezTo>
                  <a:cubicBezTo>
                    <a:pt x="9756" y="20575"/>
                    <a:pt x="10207" y="1"/>
                    <a:pt x="10207" y="0"/>
                  </a:cubicBezTo>
                  <a:close/>
                </a:path>
              </a:pathLst>
            </a:custGeom>
            <a:solidFill>
              <a:srgbClr val="00206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39" name="Google Shape;3699;p78"/>
            <p:cNvSpPr/>
            <p:nvPr/>
          </p:nvSpPr>
          <p:spPr>
            <a:xfrm>
              <a:off x="3478545" y="3293502"/>
              <a:ext cx="163976" cy="321419"/>
            </a:xfrm>
            <a:custGeom>
              <a:avLst/>
              <a:gdLst/>
              <a:ahLst/>
              <a:cxnLst/>
              <a:rect l="l" t="t" r="r" b="b"/>
              <a:pathLst>
                <a:path w="13326" h="26121" extrusionOk="0">
                  <a:moveTo>
                    <a:pt x="0" y="0"/>
                  </a:moveTo>
                  <a:cubicBezTo>
                    <a:pt x="0" y="1"/>
                    <a:pt x="2976" y="20377"/>
                    <a:pt x="7033" y="25931"/>
                  </a:cubicBezTo>
                  <a:cubicBezTo>
                    <a:pt x="7033" y="25931"/>
                    <a:pt x="7156" y="26121"/>
                    <a:pt x="7777" y="26121"/>
                  </a:cubicBezTo>
                  <a:cubicBezTo>
                    <a:pt x="8270" y="26121"/>
                    <a:pt x="9078" y="26001"/>
                    <a:pt x="10387" y="25570"/>
                  </a:cubicBezTo>
                  <a:cubicBezTo>
                    <a:pt x="13326" y="24578"/>
                    <a:pt x="8457" y="23839"/>
                    <a:pt x="6275" y="271"/>
                  </a:cubicBezTo>
                  <a:cubicBezTo>
                    <a:pt x="6257" y="19"/>
                    <a:pt x="1" y="0"/>
                    <a:pt x="0" y="0"/>
                  </a:cubicBezTo>
                  <a:close/>
                </a:path>
              </a:pathLst>
            </a:custGeom>
            <a:solidFill>
              <a:srgbClr val="00206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40" name="Google Shape;3700;p78"/>
            <p:cNvSpPr/>
            <p:nvPr/>
          </p:nvSpPr>
          <p:spPr>
            <a:xfrm>
              <a:off x="3250225" y="3390576"/>
              <a:ext cx="95204" cy="95733"/>
            </a:xfrm>
            <a:custGeom>
              <a:avLst/>
              <a:gdLst/>
              <a:ahLst/>
              <a:cxnLst/>
              <a:rect l="l" t="t" r="r" b="b"/>
              <a:pathLst>
                <a:path w="7737" h="7780" extrusionOk="0">
                  <a:moveTo>
                    <a:pt x="3742" y="0"/>
                  </a:moveTo>
                  <a:cubicBezTo>
                    <a:pt x="2949" y="0"/>
                    <a:pt x="2155" y="208"/>
                    <a:pt x="1443" y="623"/>
                  </a:cubicBezTo>
                  <a:cubicBezTo>
                    <a:pt x="0" y="1164"/>
                    <a:pt x="217" y="4716"/>
                    <a:pt x="722" y="6249"/>
                  </a:cubicBezTo>
                  <a:cubicBezTo>
                    <a:pt x="1034" y="7207"/>
                    <a:pt x="1938" y="7779"/>
                    <a:pt x="3161" y="7779"/>
                  </a:cubicBezTo>
                  <a:cubicBezTo>
                    <a:pt x="3918" y="7779"/>
                    <a:pt x="4797" y="7560"/>
                    <a:pt x="5734" y="7078"/>
                  </a:cubicBezTo>
                  <a:cubicBezTo>
                    <a:pt x="6925" y="6447"/>
                    <a:pt x="6420" y="6140"/>
                    <a:pt x="5572" y="5978"/>
                  </a:cubicBezTo>
                  <a:cubicBezTo>
                    <a:pt x="6077" y="5870"/>
                    <a:pt x="6528" y="5617"/>
                    <a:pt x="6871" y="5239"/>
                  </a:cubicBezTo>
                  <a:cubicBezTo>
                    <a:pt x="7466" y="4572"/>
                    <a:pt x="6672" y="4211"/>
                    <a:pt x="5698" y="4013"/>
                  </a:cubicBezTo>
                  <a:cubicBezTo>
                    <a:pt x="5987" y="3958"/>
                    <a:pt x="6257" y="3886"/>
                    <a:pt x="6546" y="3796"/>
                  </a:cubicBezTo>
                  <a:cubicBezTo>
                    <a:pt x="7736" y="1939"/>
                    <a:pt x="4797" y="1795"/>
                    <a:pt x="4130" y="1795"/>
                  </a:cubicBezTo>
                  <a:lnTo>
                    <a:pt x="5734" y="1795"/>
                  </a:lnTo>
                  <a:cubicBezTo>
                    <a:pt x="7339" y="1614"/>
                    <a:pt x="6041" y="623"/>
                    <a:pt x="6041" y="623"/>
                  </a:cubicBezTo>
                  <a:cubicBezTo>
                    <a:pt x="5329" y="208"/>
                    <a:pt x="4535" y="0"/>
                    <a:pt x="3742" y="0"/>
                  </a:cubicBezTo>
                  <a:close/>
                </a:path>
              </a:pathLst>
            </a:custGeom>
            <a:solidFill>
              <a:srgbClr val="A07A47"/>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41" name="Google Shape;3701;p78"/>
            <p:cNvSpPr/>
            <p:nvPr/>
          </p:nvSpPr>
          <p:spPr>
            <a:xfrm>
              <a:off x="3429288" y="3283289"/>
              <a:ext cx="77669" cy="102082"/>
            </a:xfrm>
            <a:custGeom>
              <a:avLst/>
              <a:gdLst/>
              <a:ahLst/>
              <a:cxnLst/>
              <a:rect l="l" t="t" r="r" b="b"/>
              <a:pathLst>
                <a:path w="6312" h="8296" extrusionOk="0">
                  <a:moveTo>
                    <a:pt x="3282" y="1"/>
                  </a:moveTo>
                  <a:lnTo>
                    <a:pt x="2993" y="308"/>
                  </a:lnTo>
                  <a:lnTo>
                    <a:pt x="0" y="3193"/>
                  </a:lnTo>
                  <a:lnTo>
                    <a:pt x="4598" y="8296"/>
                  </a:lnTo>
                  <a:lnTo>
                    <a:pt x="6311" y="2994"/>
                  </a:lnTo>
                  <a:lnTo>
                    <a:pt x="3282" y="1"/>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grpSp>
          <p:nvGrpSpPr>
            <p:cNvPr id="342" name="Google Shape;3844;p78"/>
            <p:cNvGrpSpPr/>
            <p:nvPr/>
          </p:nvGrpSpPr>
          <p:grpSpPr>
            <a:xfrm rot="544349">
              <a:off x="3241243" y="2962658"/>
              <a:ext cx="410746" cy="270757"/>
              <a:chOff x="3299177" y="1867368"/>
              <a:chExt cx="849974" cy="560175"/>
            </a:xfrm>
          </p:grpSpPr>
          <p:sp>
            <p:nvSpPr>
              <p:cNvPr id="343" name="Google Shape;3845;p78"/>
              <p:cNvSpPr/>
              <p:nvPr/>
            </p:nvSpPr>
            <p:spPr>
              <a:xfrm>
                <a:off x="4073741" y="2222319"/>
                <a:ext cx="75409" cy="66270"/>
              </a:xfrm>
              <a:custGeom>
                <a:avLst/>
                <a:gdLst/>
                <a:ahLst/>
                <a:cxnLst/>
                <a:rect l="l" t="t" r="r" b="b"/>
                <a:pathLst>
                  <a:path w="1972" h="1733" extrusionOk="0">
                    <a:moveTo>
                      <a:pt x="1492" y="1"/>
                    </a:moveTo>
                    <a:lnTo>
                      <a:pt x="1279" y="54"/>
                    </a:lnTo>
                    <a:cubicBezTo>
                      <a:pt x="1199" y="81"/>
                      <a:pt x="1119" y="108"/>
                      <a:pt x="1039" y="134"/>
                    </a:cubicBezTo>
                    <a:cubicBezTo>
                      <a:pt x="959" y="161"/>
                      <a:pt x="879" y="188"/>
                      <a:pt x="800" y="241"/>
                    </a:cubicBezTo>
                    <a:lnTo>
                      <a:pt x="586" y="401"/>
                    </a:lnTo>
                    <a:lnTo>
                      <a:pt x="373" y="614"/>
                    </a:lnTo>
                    <a:cubicBezTo>
                      <a:pt x="320" y="694"/>
                      <a:pt x="267" y="747"/>
                      <a:pt x="240" y="827"/>
                    </a:cubicBezTo>
                    <a:cubicBezTo>
                      <a:pt x="187" y="907"/>
                      <a:pt x="133" y="987"/>
                      <a:pt x="107" y="1067"/>
                    </a:cubicBezTo>
                    <a:cubicBezTo>
                      <a:pt x="80" y="1147"/>
                      <a:pt x="53" y="1227"/>
                      <a:pt x="53" y="1280"/>
                    </a:cubicBezTo>
                    <a:cubicBezTo>
                      <a:pt x="27" y="1387"/>
                      <a:pt x="0" y="1493"/>
                      <a:pt x="27" y="1626"/>
                    </a:cubicBezTo>
                    <a:lnTo>
                      <a:pt x="27" y="1733"/>
                    </a:lnTo>
                    <a:cubicBezTo>
                      <a:pt x="27" y="1733"/>
                      <a:pt x="53" y="1706"/>
                      <a:pt x="80" y="1600"/>
                    </a:cubicBezTo>
                    <a:cubicBezTo>
                      <a:pt x="133" y="1520"/>
                      <a:pt x="160" y="1413"/>
                      <a:pt x="240" y="1333"/>
                    </a:cubicBezTo>
                    <a:cubicBezTo>
                      <a:pt x="267" y="1280"/>
                      <a:pt x="293" y="1227"/>
                      <a:pt x="347" y="1147"/>
                    </a:cubicBezTo>
                    <a:cubicBezTo>
                      <a:pt x="373" y="1093"/>
                      <a:pt x="427" y="1040"/>
                      <a:pt x="453" y="987"/>
                    </a:cubicBezTo>
                    <a:cubicBezTo>
                      <a:pt x="506" y="934"/>
                      <a:pt x="560" y="854"/>
                      <a:pt x="613" y="800"/>
                    </a:cubicBezTo>
                    <a:lnTo>
                      <a:pt x="800" y="640"/>
                    </a:lnTo>
                    <a:cubicBezTo>
                      <a:pt x="906" y="561"/>
                      <a:pt x="1039" y="454"/>
                      <a:pt x="1173" y="374"/>
                    </a:cubicBezTo>
                    <a:cubicBezTo>
                      <a:pt x="1226" y="347"/>
                      <a:pt x="1306" y="294"/>
                      <a:pt x="1359" y="267"/>
                    </a:cubicBezTo>
                    <a:lnTo>
                      <a:pt x="1546" y="188"/>
                    </a:lnTo>
                    <a:cubicBezTo>
                      <a:pt x="1679" y="134"/>
                      <a:pt x="1759" y="108"/>
                      <a:pt x="1839" y="81"/>
                    </a:cubicBezTo>
                    <a:lnTo>
                      <a:pt x="1972" y="28"/>
                    </a:lnTo>
                    <a:lnTo>
                      <a:pt x="1839" y="1"/>
                    </a:lnTo>
                    <a:close/>
                  </a:path>
                </a:pathLst>
              </a:custGeom>
              <a:solidFill>
                <a:srgbClr val="8F5B4A"/>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44" name="Google Shape;3846;p78"/>
              <p:cNvSpPr/>
              <p:nvPr/>
            </p:nvSpPr>
            <p:spPr>
              <a:xfrm>
                <a:off x="3299177" y="2082095"/>
                <a:ext cx="74415" cy="75448"/>
              </a:xfrm>
              <a:custGeom>
                <a:avLst/>
                <a:gdLst/>
                <a:ahLst/>
                <a:cxnLst/>
                <a:rect l="l" t="t" r="r" b="b"/>
                <a:pathLst>
                  <a:path w="1946" h="1973" extrusionOk="0">
                    <a:moveTo>
                      <a:pt x="1" y="1"/>
                    </a:moveTo>
                    <a:lnTo>
                      <a:pt x="134" y="54"/>
                    </a:lnTo>
                    <a:lnTo>
                      <a:pt x="267" y="107"/>
                    </a:lnTo>
                    <a:cubicBezTo>
                      <a:pt x="321" y="134"/>
                      <a:pt x="374" y="161"/>
                      <a:pt x="427" y="214"/>
                    </a:cubicBezTo>
                    <a:cubicBezTo>
                      <a:pt x="480" y="241"/>
                      <a:pt x="534" y="294"/>
                      <a:pt x="587" y="320"/>
                    </a:cubicBezTo>
                    <a:cubicBezTo>
                      <a:pt x="640" y="374"/>
                      <a:pt x="720" y="400"/>
                      <a:pt x="747" y="454"/>
                    </a:cubicBezTo>
                    <a:cubicBezTo>
                      <a:pt x="827" y="507"/>
                      <a:pt x="880" y="560"/>
                      <a:pt x="933" y="640"/>
                    </a:cubicBezTo>
                    <a:lnTo>
                      <a:pt x="1093" y="827"/>
                    </a:lnTo>
                    <a:cubicBezTo>
                      <a:pt x="1200" y="960"/>
                      <a:pt x="1307" y="1093"/>
                      <a:pt x="1413" y="1226"/>
                    </a:cubicBezTo>
                    <a:cubicBezTo>
                      <a:pt x="1440" y="1306"/>
                      <a:pt x="1493" y="1360"/>
                      <a:pt x="1546" y="1413"/>
                    </a:cubicBezTo>
                    <a:cubicBezTo>
                      <a:pt x="1573" y="1493"/>
                      <a:pt x="1626" y="1546"/>
                      <a:pt x="1653" y="1599"/>
                    </a:cubicBezTo>
                    <a:cubicBezTo>
                      <a:pt x="1759" y="1733"/>
                      <a:pt x="1839" y="1839"/>
                      <a:pt x="1946" y="1972"/>
                    </a:cubicBezTo>
                    <a:cubicBezTo>
                      <a:pt x="1919" y="1813"/>
                      <a:pt x="1893" y="1653"/>
                      <a:pt x="1839" y="1520"/>
                    </a:cubicBezTo>
                    <a:cubicBezTo>
                      <a:pt x="1786" y="1360"/>
                      <a:pt x="1733" y="1226"/>
                      <a:pt x="1653" y="1093"/>
                    </a:cubicBezTo>
                    <a:cubicBezTo>
                      <a:pt x="1600" y="987"/>
                      <a:pt x="1573" y="907"/>
                      <a:pt x="1520" y="853"/>
                    </a:cubicBezTo>
                    <a:lnTo>
                      <a:pt x="1360" y="614"/>
                    </a:lnTo>
                    <a:cubicBezTo>
                      <a:pt x="1280" y="534"/>
                      <a:pt x="1227" y="480"/>
                      <a:pt x="1147" y="400"/>
                    </a:cubicBezTo>
                    <a:cubicBezTo>
                      <a:pt x="1093" y="347"/>
                      <a:pt x="1013" y="267"/>
                      <a:pt x="933" y="241"/>
                    </a:cubicBezTo>
                    <a:cubicBezTo>
                      <a:pt x="854" y="187"/>
                      <a:pt x="774" y="134"/>
                      <a:pt x="694" y="107"/>
                    </a:cubicBezTo>
                    <a:cubicBezTo>
                      <a:pt x="614" y="81"/>
                      <a:pt x="534" y="54"/>
                      <a:pt x="480" y="27"/>
                    </a:cubicBezTo>
                    <a:cubicBezTo>
                      <a:pt x="401" y="1"/>
                      <a:pt x="347" y="1"/>
                      <a:pt x="294" y="1"/>
                    </a:cubicBezTo>
                    <a:close/>
                  </a:path>
                </a:pathLst>
              </a:custGeom>
              <a:solidFill>
                <a:srgbClr val="8F5B4A"/>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45" name="Google Shape;3847;p78"/>
              <p:cNvSpPr/>
              <p:nvPr/>
            </p:nvSpPr>
            <p:spPr>
              <a:xfrm>
                <a:off x="3732733" y="2107169"/>
                <a:ext cx="63211" cy="137358"/>
              </a:xfrm>
              <a:custGeom>
                <a:avLst/>
                <a:gdLst/>
                <a:ahLst/>
                <a:cxnLst/>
                <a:rect l="l" t="t" r="r" b="b"/>
                <a:pathLst>
                  <a:path w="1653" h="3592" extrusionOk="0">
                    <a:moveTo>
                      <a:pt x="373" y="1"/>
                    </a:moveTo>
                    <a:cubicBezTo>
                      <a:pt x="373" y="134"/>
                      <a:pt x="373" y="267"/>
                      <a:pt x="347" y="374"/>
                    </a:cubicBezTo>
                    <a:lnTo>
                      <a:pt x="214" y="773"/>
                    </a:lnTo>
                    <a:cubicBezTo>
                      <a:pt x="187" y="907"/>
                      <a:pt x="134" y="1067"/>
                      <a:pt x="107" y="1200"/>
                    </a:cubicBezTo>
                    <a:lnTo>
                      <a:pt x="80" y="1413"/>
                    </a:lnTo>
                    <a:lnTo>
                      <a:pt x="80" y="1653"/>
                    </a:lnTo>
                    <a:cubicBezTo>
                      <a:pt x="134" y="1733"/>
                      <a:pt x="160" y="1839"/>
                      <a:pt x="187" y="1919"/>
                    </a:cubicBezTo>
                    <a:cubicBezTo>
                      <a:pt x="240" y="1999"/>
                      <a:pt x="294" y="2079"/>
                      <a:pt x="400" y="2159"/>
                    </a:cubicBezTo>
                    <a:cubicBezTo>
                      <a:pt x="427" y="2186"/>
                      <a:pt x="480" y="2212"/>
                      <a:pt x="533" y="2239"/>
                    </a:cubicBezTo>
                    <a:cubicBezTo>
                      <a:pt x="587" y="2239"/>
                      <a:pt x="640" y="2266"/>
                      <a:pt x="693" y="2266"/>
                    </a:cubicBezTo>
                    <a:cubicBezTo>
                      <a:pt x="773" y="2292"/>
                      <a:pt x="853" y="2292"/>
                      <a:pt x="933" y="2292"/>
                    </a:cubicBezTo>
                    <a:lnTo>
                      <a:pt x="1040" y="2319"/>
                    </a:lnTo>
                    <a:lnTo>
                      <a:pt x="1120" y="2346"/>
                    </a:lnTo>
                    <a:lnTo>
                      <a:pt x="1173" y="2399"/>
                    </a:lnTo>
                    <a:cubicBezTo>
                      <a:pt x="1200" y="2399"/>
                      <a:pt x="1226" y="2425"/>
                      <a:pt x="1253" y="2452"/>
                    </a:cubicBezTo>
                    <a:cubicBezTo>
                      <a:pt x="1253" y="2479"/>
                      <a:pt x="1279" y="2479"/>
                      <a:pt x="1279" y="2505"/>
                    </a:cubicBezTo>
                    <a:cubicBezTo>
                      <a:pt x="1306" y="2532"/>
                      <a:pt x="1333" y="2559"/>
                      <a:pt x="1333" y="2612"/>
                    </a:cubicBezTo>
                    <a:cubicBezTo>
                      <a:pt x="1359" y="2665"/>
                      <a:pt x="1386" y="2719"/>
                      <a:pt x="1386" y="2799"/>
                    </a:cubicBezTo>
                    <a:cubicBezTo>
                      <a:pt x="1386" y="2852"/>
                      <a:pt x="1386" y="2932"/>
                      <a:pt x="1359" y="2985"/>
                    </a:cubicBezTo>
                    <a:cubicBezTo>
                      <a:pt x="1359" y="3012"/>
                      <a:pt x="1359" y="3038"/>
                      <a:pt x="1333" y="3065"/>
                    </a:cubicBezTo>
                    <a:lnTo>
                      <a:pt x="1306" y="3118"/>
                    </a:lnTo>
                    <a:lnTo>
                      <a:pt x="1306" y="3145"/>
                    </a:lnTo>
                    <a:lnTo>
                      <a:pt x="1200" y="3225"/>
                    </a:lnTo>
                    <a:cubicBezTo>
                      <a:pt x="1173" y="3252"/>
                      <a:pt x="1173" y="3278"/>
                      <a:pt x="1146" y="3278"/>
                    </a:cubicBezTo>
                    <a:cubicBezTo>
                      <a:pt x="1066" y="3331"/>
                      <a:pt x="1013" y="3358"/>
                      <a:pt x="933" y="3385"/>
                    </a:cubicBezTo>
                    <a:cubicBezTo>
                      <a:pt x="800" y="3438"/>
                      <a:pt x="640" y="3465"/>
                      <a:pt x="480" y="3465"/>
                    </a:cubicBezTo>
                    <a:cubicBezTo>
                      <a:pt x="400" y="3478"/>
                      <a:pt x="320" y="3485"/>
                      <a:pt x="240" y="3485"/>
                    </a:cubicBezTo>
                    <a:cubicBezTo>
                      <a:pt x="160" y="3485"/>
                      <a:pt x="80" y="3478"/>
                      <a:pt x="0" y="3465"/>
                    </a:cubicBezTo>
                    <a:lnTo>
                      <a:pt x="0" y="3465"/>
                    </a:lnTo>
                    <a:cubicBezTo>
                      <a:pt x="80" y="3491"/>
                      <a:pt x="160" y="3518"/>
                      <a:pt x="240" y="3545"/>
                    </a:cubicBezTo>
                    <a:cubicBezTo>
                      <a:pt x="320" y="3545"/>
                      <a:pt x="400" y="3571"/>
                      <a:pt x="480" y="3571"/>
                    </a:cubicBezTo>
                    <a:cubicBezTo>
                      <a:pt x="573" y="3585"/>
                      <a:pt x="660" y="3591"/>
                      <a:pt x="747" y="3591"/>
                    </a:cubicBezTo>
                    <a:cubicBezTo>
                      <a:pt x="833" y="3591"/>
                      <a:pt x="920" y="3585"/>
                      <a:pt x="1013" y="3571"/>
                    </a:cubicBezTo>
                    <a:cubicBezTo>
                      <a:pt x="1093" y="3571"/>
                      <a:pt x="1173" y="3545"/>
                      <a:pt x="1279" y="3491"/>
                    </a:cubicBezTo>
                    <a:cubicBezTo>
                      <a:pt x="1306" y="3465"/>
                      <a:pt x="1359" y="3438"/>
                      <a:pt x="1386" y="3411"/>
                    </a:cubicBezTo>
                    <a:lnTo>
                      <a:pt x="1493" y="3331"/>
                    </a:lnTo>
                    <a:lnTo>
                      <a:pt x="1519" y="3305"/>
                    </a:lnTo>
                    <a:lnTo>
                      <a:pt x="1519" y="3278"/>
                    </a:lnTo>
                    <a:lnTo>
                      <a:pt x="1546" y="3225"/>
                    </a:lnTo>
                    <a:cubicBezTo>
                      <a:pt x="1573" y="3172"/>
                      <a:pt x="1599" y="3145"/>
                      <a:pt x="1626" y="3092"/>
                    </a:cubicBezTo>
                    <a:cubicBezTo>
                      <a:pt x="1652" y="2985"/>
                      <a:pt x="1652" y="2905"/>
                      <a:pt x="1652" y="2799"/>
                    </a:cubicBezTo>
                    <a:cubicBezTo>
                      <a:pt x="1652" y="2692"/>
                      <a:pt x="1626" y="2585"/>
                      <a:pt x="1599" y="2505"/>
                    </a:cubicBezTo>
                    <a:cubicBezTo>
                      <a:pt x="1573" y="2399"/>
                      <a:pt x="1519" y="2319"/>
                      <a:pt x="1439" y="2239"/>
                    </a:cubicBezTo>
                    <a:cubicBezTo>
                      <a:pt x="1413" y="2186"/>
                      <a:pt x="1386" y="2159"/>
                      <a:pt x="1333" y="2132"/>
                    </a:cubicBezTo>
                    <a:lnTo>
                      <a:pt x="1279" y="2106"/>
                    </a:lnTo>
                    <a:lnTo>
                      <a:pt x="1226" y="2106"/>
                    </a:lnTo>
                    <a:lnTo>
                      <a:pt x="1093" y="2052"/>
                    </a:lnTo>
                    <a:lnTo>
                      <a:pt x="960" y="2026"/>
                    </a:lnTo>
                    <a:lnTo>
                      <a:pt x="720" y="1999"/>
                    </a:lnTo>
                    <a:cubicBezTo>
                      <a:pt x="667" y="1999"/>
                      <a:pt x="640" y="1999"/>
                      <a:pt x="613" y="1973"/>
                    </a:cubicBezTo>
                    <a:cubicBezTo>
                      <a:pt x="587" y="1973"/>
                      <a:pt x="560" y="1973"/>
                      <a:pt x="560" y="1946"/>
                    </a:cubicBezTo>
                    <a:cubicBezTo>
                      <a:pt x="507" y="1919"/>
                      <a:pt x="480" y="1866"/>
                      <a:pt x="427" y="1813"/>
                    </a:cubicBezTo>
                    <a:lnTo>
                      <a:pt x="347" y="1626"/>
                    </a:lnTo>
                    <a:lnTo>
                      <a:pt x="320" y="1440"/>
                    </a:lnTo>
                    <a:lnTo>
                      <a:pt x="320" y="1226"/>
                    </a:lnTo>
                    <a:cubicBezTo>
                      <a:pt x="320" y="1093"/>
                      <a:pt x="347" y="960"/>
                      <a:pt x="347" y="827"/>
                    </a:cubicBezTo>
                    <a:cubicBezTo>
                      <a:pt x="373" y="694"/>
                      <a:pt x="400" y="560"/>
                      <a:pt x="400" y="427"/>
                    </a:cubicBezTo>
                    <a:lnTo>
                      <a:pt x="400" y="214"/>
                    </a:lnTo>
                    <a:cubicBezTo>
                      <a:pt x="400" y="134"/>
                      <a:pt x="373" y="54"/>
                      <a:pt x="373" y="1"/>
                    </a:cubicBezTo>
                    <a:close/>
                  </a:path>
                </a:pathLst>
              </a:custGeom>
              <a:solidFill>
                <a:srgbClr val="8F5B4A"/>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46" name="Google Shape;3848;p78"/>
              <p:cNvSpPr/>
              <p:nvPr/>
            </p:nvSpPr>
            <p:spPr>
              <a:xfrm>
                <a:off x="3906953" y="2122388"/>
                <a:ext cx="48947" cy="47073"/>
              </a:xfrm>
              <a:custGeom>
                <a:avLst/>
                <a:gdLst/>
                <a:ahLst/>
                <a:cxnLst/>
                <a:rect l="l" t="t" r="r" b="b"/>
                <a:pathLst>
                  <a:path w="1280" h="1231" extrusionOk="0">
                    <a:moveTo>
                      <a:pt x="636" y="0"/>
                    </a:moveTo>
                    <a:cubicBezTo>
                      <a:pt x="620" y="0"/>
                      <a:pt x="603" y="1"/>
                      <a:pt x="587" y="2"/>
                    </a:cubicBezTo>
                    <a:cubicBezTo>
                      <a:pt x="241" y="56"/>
                      <a:pt x="1" y="349"/>
                      <a:pt x="28" y="695"/>
                    </a:cubicBezTo>
                    <a:cubicBezTo>
                      <a:pt x="78" y="999"/>
                      <a:pt x="345" y="1230"/>
                      <a:pt x="668" y="1230"/>
                    </a:cubicBezTo>
                    <a:cubicBezTo>
                      <a:pt x="685" y="1230"/>
                      <a:pt x="703" y="1229"/>
                      <a:pt x="720" y="1228"/>
                    </a:cubicBezTo>
                    <a:cubicBezTo>
                      <a:pt x="1040" y="1201"/>
                      <a:pt x="1280" y="882"/>
                      <a:pt x="1253" y="562"/>
                    </a:cubicBezTo>
                    <a:cubicBezTo>
                      <a:pt x="1228" y="233"/>
                      <a:pt x="939" y="0"/>
                      <a:pt x="636" y="0"/>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47" name="Google Shape;3849;p78"/>
              <p:cNvSpPr/>
              <p:nvPr/>
            </p:nvSpPr>
            <p:spPr>
              <a:xfrm>
                <a:off x="3535072" y="2281427"/>
                <a:ext cx="279228" cy="146115"/>
              </a:xfrm>
              <a:custGeom>
                <a:avLst/>
                <a:gdLst/>
                <a:ahLst/>
                <a:cxnLst/>
                <a:rect l="l" t="t" r="r" b="b"/>
                <a:pathLst>
                  <a:path w="7302" h="3821" extrusionOk="0">
                    <a:moveTo>
                      <a:pt x="533" y="0"/>
                    </a:moveTo>
                    <a:cubicBezTo>
                      <a:pt x="0" y="1972"/>
                      <a:pt x="1999" y="3118"/>
                      <a:pt x="3464" y="3624"/>
                    </a:cubicBezTo>
                    <a:cubicBezTo>
                      <a:pt x="3925" y="3756"/>
                      <a:pt x="4393" y="3821"/>
                      <a:pt x="4857" y="3821"/>
                    </a:cubicBezTo>
                    <a:cubicBezTo>
                      <a:pt x="5706" y="3821"/>
                      <a:pt x="6543" y="3602"/>
                      <a:pt x="7301" y="3171"/>
                    </a:cubicBezTo>
                    <a:cubicBezTo>
                      <a:pt x="7115" y="2691"/>
                      <a:pt x="6821" y="2265"/>
                      <a:pt x="6475" y="1892"/>
                    </a:cubicBezTo>
                    <a:cubicBezTo>
                      <a:pt x="6075" y="1865"/>
                      <a:pt x="5676" y="1839"/>
                      <a:pt x="5249" y="1812"/>
                    </a:cubicBezTo>
                    <a:cubicBezTo>
                      <a:pt x="4557" y="1732"/>
                      <a:pt x="3837" y="1705"/>
                      <a:pt x="3144" y="1599"/>
                    </a:cubicBezTo>
                    <a:cubicBezTo>
                      <a:pt x="2452" y="1466"/>
                      <a:pt x="1759" y="1306"/>
                      <a:pt x="1066" y="1093"/>
                    </a:cubicBezTo>
                    <a:cubicBezTo>
                      <a:pt x="933" y="773"/>
                      <a:pt x="853" y="426"/>
                      <a:pt x="773" y="80"/>
                    </a:cubicBezTo>
                    <a:lnTo>
                      <a:pt x="533" y="0"/>
                    </a:lnTo>
                    <a:close/>
                  </a:path>
                </a:pathLst>
              </a:custGeom>
              <a:solidFill>
                <a:srgbClr val="D1798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48" name="Google Shape;3850;p78"/>
              <p:cNvSpPr/>
              <p:nvPr/>
            </p:nvSpPr>
            <p:spPr>
              <a:xfrm>
                <a:off x="3782674" y="2325212"/>
                <a:ext cx="92732" cy="77512"/>
              </a:xfrm>
              <a:custGeom>
                <a:avLst/>
                <a:gdLst/>
                <a:ahLst/>
                <a:cxnLst/>
                <a:rect l="l" t="t" r="r" b="b"/>
                <a:pathLst>
                  <a:path w="2425" h="2027" extrusionOk="0">
                    <a:moveTo>
                      <a:pt x="1919" y="1"/>
                    </a:moveTo>
                    <a:cubicBezTo>
                      <a:pt x="1865" y="134"/>
                      <a:pt x="1785" y="267"/>
                      <a:pt x="1705" y="374"/>
                    </a:cubicBezTo>
                    <a:cubicBezTo>
                      <a:pt x="1469" y="753"/>
                      <a:pt x="1358" y="774"/>
                      <a:pt x="981" y="774"/>
                    </a:cubicBezTo>
                    <a:cubicBezTo>
                      <a:pt x="934" y="774"/>
                      <a:pt x="882" y="774"/>
                      <a:pt x="826" y="774"/>
                    </a:cubicBezTo>
                    <a:cubicBezTo>
                      <a:pt x="560" y="774"/>
                      <a:pt x="267" y="774"/>
                      <a:pt x="0" y="747"/>
                    </a:cubicBezTo>
                    <a:lnTo>
                      <a:pt x="0" y="747"/>
                    </a:lnTo>
                    <a:cubicBezTo>
                      <a:pt x="346" y="1120"/>
                      <a:pt x="640" y="1546"/>
                      <a:pt x="826" y="2026"/>
                    </a:cubicBezTo>
                    <a:cubicBezTo>
                      <a:pt x="1599" y="1600"/>
                      <a:pt x="2185" y="880"/>
                      <a:pt x="2425" y="28"/>
                    </a:cubicBezTo>
                    <a:lnTo>
                      <a:pt x="1919" y="1"/>
                    </a:lnTo>
                    <a:close/>
                  </a:path>
                </a:pathLst>
              </a:custGeom>
              <a:solidFill>
                <a:srgbClr val="B0525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49" name="Google Shape;3851;p78"/>
              <p:cNvSpPr/>
              <p:nvPr/>
            </p:nvSpPr>
            <p:spPr>
              <a:xfrm>
                <a:off x="3564593" y="2284487"/>
                <a:ext cx="291465" cy="70323"/>
              </a:xfrm>
              <a:custGeom>
                <a:avLst/>
                <a:gdLst/>
                <a:ahLst/>
                <a:cxnLst/>
                <a:rect l="l" t="t" r="r" b="b"/>
                <a:pathLst>
                  <a:path w="7622" h="1839" extrusionOk="0">
                    <a:moveTo>
                      <a:pt x="1" y="0"/>
                    </a:moveTo>
                    <a:lnTo>
                      <a:pt x="1" y="0"/>
                    </a:lnTo>
                    <a:cubicBezTo>
                      <a:pt x="54" y="346"/>
                      <a:pt x="161" y="693"/>
                      <a:pt x="294" y="1013"/>
                    </a:cubicBezTo>
                    <a:cubicBezTo>
                      <a:pt x="987" y="1226"/>
                      <a:pt x="1680" y="1386"/>
                      <a:pt x="2372" y="1519"/>
                    </a:cubicBezTo>
                    <a:cubicBezTo>
                      <a:pt x="3039" y="1625"/>
                      <a:pt x="3785" y="1652"/>
                      <a:pt x="4477" y="1732"/>
                    </a:cubicBezTo>
                    <a:cubicBezTo>
                      <a:pt x="5170" y="1785"/>
                      <a:pt x="5836" y="1839"/>
                      <a:pt x="6529" y="1839"/>
                    </a:cubicBezTo>
                    <a:cubicBezTo>
                      <a:pt x="6585" y="1839"/>
                      <a:pt x="6637" y="1839"/>
                      <a:pt x="6684" y="1839"/>
                    </a:cubicBezTo>
                    <a:cubicBezTo>
                      <a:pt x="7061" y="1839"/>
                      <a:pt x="7172" y="1818"/>
                      <a:pt x="7408" y="1439"/>
                    </a:cubicBezTo>
                    <a:cubicBezTo>
                      <a:pt x="7488" y="1306"/>
                      <a:pt x="7568" y="1199"/>
                      <a:pt x="7622" y="1066"/>
                    </a:cubicBezTo>
                    <a:cubicBezTo>
                      <a:pt x="6476" y="1013"/>
                      <a:pt x="5277" y="1013"/>
                      <a:pt x="3865" y="853"/>
                    </a:cubicBezTo>
                    <a:cubicBezTo>
                      <a:pt x="2559" y="720"/>
                      <a:pt x="1253" y="426"/>
                      <a:pt x="1" y="0"/>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50" name="Google Shape;3852;p78"/>
              <p:cNvSpPr/>
              <p:nvPr/>
            </p:nvSpPr>
            <p:spPr>
              <a:xfrm>
                <a:off x="3513658" y="1867368"/>
                <a:ext cx="72388" cy="36060"/>
              </a:xfrm>
              <a:custGeom>
                <a:avLst/>
                <a:gdLst/>
                <a:ahLst/>
                <a:cxnLst/>
                <a:rect l="l" t="t" r="r" b="b"/>
                <a:pathLst>
                  <a:path w="1893" h="943" extrusionOk="0">
                    <a:moveTo>
                      <a:pt x="1467" y="0"/>
                    </a:moveTo>
                    <a:cubicBezTo>
                      <a:pt x="844" y="0"/>
                      <a:pt x="351" y="418"/>
                      <a:pt x="1" y="943"/>
                    </a:cubicBezTo>
                    <a:lnTo>
                      <a:pt x="1892" y="63"/>
                    </a:lnTo>
                    <a:cubicBezTo>
                      <a:pt x="1744" y="20"/>
                      <a:pt x="1602" y="0"/>
                      <a:pt x="1467" y="0"/>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51" name="Google Shape;3853;p78"/>
              <p:cNvSpPr/>
              <p:nvPr/>
            </p:nvSpPr>
            <p:spPr>
              <a:xfrm>
                <a:off x="3917163" y="1892185"/>
                <a:ext cx="57092" cy="64243"/>
              </a:xfrm>
              <a:custGeom>
                <a:avLst/>
                <a:gdLst/>
                <a:ahLst/>
                <a:cxnLst/>
                <a:rect l="l" t="t" r="r" b="b"/>
                <a:pathLst>
                  <a:path w="1493" h="1680" extrusionOk="0">
                    <a:moveTo>
                      <a:pt x="0" y="0"/>
                    </a:moveTo>
                    <a:lnTo>
                      <a:pt x="1493" y="1679"/>
                    </a:lnTo>
                    <a:cubicBezTo>
                      <a:pt x="1359" y="906"/>
                      <a:pt x="853" y="134"/>
                      <a:pt x="0" y="0"/>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52" name="Google Shape;3854;p78"/>
              <p:cNvSpPr/>
              <p:nvPr/>
            </p:nvSpPr>
            <p:spPr>
              <a:xfrm>
                <a:off x="3542622" y="2077145"/>
                <a:ext cx="48947" cy="47073"/>
              </a:xfrm>
              <a:custGeom>
                <a:avLst/>
                <a:gdLst/>
                <a:ahLst/>
                <a:cxnLst/>
                <a:rect l="l" t="t" r="r" b="b"/>
                <a:pathLst>
                  <a:path w="1280" h="1231" extrusionOk="0">
                    <a:moveTo>
                      <a:pt x="636" y="0"/>
                    </a:moveTo>
                    <a:cubicBezTo>
                      <a:pt x="620" y="0"/>
                      <a:pt x="603" y="1"/>
                      <a:pt x="587" y="2"/>
                    </a:cubicBezTo>
                    <a:cubicBezTo>
                      <a:pt x="241" y="56"/>
                      <a:pt x="1" y="349"/>
                      <a:pt x="28" y="695"/>
                    </a:cubicBezTo>
                    <a:cubicBezTo>
                      <a:pt x="78" y="999"/>
                      <a:pt x="345" y="1230"/>
                      <a:pt x="668" y="1230"/>
                    </a:cubicBezTo>
                    <a:cubicBezTo>
                      <a:pt x="685" y="1230"/>
                      <a:pt x="703" y="1229"/>
                      <a:pt x="720" y="1228"/>
                    </a:cubicBezTo>
                    <a:cubicBezTo>
                      <a:pt x="1040" y="1201"/>
                      <a:pt x="1280" y="882"/>
                      <a:pt x="1253" y="562"/>
                    </a:cubicBezTo>
                    <a:cubicBezTo>
                      <a:pt x="1228" y="233"/>
                      <a:pt x="939" y="0"/>
                      <a:pt x="636" y="0"/>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grpSp>
      </p:grpSp>
      <p:grpSp>
        <p:nvGrpSpPr>
          <p:cNvPr id="259" name="Group 258"/>
          <p:cNvGrpSpPr/>
          <p:nvPr/>
        </p:nvGrpSpPr>
        <p:grpSpPr>
          <a:xfrm>
            <a:off x="651532" y="2799376"/>
            <a:ext cx="1316806" cy="1320072"/>
            <a:chOff x="5093048" y="2606377"/>
            <a:chExt cx="990054" cy="990054"/>
          </a:xfrm>
        </p:grpSpPr>
        <p:grpSp>
          <p:nvGrpSpPr>
            <p:cNvPr id="260" name="Google Shape;2563;p62"/>
            <p:cNvGrpSpPr/>
            <p:nvPr/>
          </p:nvGrpSpPr>
          <p:grpSpPr>
            <a:xfrm>
              <a:off x="5093048" y="2606377"/>
              <a:ext cx="990054" cy="990054"/>
              <a:chOff x="1632175" y="1428591"/>
              <a:chExt cx="1171800" cy="1171800"/>
            </a:xfrm>
          </p:grpSpPr>
          <p:sp>
            <p:nvSpPr>
              <p:cNvPr id="262" name="Google Shape;2564;p62"/>
              <p:cNvSpPr/>
              <p:nvPr/>
            </p:nvSpPr>
            <p:spPr>
              <a:xfrm rot="2700000">
                <a:off x="1803781" y="1600197"/>
                <a:ext cx="828588" cy="828588"/>
              </a:xfrm>
              <a:prstGeom prst="roundRect">
                <a:avLst>
                  <a:gd name="adj" fmla="val 8047"/>
                </a:avLst>
              </a:pr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63" name="Google Shape;2565;p62"/>
              <p:cNvSpPr/>
              <p:nvPr/>
            </p:nvSpPr>
            <p:spPr>
              <a:xfrm rot="2700000">
                <a:off x="1834965" y="1631381"/>
                <a:ext cx="766221" cy="766221"/>
              </a:xfrm>
              <a:prstGeom prst="roundRect">
                <a:avLst>
                  <a:gd name="adj" fmla="val 8047"/>
                </a:avLst>
              </a:prstGeom>
              <a:solidFill>
                <a:schemeClr val="lt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grpSp>
        <p:sp>
          <p:nvSpPr>
            <p:cNvPr id="261" name="Rectangle 260"/>
            <p:cNvSpPr/>
            <p:nvPr/>
          </p:nvSpPr>
          <p:spPr>
            <a:xfrm>
              <a:off x="5395554" y="2847402"/>
              <a:ext cx="337707" cy="496290"/>
            </a:xfrm>
            <a:prstGeom prst="rect">
              <a:avLst/>
            </a:prstGeom>
          </p:spPr>
          <p:txBody>
            <a:bodyPr wrap="none">
              <a:spAutoFit/>
            </a:bodyPr>
            <a:lstStyle/>
            <a:p>
              <a:pPr fontAlgn="auto">
                <a:spcBef>
                  <a:spcPts val="0"/>
                </a:spcBef>
                <a:spcAft>
                  <a:spcPts val="0"/>
                </a:spcAft>
                <a:buClr>
                  <a:srgbClr val="000000"/>
                </a:buClr>
              </a:pPr>
              <a:r>
                <a:rPr lang="en" sz="3700" kern="0" dirty="0">
                  <a:solidFill>
                    <a:srgbClr val="000000"/>
                  </a:solidFill>
                  <a:latin typeface="Arial"/>
                  <a:cs typeface="Arial"/>
                  <a:sym typeface="Arial"/>
                </a:rPr>
                <a:t>3</a:t>
              </a:r>
              <a:endParaRPr lang="en-US" sz="7200" kern="0" dirty="0">
                <a:solidFill>
                  <a:srgbClr val="000000"/>
                </a:solidFill>
                <a:latin typeface="Arial"/>
                <a:cs typeface="Arial"/>
                <a:sym typeface="Arial"/>
              </a:endParaRPr>
            </a:p>
          </p:txBody>
        </p:sp>
      </p:grpSp>
    </p:spTree>
    <p:extLst>
      <p:ext uri="{BB962C8B-B14F-4D97-AF65-F5344CB8AC3E}">
        <p14:creationId xmlns:p14="http://schemas.microsoft.com/office/powerpoint/2010/main" val="3568534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745"/>
                                        </p:tgtEl>
                                        <p:attrNameLst>
                                          <p:attrName>style.visibility</p:attrName>
                                        </p:attrNameLst>
                                      </p:cBhvr>
                                      <p:to>
                                        <p:strVal val="visible"/>
                                      </p:to>
                                    </p:set>
                                    <p:anim calcmode="lin" valueType="num">
                                      <p:cBhvr>
                                        <p:cTn id="7" dur="1000" fill="hold"/>
                                        <p:tgtEl>
                                          <p:spTgt spid="745"/>
                                        </p:tgtEl>
                                        <p:attrNameLst>
                                          <p:attrName>ppt_w</p:attrName>
                                        </p:attrNameLst>
                                      </p:cBhvr>
                                      <p:tavLst>
                                        <p:tav tm="0">
                                          <p:val>
                                            <p:strVal val="#ppt_w*0.70"/>
                                          </p:val>
                                        </p:tav>
                                        <p:tav tm="100000">
                                          <p:val>
                                            <p:strVal val="#ppt_w"/>
                                          </p:val>
                                        </p:tav>
                                      </p:tavLst>
                                    </p:anim>
                                    <p:anim calcmode="lin" valueType="num">
                                      <p:cBhvr>
                                        <p:cTn id="8" dur="1000" fill="hold"/>
                                        <p:tgtEl>
                                          <p:spTgt spid="745"/>
                                        </p:tgtEl>
                                        <p:attrNameLst>
                                          <p:attrName>ppt_h</p:attrName>
                                        </p:attrNameLst>
                                      </p:cBhvr>
                                      <p:tavLst>
                                        <p:tav tm="0">
                                          <p:val>
                                            <p:strVal val="#ppt_h"/>
                                          </p:val>
                                        </p:tav>
                                        <p:tav tm="100000">
                                          <p:val>
                                            <p:strVal val="#ppt_h"/>
                                          </p:val>
                                        </p:tav>
                                      </p:tavLst>
                                    </p:anim>
                                    <p:animEffect transition="in" filter="fade">
                                      <p:cBhvr>
                                        <p:cTn id="9" dur="1000"/>
                                        <p:tgtEl>
                                          <p:spTgt spid="745"/>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743"/>
                                        </p:tgtEl>
                                        <p:attrNameLst>
                                          <p:attrName>style.visibility</p:attrName>
                                        </p:attrNameLst>
                                      </p:cBhvr>
                                      <p:to>
                                        <p:strVal val="visible"/>
                                      </p:to>
                                    </p:set>
                                    <p:animEffect transition="in" filter="fade">
                                      <p:cBhvr>
                                        <p:cTn id="12" dur="500"/>
                                        <p:tgtEl>
                                          <p:spTgt spid="74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745"/>
                    </p:tgtEl>
                  </p:cond>
                </p:stCondLst>
                <p:endSync evt="end" delay="0">
                  <p:rtn val="all"/>
                </p:endSync>
                <p:childTnLst>
                  <p:par>
                    <p:cTn id="14" fill="hold">
                      <p:stCondLst>
                        <p:cond delay="0"/>
                      </p:stCondLst>
                      <p:childTnLst>
                        <p:par>
                          <p:cTn id="15" fill="hold">
                            <p:stCondLst>
                              <p:cond delay="0"/>
                            </p:stCondLst>
                            <p:childTnLst>
                              <p:par>
                                <p:cTn id="16" presetID="1" presetClass="emph" presetSubtype="2" fill="hold" nodeType="withEffect">
                                  <p:stCondLst>
                                    <p:cond delay="0"/>
                                  </p:stCondLst>
                                  <p:childTnLst>
                                    <p:animClr clrSpc="rgb" dir="cw">
                                      <p:cBhvr>
                                        <p:cTn id="17" dur="250" fill="hold"/>
                                        <p:tgtEl>
                                          <p:spTgt spid="745"/>
                                        </p:tgtEl>
                                        <p:attrNameLst>
                                          <p:attrName>fillcolor</p:attrName>
                                        </p:attrNameLst>
                                      </p:cBhvr>
                                      <p:to>
                                        <a:srgbClr val="FFF2CC"/>
                                      </p:to>
                                    </p:animClr>
                                    <p:set>
                                      <p:cBhvr>
                                        <p:cTn id="18" dur="250" fill="hold"/>
                                        <p:tgtEl>
                                          <p:spTgt spid="745"/>
                                        </p:tgtEl>
                                        <p:attrNameLst>
                                          <p:attrName>fill.type</p:attrName>
                                        </p:attrNameLst>
                                      </p:cBhvr>
                                      <p:to>
                                        <p:strVal val="solid"/>
                                      </p:to>
                                    </p:set>
                                    <p:set>
                                      <p:cBhvr>
                                        <p:cTn id="19" dur="250" fill="hold"/>
                                        <p:tgtEl>
                                          <p:spTgt spid="745"/>
                                        </p:tgtEl>
                                        <p:attrNameLst>
                                          <p:attrName>fill.on</p:attrName>
                                        </p:attrNameLst>
                                      </p:cBhvr>
                                      <p:to>
                                        <p:strVal val="true"/>
                                      </p:to>
                                    </p:set>
                                  </p:childTnLst>
                                  <p:subTnLst>
                                    <p:audio>
                                      <p:cMediaNode>
                                        <p:cTn display="0" masterRel="sameClick">
                                          <p:stCondLst>
                                            <p:cond evt="begin" delay="0">
                                              <p:tn val="16"/>
                                            </p:cond>
                                          </p:stCondLst>
                                          <p:endCondLst>
                                            <p:cond evt="onStopAudio" delay="0">
                                              <p:tgtEl>
                                                <p:sldTgt/>
                                              </p:tgtEl>
                                            </p:cond>
                                          </p:endCondLst>
                                        </p:cTn>
                                        <p:tgtEl>
                                          <p:sndTgt r:embed="rId3" name="click.wav"/>
                                        </p:tgtEl>
                                      </p:cMediaNode>
                                    </p:audio>
                                  </p:subTnLst>
                                </p:cTn>
                              </p:par>
                              <p:par>
                                <p:cTn id="20" presetID="1" presetClass="emph" presetSubtype="2" fill="hold" nodeType="withEffect">
                                  <p:stCondLst>
                                    <p:cond delay="1000"/>
                                  </p:stCondLst>
                                  <p:childTnLst>
                                    <p:animClr clrSpc="rgb" dir="cw">
                                      <p:cBhvr>
                                        <p:cTn id="21" dur="250" fill="hold"/>
                                        <p:tgtEl>
                                          <p:spTgt spid="745"/>
                                        </p:tgtEl>
                                        <p:attrNameLst>
                                          <p:attrName>fillcolor</p:attrName>
                                        </p:attrNameLst>
                                      </p:cBhvr>
                                      <p:to>
                                        <a:srgbClr val="FF9966"/>
                                      </p:to>
                                    </p:animClr>
                                    <p:set>
                                      <p:cBhvr>
                                        <p:cTn id="22" dur="250" fill="hold"/>
                                        <p:tgtEl>
                                          <p:spTgt spid="745"/>
                                        </p:tgtEl>
                                        <p:attrNameLst>
                                          <p:attrName>fill.type</p:attrName>
                                        </p:attrNameLst>
                                      </p:cBhvr>
                                      <p:to>
                                        <p:strVal val="solid"/>
                                      </p:to>
                                    </p:set>
                                    <p:set>
                                      <p:cBhvr>
                                        <p:cTn id="23" dur="250" fill="hold"/>
                                        <p:tgtEl>
                                          <p:spTgt spid="745"/>
                                        </p:tgtEl>
                                        <p:attrNameLst>
                                          <p:attrName>fill.on</p:attrName>
                                        </p:attrNameLst>
                                      </p:cBhvr>
                                      <p:to>
                                        <p:strVal val="true"/>
                                      </p:to>
                                    </p:set>
                                  </p:childTnLst>
                                </p:cTn>
                              </p:par>
                            </p:childTnLst>
                          </p:cTn>
                        </p:par>
                      </p:childTnLst>
                    </p:cTn>
                  </p:par>
                </p:childTnLst>
              </p:cTn>
              <p:nextCondLst>
                <p:cond evt="onClick" delay="0">
                  <p:tgtEl>
                    <p:spTgt spid="745"/>
                  </p:tgtEl>
                </p:cond>
              </p:nextCondLst>
            </p:seq>
          </p:childTnLst>
        </p:cTn>
      </p:par>
    </p:tnLst>
    <p:bldLst>
      <p:bldP spid="743" grpId="0"/>
      <p:bldP spid="74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553"/>
        <p:cNvGrpSpPr/>
        <p:nvPr/>
      </p:nvGrpSpPr>
      <p:grpSpPr>
        <a:xfrm>
          <a:off x="0" y="0"/>
          <a:ext cx="0" cy="0"/>
          <a:chOff x="0" y="0"/>
          <a:chExt cx="0" cy="0"/>
        </a:xfrm>
      </p:grpSpPr>
      <p:sp>
        <p:nvSpPr>
          <p:cNvPr id="2555" name="Google Shape;2555;p62"/>
          <p:cNvSpPr/>
          <p:nvPr/>
        </p:nvSpPr>
        <p:spPr>
          <a:xfrm>
            <a:off x="-73598" y="2023534"/>
            <a:ext cx="14393318" cy="3059428"/>
          </a:xfrm>
          <a:custGeom>
            <a:avLst/>
            <a:gdLst/>
            <a:ahLst/>
            <a:cxnLst/>
            <a:rect l="l" t="t" r="r" b="b"/>
            <a:pathLst>
              <a:path w="285751" h="54341" extrusionOk="0">
                <a:moveTo>
                  <a:pt x="1" y="1"/>
                </a:moveTo>
                <a:lnTo>
                  <a:pt x="1" y="10145"/>
                </a:lnTo>
                <a:lnTo>
                  <a:pt x="167855" y="10145"/>
                </a:lnTo>
                <a:lnTo>
                  <a:pt x="167855" y="22111"/>
                </a:lnTo>
                <a:lnTo>
                  <a:pt x="112824" y="22111"/>
                </a:lnTo>
                <a:cubicBezTo>
                  <a:pt x="110014" y="22111"/>
                  <a:pt x="107752" y="24361"/>
                  <a:pt x="107752" y="27159"/>
                </a:cubicBezTo>
                <a:lnTo>
                  <a:pt x="107752" y="49269"/>
                </a:lnTo>
                <a:cubicBezTo>
                  <a:pt x="107752" y="52067"/>
                  <a:pt x="110014" y="54341"/>
                  <a:pt x="112824" y="54341"/>
                </a:cubicBezTo>
                <a:lnTo>
                  <a:pt x="285751" y="54341"/>
                </a:lnTo>
                <a:lnTo>
                  <a:pt x="285751" y="44197"/>
                </a:lnTo>
                <a:lnTo>
                  <a:pt x="117884" y="44197"/>
                </a:lnTo>
                <a:lnTo>
                  <a:pt x="117884" y="32231"/>
                </a:lnTo>
                <a:lnTo>
                  <a:pt x="172927" y="32231"/>
                </a:lnTo>
                <a:cubicBezTo>
                  <a:pt x="175713" y="32231"/>
                  <a:pt x="177999" y="29969"/>
                  <a:pt x="177999" y="27159"/>
                </a:cubicBezTo>
                <a:lnTo>
                  <a:pt x="177999" y="5073"/>
                </a:lnTo>
                <a:cubicBezTo>
                  <a:pt x="177999" y="2275"/>
                  <a:pt x="175713" y="1"/>
                  <a:pt x="172927" y="1"/>
                </a:cubicBezTo>
                <a:close/>
              </a:path>
            </a:pathLst>
          </a:custGeom>
          <a:solidFill>
            <a:schemeClr val="accent5"/>
          </a:solidFill>
          <a:ln w="19050" cap="flat" cmpd="sng">
            <a:solidFill>
              <a:srgbClr val="FFFFFF"/>
            </a:solidFill>
            <a:prstDash val="solid"/>
            <a:round/>
            <a:headEnd type="none" w="sm" len="sm"/>
            <a:tailEnd type="none" w="sm" len="sm"/>
          </a:ln>
        </p:spPr>
        <p:txBody>
          <a:bodyPr spcFirstLastPara="1" wrap="square" lIns="121705" tIns="121705" rIns="121705" bIns="12170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556" name="Google Shape;2556;p62"/>
          <p:cNvSpPr/>
          <p:nvPr/>
        </p:nvSpPr>
        <p:spPr>
          <a:xfrm>
            <a:off x="-147883" y="2275999"/>
            <a:ext cx="14494667" cy="2551569"/>
          </a:xfrm>
          <a:custGeom>
            <a:avLst/>
            <a:gdLst/>
            <a:ahLst/>
            <a:cxnLst/>
            <a:rect l="l" t="t" r="r" b="b"/>
            <a:pathLst>
              <a:path w="376809" h="56769" extrusionOk="0">
                <a:moveTo>
                  <a:pt x="0" y="0"/>
                </a:moveTo>
                <a:lnTo>
                  <a:pt x="227838" y="0"/>
                </a:lnTo>
                <a:lnTo>
                  <a:pt x="227838" y="28575"/>
                </a:lnTo>
                <a:lnTo>
                  <a:pt x="150114" y="28575"/>
                </a:lnTo>
                <a:lnTo>
                  <a:pt x="149733" y="56388"/>
                </a:lnTo>
                <a:lnTo>
                  <a:pt x="376809" y="56769"/>
                </a:lnTo>
              </a:path>
            </a:pathLst>
          </a:custGeom>
          <a:noFill/>
          <a:ln w="19050" cap="flat" cmpd="sng">
            <a:solidFill>
              <a:srgbClr val="FFFFFF"/>
            </a:solidFill>
            <a:prstDash val="solid"/>
            <a:round/>
            <a:headEnd type="none" w="med" len="med"/>
            <a:tailEnd type="none" w="med" len="med"/>
          </a:ln>
        </p:spPr>
        <p:txBody>
          <a:bodyPr/>
          <a:lstStyle/>
          <a:p>
            <a:endParaRPr lang="en-US"/>
          </a:p>
        </p:txBody>
      </p:sp>
      <p:grpSp>
        <p:nvGrpSpPr>
          <p:cNvPr id="3" name="Group 2"/>
          <p:cNvGrpSpPr/>
          <p:nvPr/>
        </p:nvGrpSpPr>
        <p:grpSpPr>
          <a:xfrm>
            <a:off x="5681301" y="2917357"/>
            <a:ext cx="1316806" cy="1320072"/>
            <a:chOff x="5093048" y="2606377"/>
            <a:chExt cx="990054" cy="990054"/>
          </a:xfrm>
        </p:grpSpPr>
        <p:grpSp>
          <p:nvGrpSpPr>
            <p:cNvPr id="2563" name="Google Shape;2563;p62"/>
            <p:cNvGrpSpPr/>
            <p:nvPr/>
          </p:nvGrpSpPr>
          <p:grpSpPr>
            <a:xfrm>
              <a:off x="5093048" y="2606377"/>
              <a:ext cx="990054" cy="990054"/>
              <a:chOff x="1632175" y="1428591"/>
              <a:chExt cx="1171800" cy="1171800"/>
            </a:xfrm>
          </p:grpSpPr>
          <p:sp>
            <p:nvSpPr>
              <p:cNvPr id="2564" name="Google Shape;2564;p62"/>
              <p:cNvSpPr/>
              <p:nvPr/>
            </p:nvSpPr>
            <p:spPr>
              <a:xfrm rot="2700000">
                <a:off x="1803781" y="1600197"/>
                <a:ext cx="828588" cy="828588"/>
              </a:xfrm>
              <a:prstGeom prst="roundRect">
                <a:avLst>
                  <a:gd name="adj" fmla="val 8047"/>
                </a:avLst>
              </a:pr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565" name="Google Shape;2565;p62"/>
              <p:cNvSpPr/>
              <p:nvPr/>
            </p:nvSpPr>
            <p:spPr>
              <a:xfrm rot="2700000">
                <a:off x="1834965" y="1631381"/>
                <a:ext cx="766221" cy="766221"/>
              </a:xfrm>
              <a:prstGeom prst="roundRect">
                <a:avLst>
                  <a:gd name="adj" fmla="val 8047"/>
                </a:avLst>
              </a:prstGeom>
              <a:solidFill>
                <a:schemeClr val="lt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grpSp>
        <p:sp>
          <p:nvSpPr>
            <p:cNvPr id="61" name="Rectangle 60"/>
            <p:cNvSpPr/>
            <p:nvPr/>
          </p:nvSpPr>
          <p:spPr>
            <a:xfrm>
              <a:off x="5395554" y="2847402"/>
              <a:ext cx="337707" cy="496290"/>
            </a:xfrm>
            <a:prstGeom prst="rect">
              <a:avLst/>
            </a:prstGeom>
          </p:spPr>
          <p:txBody>
            <a:bodyPr wrap="none">
              <a:spAutoFit/>
            </a:bodyPr>
            <a:lstStyle/>
            <a:p>
              <a:pPr fontAlgn="auto">
                <a:spcBef>
                  <a:spcPts val="0"/>
                </a:spcBef>
                <a:spcAft>
                  <a:spcPts val="0"/>
                </a:spcAft>
                <a:buClr>
                  <a:srgbClr val="000000"/>
                </a:buClr>
              </a:pPr>
              <a:r>
                <a:rPr lang="en" sz="3700" kern="0" dirty="0">
                  <a:solidFill>
                    <a:srgbClr val="000000"/>
                  </a:solidFill>
                  <a:latin typeface="Arial"/>
                  <a:cs typeface="Arial"/>
                  <a:sym typeface="Arial"/>
                </a:rPr>
                <a:t>3</a:t>
              </a:r>
              <a:endParaRPr lang="en-US" sz="7200" kern="0" dirty="0">
                <a:solidFill>
                  <a:srgbClr val="000000"/>
                </a:solidFill>
                <a:latin typeface="Arial"/>
                <a:cs typeface="Arial"/>
                <a:sym typeface="Arial"/>
              </a:endParaRPr>
            </a:p>
          </p:txBody>
        </p:sp>
      </p:grpSp>
      <p:grpSp>
        <p:nvGrpSpPr>
          <p:cNvPr id="4" name="Group 3"/>
          <p:cNvGrpSpPr/>
          <p:nvPr/>
        </p:nvGrpSpPr>
        <p:grpSpPr>
          <a:xfrm>
            <a:off x="7419370" y="4338253"/>
            <a:ext cx="931123" cy="933432"/>
            <a:chOff x="7272763" y="2737505"/>
            <a:chExt cx="700074" cy="700074"/>
          </a:xfrm>
        </p:grpSpPr>
        <p:grpSp>
          <p:nvGrpSpPr>
            <p:cNvPr id="2566" name="Google Shape;2566;p62"/>
            <p:cNvGrpSpPr/>
            <p:nvPr/>
          </p:nvGrpSpPr>
          <p:grpSpPr>
            <a:xfrm>
              <a:off x="7272763" y="2737505"/>
              <a:ext cx="700074" cy="700074"/>
              <a:chOff x="1803781" y="1600197"/>
              <a:chExt cx="828588" cy="828588"/>
            </a:xfrm>
          </p:grpSpPr>
          <p:sp>
            <p:nvSpPr>
              <p:cNvPr id="2567" name="Google Shape;2567;p62"/>
              <p:cNvSpPr/>
              <p:nvPr/>
            </p:nvSpPr>
            <p:spPr>
              <a:xfrm rot="2700000">
                <a:off x="1803781" y="1600197"/>
                <a:ext cx="828588" cy="828588"/>
              </a:xfrm>
              <a:prstGeom prst="roundRect">
                <a:avLst>
                  <a:gd name="adj" fmla="val 8047"/>
                </a:avLst>
              </a:pr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568" name="Google Shape;2568;p62"/>
              <p:cNvSpPr/>
              <p:nvPr/>
            </p:nvSpPr>
            <p:spPr>
              <a:xfrm rot="2700000">
                <a:off x="1834965" y="1631381"/>
                <a:ext cx="766221" cy="766221"/>
              </a:xfrm>
              <a:prstGeom prst="roundRect">
                <a:avLst>
                  <a:gd name="adj" fmla="val 8047"/>
                </a:avLst>
              </a:prstGeom>
              <a:solidFill>
                <a:schemeClr val="dk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grpSp>
        <p:sp>
          <p:nvSpPr>
            <p:cNvPr id="62" name="Rectangle 61"/>
            <p:cNvSpPr/>
            <p:nvPr/>
          </p:nvSpPr>
          <p:spPr>
            <a:xfrm>
              <a:off x="7430279" y="2814965"/>
              <a:ext cx="337707" cy="496290"/>
            </a:xfrm>
            <a:prstGeom prst="rect">
              <a:avLst/>
            </a:prstGeom>
          </p:spPr>
          <p:txBody>
            <a:bodyPr wrap="none">
              <a:spAutoFit/>
            </a:bodyPr>
            <a:lstStyle/>
            <a:p>
              <a:pPr fontAlgn="auto">
                <a:spcBef>
                  <a:spcPts val="0"/>
                </a:spcBef>
                <a:spcAft>
                  <a:spcPts val="0"/>
                </a:spcAft>
                <a:buClr>
                  <a:srgbClr val="000000"/>
                </a:buClr>
              </a:pPr>
              <a:r>
                <a:rPr lang="en" sz="3700" kern="0" dirty="0">
                  <a:solidFill>
                    <a:srgbClr val="000000"/>
                  </a:solidFill>
                  <a:latin typeface="Arial"/>
                  <a:cs typeface="Arial"/>
                  <a:sym typeface="Arial"/>
                </a:rPr>
                <a:t>4</a:t>
              </a:r>
              <a:endParaRPr lang="en-US" sz="7200" kern="0" dirty="0">
                <a:solidFill>
                  <a:srgbClr val="000000"/>
                </a:solidFill>
                <a:latin typeface="Arial"/>
                <a:cs typeface="Arial"/>
                <a:sym typeface="Arial"/>
              </a:endParaRPr>
            </a:p>
          </p:txBody>
        </p:sp>
      </p:grpSp>
      <p:grpSp>
        <p:nvGrpSpPr>
          <p:cNvPr id="65" name="Group 64"/>
          <p:cNvGrpSpPr/>
          <p:nvPr/>
        </p:nvGrpSpPr>
        <p:grpSpPr>
          <a:xfrm>
            <a:off x="10343311" y="4322255"/>
            <a:ext cx="931123" cy="933432"/>
            <a:chOff x="7272763" y="2737505"/>
            <a:chExt cx="700074" cy="700074"/>
          </a:xfrm>
        </p:grpSpPr>
        <p:grpSp>
          <p:nvGrpSpPr>
            <p:cNvPr id="66" name="Google Shape;2566;p62"/>
            <p:cNvGrpSpPr/>
            <p:nvPr/>
          </p:nvGrpSpPr>
          <p:grpSpPr>
            <a:xfrm>
              <a:off x="7272763" y="2737505"/>
              <a:ext cx="700074" cy="700074"/>
              <a:chOff x="1803781" y="1600197"/>
              <a:chExt cx="828588" cy="828588"/>
            </a:xfrm>
          </p:grpSpPr>
          <p:sp>
            <p:nvSpPr>
              <p:cNvPr id="68" name="Google Shape;2567;p62"/>
              <p:cNvSpPr/>
              <p:nvPr/>
            </p:nvSpPr>
            <p:spPr>
              <a:xfrm rot="2700000">
                <a:off x="1803781" y="1600197"/>
                <a:ext cx="828588" cy="828588"/>
              </a:xfrm>
              <a:prstGeom prst="roundRect">
                <a:avLst>
                  <a:gd name="adj" fmla="val 8047"/>
                </a:avLst>
              </a:pr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69" name="Google Shape;2568;p62"/>
              <p:cNvSpPr/>
              <p:nvPr/>
            </p:nvSpPr>
            <p:spPr>
              <a:xfrm rot="2700000">
                <a:off x="1834965" y="1631381"/>
                <a:ext cx="766221" cy="766221"/>
              </a:xfrm>
              <a:prstGeom prst="roundRect">
                <a:avLst>
                  <a:gd name="adj" fmla="val 8047"/>
                </a:avLst>
              </a:prstGeom>
              <a:solidFill>
                <a:srgbClr val="FFC00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grpSp>
        <p:sp>
          <p:nvSpPr>
            <p:cNvPr id="67" name="Rectangle 66"/>
            <p:cNvSpPr/>
            <p:nvPr/>
          </p:nvSpPr>
          <p:spPr>
            <a:xfrm>
              <a:off x="7430279" y="2814965"/>
              <a:ext cx="337707" cy="496290"/>
            </a:xfrm>
            <a:prstGeom prst="rect">
              <a:avLst/>
            </a:prstGeom>
          </p:spPr>
          <p:txBody>
            <a:bodyPr wrap="none">
              <a:spAutoFit/>
            </a:bodyPr>
            <a:lstStyle/>
            <a:p>
              <a:pPr fontAlgn="auto">
                <a:spcBef>
                  <a:spcPts val="0"/>
                </a:spcBef>
                <a:spcAft>
                  <a:spcPts val="0"/>
                </a:spcAft>
                <a:buClr>
                  <a:srgbClr val="000000"/>
                </a:buClr>
              </a:pPr>
              <a:r>
                <a:rPr lang="en" sz="3700" kern="0" dirty="0">
                  <a:solidFill>
                    <a:srgbClr val="000000"/>
                  </a:solidFill>
                  <a:latin typeface="Arial"/>
                  <a:cs typeface="Arial"/>
                  <a:sym typeface="Arial"/>
                </a:rPr>
                <a:t>5</a:t>
              </a:r>
              <a:endParaRPr lang="en-US" sz="7200" kern="0" dirty="0">
                <a:solidFill>
                  <a:srgbClr val="000000"/>
                </a:solidFill>
                <a:latin typeface="Arial"/>
                <a:cs typeface="Arial"/>
                <a:sym typeface="Arial"/>
              </a:endParaRPr>
            </a:p>
          </p:txBody>
        </p:sp>
      </p:grpSp>
      <p:grpSp>
        <p:nvGrpSpPr>
          <p:cNvPr id="100" name="Group 99"/>
          <p:cNvGrpSpPr/>
          <p:nvPr/>
        </p:nvGrpSpPr>
        <p:grpSpPr>
          <a:xfrm flipH="1">
            <a:off x="6972693" y="3127893"/>
            <a:ext cx="1298304" cy="696360"/>
            <a:chOff x="-1080918" y="1319293"/>
            <a:chExt cx="976143" cy="522270"/>
          </a:xfrm>
        </p:grpSpPr>
        <p:grpSp>
          <p:nvGrpSpPr>
            <p:cNvPr id="101" name="Google Shape;2582;p62"/>
            <p:cNvGrpSpPr/>
            <p:nvPr/>
          </p:nvGrpSpPr>
          <p:grpSpPr>
            <a:xfrm>
              <a:off x="-1080918" y="1319293"/>
              <a:ext cx="976143" cy="522270"/>
              <a:chOff x="404850" y="2182975"/>
              <a:chExt cx="2230850" cy="1111475"/>
            </a:xfrm>
          </p:grpSpPr>
          <p:sp>
            <p:nvSpPr>
              <p:cNvPr id="103" name="Google Shape;2583;p62"/>
              <p:cNvSpPr/>
              <p:nvPr/>
            </p:nvSpPr>
            <p:spPr>
              <a:xfrm>
                <a:off x="433900" y="2658925"/>
                <a:ext cx="69650" cy="69650"/>
              </a:xfrm>
              <a:custGeom>
                <a:avLst/>
                <a:gdLst/>
                <a:ahLst/>
                <a:cxnLst/>
                <a:rect l="l" t="t" r="r" b="b"/>
                <a:pathLst>
                  <a:path w="2786" h="2786" extrusionOk="0">
                    <a:moveTo>
                      <a:pt x="1401" y="0"/>
                    </a:moveTo>
                    <a:cubicBezTo>
                      <a:pt x="621" y="0"/>
                      <a:pt x="0" y="621"/>
                      <a:pt x="0" y="1385"/>
                    </a:cubicBezTo>
                    <a:cubicBezTo>
                      <a:pt x="0" y="2165"/>
                      <a:pt x="621" y="2786"/>
                      <a:pt x="1401" y="2786"/>
                    </a:cubicBezTo>
                    <a:cubicBezTo>
                      <a:pt x="2165" y="2786"/>
                      <a:pt x="2786" y="2165"/>
                      <a:pt x="2786" y="1385"/>
                    </a:cubicBezTo>
                    <a:cubicBezTo>
                      <a:pt x="2786" y="621"/>
                      <a:pt x="2165" y="0"/>
                      <a:pt x="1401" y="0"/>
                    </a:cubicBezTo>
                    <a:close/>
                  </a:path>
                </a:pathLst>
              </a:custGeom>
              <a:solidFill>
                <a:srgbClr val="E1556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04" name="Google Shape;2584;p62"/>
              <p:cNvSpPr/>
              <p:nvPr/>
            </p:nvSpPr>
            <p:spPr>
              <a:xfrm>
                <a:off x="709675" y="2182975"/>
                <a:ext cx="70050" cy="69675"/>
              </a:xfrm>
              <a:custGeom>
                <a:avLst/>
                <a:gdLst/>
                <a:ahLst/>
                <a:cxnLst/>
                <a:rect l="l" t="t" r="r" b="b"/>
                <a:pathLst>
                  <a:path w="2802" h="2787" extrusionOk="0">
                    <a:moveTo>
                      <a:pt x="1401" y="1"/>
                    </a:moveTo>
                    <a:cubicBezTo>
                      <a:pt x="637" y="1"/>
                      <a:pt x="0" y="622"/>
                      <a:pt x="0" y="1386"/>
                    </a:cubicBezTo>
                    <a:cubicBezTo>
                      <a:pt x="0" y="2166"/>
                      <a:pt x="637" y="2787"/>
                      <a:pt x="1401" y="2787"/>
                    </a:cubicBezTo>
                    <a:cubicBezTo>
                      <a:pt x="2181" y="2787"/>
                      <a:pt x="2802" y="2166"/>
                      <a:pt x="2802" y="1386"/>
                    </a:cubicBezTo>
                    <a:cubicBezTo>
                      <a:pt x="2802" y="622"/>
                      <a:pt x="2181" y="1"/>
                      <a:pt x="1401" y="1"/>
                    </a:cubicBezTo>
                    <a:close/>
                  </a:path>
                </a:pathLst>
              </a:custGeom>
              <a:solidFill>
                <a:srgbClr val="E1556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05" name="Google Shape;2585;p62"/>
              <p:cNvSpPr/>
              <p:nvPr/>
            </p:nvSpPr>
            <p:spPr>
              <a:xfrm>
                <a:off x="480450" y="2217600"/>
                <a:ext cx="1753325" cy="854800"/>
              </a:xfrm>
              <a:custGeom>
                <a:avLst/>
                <a:gdLst/>
                <a:ahLst/>
                <a:cxnLst/>
                <a:rect l="l" t="t" r="r" b="b"/>
                <a:pathLst>
                  <a:path w="70133" h="34192" extrusionOk="0">
                    <a:moveTo>
                      <a:pt x="7148" y="1"/>
                    </a:moveTo>
                    <a:cubicBezTo>
                      <a:pt x="3200" y="1"/>
                      <a:pt x="1" y="3200"/>
                      <a:pt x="1" y="7148"/>
                    </a:cubicBezTo>
                    <a:lnTo>
                      <a:pt x="1" y="27044"/>
                    </a:lnTo>
                    <a:cubicBezTo>
                      <a:pt x="1" y="30992"/>
                      <a:pt x="3200" y="34191"/>
                      <a:pt x="7148" y="34191"/>
                    </a:cubicBezTo>
                    <a:lnTo>
                      <a:pt x="62986" y="34191"/>
                    </a:lnTo>
                    <a:cubicBezTo>
                      <a:pt x="66934" y="34191"/>
                      <a:pt x="70133" y="30992"/>
                      <a:pt x="70133" y="30658"/>
                    </a:cubicBezTo>
                    <a:lnTo>
                      <a:pt x="70133" y="10761"/>
                    </a:lnTo>
                    <a:cubicBezTo>
                      <a:pt x="70133" y="3200"/>
                      <a:pt x="66934" y="1"/>
                      <a:pt x="62986" y="1"/>
                    </a:cubicBezTo>
                    <a:close/>
                  </a:path>
                </a:pathLst>
              </a:custGeom>
              <a:solidFill>
                <a:srgbClr val="F08B0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06" name="Google Shape;2586;p62"/>
              <p:cNvSpPr/>
              <p:nvPr/>
            </p:nvSpPr>
            <p:spPr>
              <a:xfrm>
                <a:off x="480450" y="2218000"/>
                <a:ext cx="2102325" cy="854400"/>
              </a:xfrm>
              <a:custGeom>
                <a:avLst/>
                <a:gdLst/>
                <a:ahLst/>
                <a:cxnLst/>
                <a:rect l="l" t="t" r="r" b="b"/>
                <a:pathLst>
                  <a:path w="84093" h="34176" extrusionOk="0">
                    <a:moveTo>
                      <a:pt x="7148" y="1"/>
                    </a:moveTo>
                    <a:cubicBezTo>
                      <a:pt x="3200" y="1"/>
                      <a:pt x="1" y="3184"/>
                      <a:pt x="1" y="7132"/>
                    </a:cubicBezTo>
                    <a:lnTo>
                      <a:pt x="1" y="27028"/>
                    </a:lnTo>
                    <a:cubicBezTo>
                      <a:pt x="1" y="30976"/>
                      <a:pt x="3200" y="34175"/>
                      <a:pt x="7148" y="34175"/>
                    </a:cubicBezTo>
                    <a:lnTo>
                      <a:pt x="79254" y="34175"/>
                    </a:lnTo>
                    <a:cubicBezTo>
                      <a:pt x="81928" y="34175"/>
                      <a:pt x="84093" y="32011"/>
                      <a:pt x="84093" y="29337"/>
                    </a:cubicBezTo>
                    <a:lnTo>
                      <a:pt x="84093" y="21776"/>
                    </a:lnTo>
                    <a:cubicBezTo>
                      <a:pt x="84093" y="19102"/>
                      <a:pt x="81928" y="16937"/>
                      <a:pt x="79254" y="16937"/>
                    </a:cubicBezTo>
                    <a:lnTo>
                      <a:pt x="70133" y="16937"/>
                    </a:lnTo>
                    <a:lnTo>
                      <a:pt x="70133" y="7132"/>
                    </a:lnTo>
                    <a:cubicBezTo>
                      <a:pt x="70133" y="3184"/>
                      <a:pt x="66934" y="1"/>
                      <a:pt x="62986" y="1"/>
                    </a:cubicBezTo>
                    <a:close/>
                  </a:path>
                </a:pathLst>
              </a:custGeom>
              <a:solidFill>
                <a:srgbClr val="F0B01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07" name="Google Shape;2587;p62"/>
              <p:cNvSpPr/>
              <p:nvPr/>
            </p:nvSpPr>
            <p:spPr>
              <a:xfrm>
                <a:off x="404850" y="2860275"/>
                <a:ext cx="296075" cy="212125"/>
              </a:xfrm>
              <a:custGeom>
                <a:avLst/>
                <a:gdLst/>
                <a:ahLst/>
                <a:cxnLst/>
                <a:rect l="l" t="t" r="r" b="b"/>
                <a:pathLst>
                  <a:path w="11843" h="8485" extrusionOk="0">
                    <a:moveTo>
                      <a:pt x="4234" y="0"/>
                    </a:moveTo>
                    <a:cubicBezTo>
                      <a:pt x="1895" y="0"/>
                      <a:pt x="0" y="1895"/>
                      <a:pt x="0" y="4234"/>
                    </a:cubicBezTo>
                    <a:cubicBezTo>
                      <a:pt x="0" y="6574"/>
                      <a:pt x="1895" y="8484"/>
                      <a:pt x="4234" y="8484"/>
                    </a:cubicBezTo>
                    <a:lnTo>
                      <a:pt x="7593" y="8484"/>
                    </a:lnTo>
                    <a:cubicBezTo>
                      <a:pt x="9933" y="8484"/>
                      <a:pt x="11843" y="6574"/>
                      <a:pt x="11843" y="4234"/>
                    </a:cubicBezTo>
                    <a:cubicBezTo>
                      <a:pt x="11843" y="1895"/>
                      <a:pt x="9933" y="0"/>
                      <a:pt x="7593" y="0"/>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08" name="Google Shape;2588;p62"/>
              <p:cNvSpPr/>
              <p:nvPr/>
            </p:nvSpPr>
            <p:spPr>
              <a:xfrm>
                <a:off x="2356725" y="2860275"/>
                <a:ext cx="278975" cy="212125"/>
              </a:xfrm>
              <a:custGeom>
                <a:avLst/>
                <a:gdLst/>
                <a:ahLst/>
                <a:cxnLst/>
                <a:rect l="l" t="t" r="r" b="b"/>
                <a:pathLst>
                  <a:path w="11159" h="8485" extrusionOk="0">
                    <a:moveTo>
                      <a:pt x="4235" y="0"/>
                    </a:moveTo>
                    <a:cubicBezTo>
                      <a:pt x="1895" y="0"/>
                      <a:pt x="0" y="1895"/>
                      <a:pt x="0" y="4234"/>
                    </a:cubicBezTo>
                    <a:cubicBezTo>
                      <a:pt x="0" y="6574"/>
                      <a:pt x="1895" y="8484"/>
                      <a:pt x="4235" y="8484"/>
                    </a:cubicBezTo>
                    <a:lnTo>
                      <a:pt x="6925" y="8484"/>
                    </a:lnTo>
                    <a:cubicBezTo>
                      <a:pt x="9264" y="8484"/>
                      <a:pt x="11159" y="6574"/>
                      <a:pt x="11159" y="4234"/>
                    </a:cubicBezTo>
                    <a:cubicBezTo>
                      <a:pt x="11159" y="1895"/>
                      <a:pt x="9264" y="0"/>
                      <a:pt x="6925" y="0"/>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09" name="Google Shape;2589;p62"/>
              <p:cNvSpPr/>
              <p:nvPr/>
            </p:nvSpPr>
            <p:spPr>
              <a:xfrm>
                <a:off x="701300" y="2778300"/>
                <a:ext cx="566300" cy="294100"/>
              </a:xfrm>
              <a:custGeom>
                <a:avLst/>
                <a:gdLst/>
                <a:ahLst/>
                <a:cxnLst/>
                <a:rect l="l" t="t" r="r" b="b"/>
                <a:pathLst>
                  <a:path w="22652" h="11764" extrusionOk="0">
                    <a:moveTo>
                      <a:pt x="11334" y="0"/>
                    </a:moveTo>
                    <a:cubicBezTo>
                      <a:pt x="5079" y="0"/>
                      <a:pt x="1" y="5062"/>
                      <a:pt x="1" y="11318"/>
                    </a:cubicBezTo>
                    <a:cubicBezTo>
                      <a:pt x="1" y="11477"/>
                      <a:pt x="1" y="11620"/>
                      <a:pt x="17" y="11763"/>
                    </a:cubicBezTo>
                    <a:lnTo>
                      <a:pt x="22651" y="11763"/>
                    </a:lnTo>
                    <a:cubicBezTo>
                      <a:pt x="22651" y="11620"/>
                      <a:pt x="22651" y="11477"/>
                      <a:pt x="22651" y="11318"/>
                    </a:cubicBezTo>
                    <a:cubicBezTo>
                      <a:pt x="22651" y="5062"/>
                      <a:pt x="17590" y="0"/>
                      <a:pt x="11334" y="0"/>
                    </a:cubicBezTo>
                    <a:close/>
                  </a:path>
                </a:pathLst>
              </a:custGeom>
              <a:solidFill>
                <a:schemeClr val="accent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10" name="Google Shape;2590;p62"/>
              <p:cNvSpPr/>
              <p:nvPr/>
            </p:nvSpPr>
            <p:spPr>
              <a:xfrm>
                <a:off x="751450" y="2828050"/>
                <a:ext cx="466400" cy="466400"/>
              </a:xfrm>
              <a:custGeom>
                <a:avLst/>
                <a:gdLst/>
                <a:ahLst/>
                <a:cxnLst/>
                <a:rect l="l" t="t" r="r" b="b"/>
                <a:pathLst>
                  <a:path w="18656" h="18656" extrusionOk="0">
                    <a:moveTo>
                      <a:pt x="9328" y="0"/>
                    </a:moveTo>
                    <a:cubicBezTo>
                      <a:pt x="4171" y="0"/>
                      <a:pt x="1" y="4186"/>
                      <a:pt x="1" y="9328"/>
                    </a:cubicBezTo>
                    <a:cubicBezTo>
                      <a:pt x="1" y="14485"/>
                      <a:pt x="4171" y="18655"/>
                      <a:pt x="9328" y="18655"/>
                    </a:cubicBezTo>
                    <a:cubicBezTo>
                      <a:pt x="14485" y="18655"/>
                      <a:pt x="18656" y="14485"/>
                      <a:pt x="18656" y="9328"/>
                    </a:cubicBezTo>
                    <a:cubicBezTo>
                      <a:pt x="18656" y="4186"/>
                      <a:pt x="14485" y="0"/>
                      <a:pt x="9328" y="0"/>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11" name="Google Shape;2591;p62"/>
              <p:cNvSpPr/>
              <p:nvPr/>
            </p:nvSpPr>
            <p:spPr>
              <a:xfrm>
                <a:off x="845750" y="2922350"/>
                <a:ext cx="277800" cy="278175"/>
              </a:xfrm>
              <a:custGeom>
                <a:avLst/>
                <a:gdLst/>
                <a:ahLst/>
                <a:cxnLst/>
                <a:rect l="l" t="t" r="r" b="b"/>
                <a:pathLst>
                  <a:path w="11112" h="11127" extrusionOk="0">
                    <a:moveTo>
                      <a:pt x="5556" y="1"/>
                    </a:moveTo>
                    <a:cubicBezTo>
                      <a:pt x="2484" y="1"/>
                      <a:pt x="1" y="2484"/>
                      <a:pt x="1" y="5556"/>
                    </a:cubicBezTo>
                    <a:cubicBezTo>
                      <a:pt x="1" y="8628"/>
                      <a:pt x="2484" y="11127"/>
                      <a:pt x="5556" y="11127"/>
                    </a:cubicBezTo>
                    <a:cubicBezTo>
                      <a:pt x="8628" y="11127"/>
                      <a:pt x="11111" y="8628"/>
                      <a:pt x="11111" y="5556"/>
                    </a:cubicBezTo>
                    <a:cubicBezTo>
                      <a:pt x="11111" y="2484"/>
                      <a:pt x="8628" y="1"/>
                      <a:pt x="5556" y="1"/>
                    </a:cubicBezTo>
                    <a:close/>
                  </a:path>
                </a:pathLst>
              </a:custGeom>
              <a:solidFill>
                <a:schemeClr val="accent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12" name="Google Shape;2592;p62"/>
              <p:cNvSpPr/>
              <p:nvPr/>
            </p:nvSpPr>
            <p:spPr>
              <a:xfrm>
                <a:off x="1934525" y="2321875"/>
                <a:ext cx="312400" cy="253500"/>
              </a:xfrm>
              <a:custGeom>
                <a:avLst/>
                <a:gdLst/>
                <a:ahLst/>
                <a:cxnLst/>
                <a:rect l="l" t="t" r="r" b="b"/>
                <a:pathLst>
                  <a:path w="12496" h="10140" extrusionOk="0">
                    <a:moveTo>
                      <a:pt x="3184" y="0"/>
                    </a:moveTo>
                    <a:cubicBezTo>
                      <a:pt x="1417" y="0"/>
                      <a:pt x="0" y="1417"/>
                      <a:pt x="0" y="3184"/>
                    </a:cubicBezTo>
                    <a:lnTo>
                      <a:pt x="0" y="6956"/>
                    </a:lnTo>
                    <a:cubicBezTo>
                      <a:pt x="0" y="8707"/>
                      <a:pt x="1417" y="10140"/>
                      <a:pt x="3184" y="10140"/>
                    </a:cubicBezTo>
                    <a:lnTo>
                      <a:pt x="12288" y="10140"/>
                    </a:lnTo>
                    <a:cubicBezTo>
                      <a:pt x="12352" y="10108"/>
                      <a:pt x="12416" y="10108"/>
                      <a:pt x="12495" y="10108"/>
                    </a:cubicBezTo>
                    <a:lnTo>
                      <a:pt x="12495" y="2977"/>
                    </a:lnTo>
                    <a:cubicBezTo>
                      <a:pt x="12495" y="1958"/>
                      <a:pt x="12272" y="939"/>
                      <a:pt x="11843" y="0"/>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13" name="Google Shape;2593;p62"/>
              <p:cNvSpPr/>
              <p:nvPr/>
            </p:nvSpPr>
            <p:spPr>
              <a:xfrm>
                <a:off x="1960775" y="2348125"/>
                <a:ext cx="286550" cy="200600"/>
              </a:xfrm>
              <a:custGeom>
                <a:avLst/>
                <a:gdLst/>
                <a:ahLst/>
                <a:cxnLst/>
                <a:rect l="l" t="t" r="r" b="b"/>
                <a:pathLst>
                  <a:path w="11462" h="8024" extrusionOk="0">
                    <a:moveTo>
                      <a:pt x="2134" y="1"/>
                    </a:moveTo>
                    <a:cubicBezTo>
                      <a:pt x="956" y="1"/>
                      <a:pt x="1" y="940"/>
                      <a:pt x="1" y="2118"/>
                    </a:cubicBezTo>
                    <a:lnTo>
                      <a:pt x="1" y="5890"/>
                    </a:lnTo>
                    <a:cubicBezTo>
                      <a:pt x="1" y="7068"/>
                      <a:pt x="956" y="8023"/>
                      <a:pt x="2134" y="8023"/>
                    </a:cubicBezTo>
                    <a:lnTo>
                      <a:pt x="11445" y="8023"/>
                    </a:lnTo>
                    <a:lnTo>
                      <a:pt x="11445" y="1927"/>
                    </a:lnTo>
                    <a:cubicBezTo>
                      <a:pt x="11461" y="1274"/>
                      <a:pt x="11366" y="621"/>
                      <a:pt x="11175" y="1"/>
                    </a:cubicBezTo>
                    <a:close/>
                  </a:path>
                </a:pathLst>
              </a:custGeom>
              <a:solidFill>
                <a:srgbClr val="9EDADA"/>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14" name="Google Shape;2594;p62"/>
              <p:cNvSpPr/>
              <p:nvPr/>
            </p:nvSpPr>
            <p:spPr>
              <a:xfrm>
                <a:off x="1971525" y="2349725"/>
                <a:ext cx="276200" cy="199000"/>
              </a:xfrm>
              <a:custGeom>
                <a:avLst/>
                <a:gdLst/>
                <a:ahLst/>
                <a:cxnLst/>
                <a:rect l="l" t="t" r="r" b="b"/>
                <a:pathLst>
                  <a:path w="11048" h="7960" extrusionOk="0">
                    <a:moveTo>
                      <a:pt x="10761" y="0"/>
                    </a:moveTo>
                    <a:lnTo>
                      <a:pt x="0" y="7100"/>
                    </a:lnTo>
                    <a:cubicBezTo>
                      <a:pt x="398" y="7641"/>
                      <a:pt x="1035" y="7959"/>
                      <a:pt x="1704" y="7959"/>
                    </a:cubicBezTo>
                    <a:lnTo>
                      <a:pt x="11015" y="7959"/>
                    </a:lnTo>
                    <a:lnTo>
                      <a:pt x="11047" y="1895"/>
                    </a:lnTo>
                    <a:cubicBezTo>
                      <a:pt x="11047" y="1242"/>
                      <a:pt x="10952" y="605"/>
                      <a:pt x="10761" y="0"/>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15" name="Google Shape;2595;p62"/>
              <p:cNvSpPr/>
              <p:nvPr/>
            </p:nvSpPr>
            <p:spPr>
              <a:xfrm>
                <a:off x="1362275" y="2289225"/>
                <a:ext cx="443325" cy="728250"/>
              </a:xfrm>
              <a:custGeom>
                <a:avLst/>
                <a:gdLst/>
                <a:ahLst/>
                <a:cxnLst/>
                <a:rect l="l" t="t" r="r" b="b"/>
                <a:pathLst>
                  <a:path w="17733" h="29130" fill="none" extrusionOk="0">
                    <a:moveTo>
                      <a:pt x="17733" y="25135"/>
                    </a:moveTo>
                    <a:cubicBezTo>
                      <a:pt x="17733" y="27347"/>
                      <a:pt x="16109" y="29130"/>
                      <a:pt x="14088" y="29130"/>
                    </a:cubicBezTo>
                    <a:lnTo>
                      <a:pt x="3646" y="29130"/>
                    </a:lnTo>
                    <a:cubicBezTo>
                      <a:pt x="1640" y="29130"/>
                      <a:pt x="1" y="27347"/>
                      <a:pt x="1" y="25135"/>
                    </a:cubicBezTo>
                    <a:lnTo>
                      <a:pt x="1" y="3996"/>
                    </a:lnTo>
                    <a:cubicBezTo>
                      <a:pt x="1" y="1784"/>
                      <a:pt x="1640" y="1"/>
                      <a:pt x="3646" y="1"/>
                    </a:cubicBezTo>
                    <a:lnTo>
                      <a:pt x="14088" y="1"/>
                    </a:lnTo>
                    <a:cubicBezTo>
                      <a:pt x="16109" y="1"/>
                      <a:pt x="17733" y="1784"/>
                      <a:pt x="17733" y="3996"/>
                    </a:cubicBezTo>
                    <a:close/>
                  </a:path>
                </a:pathLst>
              </a:custGeom>
              <a:noFill/>
              <a:ln w="5175" cap="flat" cmpd="sng">
                <a:solidFill>
                  <a:srgbClr val="273E4A"/>
                </a:solidFill>
                <a:prstDash val="solid"/>
                <a:miter lim="15917"/>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16" name="Google Shape;2596;p62"/>
              <p:cNvSpPr/>
              <p:nvPr/>
            </p:nvSpPr>
            <p:spPr>
              <a:xfrm>
                <a:off x="1790450" y="2778300"/>
                <a:ext cx="566300" cy="294100"/>
              </a:xfrm>
              <a:custGeom>
                <a:avLst/>
                <a:gdLst/>
                <a:ahLst/>
                <a:cxnLst/>
                <a:rect l="l" t="t" r="r" b="b"/>
                <a:pathLst>
                  <a:path w="22652" h="11764" extrusionOk="0">
                    <a:moveTo>
                      <a:pt x="11334" y="0"/>
                    </a:moveTo>
                    <a:cubicBezTo>
                      <a:pt x="5079" y="0"/>
                      <a:pt x="1" y="5062"/>
                      <a:pt x="1" y="11318"/>
                    </a:cubicBezTo>
                    <a:cubicBezTo>
                      <a:pt x="1" y="11477"/>
                      <a:pt x="1" y="11620"/>
                      <a:pt x="17" y="11763"/>
                    </a:cubicBezTo>
                    <a:lnTo>
                      <a:pt x="22636" y="11763"/>
                    </a:lnTo>
                    <a:cubicBezTo>
                      <a:pt x="22636" y="11620"/>
                      <a:pt x="22651" y="11477"/>
                      <a:pt x="22651" y="11318"/>
                    </a:cubicBezTo>
                    <a:cubicBezTo>
                      <a:pt x="22651" y="5062"/>
                      <a:pt x="17574" y="0"/>
                      <a:pt x="11334" y="0"/>
                    </a:cubicBezTo>
                    <a:close/>
                  </a:path>
                </a:pathLst>
              </a:custGeom>
              <a:solidFill>
                <a:schemeClr val="accent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17" name="Google Shape;2597;p62"/>
              <p:cNvSpPr/>
              <p:nvPr/>
            </p:nvSpPr>
            <p:spPr>
              <a:xfrm>
                <a:off x="1840200" y="2828050"/>
                <a:ext cx="466800" cy="466400"/>
              </a:xfrm>
              <a:custGeom>
                <a:avLst/>
                <a:gdLst/>
                <a:ahLst/>
                <a:cxnLst/>
                <a:rect l="l" t="t" r="r" b="b"/>
                <a:pathLst>
                  <a:path w="18672" h="18656" extrusionOk="0">
                    <a:moveTo>
                      <a:pt x="9344" y="0"/>
                    </a:moveTo>
                    <a:cubicBezTo>
                      <a:pt x="4187" y="0"/>
                      <a:pt x="1" y="4186"/>
                      <a:pt x="1" y="9328"/>
                    </a:cubicBezTo>
                    <a:cubicBezTo>
                      <a:pt x="1" y="14485"/>
                      <a:pt x="4187" y="18655"/>
                      <a:pt x="9344" y="18655"/>
                    </a:cubicBezTo>
                    <a:cubicBezTo>
                      <a:pt x="14486" y="18655"/>
                      <a:pt x="18672" y="14485"/>
                      <a:pt x="18672" y="9328"/>
                    </a:cubicBezTo>
                    <a:cubicBezTo>
                      <a:pt x="18672" y="4186"/>
                      <a:pt x="14486" y="0"/>
                      <a:pt x="9344" y="0"/>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18" name="Google Shape;2598;p62"/>
              <p:cNvSpPr/>
              <p:nvPr/>
            </p:nvSpPr>
            <p:spPr>
              <a:xfrm>
                <a:off x="1934525" y="2922350"/>
                <a:ext cx="278175" cy="278175"/>
              </a:xfrm>
              <a:custGeom>
                <a:avLst/>
                <a:gdLst/>
                <a:ahLst/>
                <a:cxnLst/>
                <a:rect l="l" t="t" r="r" b="b"/>
                <a:pathLst>
                  <a:path w="11127" h="11127" extrusionOk="0">
                    <a:moveTo>
                      <a:pt x="5571" y="1"/>
                    </a:moveTo>
                    <a:cubicBezTo>
                      <a:pt x="2499" y="1"/>
                      <a:pt x="0" y="2484"/>
                      <a:pt x="0" y="5556"/>
                    </a:cubicBezTo>
                    <a:cubicBezTo>
                      <a:pt x="0" y="8628"/>
                      <a:pt x="2499" y="11127"/>
                      <a:pt x="5571" y="11127"/>
                    </a:cubicBezTo>
                    <a:cubicBezTo>
                      <a:pt x="8627" y="11127"/>
                      <a:pt x="11126" y="8628"/>
                      <a:pt x="11126" y="5556"/>
                    </a:cubicBezTo>
                    <a:cubicBezTo>
                      <a:pt x="11126" y="2484"/>
                      <a:pt x="8627" y="1"/>
                      <a:pt x="5571" y="1"/>
                    </a:cubicBezTo>
                    <a:close/>
                  </a:path>
                </a:pathLst>
              </a:custGeom>
              <a:solidFill>
                <a:schemeClr val="accent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19" name="Google Shape;2599;p62"/>
              <p:cNvSpPr/>
              <p:nvPr/>
            </p:nvSpPr>
            <p:spPr>
              <a:xfrm>
                <a:off x="529000" y="2595250"/>
                <a:ext cx="1717925" cy="8775"/>
              </a:xfrm>
              <a:custGeom>
                <a:avLst/>
                <a:gdLst/>
                <a:ahLst/>
                <a:cxnLst/>
                <a:rect l="l" t="t" r="r" b="b"/>
                <a:pathLst>
                  <a:path w="68717" h="351" extrusionOk="0">
                    <a:moveTo>
                      <a:pt x="1" y="0"/>
                    </a:moveTo>
                    <a:lnTo>
                      <a:pt x="1" y="351"/>
                    </a:lnTo>
                    <a:lnTo>
                      <a:pt x="68716" y="351"/>
                    </a:lnTo>
                    <a:lnTo>
                      <a:pt x="68716" y="0"/>
                    </a:lnTo>
                    <a:close/>
                  </a:path>
                </a:pathLst>
              </a:custGeom>
              <a:solidFill>
                <a:srgbClr val="273E4A"/>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20" name="Google Shape;2600;p62"/>
              <p:cNvSpPr/>
              <p:nvPr/>
            </p:nvSpPr>
            <p:spPr>
              <a:xfrm>
                <a:off x="529000" y="2769550"/>
                <a:ext cx="2054175" cy="8775"/>
              </a:xfrm>
              <a:custGeom>
                <a:avLst/>
                <a:gdLst/>
                <a:ahLst/>
                <a:cxnLst/>
                <a:rect l="l" t="t" r="r" b="b"/>
                <a:pathLst>
                  <a:path w="82167" h="351" extrusionOk="0">
                    <a:moveTo>
                      <a:pt x="1" y="0"/>
                    </a:moveTo>
                    <a:lnTo>
                      <a:pt x="1" y="350"/>
                    </a:lnTo>
                    <a:lnTo>
                      <a:pt x="82167" y="350"/>
                    </a:lnTo>
                    <a:lnTo>
                      <a:pt x="82167" y="0"/>
                    </a:lnTo>
                    <a:close/>
                  </a:path>
                </a:pathLst>
              </a:custGeom>
              <a:solidFill>
                <a:srgbClr val="273E4A"/>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21" name="Google Shape;2601;p62"/>
              <p:cNvSpPr/>
              <p:nvPr/>
            </p:nvSpPr>
            <p:spPr>
              <a:xfrm>
                <a:off x="2252875" y="2658925"/>
                <a:ext cx="69650" cy="69650"/>
              </a:xfrm>
              <a:custGeom>
                <a:avLst/>
                <a:gdLst/>
                <a:ahLst/>
                <a:cxnLst/>
                <a:rect l="l" t="t" r="r" b="b"/>
                <a:pathLst>
                  <a:path w="2786" h="2786" extrusionOk="0">
                    <a:moveTo>
                      <a:pt x="1401" y="0"/>
                    </a:moveTo>
                    <a:cubicBezTo>
                      <a:pt x="621" y="0"/>
                      <a:pt x="0" y="621"/>
                      <a:pt x="0" y="1385"/>
                    </a:cubicBezTo>
                    <a:cubicBezTo>
                      <a:pt x="0" y="2165"/>
                      <a:pt x="621" y="2786"/>
                      <a:pt x="1401" y="2786"/>
                    </a:cubicBezTo>
                    <a:cubicBezTo>
                      <a:pt x="2165" y="2786"/>
                      <a:pt x="2786" y="2165"/>
                      <a:pt x="2786" y="1385"/>
                    </a:cubicBezTo>
                    <a:cubicBezTo>
                      <a:pt x="2786" y="621"/>
                      <a:pt x="2165" y="0"/>
                      <a:pt x="1401" y="0"/>
                    </a:cubicBezTo>
                    <a:close/>
                  </a:path>
                </a:pathLst>
              </a:custGeom>
              <a:solidFill>
                <a:srgbClr val="E1556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22" name="Google Shape;2602;p62"/>
              <p:cNvSpPr/>
              <p:nvPr/>
            </p:nvSpPr>
            <p:spPr>
              <a:xfrm>
                <a:off x="526625" y="2321875"/>
                <a:ext cx="386400" cy="252700"/>
              </a:xfrm>
              <a:custGeom>
                <a:avLst/>
                <a:gdLst/>
                <a:ahLst/>
                <a:cxnLst/>
                <a:rect l="l" t="t" r="r" b="b"/>
                <a:pathLst>
                  <a:path w="15456" h="10108" extrusionOk="0">
                    <a:moveTo>
                      <a:pt x="3168" y="0"/>
                    </a:moveTo>
                    <a:cubicBezTo>
                      <a:pt x="1417" y="0"/>
                      <a:pt x="0" y="1417"/>
                      <a:pt x="0" y="3168"/>
                    </a:cubicBezTo>
                    <a:lnTo>
                      <a:pt x="0" y="6940"/>
                    </a:lnTo>
                    <a:cubicBezTo>
                      <a:pt x="0" y="8691"/>
                      <a:pt x="1417" y="10108"/>
                      <a:pt x="3168" y="10108"/>
                    </a:cubicBezTo>
                    <a:lnTo>
                      <a:pt x="12288" y="10108"/>
                    </a:lnTo>
                    <a:cubicBezTo>
                      <a:pt x="14039" y="10108"/>
                      <a:pt x="15456" y="8691"/>
                      <a:pt x="15456" y="6940"/>
                    </a:cubicBezTo>
                    <a:lnTo>
                      <a:pt x="15456" y="3168"/>
                    </a:lnTo>
                    <a:cubicBezTo>
                      <a:pt x="15456" y="1417"/>
                      <a:pt x="14039" y="0"/>
                      <a:pt x="12288" y="0"/>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23" name="Google Shape;2603;p62"/>
              <p:cNvSpPr/>
              <p:nvPr/>
            </p:nvSpPr>
            <p:spPr>
              <a:xfrm>
                <a:off x="552875" y="2347725"/>
                <a:ext cx="333900" cy="201000"/>
              </a:xfrm>
              <a:custGeom>
                <a:avLst/>
                <a:gdLst/>
                <a:ahLst/>
                <a:cxnLst/>
                <a:rect l="l" t="t" r="r" b="b"/>
                <a:pathLst>
                  <a:path w="13356" h="8040" extrusionOk="0">
                    <a:moveTo>
                      <a:pt x="2118" y="1"/>
                    </a:moveTo>
                    <a:cubicBezTo>
                      <a:pt x="940" y="1"/>
                      <a:pt x="1" y="956"/>
                      <a:pt x="1" y="2134"/>
                    </a:cubicBezTo>
                    <a:lnTo>
                      <a:pt x="1" y="5906"/>
                    </a:lnTo>
                    <a:cubicBezTo>
                      <a:pt x="1" y="7084"/>
                      <a:pt x="940" y="8039"/>
                      <a:pt x="2118" y="8039"/>
                    </a:cubicBezTo>
                    <a:lnTo>
                      <a:pt x="11238" y="8039"/>
                    </a:lnTo>
                    <a:cubicBezTo>
                      <a:pt x="12416" y="8039"/>
                      <a:pt x="13355" y="7084"/>
                      <a:pt x="13355" y="5906"/>
                    </a:cubicBezTo>
                    <a:lnTo>
                      <a:pt x="13355" y="2134"/>
                    </a:lnTo>
                    <a:cubicBezTo>
                      <a:pt x="13355" y="956"/>
                      <a:pt x="12416" y="1"/>
                      <a:pt x="11238" y="1"/>
                    </a:cubicBezTo>
                    <a:close/>
                  </a:path>
                </a:pathLst>
              </a:custGeom>
              <a:solidFill>
                <a:srgbClr val="9EDADA"/>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24" name="Google Shape;2604;p62"/>
              <p:cNvSpPr/>
              <p:nvPr/>
            </p:nvSpPr>
            <p:spPr>
              <a:xfrm>
                <a:off x="572375" y="2360875"/>
                <a:ext cx="314400" cy="187850"/>
              </a:xfrm>
              <a:custGeom>
                <a:avLst/>
                <a:gdLst/>
                <a:ahLst/>
                <a:cxnLst/>
                <a:rect l="l" t="t" r="r" b="b"/>
                <a:pathLst>
                  <a:path w="12576" h="7514" extrusionOk="0">
                    <a:moveTo>
                      <a:pt x="11843" y="0"/>
                    </a:moveTo>
                    <a:lnTo>
                      <a:pt x="1" y="7036"/>
                    </a:lnTo>
                    <a:cubicBezTo>
                      <a:pt x="383" y="7338"/>
                      <a:pt x="860" y="7513"/>
                      <a:pt x="1338" y="7513"/>
                    </a:cubicBezTo>
                    <a:lnTo>
                      <a:pt x="10458" y="7513"/>
                    </a:lnTo>
                    <a:cubicBezTo>
                      <a:pt x="11620" y="7513"/>
                      <a:pt x="12575" y="6558"/>
                      <a:pt x="12575" y="5380"/>
                    </a:cubicBezTo>
                    <a:lnTo>
                      <a:pt x="12575" y="1608"/>
                    </a:lnTo>
                    <a:cubicBezTo>
                      <a:pt x="12575" y="987"/>
                      <a:pt x="12305" y="414"/>
                      <a:pt x="11843" y="0"/>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25" name="Google Shape;2605;p62"/>
              <p:cNvSpPr/>
              <p:nvPr/>
            </p:nvSpPr>
            <p:spPr>
              <a:xfrm>
                <a:off x="953200" y="2321875"/>
                <a:ext cx="386425" cy="252700"/>
              </a:xfrm>
              <a:custGeom>
                <a:avLst/>
                <a:gdLst/>
                <a:ahLst/>
                <a:cxnLst/>
                <a:rect l="l" t="t" r="r" b="b"/>
                <a:pathLst>
                  <a:path w="15457" h="10108" extrusionOk="0">
                    <a:moveTo>
                      <a:pt x="3168" y="0"/>
                    </a:moveTo>
                    <a:cubicBezTo>
                      <a:pt x="1417" y="0"/>
                      <a:pt x="1" y="1417"/>
                      <a:pt x="1" y="3168"/>
                    </a:cubicBezTo>
                    <a:lnTo>
                      <a:pt x="1" y="6940"/>
                    </a:lnTo>
                    <a:cubicBezTo>
                      <a:pt x="1" y="8691"/>
                      <a:pt x="1417" y="10108"/>
                      <a:pt x="3168" y="10108"/>
                    </a:cubicBezTo>
                    <a:lnTo>
                      <a:pt x="12289" y="10108"/>
                    </a:lnTo>
                    <a:cubicBezTo>
                      <a:pt x="14040" y="10108"/>
                      <a:pt x="15456" y="8691"/>
                      <a:pt x="15456" y="6940"/>
                    </a:cubicBezTo>
                    <a:lnTo>
                      <a:pt x="15456" y="3168"/>
                    </a:lnTo>
                    <a:cubicBezTo>
                      <a:pt x="15456" y="1417"/>
                      <a:pt x="14040" y="0"/>
                      <a:pt x="12289" y="0"/>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26" name="Google Shape;2606;p62"/>
              <p:cNvSpPr/>
              <p:nvPr/>
            </p:nvSpPr>
            <p:spPr>
              <a:xfrm>
                <a:off x="979475" y="2347725"/>
                <a:ext cx="333875" cy="201000"/>
              </a:xfrm>
              <a:custGeom>
                <a:avLst/>
                <a:gdLst/>
                <a:ahLst/>
                <a:cxnLst/>
                <a:rect l="l" t="t" r="r" b="b"/>
                <a:pathLst>
                  <a:path w="13355" h="8040" extrusionOk="0">
                    <a:moveTo>
                      <a:pt x="2117" y="1"/>
                    </a:moveTo>
                    <a:cubicBezTo>
                      <a:pt x="939" y="1"/>
                      <a:pt x="0" y="956"/>
                      <a:pt x="0" y="2134"/>
                    </a:cubicBezTo>
                    <a:lnTo>
                      <a:pt x="0" y="5906"/>
                    </a:lnTo>
                    <a:cubicBezTo>
                      <a:pt x="0" y="7084"/>
                      <a:pt x="939" y="8039"/>
                      <a:pt x="2117" y="8039"/>
                    </a:cubicBezTo>
                    <a:lnTo>
                      <a:pt x="11238" y="8039"/>
                    </a:lnTo>
                    <a:cubicBezTo>
                      <a:pt x="12416" y="8039"/>
                      <a:pt x="13355" y="7084"/>
                      <a:pt x="13355" y="5906"/>
                    </a:cubicBezTo>
                    <a:lnTo>
                      <a:pt x="13355" y="2134"/>
                    </a:lnTo>
                    <a:cubicBezTo>
                      <a:pt x="13355" y="956"/>
                      <a:pt x="12416" y="1"/>
                      <a:pt x="11238" y="1"/>
                    </a:cubicBezTo>
                    <a:close/>
                  </a:path>
                </a:pathLst>
              </a:custGeom>
              <a:solidFill>
                <a:srgbClr val="9EDADA"/>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27" name="Google Shape;2607;p62"/>
              <p:cNvSpPr/>
              <p:nvPr/>
            </p:nvSpPr>
            <p:spPr>
              <a:xfrm>
                <a:off x="999375" y="2360875"/>
                <a:ext cx="313975" cy="187850"/>
              </a:xfrm>
              <a:custGeom>
                <a:avLst/>
                <a:gdLst/>
                <a:ahLst/>
                <a:cxnLst/>
                <a:rect l="l" t="t" r="r" b="b"/>
                <a:pathLst>
                  <a:path w="12559" h="7514" extrusionOk="0">
                    <a:moveTo>
                      <a:pt x="11827" y="0"/>
                    </a:moveTo>
                    <a:lnTo>
                      <a:pt x="0" y="7036"/>
                    </a:lnTo>
                    <a:cubicBezTo>
                      <a:pt x="366" y="7338"/>
                      <a:pt x="844" y="7513"/>
                      <a:pt x="1321" y="7513"/>
                    </a:cubicBezTo>
                    <a:lnTo>
                      <a:pt x="10442" y="7513"/>
                    </a:lnTo>
                    <a:cubicBezTo>
                      <a:pt x="11604" y="7513"/>
                      <a:pt x="12559" y="6558"/>
                      <a:pt x="12559" y="5380"/>
                    </a:cubicBezTo>
                    <a:lnTo>
                      <a:pt x="12559" y="1608"/>
                    </a:lnTo>
                    <a:cubicBezTo>
                      <a:pt x="12559" y="1003"/>
                      <a:pt x="12288" y="414"/>
                      <a:pt x="11827" y="0"/>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28" name="Google Shape;2608;p62"/>
              <p:cNvSpPr/>
              <p:nvPr/>
            </p:nvSpPr>
            <p:spPr>
              <a:xfrm>
                <a:off x="1387750" y="2321875"/>
                <a:ext cx="386425" cy="252700"/>
              </a:xfrm>
              <a:custGeom>
                <a:avLst/>
                <a:gdLst/>
                <a:ahLst/>
                <a:cxnLst/>
                <a:rect l="l" t="t" r="r" b="b"/>
                <a:pathLst>
                  <a:path w="15457" h="10108" extrusionOk="0">
                    <a:moveTo>
                      <a:pt x="3184" y="0"/>
                    </a:moveTo>
                    <a:cubicBezTo>
                      <a:pt x="1417" y="0"/>
                      <a:pt x="1" y="1417"/>
                      <a:pt x="1" y="3168"/>
                    </a:cubicBezTo>
                    <a:lnTo>
                      <a:pt x="1" y="6940"/>
                    </a:lnTo>
                    <a:cubicBezTo>
                      <a:pt x="1" y="8691"/>
                      <a:pt x="1417" y="10108"/>
                      <a:pt x="3184" y="10108"/>
                    </a:cubicBezTo>
                    <a:lnTo>
                      <a:pt x="12289" y="10108"/>
                    </a:lnTo>
                    <a:cubicBezTo>
                      <a:pt x="14040" y="10108"/>
                      <a:pt x="15456" y="8691"/>
                      <a:pt x="15456" y="6940"/>
                    </a:cubicBezTo>
                    <a:lnTo>
                      <a:pt x="15456" y="3168"/>
                    </a:lnTo>
                    <a:cubicBezTo>
                      <a:pt x="15456" y="1417"/>
                      <a:pt x="14040" y="0"/>
                      <a:pt x="12289" y="0"/>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29" name="Google Shape;2609;p62"/>
              <p:cNvSpPr/>
              <p:nvPr/>
            </p:nvSpPr>
            <p:spPr>
              <a:xfrm>
                <a:off x="1414025" y="2347725"/>
                <a:ext cx="334275" cy="201000"/>
              </a:xfrm>
              <a:custGeom>
                <a:avLst/>
                <a:gdLst/>
                <a:ahLst/>
                <a:cxnLst/>
                <a:rect l="l" t="t" r="r" b="b"/>
                <a:pathLst>
                  <a:path w="13371" h="8040" extrusionOk="0">
                    <a:moveTo>
                      <a:pt x="2133" y="1"/>
                    </a:moveTo>
                    <a:cubicBezTo>
                      <a:pt x="955" y="1"/>
                      <a:pt x="0" y="956"/>
                      <a:pt x="0" y="2134"/>
                    </a:cubicBezTo>
                    <a:lnTo>
                      <a:pt x="0" y="5906"/>
                    </a:lnTo>
                    <a:cubicBezTo>
                      <a:pt x="0" y="7084"/>
                      <a:pt x="955" y="8039"/>
                      <a:pt x="2133" y="8039"/>
                    </a:cubicBezTo>
                    <a:lnTo>
                      <a:pt x="11238" y="8039"/>
                    </a:lnTo>
                    <a:cubicBezTo>
                      <a:pt x="12416" y="8039"/>
                      <a:pt x="13371" y="7084"/>
                      <a:pt x="13371" y="5906"/>
                    </a:cubicBezTo>
                    <a:lnTo>
                      <a:pt x="13371" y="2134"/>
                    </a:lnTo>
                    <a:cubicBezTo>
                      <a:pt x="13371" y="956"/>
                      <a:pt x="12416" y="1"/>
                      <a:pt x="11238" y="1"/>
                    </a:cubicBezTo>
                    <a:close/>
                  </a:path>
                </a:pathLst>
              </a:custGeom>
              <a:solidFill>
                <a:srgbClr val="9EDADA"/>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30" name="Google Shape;2610;p62"/>
              <p:cNvSpPr/>
              <p:nvPr/>
            </p:nvSpPr>
            <p:spPr>
              <a:xfrm>
                <a:off x="1433900" y="2360875"/>
                <a:ext cx="314400" cy="187850"/>
              </a:xfrm>
              <a:custGeom>
                <a:avLst/>
                <a:gdLst/>
                <a:ahLst/>
                <a:cxnLst/>
                <a:rect l="l" t="t" r="r" b="b"/>
                <a:pathLst>
                  <a:path w="12576" h="7514" extrusionOk="0">
                    <a:moveTo>
                      <a:pt x="11828" y="0"/>
                    </a:moveTo>
                    <a:lnTo>
                      <a:pt x="1" y="7036"/>
                    </a:lnTo>
                    <a:cubicBezTo>
                      <a:pt x="367" y="7338"/>
                      <a:pt x="845" y="7513"/>
                      <a:pt x="1338" y="7513"/>
                    </a:cubicBezTo>
                    <a:lnTo>
                      <a:pt x="10443" y="7513"/>
                    </a:lnTo>
                    <a:cubicBezTo>
                      <a:pt x="11621" y="7513"/>
                      <a:pt x="12576" y="6558"/>
                      <a:pt x="12576" y="5380"/>
                    </a:cubicBezTo>
                    <a:lnTo>
                      <a:pt x="12576" y="1608"/>
                    </a:lnTo>
                    <a:cubicBezTo>
                      <a:pt x="12576" y="987"/>
                      <a:pt x="12305" y="414"/>
                      <a:pt x="11828" y="0"/>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grpSp>
        <p:pic>
          <p:nvPicPr>
            <p:cNvPr id="102" name="Picture 10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67226" y="1499585"/>
              <a:ext cx="362661" cy="207524"/>
            </a:xfrm>
            <a:prstGeom prst="rect">
              <a:avLst/>
            </a:prstGeom>
          </p:spPr>
        </p:pic>
      </p:grpSp>
      <p:grpSp>
        <p:nvGrpSpPr>
          <p:cNvPr id="131" name="Group 130"/>
          <p:cNvGrpSpPr/>
          <p:nvPr/>
        </p:nvGrpSpPr>
        <p:grpSpPr>
          <a:xfrm rot="16200000" flipH="1">
            <a:off x="4781350" y="3062353"/>
            <a:ext cx="1301524" cy="694637"/>
            <a:chOff x="-1080918" y="1319293"/>
            <a:chExt cx="976143" cy="522270"/>
          </a:xfrm>
        </p:grpSpPr>
        <p:grpSp>
          <p:nvGrpSpPr>
            <p:cNvPr id="132" name="Google Shape;2582;p62"/>
            <p:cNvGrpSpPr/>
            <p:nvPr/>
          </p:nvGrpSpPr>
          <p:grpSpPr>
            <a:xfrm>
              <a:off x="-1080918" y="1319293"/>
              <a:ext cx="976143" cy="522270"/>
              <a:chOff x="404850" y="2182975"/>
              <a:chExt cx="2230850" cy="1111475"/>
            </a:xfrm>
          </p:grpSpPr>
          <p:sp>
            <p:nvSpPr>
              <p:cNvPr id="134" name="Google Shape;2583;p62"/>
              <p:cNvSpPr/>
              <p:nvPr/>
            </p:nvSpPr>
            <p:spPr>
              <a:xfrm>
                <a:off x="433900" y="2658925"/>
                <a:ext cx="69650" cy="69650"/>
              </a:xfrm>
              <a:custGeom>
                <a:avLst/>
                <a:gdLst/>
                <a:ahLst/>
                <a:cxnLst/>
                <a:rect l="l" t="t" r="r" b="b"/>
                <a:pathLst>
                  <a:path w="2786" h="2786" extrusionOk="0">
                    <a:moveTo>
                      <a:pt x="1401" y="0"/>
                    </a:moveTo>
                    <a:cubicBezTo>
                      <a:pt x="621" y="0"/>
                      <a:pt x="0" y="621"/>
                      <a:pt x="0" y="1385"/>
                    </a:cubicBezTo>
                    <a:cubicBezTo>
                      <a:pt x="0" y="2165"/>
                      <a:pt x="621" y="2786"/>
                      <a:pt x="1401" y="2786"/>
                    </a:cubicBezTo>
                    <a:cubicBezTo>
                      <a:pt x="2165" y="2786"/>
                      <a:pt x="2786" y="2165"/>
                      <a:pt x="2786" y="1385"/>
                    </a:cubicBezTo>
                    <a:cubicBezTo>
                      <a:pt x="2786" y="621"/>
                      <a:pt x="2165" y="0"/>
                      <a:pt x="1401" y="0"/>
                    </a:cubicBezTo>
                    <a:close/>
                  </a:path>
                </a:pathLst>
              </a:custGeom>
              <a:solidFill>
                <a:srgbClr val="E1556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35" name="Google Shape;2584;p62"/>
              <p:cNvSpPr/>
              <p:nvPr/>
            </p:nvSpPr>
            <p:spPr>
              <a:xfrm>
                <a:off x="709675" y="2182975"/>
                <a:ext cx="70050" cy="69675"/>
              </a:xfrm>
              <a:custGeom>
                <a:avLst/>
                <a:gdLst/>
                <a:ahLst/>
                <a:cxnLst/>
                <a:rect l="l" t="t" r="r" b="b"/>
                <a:pathLst>
                  <a:path w="2802" h="2787" extrusionOk="0">
                    <a:moveTo>
                      <a:pt x="1401" y="1"/>
                    </a:moveTo>
                    <a:cubicBezTo>
                      <a:pt x="637" y="1"/>
                      <a:pt x="0" y="622"/>
                      <a:pt x="0" y="1386"/>
                    </a:cubicBezTo>
                    <a:cubicBezTo>
                      <a:pt x="0" y="2166"/>
                      <a:pt x="637" y="2787"/>
                      <a:pt x="1401" y="2787"/>
                    </a:cubicBezTo>
                    <a:cubicBezTo>
                      <a:pt x="2181" y="2787"/>
                      <a:pt x="2802" y="2166"/>
                      <a:pt x="2802" y="1386"/>
                    </a:cubicBezTo>
                    <a:cubicBezTo>
                      <a:pt x="2802" y="622"/>
                      <a:pt x="2181" y="1"/>
                      <a:pt x="1401" y="1"/>
                    </a:cubicBezTo>
                    <a:close/>
                  </a:path>
                </a:pathLst>
              </a:custGeom>
              <a:solidFill>
                <a:srgbClr val="E1556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36" name="Google Shape;2585;p62"/>
              <p:cNvSpPr/>
              <p:nvPr/>
            </p:nvSpPr>
            <p:spPr>
              <a:xfrm>
                <a:off x="480450" y="2217600"/>
                <a:ext cx="1753325" cy="854800"/>
              </a:xfrm>
              <a:custGeom>
                <a:avLst/>
                <a:gdLst/>
                <a:ahLst/>
                <a:cxnLst/>
                <a:rect l="l" t="t" r="r" b="b"/>
                <a:pathLst>
                  <a:path w="70133" h="34192" extrusionOk="0">
                    <a:moveTo>
                      <a:pt x="7148" y="1"/>
                    </a:moveTo>
                    <a:cubicBezTo>
                      <a:pt x="3200" y="1"/>
                      <a:pt x="1" y="3200"/>
                      <a:pt x="1" y="7148"/>
                    </a:cubicBezTo>
                    <a:lnTo>
                      <a:pt x="1" y="27044"/>
                    </a:lnTo>
                    <a:cubicBezTo>
                      <a:pt x="1" y="30992"/>
                      <a:pt x="3200" y="34191"/>
                      <a:pt x="7148" y="34191"/>
                    </a:cubicBezTo>
                    <a:lnTo>
                      <a:pt x="62986" y="34191"/>
                    </a:lnTo>
                    <a:cubicBezTo>
                      <a:pt x="66934" y="34191"/>
                      <a:pt x="70133" y="30992"/>
                      <a:pt x="70133" y="30658"/>
                    </a:cubicBezTo>
                    <a:lnTo>
                      <a:pt x="70133" y="10761"/>
                    </a:lnTo>
                    <a:cubicBezTo>
                      <a:pt x="70133" y="3200"/>
                      <a:pt x="66934" y="1"/>
                      <a:pt x="62986" y="1"/>
                    </a:cubicBezTo>
                    <a:close/>
                  </a:path>
                </a:pathLst>
              </a:custGeom>
              <a:solidFill>
                <a:srgbClr val="F08B0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37" name="Google Shape;2586;p62"/>
              <p:cNvSpPr/>
              <p:nvPr/>
            </p:nvSpPr>
            <p:spPr>
              <a:xfrm>
                <a:off x="480450" y="2218000"/>
                <a:ext cx="2102325" cy="854400"/>
              </a:xfrm>
              <a:custGeom>
                <a:avLst/>
                <a:gdLst/>
                <a:ahLst/>
                <a:cxnLst/>
                <a:rect l="l" t="t" r="r" b="b"/>
                <a:pathLst>
                  <a:path w="84093" h="34176" extrusionOk="0">
                    <a:moveTo>
                      <a:pt x="7148" y="1"/>
                    </a:moveTo>
                    <a:cubicBezTo>
                      <a:pt x="3200" y="1"/>
                      <a:pt x="1" y="3184"/>
                      <a:pt x="1" y="7132"/>
                    </a:cubicBezTo>
                    <a:lnTo>
                      <a:pt x="1" y="27028"/>
                    </a:lnTo>
                    <a:cubicBezTo>
                      <a:pt x="1" y="30976"/>
                      <a:pt x="3200" y="34175"/>
                      <a:pt x="7148" y="34175"/>
                    </a:cubicBezTo>
                    <a:lnTo>
                      <a:pt x="79254" y="34175"/>
                    </a:lnTo>
                    <a:cubicBezTo>
                      <a:pt x="81928" y="34175"/>
                      <a:pt x="84093" y="32011"/>
                      <a:pt x="84093" y="29337"/>
                    </a:cubicBezTo>
                    <a:lnTo>
                      <a:pt x="84093" y="21776"/>
                    </a:lnTo>
                    <a:cubicBezTo>
                      <a:pt x="84093" y="19102"/>
                      <a:pt x="81928" y="16937"/>
                      <a:pt x="79254" y="16937"/>
                    </a:cubicBezTo>
                    <a:lnTo>
                      <a:pt x="70133" y="16937"/>
                    </a:lnTo>
                    <a:lnTo>
                      <a:pt x="70133" y="7132"/>
                    </a:lnTo>
                    <a:cubicBezTo>
                      <a:pt x="70133" y="3184"/>
                      <a:pt x="66934" y="1"/>
                      <a:pt x="62986" y="1"/>
                    </a:cubicBezTo>
                    <a:close/>
                  </a:path>
                </a:pathLst>
              </a:custGeom>
              <a:solidFill>
                <a:srgbClr val="F0B01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38" name="Google Shape;2587;p62"/>
              <p:cNvSpPr/>
              <p:nvPr/>
            </p:nvSpPr>
            <p:spPr>
              <a:xfrm>
                <a:off x="404850" y="2860275"/>
                <a:ext cx="296075" cy="212125"/>
              </a:xfrm>
              <a:custGeom>
                <a:avLst/>
                <a:gdLst/>
                <a:ahLst/>
                <a:cxnLst/>
                <a:rect l="l" t="t" r="r" b="b"/>
                <a:pathLst>
                  <a:path w="11843" h="8485" extrusionOk="0">
                    <a:moveTo>
                      <a:pt x="4234" y="0"/>
                    </a:moveTo>
                    <a:cubicBezTo>
                      <a:pt x="1895" y="0"/>
                      <a:pt x="0" y="1895"/>
                      <a:pt x="0" y="4234"/>
                    </a:cubicBezTo>
                    <a:cubicBezTo>
                      <a:pt x="0" y="6574"/>
                      <a:pt x="1895" y="8484"/>
                      <a:pt x="4234" y="8484"/>
                    </a:cubicBezTo>
                    <a:lnTo>
                      <a:pt x="7593" y="8484"/>
                    </a:lnTo>
                    <a:cubicBezTo>
                      <a:pt x="9933" y="8484"/>
                      <a:pt x="11843" y="6574"/>
                      <a:pt x="11843" y="4234"/>
                    </a:cubicBezTo>
                    <a:cubicBezTo>
                      <a:pt x="11843" y="1895"/>
                      <a:pt x="9933" y="0"/>
                      <a:pt x="7593" y="0"/>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39" name="Google Shape;2588;p62"/>
              <p:cNvSpPr/>
              <p:nvPr/>
            </p:nvSpPr>
            <p:spPr>
              <a:xfrm>
                <a:off x="2356725" y="2860275"/>
                <a:ext cx="278975" cy="212125"/>
              </a:xfrm>
              <a:custGeom>
                <a:avLst/>
                <a:gdLst/>
                <a:ahLst/>
                <a:cxnLst/>
                <a:rect l="l" t="t" r="r" b="b"/>
                <a:pathLst>
                  <a:path w="11159" h="8485" extrusionOk="0">
                    <a:moveTo>
                      <a:pt x="4235" y="0"/>
                    </a:moveTo>
                    <a:cubicBezTo>
                      <a:pt x="1895" y="0"/>
                      <a:pt x="0" y="1895"/>
                      <a:pt x="0" y="4234"/>
                    </a:cubicBezTo>
                    <a:cubicBezTo>
                      <a:pt x="0" y="6574"/>
                      <a:pt x="1895" y="8484"/>
                      <a:pt x="4235" y="8484"/>
                    </a:cubicBezTo>
                    <a:lnTo>
                      <a:pt x="6925" y="8484"/>
                    </a:lnTo>
                    <a:cubicBezTo>
                      <a:pt x="9264" y="8484"/>
                      <a:pt x="11159" y="6574"/>
                      <a:pt x="11159" y="4234"/>
                    </a:cubicBezTo>
                    <a:cubicBezTo>
                      <a:pt x="11159" y="1895"/>
                      <a:pt x="9264" y="0"/>
                      <a:pt x="6925" y="0"/>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40" name="Google Shape;2589;p62"/>
              <p:cNvSpPr/>
              <p:nvPr/>
            </p:nvSpPr>
            <p:spPr>
              <a:xfrm>
                <a:off x="701300" y="2778300"/>
                <a:ext cx="566300" cy="294100"/>
              </a:xfrm>
              <a:custGeom>
                <a:avLst/>
                <a:gdLst/>
                <a:ahLst/>
                <a:cxnLst/>
                <a:rect l="l" t="t" r="r" b="b"/>
                <a:pathLst>
                  <a:path w="22652" h="11764" extrusionOk="0">
                    <a:moveTo>
                      <a:pt x="11334" y="0"/>
                    </a:moveTo>
                    <a:cubicBezTo>
                      <a:pt x="5079" y="0"/>
                      <a:pt x="1" y="5062"/>
                      <a:pt x="1" y="11318"/>
                    </a:cubicBezTo>
                    <a:cubicBezTo>
                      <a:pt x="1" y="11477"/>
                      <a:pt x="1" y="11620"/>
                      <a:pt x="17" y="11763"/>
                    </a:cubicBezTo>
                    <a:lnTo>
                      <a:pt x="22651" y="11763"/>
                    </a:lnTo>
                    <a:cubicBezTo>
                      <a:pt x="22651" y="11620"/>
                      <a:pt x="22651" y="11477"/>
                      <a:pt x="22651" y="11318"/>
                    </a:cubicBezTo>
                    <a:cubicBezTo>
                      <a:pt x="22651" y="5062"/>
                      <a:pt x="17590" y="0"/>
                      <a:pt x="11334" y="0"/>
                    </a:cubicBezTo>
                    <a:close/>
                  </a:path>
                </a:pathLst>
              </a:custGeom>
              <a:solidFill>
                <a:schemeClr val="accent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41" name="Google Shape;2590;p62"/>
              <p:cNvSpPr/>
              <p:nvPr/>
            </p:nvSpPr>
            <p:spPr>
              <a:xfrm>
                <a:off x="751450" y="2828050"/>
                <a:ext cx="466400" cy="466400"/>
              </a:xfrm>
              <a:custGeom>
                <a:avLst/>
                <a:gdLst/>
                <a:ahLst/>
                <a:cxnLst/>
                <a:rect l="l" t="t" r="r" b="b"/>
                <a:pathLst>
                  <a:path w="18656" h="18656" extrusionOk="0">
                    <a:moveTo>
                      <a:pt x="9328" y="0"/>
                    </a:moveTo>
                    <a:cubicBezTo>
                      <a:pt x="4171" y="0"/>
                      <a:pt x="1" y="4186"/>
                      <a:pt x="1" y="9328"/>
                    </a:cubicBezTo>
                    <a:cubicBezTo>
                      <a:pt x="1" y="14485"/>
                      <a:pt x="4171" y="18655"/>
                      <a:pt x="9328" y="18655"/>
                    </a:cubicBezTo>
                    <a:cubicBezTo>
                      <a:pt x="14485" y="18655"/>
                      <a:pt x="18656" y="14485"/>
                      <a:pt x="18656" y="9328"/>
                    </a:cubicBezTo>
                    <a:cubicBezTo>
                      <a:pt x="18656" y="4186"/>
                      <a:pt x="14485" y="0"/>
                      <a:pt x="9328" y="0"/>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42" name="Google Shape;2591;p62"/>
              <p:cNvSpPr/>
              <p:nvPr/>
            </p:nvSpPr>
            <p:spPr>
              <a:xfrm>
                <a:off x="845750" y="2922350"/>
                <a:ext cx="277800" cy="278175"/>
              </a:xfrm>
              <a:custGeom>
                <a:avLst/>
                <a:gdLst/>
                <a:ahLst/>
                <a:cxnLst/>
                <a:rect l="l" t="t" r="r" b="b"/>
                <a:pathLst>
                  <a:path w="11112" h="11127" extrusionOk="0">
                    <a:moveTo>
                      <a:pt x="5556" y="1"/>
                    </a:moveTo>
                    <a:cubicBezTo>
                      <a:pt x="2484" y="1"/>
                      <a:pt x="1" y="2484"/>
                      <a:pt x="1" y="5556"/>
                    </a:cubicBezTo>
                    <a:cubicBezTo>
                      <a:pt x="1" y="8628"/>
                      <a:pt x="2484" y="11127"/>
                      <a:pt x="5556" y="11127"/>
                    </a:cubicBezTo>
                    <a:cubicBezTo>
                      <a:pt x="8628" y="11127"/>
                      <a:pt x="11111" y="8628"/>
                      <a:pt x="11111" y="5556"/>
                    </a:cubicBezTo>
                    <a:cubicBezTo>
                      <a:pt x="11111" y="2484"/>
                      <a:pt x="8628" y="1"/>
                      <a:pt x="5556" y="1"/>
                    </a:cubicBezTo>
                    <a:close/>
                  </a:path>
                </a:pathLst>
              </a:custGeom>
              <a:solidFill>
                <a:schemeClr val="accent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43" name="Google Shape;2592;p62"/>
              <p:cNvSpPr/>
              <p:nvPr/>
            </p:nvSpPr>
            <p:spPr>
              <a:xfrm>
                <a:off x="1934525" y="2321875"/>
                <a:ext cx="312400" cy="253500"/>
              </a:xfrm>
              <a:custGeom>
                <a:avLst/>
                <a:gdLst/>
                <a:ahLst/>
                <a:cxnLst/>
                <a:rect l="l" t="t" r="r" b="b"/>
                <a:pathLst>
                  <a:path w="12496" h="10140" extrusionOk="0">
                    <a:moveTo>
                      <a:pt x="3184" y="0"/>
                    </a:moveTo>
                    <a:cubicBezTo>
                      <a:pt x="1417" y="0"/>
                      <a:pt x="0" y="1417"/>
                      <a:pt x="0" y="3184"/>
                    </a:cubicBezTo>
                    <a:lnTo>
                      <a:pt x="0" y="6956"/>
                    </a:lnTo>
                    <a:cubicBezTo>
                      <a:pt x="0" y="8707"/>
                      <a:pt x="1417" y="10140"/>
                      <a:pt x="3184" y="10140"/>
                    </a:cubicBezTo>
                    <a:lnTo>
                      <a:pt x="12288" y="10140"/>
                    </a:lnTo>
                    <a:cubicBezTo>
                      <a:pt x="12352" y="10108"/>
                      <a:pt x="12416" y="10108"/>
                      <a:pt x="12495" y="10108"/>
                    </a:cubicBezTo>
                    <a:lnTo>
                      <a:pt x="12495" y="2977"/>
                    </a:lnTo>
                    <a:cubicBezTo>
                      <a:pt x="12495" y="1958"/>
                      <a:pt x="12272" y="939"/>
                      <a:pt x="11843" y="0"/>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44" name="Google Shape;2593;p62"/>
              <p:cNvSpPr/>
              <p:nvPr/>
            </p:nvSpPr>
            <p:spPr>
              <a:xfrm>
                <a:off x="1960775" y="2348125"/>
                <a:ext cx="286550" cy="200600"/>
              </a:xfrm>
              <a:custGeom>
                <a:avLst/>
                <a:gdLst/>
                <a:ahLst/>
                <a:cxnLst/>
                <a:rect l="l" t="t" r="r" b="b"/>
                <a:pathLst>
                  <a:path w="11462" h="8024" extrusionOk="0">
                    <a:moveTo>
                      <a:pt x="2134" y="1"/>
                    </a:moveTo>
                    <a:cubicBezTo>
                      <a:pt x="956" y="1"/>
                      <a:pt x="1" y="940"/>
                      <a:pt x="1" y="2118"/>
                    </a:cubicBezTo>
                    <a:lnTo>
                      <a:pt x="1" y="5890"/>
                    </a:lnTo>
                    <a:cubicBezTo>
                      <a:pt x="1" y="7068"/>
                      <a:pt x="956" y="8023"/>
                      <a:pt x="2134" y="8023"/>
                    </a:cubicBezTo>
                    <a:lnTo>
                      <a:pt x="11445" y="8023"/>
                    </a:lnTo>
                    <a:lnTo>
                      <a:pt x="11445" y="1927"/>
                    </a:lnTo>
                    <a:cubicBezTo>
                      <a:pt x="11461" y="1274"/>
                      <a:pt x="11366" y="621"/>
                      <a:pt x="11175" y="1"/>
                    </a:cubicBezTo>
                    <a:close/>
                  </a:path>
                </a:pathLst>
              </a:custGeom>
              <a:solidFill>
                <a:srgbClr val="9EDADA"/>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45" name="Google Shape;2594;p62"/>
              <p:cNvSpPr/>
              <p:nvPr/>
            </p:nvSpPr>
            <p:spPr>
              <a:xfrm>
                <a:off x="1971525" y="2349725"/>
                <a:ext cx="276200" cy="199000"/>
              </a:xfrm>
              <a:custGeom>
                <a:avLst/>
                <a:gdLst/>
                <a:ahLst/>
                <a:cxnLst/>
                <a:rect l="l" t="t" r="r" b="b"/>
                <a:pathLst>
                  <a:path w="11048" h="7960" extrusionOk="0">
                    <a:moveTo>
                      <a:pt x="10761" y="0"/>
                    </a:moveTo>
                    <a:lnTo>
                      <a:pt x="0" y="7100"/>
                    </a:lnTo>
                    <a:cubicBezTo>
                      <a:pt x="398" y="7641"/>
                      <a:pt x="1035" y="7959"/>
                      <a:pt x="1704" y="7959"/>
                    </a:cubicBezTo>
                    <a:lnTo>
                      <a:pt x="11015" y="7959"/>
                    </a:lnTo>
                    <a:lnTo>
                      <a:pt x="11047" y="1895"/>
                    </a:lnTo>
                    <a:cubicBezTo>
                      <a:pt x="11047" y="1242"/>
                      <a:pt x="10952" y="605"/>
                      <a:pt x="10761" y="0"/>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46" name="Google Shape;2595;p62"/>
              <p:cNvSpPr/>
              <p:nvPr/>
            </p:nvSpPr>
            <p:spPr>
              <a:xfrm>
                <a:off x="1362275" y="2289225"/>
                <a:ext cx="443325" cy="728250"/>
              </a:xfrm>
              <a:custGeom>
                <a:avLst/>
                <a:gdLst/>
                <a:ahLst/>
                <a:cxnLst/>
                <a:rect l="l" t="t" r="r" b="b"/>
                <a:pathLst>
                  <a:path w="17733" h="29130" fill="none" extrusionOk="0">
                    <a:moveTo>
                      <a:pt x="17733" y="25135"/>
                    </a:moveTo>
                    <a:cubicBezTo>
                      <a:pt x="17733" y="27347"/>
                      <a:pt x="16109" y="29130"/>
                      <a:pt x="14088" y="29130"/>
                    </a:cubicBezTo>
                    <a:lnTo>
                      <a:pt x="3646" y="29130"/>
                    </a:lnTo>
                    <a:cubicBezTo>
                      <a:pt x="1640" y="29130"/>
                      <a:pt x="1" y="27347"/>
                      <a:pt x="1" y="25135"/>
                    </a:cubicBezTo>
                    <a:lnTo>
                      <a:pt x="1" y="3996"/>
                    </a:lnTo>
                    <a:cubicBezTo>
                      <a:pt x="1" y="1784"/>
                      <a:pt x="1640" y="1"/>
                      <a:pt x="3646" y="1"/>
                    </a:cubicBezTo>
                    <a:lnTo>
                      <a:pt x="14088" y="1"/>
                    </a:lnTo>
                    <a:cubicBezTo>
                      <a:pt x="16109" y="1"/>
                      <a:pt x="17733" y="1784"/>
                      <a:pt x="17733" y="3996"/>
                    </a:cubicBezTo>
                    <a:close/>
                  </a:path>
                </a:pathLst>
              </a:custGeom>
              <a:noFill/>
              <a:ln w="5175" cap="flat" cmpd="sng">
                <a:solidFill>
                  <a:srgbClr val="273E4A"/>
                </a:solidFill>
                <a:prstDash val="solid"/>
                <a:miter lim="15917"/>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47" name="Google Shape;2596;p62"/>
              <p:cNvSpPr/>
              <p:nvPr/>
            </p:nvSpPr>
            <p:spPr>
              <a:xfrm>
                <a:off x="1790450" y="2778300"/>
                <a:ext cx="566300" cy="294100"/>
              </a:xfrm>
              <a:custGeom>
                <a:avLst/>
                <a:gdLst/>
                <a:ahLst/>
                <a:cxnLst/>
                <a:rect l="l" t="t" r="r" b="b"/>
                <a:pathLst>
                  <a:path w="22652" h="11764" extrusionOk="0">
                    <a:moveTo>
                      <a:pt x="11334" y="0"/>
                    </a:moveTo>
                    <a:cubicBezTo>
                      <a:pt x="5079" y="0"/>
                      <a:pt x="1" y="5062"/>
                      <a:pt x="1" y="11318"/>
                    </a:cubicBezTo>
                    <a:cubicBezTo>
                      <a:pt x="1" y="11477"/>
                      <a:pt x="1" y="11620"/>
                      <a:pt x="17" y="11763"/>
                    </a:cubicBezTo>
                    <a:lnTo>
                      <a:pt x="22636" y="11763"/>
                    </a:lnTo>
                    <a:cubicBezTo>
                      <a:pt x="22636" y="11620"/>
                      <a:pt x="22651" y="11477"/>
                      <a:pt x="22651" y="11318"/>
                    </a:cubicBezTo>
                    <a:cubicBezTo>
                      <a:pt x="22651" y="5062"/>
                      <a:pt x="17574" y="0"/>
                      <a:pt x="11334" y="0"/>
                    </a:cubicBezTo>
                    <a:close/>
                  </a:path>
                </a:pathLst>
              </a:custGeom>
              <a:solidFill>
                <a:schemeClr val="accent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48" name="Google Shape;2597;p62"/>
              <p:cNvSpPr/>
              <p:nvPr/>
            </p:nvSpPr>
            <p:spPr>
              <a:xfrm>
                <a:off x="1840200" y="2828050"/>
                <a:ext cx="466800" cy="466400"/>
              </a:xfrm>
              <a:custGeom>
                <a:avLst/>
                <a:gdLst/>
                <a:ahLst/>
                <a:cxnLst/>
                <a:rect l="l" t="t" r="r" b="b"/>
                <a:pathLst>
                  <a:path w="18672" h="18656" extrusionOk="0">
                    <a:moveTo>
                      <a:pt x="9344" y="0"/>
                    </a:moveTo>
                    <a:cubicBezTo>
                      <a:pt x="4187" y="0"/>
                      <a:pt x="1" y="4186"/>
                      <a:pt x="1" y="9328"/>
                    </a:cubicBezTo>
                    <a:cubicBezTo>
                      <a:pt x="1" y="14485"/>
                      <a:pt x="4187" y="18655"/>
                      <a:pt x="9344" y="18655"/>
                    </a:cubicBezTo>
                    <a:cubicBezTo>
                      <a:pt x="14486" y="18655"/>
                      <a:pt x="18672" y="14485"/>
                      <a:pt x="18672" y="9328"/>
                    </a:cubicBezTo>
                    <a:cubicBezTo>
                      <a:pt x="18672" y="4186"/>
                      <a:pt x="14486" y="0"/>
                      <a:pt x="9344" y="0"/>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49" name="Google Shape;2598;p62"/>
              <p:cNvSpPr/>
              <p:nvPr/>
            </p:nvSpPr>
            <p:spPr>
              <a:xfrm>
                <a:off x="1934525" y="2922350"/>
                <a:ext cx="278175" cy="278175"/>
              </a:xfrm>
              <a:custGeom>
                <a:avLst/>
                <a:gdLst/>
                <a:ahLst/>
                <a:cxnLst/>
                <a:rect l="l" t="t" r="r" b="b"/>
                <a:pathLst>
                  <a:path w="11127" h="11127" extrusionOk="0">
                    <a:moveTo>
                      <a:pt x="5571" y="1"/>
                    </a:moveTo>
                    <a:cubicBezTo>
                      <a:pt x="2499" y="1"/>
                      <a:pt x="0" y="2484"/>
                      <a:pt x="0" y="5556"/>
                    </a:cubicBezTo>
                    <a:cubicBezTo>
                      <a:pt x="0" y="8628"/>
                      <a:pt x="2499" y="11127"/>
                      <a:pt x="5571" y="11127"/>
                    </a:cubicBezTo>
                    <a:cubicBezTo>
                      <a:pt x="8627" y="11127"/>
                      <a:pt x="11126" y="8628"/>
                      <a:pt x="11126" y="5556"/>
                    </a:cubicBezTo>
                    <a:cubicBezTo>
                      <a:pt x="11126" y="2484"/>
                      <a:pt x="8627" y="1"/>
                      <a:pt x="5571" y="1"/>
                    </a:cubicBezTo>
                    <a:close/>
                  </a:path>
                </a:pathLst>
              </a:custGeom>
              <a:solidFill>
                <a:schemeClr val="accent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0" name="Google Shape;2599;p62"/>
              <p:cNvSpPr/>
              <p:nvPr/>
            </p:nvSpPr>
            <p:spPr>
              <a:xfrm>
                <a:off x="529000" y="2595250"/>
                <a:ext cx="1717925" cy="8775"/>
              </a:xfrm>
              <a:custGeom>
                <a:avLst/>
                <a:gdLst/>
                <a:ahLst/>
                <a:cxnLst/>
                <a:rect l="l" t="t" r="r" b="b"/>
                <a:pathLst>
                  <a:path w="68717" h="351" extrusionOk="0">
                    <a:moveTo>
                      <a:pt x="1" y="0"/>
                    </a:moveTo>
                    <a:lnTo>
                      <a:pt x="1" y="351"/>
                    </a:lnTo>
                    <a:lnTo>
                      <a:pt x="68716" y="351"/>
                    </a:lnTo>
                    <a:lnTo>
                      <a:pt x="68716" y="0"/>
                    </a:lnTo>
                    <a:close/>
                  </a:path>
                </a:pathLst>
              </a:custGeom>
              <a:solidFill>
                <a:srgbClr val="273E4A"/>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1" name="Google Shape;2600;p62"/>
              <p:cNvSpPr/>
              <p:nvPr/>
            </p:nvSpPr>
            <p:spPr>
              <a:xfrm>
                <a:off x="529000" y="2769550"/>
                <a:ext cx="2054175" cy="8775"/>
              </a:xfrm>
              <a:custGeom>
                <a:avLst/>
                <a:gdLst/>
                <a:ahLst/>
                <a:cxnLst/>
                <a:rect l="l" t="t" r="r" b="b"/>
                <a:pathLst>
                  <a:path w="82167" h="351" extrusionOk="0">
                    <a:moveTo>
                      <a:pt x="1" y="0"/>
                    </a:moveTo>
                    <a:lnTo>
                      <a:pt x="1" y="350"/>
                    </a:lnTo>
                    <a:lnTo>
                      <a:pt x="82167" y="350"/>
                    </a:lnTo>
                    <a:lnTo>
                      <a:pt x="82167" y="0"/>
                    </a:lnTo>
                    <a:close/>
                  </a:path>
                </a:pathLst>
              </a:custGeom>
              <a:solidFill>
                <a:srgbClr val="273E4A"/>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2" name="Google Shape;2601;p62"/>
              <p:cNvSpPr/>
              <p:nvPr/>
            </p:nvSpPr>
            <p:spPr>
              <a:xfrm>
                <a:off x="2252875" y="2658925"/>
                <a:ext cx="69650" cy="69650"/>
              </a:xfrm>
              <a:custGeom>
                <a:avLst/>
                <a:gdLst/>
                <a:ahLst/>
                <a:cxnLst/>
                <a:rect l="l" t="t" r="r" b="b"/>
                <a:pathLst>
                  <a:path w="2786" h="2786" extrusionOk="0">
                    <a:moveTo>
                      <a:pt x="1401" y="0"/>
                    </a:moveTo>
                    <a:cubicBezTo>
                      <a:pt x="621" y="0"/>
                      <a:pt x="0" y="621"/>
                      <a:pt x="0" y="1385"/>
                    </a:cubicBezTo>
                    <a:cubicBezTo>
                      <a:pt x="0" y="2165"/>
                      <a:pt x="621" y="2786"/>
                      <a:pt x="1401" y="2786"/>
                    </a:cubicBezTo>
                    <a:cubicBezTo>
                      <a:pt x="2165" y="2786"/>
                      <a:pt x="2786" y="2165"/>
                      <a:pt x="2786" y="1385"/>
                    </a:cubicBezTo>
                    <a:cubicBezTo>
                      <a:pt x="2786" y="621"/>
                      <a:pt x="2165" y="0"/>
                      <a:pt x="1401" y="0"/>
                    </a:cubicBezTo>
                    <a:close/>
                  </a:path>
                </a:pathLst>
              </a:custGeom>
              <a:solidFill>
                <a:srgbClr val="E1556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3" name="Google Shape;2602;p62"/>
              <p:cNvSpPr/>
              <p:nvPr/>
            </p:nvSpPr>
            <p:spPr>
              <a:xfrm>
                <a:off x="526625" y="2321875"/>
                <a:ext cx="386400" cy="252700"/>
              </a:xfrm>
              <a:custGeom>
                <a:avLst/>
                <a:gdLst/>
                <a:ahLst/>
                <a:cxnLst/>
                <a:rect l="l" t="t" r="r" b="b"/>
                <a:pathLst>
                  <a:path w="15456" h="10108" extrusionOk="0">
                    <a:moveTo>
                      <a:pt x="3168" y="0"/>
                    </a:moveTo>
                    <a:cubicBezTo>
                      <a:pt x="1417" y="0"/>
                      <a:pt x="0" y="1417"/>
                      <a:pt x="0" y="3168"/>
                    </a:cubicBezTo>
                    <a:lnTo>
                      <a:pt x="0" y="6940"/>
                    </a:lnTo>
                    <a:cubicBezTo>
                      <a:pt x="0" y="8691"/>
                      <a:pt x="1417" y="10108"/>
                      <a:pt x="3168" y="10108"/>
                    </a:cubicBezTo>
                    <a:lnTo>
                      <a:pt x="12288" y="10108"/>
                    </a:lnTo>
                    <a:cubicBezTo>
                      <a:pt x="14039" y="10108"/>
                      <a:pt x="15456" y="8691"/>
                      <a:pt x="15456" y="6940"/>
                    </a:cubicBezTo>
                    <a:lnTo>
                      <a:pt x="15456" y="3168"/>
                    </a:lnTo>
                    <a:cubicBezTo>
                      <a:pt x="15456" y="1417"/>
                      <a:pt x="14039" y="0"/>
                      <a:pt x="12288" y="0"/>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4" name="Google Shape;2603;p62"/>
              <p:cNvSpPr/>
              <p:nvPr/>
            </p:nvSpPr>
            <p:spPr>
              <a:xfrm>
                <a:off x="552875" y="2347725"/>
                <a:ext cx="333900" cy="201000"/>
              </a:xfrm>
              <a:custGeom>
                <a:avLst/>
                <a:gdLst/>
                <a:ahLst/>
                <a:cxnLst/>
                <a:rect l="l" t="t" r="r" b="b"/>
                <a:pathLst>
                  <a:path w="13356" h="8040" extrusionOk="0">
                    <a:moveTo>
                      <a:pt x="2118" y="1"/>
                    </a:moveTo>
                    <a:cubicBezTo>
                      <a:pt x="940" y="1"/>
                      <a:pt x="1" y="956"/>
                      <a:pt x="1" y="2134"/>
                    </a:cubicBezTo>
                    <a:lnTo>
                      <a:pt x="1" y="5906"/>
                    </a:lnTo>
                    <a:cubicBezTo>
                      <a:pt x="1" y="7084"/>
                      <a:pt x="940" y="8039"/>
                      <a:pt x="2118" y="8039"/>
                    </a:cubicBezTo>
                    <a:lnTo>
                      <a:pt x="11238" y="8039"/>
                    </a:lnTo>
                    <a:cubicBezTo>
                      <a:pt x="12416" y="8039"/>
                      <a:pt x="13355" y="7084"/>
                      <a:pt x="13355" y="5906"/>
                    </a:cubicBezTo>
                    <a:lnTo>
                      <a:pt x="13355" y="2134"/>
                    </a:lnTo>
                    <a:cubicBezTo>
                      <a:pt x="13355" y="956"/>
                      <a:pt x="12416" y="1"/>
                      <a:pt x="11238" y="1"/>
                    </a:cubicBezTo>
                    <a:close/>
                  </a:path>
                </a:pathLst>
              </a:custGeom>
              <a:solidFill>
                <a:srgbClr val="9EDADA"/>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5" name="Google Shape;2604;p62"/>
              <p:cNvSpPr/>
              <p:nvPr/>
            </p:nvSpPr>
            <p:spPr>
              <a:xfrm>
                <a:off x="572375" y="2360875"/>
                <a:ext cx="314400" cy="187850"/>
              </a:xfrm>
              <a:custGeom>
                <a:avLst/>
                <a:gdLst/>
                <a:ahLst/>
                <a:cxnLst/>
                <a:rect l="l" t="t" r="r" b="b"/>
                <a:pathLst>
                  <a:path w="12576" h="7514" extrusionOk="0">
                    <a:moveTo>
                      <a:pt x="11843" y="0"/>
                    </a:moveTo>
                    <a:lnTo>
                      <a:pt x="1" y="7036"/>
                    </a:lnTo>
                    <a:cubicBezTo>
                      <a:pt x="383" y="7338"/>
                      <a:pt x="860" y="7513"/>
                      <a:pt x="1338" y="7513"/>
                    </a:cubicBezTo>
                    <a:lnTo>
                      <a:pt x="10458" y="7513"/>
                    </a:lnTo>
                    <a:cubicBezTo>
                      <a:pt x="11620" y="7513"/>
                      <a:pt x="12575" y="6558"/>
                      <a:pt x="12575" y="5380"/>
                    </a:cubicBezTo>
                    <a:lnTo>
                      <a:pt x="12575" y="1608"/>
                    </a:lnTo>
                    <a:cubicBezTo>
                      <a:pt x="12575" y="987"/>
                      <a:pt x="12305" y="414"/>
                      <a:pt x="11843" y="0"/>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6" name="Google Shape;2605;p62"/>
              <p:cNvSpPr/>
              <p:nvPr/>
            </p:nvSpPr>
            <p:spPr>
              <a:xfrm>
                <a:off x="953200" y="2321875"/>
                <a:ext cx="386425" cy="252700"/>
              </a:xfrm>
              <a:custGeom>
                <a:avLst/>
                <a:gdLst/>
                <a:ahLst/>
                <a:cxnLst/>
                <a:rect l="l" t="t" r="r" b="b"/>
                <a:pathLst>
                  <a:path w="15457" h="10108" extrusionOk="0">
                    <a:moveTo>
                      <a:pt x="3168" y="0"/>
                    </a:moveTo>
                    <a:cubicBezTo>
                      <a:pt x="1417" y="0"/>
                      <a:pt x="1" y="1417"/>
                      <a:pt x="1" y="3168"/>
                    </a:cubicBezTo>
                    <a:lnTo>
                      <a:pt x="1" y="6940"/>
                    </a:lnTo>
                    <a:cubicBezTo>
                      <a:pt x="1" y="8691"/>
                      <a:pt x="1417" y="10108"/>
                      <a:pt x="3168" y="10108"/>
                    </a:cubicBezTo>
                    <a:lnTo>
                      <a:pt x="12289" y="10108"/>
                    </a:lnTo>
                    <a:cubicBezTo>
                      <a:pt x="14040" y="10108"/>
                      <a:pt x="15456" y="8691"/>
                      <a:pt x="15456" y="6940"/>
                    </a:cubicBezTo>
                    <a:lnTo>
                      <a:pt x="15456" y="3168"/>
                    </a:lnTo>
                    <a:cubicBezTo>
                      <a:pt x="15456" y="1417"/>
                      <a:pt x="14040" y="0"/>
                      <a:pt x="12289" y="0"/>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7" name="Google Shape;2606;p62"/>
              <p:cNvSpPr/>
              <p:nvPr/>
            </p:nvSpPr>
            <p:spPr>
              <a:xfrm>
                <a:off x="979475" y="2347725"/>
                <a:ext cx="333875" cy="201000"/>
              </a:xfrm>
              <a:custGeom>
                <a:avLst/>
                <a:gdLst/>
                <a:ahLst/>
                <a:cxnLst/>
                <a:rect l="l" t="t" r="r" b="b"/>
                <a:pathLst>
                  <a:path w="13355" h="8040" extrusionOk="0">
                    <a:moveTo>
                      <a:pt x="2117" y="1"/>
                    </a:moveTo>
                    <a:cubicBezTo>
                      <a:pt x="939" y="1"/>
                      <a:pt x="0" y="956"/>
                      <a:pt x="0" y="2134"/>
                    </a:cubicBezTo>
                    <a:lnTo>
                      <a:pt x="0" y="5906"/>
                    </a:lnTo>
                    <a:cubicBezTo>
                      <a:pt x="0" y="7084"/>
                      <a:pt x="939" y="8039"/>
                      <a:pt x="2117" y="8039"/>
                    </a:cubicBezTo>
                    <a:lnTo>
                      <a:pt x="11238" y="8039"/>
                    </a:lnTo>
                    <a:cubicBezTo>
                      <a:pt x="12416" y="8039"/>
                      <a:pt x="13355" y="7084"/>
                      <a:pt x="13355" y="5906"/>
                    </a:cubicBezTo>
                    <a:lnTo>
                      <a:pt x="13355" y="2134"/>
                    </a:lnTo>
                    <a:cubicBezTo>
                      <a:pt x="13355" y="956"/>
                      <a:pt x="12416" y="1"/>
                      <a:pt x="11238" y="1"/>
                    </a:cubicBezTo>
                    <a:close/>
                  </a:path>
                </a:pathLst>
              </a:custGeom>
              <a:solidFill>
                <a:srgbClr val="9EDADA"/>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8" name="Google Shape;2607;p62"/>
              <p:cNvSpPr/>
              <p:nvPr/>
            </p:nvSpPr>
            <p:spPr>
              <a:xfrm>
                <a:off x="999375" y="2360875"/>
                <a:ext cx="313975" cy="187850"/>
              </a:xfrm>
              <a:custGeom>
                <a:avLst/>
                <a:gdLst/>
                <a:ahLst/>
                <a:cxnLst/>
                <a:rect l="l" t="t" r="r" b="b"/>
                <a:pathLst>
                  <a:path w="12559" h="7514" extrusionOk="0">
                    <a:moveTo>
                      <a:pt x="11827" y="0"/>
                    </a:moveTo>
                    <a:lnTo>
                      <a:pt x="0" y="7036"/>
                    </a:lnTo>
                    <a:cubicBezTo>
                      <a:pt x="366" y="7338"/>
                      <a:pt x="844" y="7513"/>
                      <a:pt x="1321" y="7513"/>
                    </a:cubicBezTo>
                    <a:lnTo>
                      <a:pt x="10442" y="7513"/>
                    </a:lnTo>
                    <a:cubicBezTo>
                      <a:pt x="11604" y="7513"/>
                      <a:pt x="12559" y="6558"/>
                      <a:pt x="12559" y="5380"/>
                    </a:cubicBezTo>
                    <a:lnTo>
                      <a:pt x="12559" y="1608"/>
                    </a:lnTo>
                    <a:cubicBezTo>
                      <a:pt x="12559" y="1003"/>
                      <a:pt x="12288" y="414"/>
                      <a:pt x="11827" y="0"/>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9" name="Google Shape;2608;p62"/>
              <p:cNvSpPr/>
              <p:nvPr/>
            </p:nvSpPr>
            <p:spPr>
              <a:xfrm>
                <a:off x="1387750" y="2321875"/>
                <a:ext cx="386425" cy="252700"/>
              </a:xfrm>
              <a:custGeom>
                <a:avLst/>
                <a:gdLst/>
                <a:ahLst/>
                <a:cxnLst/>
                <a:rect l="l" t="t" r="r" b="b"/>
                <a:pathLst>
                  <a:path w="15457" h="10108" extrusionOk="0">
                    <a:moveTo>
                      <a:pt x="3184" y="0"/>
                    </a:moveTo>
                    <a:cubicBezTo>
                      <a:pt x="1417" y="0"/>
                      <a:pt x="1" y="1417"/>
                      <a:pt x="1" y="3168"/>
                    </a:cubicBezTo>
                    <a:lnTo>
                      <a:pt x="1" y="6940"/>
                    </a:lnTo>
                    <a:cubicBezTo>
                      <a:pt x="1" y="8691"/>
                      <a:pt x="1417" y="10108"/>
                      <a:pt x="3184" y="10108"/>
                    </a:cubicBezTo>
                    <a:lnTo>
                      <a:pt x="12289" y="10108"/>
                    </a:lnTo>
                    <a:cubicBezTo>
                      <a:pt x="14040" y="10108"/>
                      <a:pt x="15456" y="8691"/>
                      <a:pt x="15456" y="6940"/>
                    </a:cubicBezTo>
                    <a:lnTo>
                      <a:pt x="15456" y="3168"/>
                    </a:lnTo>
                    <a:cubicBezTo>
                      <a:pt x="15456" y="1417"/>
                      <a:pt x="14040" y="0"/>
                      <a:pt x="12289" y="0"/>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60" name="Google Shape;2609;p62"/>
              <p:cNvSpPr/>
              <p:nvPr/>
            </p:nvSpPr>
            <p:spPr>
              <a:xfrm>
                <a:off x="1414025" y="2347725"/>
                <a:ext cx="334275" cy="201000"/>
              </a:xfrm>
              <a:custGeom>
                <a:avLst/>
                <a:gdLst/>
                <a:ahLst/>
                <a:cxnLst/>
                <a:rect l="l" t="t" r="r" b="b"/>
                <a:pathLst>
                  <a:path w="13371" h="8040" extrusionOk="0">
                    <a:moveTo>
                      <a:pt x="2133" y="1"/>
                    </a:moveTo>
                    <a:cubicBezTo>
                      <a:pt x="955" y="1"/>
                      <a:pt x="0" y="956"/>
                      <a:pt x="0" y="2134"/>
                    </a:cubicBezTo>
                    <a:lnTo>
                      <a:pt x="0" y="5906"/>
                    </a:lnTo>
                    <a:cubicBezTo>
                      <a:pt x="0" y="7084"/>
                      <a:pt x="955" y="8039"/>
                      <a:pt x="2133" y="8039"/>
                    </a:cubicBezTo>
                    <a:lnTo>
                      <a:pt x="11238" y="8039"/>
                    </a:lnTo>
                    <a:cubicBezTo>
                      <a:pt x="12416" y="8039"/>
                      <a:pt x="13371" y="7084"/>
                      <a:pt x="13371" y="5906"/>
                    </a:cubicBezTo>
                    <a:lnTo>
                      <a:pt x="13371" y="2134"/>
                    </a:lnTo>
                    <a:cubicBezTo>
                      <a:pt x="13371" y="956"/>
                      <a:pt x="12416" y="1"/>
                      <a:pt x="11238" y="1"/>
                    </a:cubicBezTo>
                    <a:close/>
                  </a:path>
                </a:pathLst>
              </a:custGeom>
              <a:solidFill>
                <a:srgbClr val="9EDADA"/>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61" name="Google Shape;2610;p62"/>
              <p:cNvSpPr/>
              <p:nvPr/>
            </p:nvSpPr>
            <p:spPr>
              <a:xfrm>
                <a:off x="1433900" y="2360875"/>
                <a:ext cx="314400" cy="187850"/>
              </a:xfrm>
              <a:custGeom>
                <a:avLst/>
                <a:gdLst/>
                <a:ahLst/>
                <a:cxnLst/>
                <a:rect l="l" t="t" r="r" b="b"/>
                <a:pathLst>
                  <a:path w="12576" h="7514" extrusionOk="0">
                    <a:moveTo>
                      <a:pt x="11828" y="0"/>
                    </a:moveTo>
                    <a:lnTo>
                      <a:pt x="1" y="7036"/>
                    </a:lnTo>
                    <a:cubicBezTo>
                      <a:pt x="367" y="7338"/>
                      <a:pt x="845" y="7513"/>
                      <a:pt x="1338" y="7513"/>
                    </a:cubicBezTo>
                    <a:lnTo>
                      <a:pt x="10443" y="7513"/>
                    </a:lnTo>
                    <a:cubicBezTo>
                      <a:pt x="11621" y="7513"/>
                      <a:pt x="12576" y="6558"/>
                      <a:pt x="12576" y="5380"/>
                    </a:cubicBezTo>
                    <a:lnTo>
                      <a:pt x="12576" y="1608"/>
                    </a:lnTo>
                    <a:cubicBezTo>
                      <a:pt x="12576" y="987"/>
                      <a:pt x="12305" y="414"/>
                      <a:pt x="11828" y="0"/>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grpSp>
        <p:pic>
          <p:nvPicPr>
            <p:cNvPr id="133" name="Picture 13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flipV="1">
              <a:off x="-767226" y="1499585"/>
              <a:ext cx="362661" cy="207524"/>
            </a:xfrm>
            <a:prstGeom prst="rect">
              <a:avLst/>
            </a:prstGeom>
          </p:spPr>
        </p:pic>
      </p:grpSp>
      <p:grpSp>
        <p:nvGrpSpPr>
          <p:cNvPr id="162" name="Group 161"/>
          <p:cNvGrpSpPr/>
          <p:nvPr/>
        </p:nvGrpSpPr>
        <p:grpSpPr>
          <a:xfrm>
            <a:off x="4813442" y="4383359"/>
            <a:ext cx="1298304" cy="696360"/>
            <a:chOff x="-1080918" y="1319293"/>
            <a:chExt cx="976143" cy="522270"/>
          </a:xfrm>
        </p:grpSpPr>
        <p:grpSp>
          <p:nvGrpSpPr>
            <p:cNvPr id="163" name="Google Shape;2582;p62"/>
            <p:cNvGrpSpPr/>
            <p:nvPr/>
          </p:nvGrpSpPr>
          <p:grpSpPr>
            <a:xfrm>
              <a:off x="-1080918" y="1319293"/>
              <a:ext cx="976143" cy="522270"/>
              <a:chOff x="404850" y="2182975"/>
              <a:chExt cx="2230850" cy="1111475"/>
            </a:xfrm>
          </p:grpSpPr>
          <p:sp>
            <p:nvSpPr>
              <p:cNvPr id="165" name="Google Shape;2583;p62"/>
              <p:cNvSpPr/>
              <p:nvPr/>
            </p:nvSpPr>
            <p:spPr>
              <a:xfrm>
                <a:off x="433900" y="2658925"/>
                <a:ext cx="69650" cy="69650"/>
              </a:xfrm>
              <a:custGeom>
                <a:avLst/>
                <a:gdLst/>
                <a:ahLst/>
                <a:cxnLst/>
                <a:rect l="l" t="t" r="r" b="b"/>
                <a:pathLst>
                  <a:path w="2786" h="2786" extrusionOk="0">
                    <a:moveTo>
                      <a:pt x="1401" y="0"/>
                    </a:moveTo>
                    <a:cubicBezTo>
                      <a:pt x="621" y="0"/>
                      <a:pt x="0" y="621"/>
                      <a:pt x="0" y="1385"/>
                    </a:cubicBezTo>
                    <a:cubicBezTo>
                      <a:pt x="0" y="2165"/>
                      <a:pt x="621" y="2786"/>
                      <a:pt x="1401" y="2786"/>
                    </a:cubicBezTo>
                    <a:cubicBezTo>
                      <a:pt x="2165" y="2786"/>
                      <a:pt x="2786" y="2165"/>
                      <a:pt x="2786" y="1385"/>
                    </a:cubicBezTo>
                    <a:cubicBezTo>
                      <a:pt x="2786" y="621"/>
                      <a:pt x="2165" y="0"/>
                      <a:pt x="1401" y="0"/>
                    </a:cubicBezTo>
                    <a:close/>
                  </a:path>
                </a:pathLst>
              </a:custGeom>
              <a:solidFill>
                <a:srgbClr val="E1556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66" name="Google Shape;2584;p62"/>
              <p:cNvSpPr/>
              <p:nvPr/>
            </p:nvSpPr>
            <p:spPr>
              <a:xfrm>
                <a:off x="709675" y="2182975"/>
                <a:ext cx="70050" cy="69675"/>
              </a:xfrm>
              <a:custGeom>
                <a:avLst/>
                <a:gdLst/>
                <a:ahLst/>
                <a:cxnLst/>
                <a:rect l="l" t="t" r="r" b="b"/>
                <a:pathLst>
                  <a:path w="2802" h="2787" extrusionOk="0">
                    <a:moveTo>
                      <a:pt x="1401" y="1"/>
                    </a:moveTo>
                    <a:cubicBezTo>
                      <a:pt x="637" y="1"/>
                      <a:pt x="0" y="622"/>
                      <a:pt x="0" y="1386"/>
                    </a:cubicBezTo>
                    <a:cubicBezTo>
                      <a:pt x="0" y="2166"/>
                      <a:pt x="637" y="2787"/>
                      <a:pt x="1401" y="2787"/>
                    </a:cubicBezTo>
                    <a:cubicBezTo>
                      <a:pt x="2181" y="2787"/>
                      <a:pt x="2802" y="2166"/>
                      <a:pt x="2802" y="1386"/>
                    </a:cubicBezTo>
                    <a:cubicBezTo>
                      <a:pt x="2802" y="622"/>
                      <a:pt x="2181" y="1"/>
                      <a:pt x="1401" y="1"/>
                    </a:cubicBezTo>
                    <a:close/>
                  </a:path>
                </a:pathLst>
              </a:custGeom>
              <a:solidFill>
                <a:srgbClr val="E1556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67" name="Google Shape;2585;p62"/>
              <p:cNvSpPr/>
              <p:nvPr/>
            </p:nvSpPr>
            <p:spPr>
              <a:xfrm>
                <a:off x="480450" y="2217600"/>
                <a:ext cx="1753325" cy="854800"/>
              </a:xfrm>
              <a:custGeom>
                <a:avLst/>
                <a:gdLst/>
                <a:ahLst/>
                <a:cxnLst/>
                <a:rect l="l" t="t" r="r" b="b"/>
                <a:pathLst>
                  <a:path w="70133" h="34192" extrusionOk="0">
                    <a:moveTo>
                      <a:pt x="7148" y="1"/>
                    </a:moveTo>
                    <a:cubicBezTo>
                      <a:pt x="3200" y="1"/>
                      <a:pt x="1" y="3200"/>
                      <a:pt x="1" y="7148"/>
                    </a:cubicBezTo>
                    <a:lnTo>
                      <a:pt x="1" y="27044"/>
                    </a:lnTo>
                    <a:cubicBezTo>
                      <a:pt x="1" y="30992"/>
                      <a:pt x="3200" y="34191"/>
                      <a:pt x="7148" y="34191"/>
                    </a:cubicBezTo>
                    <a:lnTo>
                      <a:pt x="62986" y="34191"/>
                    </a:lnTo>
                    <a:cubicBezTo>
                      <a:pt x="66934" y="34191"/>
                      <a:pt x="70133" y="30992"/>
                      <a:pt x="70133" y="30658"/>
                    </a:cubicBezTo>
                    <a:lnTo>
                      <a:pt x="70133" y="10761"/>
                    </a:lnTo>
                    <a:cubicBezTo>
                      <a:pt x="70133" y="3200"/>
                      <a:pt x="66934" y="1"/>
                      <a:pt x="62986" y="1"/>
                    </a:cubicBezTo>
                    <a:close/>
                  </a:path>
                </a:pathLst>
              </a:custGeom>
              <a:solidFill>
                <a:srgbClr val="F08B0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68" name="Google Shape;2586;p62"/>
              <p:cNvSpPr/>
              <p:nvPr/>
            </p:nvSpPr>
            <p:spPr>
              <a:xfrm>
                <a:off x="480450" y="2218000"/>
                <a:ext cx="2102325" cy="854400"/>
              </a:xfrm>
              <a:custGeom>
                <a:avLst/>
                <a:gdLst/>
                <a:ahLst/>
                <a:cxnLst/>
                <a:rect l="l" t="t" r="r" b="b"/>
                <a:pathLst>
                  <a:path w="84093" h="34176" extrusionOk="0">
                    <a:moveTo>
                      <a:pt x="7148" y="1"/>
                    </a:moveTo>
                    <a:cubicBezTo>
                      <a:pt x="3200" y="1"/>
                      <a:pt x="1" y="3184"/>
                      <a:pt x="1" y="7132"/>
                    </a:cubicBezTo>
                    <a:lnTo>
                      <a:pt x="1" y="27028"/>
                    </a:lnTo>
                    <a:cubicBezTo>
                      <a:pt x="1" y="30976"/>
                      <a:pt x="3200" y="34175"/>
                      <a:pt x="7148" y="34175"/>
                    </a:cubicBezTo>
                    <a:lnTo>
                      <a:pt x="79254" y="34175"/>
                    </a:lnTo>
                    <a:cubicBezTo>
                      <a:pt x="81928" y="34175"/>
                      <a:pt x="84093" y="32011"/>
                      <a:pt x="84093" y="29337"/>
                    </a:cubicBezTo>
                    <a:lnTo>
                      <a:pt x="84093" y="21776"/>
                    </a:lnTo>
                    <a:cubicBezTo>
                      <a:pt x="84093" y="19102"/>
                      <a:pt x="81928" y="16937"/>
                      <a:pt x="79254" y="16937"/>
                    </a:cubicBezTo>
                    <a:lnTo>
                      <a:pt x="70133" y="16937"/>
                    </a:lnTo>
                    <a:lnTo>
                      <a:pt x="70133" y="7132"/>
                    </a:lnTo>
                    <a:cubicBezTo>
                      <a:pt x="70133" y="3184"/>
                      <a:pt x="66934" y="1"/>
                      <a:pt x="62986" y="1"/>
                    </a:cubicBezTo>
                    <a:close/>
                  </a:path>
                </a:pathLst>
              </a:custGeom>
              <a:solidFill>
                <a:srgbClr val="F0B01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69" name="Google Shape;2587;p62"/>
              <p:cNvSpPr/>
              <p:nvPr/>
            </p:nvSpPr>
            <p:spPr>
              <a:xfrm>
                <a:off x="404850" y="2860275"/>
                <a:ext cx="296075" cy="212125"/>
              </a:xfrm>
              <a:custGeom>
                <a:avLst/>
                <a:gdLst/>
                <a:ahLst/>
                <a:cxnLst/>
                <a:rect l="l" t="t" r="r" b="b"/>
                <a:pathLst>
                  <a:path w="11843" h="8485" extrusionOk="0">
                    <a:moveTo>
                      <a:pt x="4234" y="0"/>
                    </a:moveTo>
                    <a:cubicBezTo>
                      <a:pt x="1895" y="0"/>
                      <a:pt x="0" y="1895"/>
                      <a:pt x="0" y="4234"/>
                    </a:cubicBezTo>
                    <a:cubicBezTo>
                      <a:pt x="0" y="6574"/>
                      <a:pt x="1895" y="8484"/>
                      <a:pt x="4234" y="8484"/>
                    </a:cubicBezTo>
                    <a:lnTo>
                      <a:pt x="7593" y="8484"/>
                    </a:lnTo>
                    <a:cubicBezTo>
                      <a:pt x="9933" y="8484"/>
                      <a:pt x="11843" y="6574"/>
                      <a:pt x="11843" y="4234"/>
                    </a:cubicBezTo>
                    <a:cubicBezTo>
                      <a:pt x="11843" y="1895"/>
                      <a:pt x="9933" y="0"/>
                      <a:pt x="7593" y="0"/>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0" name="Google Shape;2588;p62"/>
              <p:cNvSpPr/>
              <p:nvPr/>
            </p:nvSpPr>
            <p:spPr>
              <a:xfrm>
                <a:off x="2356725" y="2860275"/>
                <a:ext cx="278975" cy="212125"/>
              </a:xfrm>
              <a:custGeom>
                <a:avLst/>
                <a:gdLst/>
                <a:ahLst/>
                <a:cxnLst/>
                <a:rect l="l" t="t" r="r" b="b"/>
                <a:pathLst>
                  <a:path w="11159" h="8485" extrusionOk="0">
                    <a:moveTo>
                      <a:pt x="4235" y="0"/>
                    </a:moveTo>
                    <a:cubicBezTo>
                      <a:pt x="1895" y="0"/>
                      <a:pt x="0" y="1895"/>
                      <a:pt x="0" y="4234"/>
                    </a:cubicBezTo>
                    <a:cubicBezTo>
                      <a:pt x="0" y="6574"/>
                      <a:pt x="1895" y="8484"/>
                      <a:pt x="4235" y="8484"/>
                    </a:cubicBezTo>
                    <a:lnTo>
                      <a:pt x="6925" y="8484"/>
                    </a:lnTo>
                    <a:cubicBezTo>
                      <a:pt x="9264" y="8484"/>
                      <a:pt x="11159" y="6574"/>
                      <a:pt x="11159" y="4234"/>
                    </a:cubicBezTo>
                    <a:cubicBezTo>
                      <a:pt x="11159" y="1895"/>
                      <a:pt x="9264" y="0"/>
                      <a:pt x="6925" y="0"/>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1" name="Google Shape;2589;p62"/>
              <p:cNvSpPr/>
              <p:nvPr/>
            </p:nvSpPr>
            <p:spPr>
              <a:xfrm>
                <a:off x="701300" y="2778300"/>
                <a:ext cx="566300" cy="294100"/>
              </a:xfrm>
              <a:custGeom>
                <a:avLst/>
                <a:gdLst/>
                <a:ahLst/>
                <a:cxnLst/>
                <a:rect l="l" t="t" r="r" b="b"/>
                <a:pathLst>
                  <a:path w="22652" h="11764" extrusionOk="0">
                    <a:moveTo>
                      <a:pt x="11334" y="0"/>
                    </a:moveTo>
                    <a:cubicBezTo>
                      <a:pt x="5079" y="0"/>
                      <a:pt x="1" y="5062"/>
                      <a:pt x="1" y="11318"/>
                    </a:cubicBezTo>
                    <a:cubicBezTo>
                      <a:pt x="1" y="11477"/>
                      <a:pt x="1" y="11620"/>
                      <a:pt x="17" y="11763"/>
                    </a:cubicBezTo>
                    <a:lnTo>
                      <a:pt x="22651" y="11763"/>
                    </a:lnTo>
                    <a:cubicBezTo>
                      <a:pt x="22651" y="11620"/>
                      <a:pt x="22651" y="11477"/>
                      <a:pt x="22651" y="11318"/>
                    </a:cubicBezTo>
                    <a:cubicBezTo>
                      <a:pt x="22651" y="5062"/>
                      <a:pt x="17590" y="0"/>
                      <a:pt x="11334" y="0"/>
                    </a:cubicBezTo>
                    <a:close/>
                  </a:path>
                </a:pathLst>
              </a:custGeom>
              <a:solidFill>
                <a:schemeClr val="accent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2" name="Google Shape;2590;p62"/>
              <p:cNvSpPr/>
              <p:nvPr/>
            </p:nvSpPr>
            <p:spPr>
              <a:xfrm>
                <a:off x="751450" y="2828050"/>
                <a:ext cx="466400" cy="466400"/>
              </a:xfrm>
              <a:custGeom>
                <a:avLst/>
                <a:gdLst/>
                <a:ahLst/>
                <a:cxnLst/>
                <a:rect l="l" t="t" r="r" b="b"/>
                <a:pathLst>
                  <a:path w="18656" h="18656" extrusionOk="0">
                    <a:moveTo>
                      <a:pt x="9328" y="0"/>
                    </a:moveTo>
                    <a:cubicBezTo>
                      <a:pt x="4171" y="0"/>
                      <a:pt x="1" y="4186"/>
                      <a:pt x="1" y="9328"/>
                    </a:cubicBezTo>
                    <a:cubicBezTo>
                      <a:pt x="1" y="14485"/>
                      <a:pt x="4171" y="18655"/>
                      <a:pt x="9328" y="18655"/>
                    </a:cubicBezTo>
                    <a:cubicBezTo>
                      <a:pt x="14485" y="18655"/>
                      <a:pt x="18656" y="14485"/>
                      <a:pt x="18656" y="9328"/>
                    </a:cubicBezTo>
                    <a:cubicBezTo>
                      <a:pt x="18656" y="4186"/>
                      <a:pt x="14485" y="0"/>
                      <a:pt x="9328" y="0"/>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3" name="Google Shape;2591;p62"/>
              <p:cNvSpPr/>
              <p:nvPr/>
            </p:nvSpPr>
            <p:spPr>
              <a:xfrm>
                <a:off x="845750" y="2922350"/>
                <a:ext cx="277800" cy="278175"/>
              </a:xfrm>
              <a:custGeom>
                <a:avLst/>
                <a:gdLst/>
                <a:ahLst/>
                <a:cxnLst/>
                <a:rect l="l" t="t" r="r" b="b"/>
                <a:pathLst>
                  <a:path w="11112" h="11127" extrusionOk="0">
                    <a:moveTo>
                      <a:pt x="5556" y="1"/>
                    </a:moveTo>
                    <a:cubicBezTo>
                      <a:pt x="2484" y="1"/>
                      <a:pt x="1" y="2484"/>
                      <a:pt x="1" y="5556"/>
                    </a:cubicBezTo>
                    <a:cubicBezTo>
                      <a:pt x="1" y="8628"/>
                      <a:pt x="2484" y="11127"/>
                      <a:pt x="5556" y="11127"/>
                    </a:cubicBezTo>
                    <a:cubicBezTo>
                      <a:pt x="8628" y="11127"/>
                      <a:pt x="11111" y="8628"/>
                      <a:pt x="11111" y="5556"/>
                    </a:cubicBezTo>
                    <a:cubicBezTo>
                      <a:pt x="11111" y="2484"/>
                      <a:pt x="8628" y="1"/>
                      <a:pt x="5556" y="1"/>
                    </a:cubicBezTo>
                    <a:close/>
                  </a:path>
                </a:pathLst>
              </a:custGeom>
              <a:solidFill>
                <a:schemeClr val="accent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4" name="Google Shape;2592;p62"/>
              <p:cNvSpPr/>
              <p:nvPr/>
            </p:nvSpPr>
            <p:spPr>
              <a:xfrm>
                <a:off x="1934525" y="2321875"/>
                <a:ext cx="312400" cy="253500"/>
              </a:xfrm>
              <a:custGeom>
                <a:avLst/>
                <a:gdLst/>
                <a:ahLst/>
                <a:cxnLst/>
                <a:rect l="l" t="t" r="r" b="b"/>
                <a:pathLst>
                  <a:path w="12496" h="10140" extrusionOk="0">
                    <a:moveTo>
                      <a:pt x="3184" y="0"/>
                    </a:moveTo>
                    <a:cubicBezTo>
                      <a:pt x="1417" y="0"/>
                      <a:pt x="0" y="1417"/>
                      <a:pt x="0" y="3184"/>
                    </a:cubicBezTo>
                    <a:lnTo>
                      <a:pt x="0" y="6956"/>
                    </a:lnTo>
                    <a:cubicBezTo>
                      <a:pt x="0" y="8707"/>
                      <a:pt x="1417" y="10140"/>
                      <a:pt x="3184" y="10140"/>
                    </a:cubicBezTo>
                    <a:lnTo>
                      <a:pt x="12288" y="10140"/>
                    </a:lnTo>
                    <a:cubicBezTo>
                      <a:pt x="12352" y="10108"/>
                      <a:pt x="12416" y="10108"/>
                      <a:pt x="12495" y="10108"/>
                    </a:cubicBezTo>
                    <a:lnTo>
                      <a:pt x="12495" y="2977"/>
                    </a:lnTo>
                    <a:cubicBezTo>
                      <a:pt x="12495" y="1958"/>
                      <a:pt x="12272" y="939"/>
                      <a:pt x="11843" y="0"/>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5" name="Google Shape;2593;p62"/>
              <p:cNvSpPr/>
              <p:nvPr/>
            </p:nvSpPr>
            <p:spPr>
              <a:xfrm>
                <a:off x="1960775" y="2348125"/>
                <a:ext cx="286550" cy="200600"/>
              </a:xfrm>
              <a:custGeom>
                <a:avLst/>
                <a:gdLst/>
                <a:ahLst/>
                <a:cxnLst/>
                <a:rect l="l" t="t" r="r" b="b"/>
                <a:pathLst>
                  <a:path w="11462" h="8024" extrusionOk="0">
                    <a:moveTo>
                      <a:pt x="2134" y="1"/>
                    </a:moveTo>
                    <a:cubicBezTo>
                      <a:pt x="956" y="1"/>
                      <a:pt x="1" y="940"/>
                      <a:pt x="1" y="2118"/>
                    </a:cubicBezTo>
                    <a:lnTo>
                      <a:pt x="1" y="5890"/>
                    </a:lnTo>
                    <a:cubicBezTo>
                      <a:pt x="1" y="7068"/>
                      <a:pt x="956" y="8023"/>
                      <a:pt x="2134" y="8023"/>
                    </a:cubicBezTo>
                    <a:lnTo>
                      <a:pt x="11445" y="8023"/>
                    </a:lnTo>
                    <a:lnTo>
                      <a:pt x="11445" y="1927"/>
                    </a:lnTo>
                    <a:cubicBezTo>
                      <a:pt x="11461" y="1274"/>
                      <a:pt x="11366" y="621"/>
                      <a:pt x="11175" y="1"/>
                    </a:cubicBezTo>
                    <a:close/>
                  </a:path>
                </a:pathLst>
              </a:custGeom>
              <a:solidFill>
                <a:srgbClr val="9EDADA"/>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6" name="Google Shape;2594;p62"/>
              <p:cNvSpPr/>
              <p:nvPr/>
            </p:nvSpPr>
            <p:spPr>
              <a:xfrm>
                <a:off x="1971525" y="2349725"/>
                <a:ext cx="276200" cy="199000"/>
              </a:xfrm>
              <a:custGeom>
                <a:avLst/>
                <a:gdLst/>
                <a:ahLst/>
                <a:cxnLst/>
                <a:rect l="l" t="t" r="r" b="b"/>
                <a:pathLst>
                  <a:path w="11048" h="7960" extrusionOk="0">
                    <a:moveTo>
                      <a:pt x="10761" y="0"/>
                    </a:moveTo>
                    <a:lnTo>
                      <a:pt x="0" y="7100"/>
                    </a:lnTo>
                    <a:cubicBezTo>
                      <a:pt x="398" y="7641"/>
                      <a:pt x="1035" y="7959"/>
                      <a:pt x="1704" y="7959"/>
                    </a:cubicBezTo>
                    <a:lnTo>
                      <a:pt x="11015" y="7959"/>
                    </a:lnTo>
                    <a:lnTo>
                      <a:pt x="11047" y="1895"/>
                    </a:lnTo>
                    <a:cubicBezTo>
                      <a:pt x="11047" y="1242"/>
                      <a:pt x="10952" y="605"/>
                      <a:pt x="10761" y="0"/>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7" name="Google Shape;2595;p62"/>
              <p:cNvSpPr/>
              <p:nvPr/>
            </p:nvSpPr>
            <p:spPr>
              <a:xfrm>
                <a:off x="1362275" y="2289225"/>
                <a:ext cx="443325" cy="728250"/>
              </a:xfrm>
              <a:custGeom>
                <a:avLst/>
                <a:gdLst/>
                <a:ahLst/>
                <a:cxnLst/>
                <a:rect l="l" t="t" r="r" b="b"/>
                <a:pathLst>
                  <a:path w="17733" h="29130" fill="none" extrusionOk="0">
                    <a:moveTo>
                      <a:pt x="17733" y="25135"/>
                    </a:moveTo>
                    <a:cubicBezTo>
                      <a:pt x="17733" y="27347"/>
                      <a:pt x="16109" y="29130"/>
                      <a:pt x="14088" y="29130"/>
                    </a:cubicBezTo>
                    <a:lnTo>
                      <a:pt x="3646" y="29130"/>
                    </a:lnTo>
                    <a:cubicBezTo>
                      <a:pt x="1640" y="29130"/>
                      <a:pt x="1" y="27347"/>
                      <a:pt x="1" y="25135"/>
                    </a:cubicBezTo>
                    <a:lnTo>
                      <a:pt x="1" y="3996"/>
                    </a:lnTo>
                    <a:cubicBezTo>
                      <a:pt x="1" y="1784"/>
                      <a:pt x="1640" y="1"/>
                      <a:pt x="3646" y="1"/>
                    </a:cubicBezTo>
                    <a:lnTo>
                      <a:pt x="14088" y="1"/>
                    </a:lnTo>
                    <a:cubicBezTo>
                      <a:pt x="16109" y="1"/>
                      <a:pt x="17733" y="1784"/>
                      <a:pt x="17733" y="3996"/>
                    </a:cubicBezTo>
                    <a:close/>
                  </a:path>
                </a:pathLst>
              </a:custGeom>
              <a:noFill/>
              <a:ln w="5175" cap="flat" cmpd="sng">
                <a:solidFill>
                  <a:srgbClr val="273E4A"/>
                </a:solidFill>
                <a:prstDash val="solid"/>
                <a:miter lim="15917"/>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8" name="Google Shape;2596;p62"/>
              <p:cNvSpPr/>
              <p:nvPr/>
            </p:nvSpPr>
            <p:spPr>
              <a:xfrm>
                <a:off x="1790450" y="2778300"/>
                <a:ext cx="566300" cy="294100"/>
              </a:xfrm>
              <a:custGeom>
                <a:avLst/>
                <a:gdLst/>
                <a:ahLst/>
                <a:cxnLst/>
                <a:rect l="l" t="t" r="r" b="b"/>
                <a:pathLst>
                  <a:path w="22652" h="11764" extrusionOk="0">
                    <a:moveTo>
                      <a:pt x="11334" y="0"/>
                    </a:moveTo>
                    <a:cubicBezTo>
                      <a:pt x="5079" y="0"/>
                      <a:pt x="1" y="5062"/>
                      <a:pt x="1" y="11318"/>
                    </a:cubicBezTo>
                    <a:cubicBezTo>
                      <a:pt x="1" y="11477"/>
                      <a:pt x="1" y="11620"/>
                      <a:pt x="17" y="11763"/>
                    </a:cubicBezTo>
                    <a:lnTo>
                      <a:pt x="22636" y="11763"/>
                    </a:lnTo>
                    <a:cubicBezTo>
                      <a:pt x="22636" y="11620"/>
                      <a:pt x="22651" y="11477"/>
                      <a:pt x="22651" y="11318"/>
                    </a:cubicBezTo>
                    <a:cubicBezTo>
                      <a:pt x="22651" y="5062"/>
                      <a:pt x="17574" y="0"/>
                      <a:pt x="11334" y="0"/>
                    </a:cubicBezTo>
                    <a:close/>
                  </a:path>
                </a:pathLst>
              </a:custGeom>
              <a:solidFill>
                <a:schemeClr val="accent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9" name="Google Shape;2597;p62"/>
              <p:cNvSpPr/>
              <p:nvPr/>
            </p:nvSpPr>
            <p:spPr>
              <a:xfrm>
                <a:off x="1840200" y="2828050"/>
                <a:ext cx="466800" cy="466400"/>
              </a:xfrm>
              <a:custGeom>
                <a:avLst/>
                <a:gdLst/>
                <a:ahLst/>
                <a:cxnLst/>
                <a:rect l="l" t="t" r="r" b="b"/>
                <a:pathLst>
                  <a:path w="18672" h="18656" extrusionOk="0">
                    <a:moveTo>
                      <a:pt x="9344" y="0"/>
                    </a:moveTo>
                    <a:cubicBezTo>
                      <a:pt x="4187" y="0"/>
                      <a:pt x="1" y="4186"/>
                      <a:pt x="1" y="9328"/>
                    </a:cubicBezTo>
                    <a:cubicBezTo>
                      <a:pt x="1" y="14485"/>
                      <a:pt x="4187" y="18655"/>
                      <a:pt x="9344" y="18655"/>
                    </a:cubicBezTo>
                    <a:cubicBezTo>
                      <a:pt x="14486" y="18655"/>
                      <a:pt x="18672" y="14485"/>
                      <a:pt x="18672" y="9328"/>
                    </a:cubicBezTo>
                    <a:cubicBezTo>
                      <a:pt x="18672" y="4186"/>
                      <a:pt x="14486" y="0"/>
                      <a:pt x="9344" y="0"/>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0" name="Google Shape;2598;p62"/>
              <p:cNvSpPr/>
              <p:nvPr/>
            </p:nvSpPr>
            <p:spPr>
              <a:xfrm>
                <a:off x="1934525" y="2922350"/>
                <a:ext cx="278175" cy="278175"/>
              </a:xfrm>
              <a:custGeom>
                <a:avLst/>
                <a:gdLst/>
                <a:ahLst/>
                <a:cxnLst/>
                <a:rect l="l" t="t" r="r" b="b"/>
                <a:pathLst>
                  <a:path w="11127" h="11127" extrusionOk="0">
                    <a:moveTo>
                      <a:pt x="5571" y="1"/>
                    </a:moveTo>
                    <a:cubicBezTo>
                      <a:pt x="2499" y="1"/>
                      <a:pt x="0" y="2484"/>
                      <a:pt x="0" y="5556"/>
                    </a:cubicBezTo>
                    <a:cubicBezTo>
                      <a:pt x="0" y="8628"/>
                      <a:pt x="2499" y="11127"/>
                      <a:pt x="5571" y="11127"/>
                    </a:cubicBezTo>
                    <a:cubicBezTo>
                      <a:pt x="8627" y="11127"/>
                      <a:pt x="11126" y="8628"/>
                      <a:pt x="11126" y="5556"/>
                    </a:cubicBezTo>
                    <a:cubicBezTo>
                      <a:pt x="11126" y="2484"/>
                      <a:pt x="8627" y="1"/>
                      <a:pt x="5571" y="1"/>
                    </a:cubicBezTo>
                    <a:close/>
                  </a:path>
                </a:pathLst>
              </a:custGeom>
              <a:solidFill>
                <a:schemeClr val="accent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1" name="Google Shape;2599;p62"/>
              <p:cNvSpPr/>
              <p:nvPr/>
            </p:nvSpPr>
            <p:spPr>
              <a:xfrm>
                <a:off x="529000" y="2595250"/>
                <a:ext cx="1717925" cy="8775"/>
              </a:xfrm>
              <a:custGeom>
                <a:avLst/>
                <a:gdLst/>
                <a:ahLst/>
                <a:cxnLst/>
                <a:rect l="l" t="t" r="r" b="b"/>
                <a:pathLst>
                  <a:path w="68717" h="351" extrusionOk="0">
                    <a:moveTo>
                      <a:pt x="1" y="0"/>
                    </a:moveTo>
                    <a:lnTo>
                      <a:pt x="1" y="351"/>
                    </a:lnTo>
                    <a:lnTo>
                      <a:pt x="68716" y="351"/>
                    </a:lnTo>
                    <a:lnTo>
                      <a:pt x="68716" y="0"/>
                    </a:lnTo>
                    <a:close/>
                  </a:path>
                </a:pathLst>
              </a:custGeom>
              <a:solidFill>
                <a:srgbClr val="273E4A"/>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2" name="Google Shape;2600;p62"/>
              <p:cNvSpPr/>
              <p:nvPr/>
            </p:nvSpPr>
            <p:spPr>
              <a:xfrm>
                <a:off x="529000" y="2769550"/>
                <a:ext cx="2054175" cy="8775"/>
              </a:xfrm>
              <a:custGeom>
                <a:avLst/>
                <a:gdLst/>
                <a:ahLst/>
                <a:cxnLst/>
                <a:rect l="l" t="t" r="r" b="b"/>
                <a:pathLst>
                  <a:path w="82167" h="351" extrusionOk="0">
                    <a:moveTo>
                      <a:pt x="1" y="0"/>
                    </a:moveTo>
                    <a:lnTo>
                      <a:pt x="1" y="350"/>
                    </a:lnTo>
                    <a:lnTo>
                      <a:pt x="82167" y="350"/>
                    </a:lnTo>
                    <a:lnTo>
                      <a:pt x="82167" y="0"/>
                    </a:lnTo>
                    <a:close/>
                  </a:path>
                </a:pathLst>
              </a:custGeom>
              <a:solidFill>
                <a:srgbClr val="273E4A"/>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3" name="Google Shape;2601;p62"/>
              <p:cNvSpPr/>
              <p:nvPr/>
            </p:nvSpPr>
            <p:spPr>
              <a:xfrm>
                <a:off x="2252875" y="2658925"/>
                <a:ext cx="69650" cy="69650"/>
              </a:xfrm>
              <a:custGeom>
                <a:avLst/>
                <a:gdLst/>
                <a:ahLst/>
                <a:cxnLst/>
                <a:rect l="l" t="t" r="r" b="b"/>
                <a:pathLst>
                  <a:path w="2786" h="2786" extrusionOk="0">
                    <a:moveTo>
                      <a:pt x="1401" y="0"/>
                    </a:moveTo>
                    <a:cubicBezTo>
                      <a:pt x="621" y="0"/>
                      <a:pt x="0" y="621"/>
                      <a:pt x="0" y="1385"/>
                    </a:cubicBezTo>
                    <a:cubicBezTo>
                      <a:pt x="0" y="2165"/>
                      <a:pt x="621" y="2786"/>
                      <a:pt x="1401" y="2786"/>
                    </a:cubicBezTo>
                    <a:cubicBezTo>
                      <a:pt x="2165" y="2786"/>
                      <a:pt x="2786" y="2165"/>
                      <a:pt x="2786" y="1385"/>
                    </a:cubicBezTo>
                    <a:cubicBezTo>
                      <a:pt x="2786" y="621"/>
                      <a:pt x="2165" y="0"/>
                      <a:pt x="1401" y="0"/>
                    </a:cubicBezTo>
                    <a:close/>
                  </a:path>
                </a:pathLst>
              </a:custGeom>
              <a:solidFill>
                <a:srgbClr val="E1556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4" name="Google Shape;2602;p62"/>
              <p:cNvSpPr/>
              <p:nvPr/>
            </p:nvSpPr>
            <p:spPr>
              <a:xfrm>
                <a:off x="526625" y="2321875"/>
                <a:ext cx="386400" cy="252700"/>
              </a:xfrm>
              <a:custGeom>
                <a:avLst/>
                <a:gdLst/>
                <a:ahLst/>
                <a:cxnLst/>
                <a:rect l="l" t="t" r="r" b="b"/>
                <a:pathLst>
                  <a:path w="15456" h="10108" extrusionOk="0">
                    <a:moveTo>
                      <a:pt x="3168" y="0"/>
                    </a:moveTo>
                    <a:cubicBezTo>
                      <a:pt x="1417" y="0"/>
                      <a:pt x="0" y="1417"/>
                      <a:pt x="0" y="3168"/>
                    </a:cubicBezTo>
                    <a:lnTo>
                      <a:pt x="0" y="6940"/>
                    </a:lnTo>
                    <a:cubicBezTo>
                      <a:pt x="0" y="8691"/>
                      <a:pt x="1417" y="10108"/>
                      <a:pt x="3168" y="10108"/>
                    </a:cubicBezTo>
                    <a:lnTo>
                      <a:pt x="12288" y="10108"/>
                    </a:lnTo>
                    <a:cubicBezTo>
                      <a:pt x="14039" y="10108"/>
                      <a:pt x="15456" y="8691"/>
                      <a:pt x="15456" y="6940"/>
                    </a:cubicBezTo>
                    <a:lnTo>
                      <a:pt x="15456" y="3168"/>
                    </a:lnTo>
                    <a:cubicBezTo>
                      <a:pt x="15456" y="1417"/>
                      <a:pt x="14039" y="0"/>
                      <a:pt x="12288" y="0"/>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5" name="Google Shape;2603;p62"/>
              <p:cNvSpPr/>
              <p:nvPr/>
            </p:nvSpPr>
            <p:spPr>
              <a:xfrm>
                <a:off x="552875" y="2347725"/>
                <a:ext cx="333900" cy="201000"/>
              </a:xfrm>
              <a:custGeom>
                <a:avLst/>
                <a:gdLst/>
                <a:ahLst/>
                <a:cxnLst/>
                <a:rect l="l" t="t" r="r" b="b"/>
                <a:pathLst>
                  <a:path w="13356" h="8040" extrusionOk="0">
                    <a:moveTo>
                      <a:pt x="2118" y="1"/>
                    </a:moveTo>
                    <a:cubicBezTo>
                      <a:pt x="940" y="1"/>
                      <a:pt x="1" y="956"/>
                      <a:pt x="1" y="2134"/>
                    </a:cubicBezTo>
                    <a:lnTo>
                      <a:pt x="1" y="5906"/>
                    </a:lnTo>
                    <a:cubicBezTo>
                      <a:pt x="1" y="7084"/>
                      <a:pt x="940" y="8039"/>
                      <a:pt x="2118" y="8039"/>
                    </a:cubicBezTo>
                    <a:lnTo>
                      <a:pt x="11238" y="8039"/>
                    </a:lnTo>
                    <a:cubicBezTo>
                      <a:pt x="12416" y="8039"/>
                      <a:pt x="13355" y="7084"/>
                      <a:pt x="13355" y="5906"/>
                    </a:cubicBezTo>
                    <a:lnTo>
                      <a:pt x="13355" y="2134"/>
                    </a:lnTo>
                    <a:cubicBezTo>
                      <a:pt x="13355" y="956"/>
                      <a:pt x="12416" y="1"/>
                      <a:pt x="11238" y="1"/>
                    </a:cubicBezTo>
                    <a:close/>
                  </a:path>
                </a:pathLst>
              </a:custGeom>
              <a:solidFill>
                <a:srgbClr val="9EDADA"/>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6" name="Google Shape;2604;p62"/>
              <p:cNvSpPr/>
              <p:nvPr/>
            </p:nvSpPr>
            <p:spPr>
              <a:xfrm>
                <a:off x="572375" y="2360875"/>
                <a:ext cx="314400" cy="187850"/>
              </a:xfrm>
              <a:custGeom>
                <a:avLst/>
                <a:gdLst/>
                <a:ahLst/>
                <a:cxnLst/>
                <a:rect l="l" t="t" r="r" b="b"/>
                <a:pathLst>
                  <a:path w="12576" h="7514" extrusionOk="0">
                    <a:moveTo>
                      <a:pt x="11843" y="0"/>
                    </a:moveTo>
                    <a:lnTo>
                      <a:pt x="1" y="7036"/>
                    </a:lnTo>
                    <a:cubicBezTo>
                      <a:pt x="383" y="7338"/>
                      <a:pt x="860" y="7513"/>
                      <a:pt x="1338" y="7513"/>
                    </a:cubicBezTo>
                    <a:lnTo>
                      <a:pt x="10458" y="7513"/>
                    </a:lnTo>
                    <a:cubicBezTo>
                      <a:pt x="11620" y="7513"/>
                      <a:pt x="12575" y="6558"/>
                      <a:pt x="12575" y="5380"/>
                    </a:cubicBezTo>
                    <a:lnTo>
                      <a:pt x="12575" y="1608"/>
                    </a:lnTo>
                    <a:cubicBezTo>
                      <a:pt x="12575" y="987"/>
                      <a:pt x="12305" y="414"/>
                      <a:pt x="11843" y="0"/>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7" name="Google Shape;2605;p62"/>
              <p:cNvSpPr/>
              <p:nvPr/>
            </p:nvSpPr>
            <p:spPr>
              <a:xfrm>
                <a:off x="953200" y="2321875"/>
                <a:ext cx="386425" cy="252700"/>
              </a:xfrm>
              <a:custGeom>
                <a:avLst/>
                <a:gdLst/>
                <a:ahLst/>
                <a:cxnLst/>
                <a:rect l="l" t="t" r="r" b="b"/>
                <a:pathLst>
                  <a:path w="15457" h="10108" extrusionOk="0">
                    <a:moveTo>
                      <a:pt x="3168" y="0"/>
                    </a:moveTo>
                    <a:cubicBezTo>
                      <a:pt x="1417" y="0"/>
                      <a:pt x="1" y="1417"/>
                      <a:pt x="1" y="3168"/>
                    </a:cubicBezTo>
                    <a:lnTo>
                      <a:pt x="1" y="6940"/>
                    </a:lnTo>
                    <a:cubicBezTo>
                      <a:pt x="1" y="8691"/>
                      <a:pt x="1417" y="10108"/>
                      <a:pt x="3168" y="10108"/>
                    </a:cubicBezTo>
                    <a:lnTo>
                      <a:pt x="12289" y="10108"/>
                    </a:lnTo>
                    <a:cubicBezTo>
                      <a:pt x="14040" y="10108"/>
                      <a:pt x="15456" y="8691"/>
                      <a:pt x="15456" y="6940"/>
                    </a:cubicBezTo>
                    <a:lnTo>
                      <a:pt x="15456" y="3168"/>
                    </a:lnTo>
                    <a:cubicBezTo>
                      <a:pt x="15456" y="1417"/>
                      <a:pt x="14040" y="0"/>
                      <a:pt x="12289" y="0"/>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8" name="Google Shape;2606;p62"/>
              <p:cNvSpPr/>
              <p:nvPr/>
            </p:nvSpPr>
            <p:spPr>
              <a:xfrm>
                <a:off x="979475" y="2347725"/>
                <a:ext cx="333875" cy="201000"/>
              </a:xfrm>
              <a:custGeom>
                <a:avLst/>
                <a:gdLst/>
                <a:ahLst/>
                <a:cxnLst/>
                <a:rect l="l" t="t" r="r" b="b"/>
                <a:pathLst>
                  <a:path w="13355" h="8040" extrusionOk="0">
                    <a:moveTo>
                      <a:pt x="2117" y="1"/>
                    </a:moveTo>
                    <a:cubicBezTo>
                      <a:pt x="939" y="1"/>
                      <a:pt x="0" y="956"/>
                      <a:pt x="0" y="2134"/>
                    </a:cubicBezTo>
                    <a:lnTo>
                      <a:pt x="0" y="5906"/>
                    </a:lnTo>
                    <a:cubicBezTo>
                      <a:pt x="0" y="7084"/>
                      <a:pt x="939" y="8039"/>
                      <a:pt x="2117" y="8039"/>
                    </a:cubicBezTo>
                    <a:lnTo>
                      <a:pt x="11238" y="8039"/>
                    </a:lnTo>
                    <a:cubicBezTo>
                      <a:pt x="12416" y="8039"/>
                      <a:pt x="13355" y="7084"/>
                      <a:pt x="13355" y="5906"/>
                    </a:cubicBezTo>
                    <a:lnTo>
                      <a:pt x="13355" y="2134"/>
                    </a:lnTo>
                    <a:cubicBezTo>
                      <a:pt x="13355" y="956"/>
                      <a:pt x="12416" y="1"/>
                      <a:pt x="11238" y="1"/>
                    </a:cubicBezTo>
                    <a:close/>
                  </a:path>
                </a:pathLst>
              </a:custGeom>
              <a:solidFill>
                <a:srgbClr val="9EDADA"/>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9" name="Google Shape;2607;p62"/>
              <p:cNvSpPr/>
              <p:nvPr/>
            </p:nvSpPr>
            <p:spPr>
              <a:xfrm>
                <a:off x="999375" y="2360875"/>
                <a:ext cx="313975" cy="187850"/>
              </a:xfrm>
              <a:custGeom>
                <a:avLst/>
                <a:gdLst/>
                <a:ahLst/>
                <a:cxnLst/>
                <a:rect l="l" t="t" r="r" b="b"/>
                <a:pathLst>
                  <a:path w="12559" h="7514" extrusionOk="0">
                    <a:moveTo>
                      <a:pt x="11827" y="0"/>
                    </a:moveTo>
                    <a:lnTo>
                      <a:pt x="0" y="7036"/>
                    </a:lnTo>
                    <a:cubicBezTo>
                      <a:pt x="366" y="7338"/>
                      <a:pt x="844" y="7513"/>
                      <a:pt x="1321" y="7513"/>
                    </a:cubicBezTo>
                    <a:lnTo>
                      <a:pt x="10442" y="7513"/>
                    </a:lnTo>
                    <a:cubicBezTo>
                      <a:pt x="11604" y="7513"/>
                      <a:pt x="12559" y="6558"/>
                      <a:pt x="12559" y="5380"/>
                    </a:cubicBezTo>
                    <a:lnTo>
                      <a:pt x="12559" y="1608"/>
                    </a:lnTo>
                    <a:cubicBezTo>
                      <a:pt x="12559" y="1003"/>
                      <a:pt x="12288" y="414"/>
                      <a:pt x="11827" y="0"/>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90" name="Google Shape;2608;p62"/>
              <p:cNvSpPr/>
              <p:nvPr/>
            </p:nvSpPr>
            <p:spPr>
              <a:xfrm>
                <a:off x="1387750" y="2321875"/>
                <a:ext cx="386425" cy="252700"/>
              </a:xfrm>
              <a:custGeom>
                <a:avLst/>
                <a:gdLst/>
                <a:ahLst/>
                <a:cxnLst/>
                <a:rect l="l" t="t" r="r" b="b"/>
                <a:pathLst>
                  <a:path w="15457" h="10108" extrusionOk="0">
                    <a:moveTo>
                      <a:pt x="3184" y="0"/>
                    </a:moveTo>
                    <a:cubicBezTo>
                      <a:pt x="1417" y="0"/>
                      <a:pt x="1" y="1417"/>
                      <a:pt x="1" y="3168"/>
                    </a:cubicBezTo>
                    <a:lnTo>
                      <a:pt x="1" y="6940"/>
                    </a:lnTo>
                    <a:cubicBezTo>
                      <a:pt x="1" y="8691"/>
                      <a:pt x="1417" y="10108"/>
                      <a:pt x="3184" y="10108"/>
                    </a:cubicBezTo>
                    <a:lnTo>
                      <a:pt x="12289" y="10108"/>
                    </a:lnTo>
                    <a:cubicBezTo>
                      <a:pt x="14040" y="10108"/>
                      <a:pt x="15456" y="8691"/>
                      <a:pt x="15456" y="6940"/>
                    </a:cubicBezTo>
                    <a:lnTo>
                      <a:pt x="15456" y="3168"/>
                    </a:lnTo>
                    <a:cubicBezTo>
                      <a:pt x="15456" y="1417"/>
                      <a:pt x="14040" y="0"/>
                      <a:pt x="12289" y="0"/>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91" name="Google Shape;2609;p62"/>
              <p:cNvSpPr/>
              <p:nvPr/>
            </p:nvSpPr>
            <p:spPr>
              <a:xfrm>
                <a:off x="1414025" y="2347725"/>
                <a:ext cx="334275" cy="201000"/>
              </a:xfrm>
              <a:custGeom>
                <a:avLst/>
                <a:gdLst/>
                <a:ahLst/>
                <a:cxnLst/>
                <a:rect l="l" t="t" r="r" b="b"/>
                <a:pathLst>
                  <a:path w="13371" h="8040" extrusionOk="0">
                    <a:moveTo>
                      <a:pt x="2133" y="1"/>
                    </a:moveTo>
                    <a:cubicBezTo>
                      <a:pt x="955" y="1"/>
                      <a:pt x="0" y="956"/>
                      <a:pt x="0" y="2134"/>
                    </a:cubicBezTo>
                    <a:lnTo>
                      <a:pt x="0" y="5906"/>
                    </a:lnTo>
                    <a:cubicBezTo>
                      <a:pt x="0" y="7084"/>
                      <a:pt x="955" y="8039"/>
                      <a:pt x="2133" y="8039"/>
                    </a:cubicBezTo>
                    <a:lnTo>
                      <a:pt x="11238" y="8039"/>
                    </a:lnTo>
                    <a:cubicBezTo>
                      <a:pt x="12416" y="8039"/>
                      <a:pt x="13371" y="7084"/>
                      <a:pt x="13371" y="5906"/>
                    </a:cubicBezTo>
                    <a:lnTo>
                      <a:pt x="13371" y="2134"/>
                    </a:lnTo>
                    <a:cubicBezTo>
                      <a:pt x="13371" y="956"/>
                      <a:pt x="12416" y="1"/>
                      <a:pt x="11238" y="1"/>
                    </a:cubicBezTo>
                    <a:close/>
                  </a:path>
                </a:pathLst>
              </a:custGeom>
              <a:solidFill>
                <a:srgbClr val="9EDADA"/>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92" name="Google Shape;2610;p62"/>
              <p:cNvSpPr/>
              <p:nvPr/>
            </p:nvSpPr>
            <p:spPr>
              <a:xfrm>
                <a:off x="1433900" y="2360875"/>
                <a:ext cx="314400" cy="187850"/>
              </a:xfrm>
              <a:custGeom>
                <a:avLst/>
                <a:gdLst/>
                <a:ahLst/>
                <a:cxnLst/>
                <a:rect l="l" t="t" r="r" b="b"/>
                <a:pathLst>
                  <a:path w="12576" h="7514" extrusionOk="0">
                    <a:moveTo>
                      <a:pt x="11828" y="0"/>
                    </a:moveTo>
                    <a:lnTo>
                      <a:pt x="1" y="7036"/>
                    </a:lnTo>
                    <a:cubicBezTo>
                      <a:pt x="367" y="7338"/>
                      <a:pt x="845" y="7513"/>
                      <a:pt x="1338" y="7513"/>
                    </a:cubicBezTo>
                    <a:lnTo>
                      <a:pt x="10443" y="7513"/>
                    </a:lnTo>
                    <a:cubicBezTo>
                      <a:pt x="11621" y="7513"/>
                      <a:pt x="12576" y="6558"/>
                      <a:pt x="12576" y="5380"/>
                    </a:cubicBezTo>
                    <a:lnTo>
                      <a:pt x="12576" y="1608"/>
                    </a:lnTo>
                    <a:cubicBezTo>
                      <a:pt x="12576" y="987"/>
                      <a:pt x="12305" y="414"/>
                      <a:pt x="11828" y="0"/>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grpSp>
        <p:pic>
          <p:nvPicPr>
            <p:cNvPr id="164" name="Picture 16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7226" y="1499585"/>
              <a:ext cx="362661" cy="207524"/>
            </a:xfrm>
            <a:prstGeom prst="rect">
              <a:avLst/>
            </a:prstGeom>
          </p:spPr>
        </p:pic>
      </p:grpSp>
    </p:spTree>
    <p:extLst>
      <p:ext uri="{BB962C8B-B14F-4D97-AF65-F5344CB8AC3E}">
        <p14:creationId xmlns:p14="http://schemas.microsoft.com/office/powerpoint/2010/main" val="3072790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2.77778E-6 -1.23457E-7 L -0.18003 -0.00988 " pathEditMode="relative" rAng="0" ptsTypes="AA">
                                      <p:cBhvr>
                                        <p:cTn id="6" dur="2000" fill="hold"/>
                                        <p:tgtEl>
                                          <p:spTgt spid="100"/>
                                        </p:tgtEl>
                                        <p:attrNameLst>
                                          <p:attrName>ppt_x</p:attrName>
                                          <p:attrName>ppt_y</p:attrName>
                                        </p:attrNameLst>
                                      </p:cBhvr>
                                      <p:rCtr x="-7240" y="-556"/>
                                    </p:animMotion>
                                  </p:childTnLst>
                                </p:cTn>
                              </p:par>
                              <p:par>
                                <p:cTn id="7" presetID="1" presetClass="exit" presetSubtype="0" fill="hold" nodeType="withEffect">
                                  <p:stCondLst>
                                    <p:cond delay="0"/>
                                  </p:stCondLst>
                                  <p:childTnLst>
                                    <p:set>
                                      <p:cBhvr>
                                        <p:cTn id="8" dur="1" fill="hold">
                                          <p:stCondLst>
                                            <p:cond delay="0"/>
                                          </p:stCondLst>
                                        </p:cTn>
                                        <p:tgtEl>
                                          <p:spTgt spid="3"/>
                                        </p:tgtEl>
                                        <p:attrNameLst>
                                          <p:attrName>style.visibility</p:attrName>
                                        </p:attrNameLst>
                                      </p:cBhvr>
                                      <p:to>
                                        <p:strVal val="hidden"/>
                                      </p:to>
                                    </p:set>
                                  </p:childTnLst>
                                </p:cTn>
                              </p:par>
                            </p:childTnLst>
                          </p:cTn>
                        </p:par>
                        <p:par>
                          <p:cTn id="9" fill="hold">
                            <p:stCondLst>
                              <p:cond delay="2000"/>
                            </p:stCondLst>
                            <p:childTnLst>
                              <p:par>
                                <p:cTn id="10" presetID="1" presetClass="exit" presetSubtype="0" fill="hold" nodeType="afterEffect">
                                  <p:stCondLst>
                                    <p:cond delay="0"/>
                                  </p:stCondLst>
                                  <p:childTnLst>
                                    <p:set>
                                      <p:cBhvr>
                                        <p:cTn id="11" dur="1" fill="hold">
                                          <p:stCondLst>
                                            <p:cond delay="0"/>
                                          </p:stCondLst>
                                        </p:cTn>
                                        <p:tgtEl>
                                          <p:spTgt spid="100"/>
                                        </p:tgtEl>
                                        <p:attrNameLst>
                                          <p:attrName>style.visibility</p:attrName>
                                        </p:attrNameLst>
                                      </p:cBhvr>
                                      <p:to>
                                        <p:strVal val="hidden"/>
                                      </p:to>
                                    </p:set>
                                  </p:childTnLst>
                                </p:cTn>
                              </p:par>
                            </p:childTnLst>
                          </p:cTn>
                        </p:par>
                        <p:par>
                          <p:cTn id="12" fill="hold">
                            <p:stCondLst>
                              <p:cond delay="2000"/>
                            </p:stCondLst>
                            <p:childTnLst>
                              <p:par>
                                <p:cTn id="13" presetID="1" presetClass="entr" presetSubtype="0" fill="hold" nodeType="afterEffect">
                                  <p:stCondLst>
                                    <p:cond delay="0"/>
                                  </p:stCondLst>
                                  <p:childTnLst>
                                    <p:set>
                                      <p:cBhvr>
                                        <p:cTn id="14" dur="1" fill="hold">
                                          <p:stCondLst>
                                            <p:cond delay="0"/>
                                          </p:stCondLst>
                                        </p:cTn>
                                        <p:tgtEl>
                                          <p:spTgt spid="131"/>
                                        </p:tgtEl>
                                        <p:attrNameLst>
                                          <p:attrName>style.visibility</p:attrName>
                                        </p:attrNameLst>
                                      </p:cBhvr>
                                      <p:to>
                                        <p:strVal val="visible"/>
                                      </p:to>
                                    </p:set>
                                  </p:childTnLst>
                                </p:cTn>
                              </p:par>
                            </p:childTnLst>
                          </p:cTn>
                        </p:par>
                        <p:par>
                          <p:cTn id="15" fill="hold">
                            <p:stCondLst>
                              <p:cond delay="2000"/>
                            </p:stCondLst>
                            <p:childTnLst>
                              <p:par>
                                <p:cTn id="16" presetID="63" presetClass="path" presetSubtype="0" accel="50000" decel="50000" fill="hold" nodeType="afterEffect">
                                  <p:stCondLst>
                                    <p:cond delay="0"/>
                                  </p:stCondLst>
                                  <p:childTnLst>
                                    <p:animMotion origin="layout" path="M -2.5E-6 -3.58025E-6 L 0.01007 0.16173 " pathEditMode="relative" rAng="0" ptsTypes="AA">
                                      <p:cBhvr>
                                        <p:cTn id="17" dur="2000" fill="hold"/>
                                        <p:tgtEl>
                                          <p:spTgt spid="131"/>
                                        </p:tgtEl>
                                        <p:attrNameLst>
                                          <p:attrName>ppt_x</p:attrName>
                                          <p:attrName>ppt_y</p:attrName>
                                        </p:attrNameLst>
                                      </p:cBhvr>
                                      <p:rCtr x="503" y="8086"/>
                                    </p:animMotion>
                                  </p:childTnLst>
                                </p:cTn>
                              </p:par>
                            </p:childTnLst>
                          </p:cTn>
                        </p:par>
                        <p:par>
                          <p:cTn id="18" fill="hold">
                            <p:stCondLst>
                              <p:cond delay="4000"/>
                            </p:stCondLst>
                            <p:childTnLst>
                              <p:par>
                                <p:cTn id="19" presetID="1" presetClass="exit" presetSubtype="0" fill="hold" nodeType="afterEffect">
                                  <p:stCondLst>
                                    <p:cond delay="0"/>
                                  </p:stCondLst>
                                  <p:childTnLst>
                                    <p:set>
                                      <p:cBhvr>
                                        <p:cTn id="20" dur="1" fill="hold">
                                          <p:stCondLst>
                                            <p:cond delay="0"/>
                                          </p:stCondLst>
                                        </p:cTn>
                                        <p:tgtEl>
                                          <p:spTgt spid="131"/>
                                        </p:tgtEl>
                                        <p:attrNameLst>
                                          <p:attrName>style.visibility</p:attrName>
                                        </p:attrNameLst>
                                      </p:cBhvr>
                                      <p:to>
                                        <p:strVal val="hidden"/>
                                      </p:to>
                                    </p:set>
                                  </p:childTnLst>
                                </p:cTn>
                              </p:par>
                            </p:childTnLst>
                          </p:cTn>
                        </p:par>
                        <p:par>
                          <p:cTn id="21" fill="hold">
                            <p:stCondLst>
                              <p:cond delay="4000"/>
                            </p:stCondLst>
                            <p:childTnLst>
                              <p:par>
                                <p:cTn id="22" presetID="1" presetClass="entr" presetSubtype="0" fill="hold" nodeType="afterEffect">
                                  <p:stCondLst>
                                    <p:cond delay="0"/>
                                  </p:stCondLst>
                                  <p:childTnLst>
                                    <p:set>
                                      <p:cBhvr>
                                        <p:cTn id="23" dur="1" fill="hold">
                                          <p:stCondLst>
                                            <p:cond delay="0"/>
                                          </p:stCondLst>
                                        </p:cTn>
                                        <p:tgtEl>
                                          <p:spTgt spid="162"/>
                                        </p:tgtEl>
                                        <p:attrNameLst>
                                          <p:attrName>style.visibility</p:attrName>
                                        </p:attrNameLst>
                                      </p:cBhvr>
                                      <p:to>
                                        <p:strVal val="visible"/>
                                      </p:to>
                                    </p:set>
                                  </p:childTnLst>
                                </p:cTn>
                              </p:par>
                            </p:childTnLst>
                          </p:cTn>
                        </p:par>
                        <p:par>
                          <p:cTn id="24" fill="hold">
                            <p:stCondLst>
                              <p:cond delay="4000"/>
                            </p:stCondLst>
                            <p:childTnLst>
                              <p:par>
                                <p:cTn id="25" presetID="63" presetClass="path" presetSubtype="0" accel="50000" decel="50000" fill="hold" nodeType="afterEffect">
                                  <p:stCondLst>
                                    <p:cond delay="0"/>
                                  </p:stCondLst>
                                  <p:childTnLst>
                                    <p:animMotion origin="layout" path="M 3.33333E-6 -4.81481E-6 L 0.09323 0.00649 " pathEditMode="relative" rAng="0" ptsTypes="AA">
                                      <p:cBhvr>
                                        <p:cTn id="26" dur="2000" fill="hold"/>
                                        <p:tgtEl>
                                          <p:spTgt spid="162"/>
                                        </p:tgtEl>
                                        <p:attrNameLst>
                                          <p:attrName>ppt_x</p:attrName>
                                          <p:attrName>ppt_y</p:attrName>
                                        </p:attrNameLst>
                                      </p:cBhvr>
                                      <p:rCtr x="4653" y="30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3">
      <a:majorFont>
        <a:latin typeface="Arial Black"/>
        <a:ea typeface="方正少儿简体"/>
        <a:cs typeface=""/>
      </a:majorFont>
      <a:minorFont>
        <a:latin typeface="Arial"/>
        <a:ea typeface="方正卡通简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2fcf4eai">
      <a:majorFont>
        <a:latin typeface="华康少女文字W5(P)"/>
        <a:ea typeface="华康少女文字W5(P)"/>
        <a:cs typeface=""/>
      </a:majorFont>
      <a:minorFont>
        <a:latin typeface="华康少女文字W5(P)"/>
        <a:ea typeface="华康少女文字W5(P)"/>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5.xml><?xml version="1.0" encoding="utf-8"?>
<a:theme xmlns:a="http://schemas.openxmlformats.org/drawingml/2006/main" name="Building Siblings Relationships by Slidesgo">
  <a:themeElements>
    <a:clrScheme name="Simple Light">
      <a:dk1>
        <a:srgbClr val="422C46"/>
      </a:dk1>
      <a:lt1>
        <a:srgbClr val="FFF6E5"/>
      </a:lt1>
      <a:dk2>
        <a:srgbClr val="45127E"/>
      </a:dk2>
      <a:lt2>
        <a:srgbClr val="92E4E8"/>
      </a:lt2>
      <a:accent1>
        <a:srgbClr val="B789FD"/>
      </a:accent1>
      <a:accent2>
        <a:srgbClr val="EE7B94"/>
      </a:accent2>
      <a:accent3>
        <a:srgbClr val="FF3A6D"/>
      </a:accent3>
      <a:accent4>
        <a:srgbClr val="FF911B"/>
      </a:accent4>
      <a:accent5>
        <a:srgbClr val="FFDAA5"/>
      </a:accent5>
      <a:accent6>
        <a:srgbClr val="7E4E24"/>
      </a:accent6>
      <a:hlink>
        <a:srgbClr val="FF3A6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1144</TotalTime>
  <Words>371</Words>
  <Application>Microsoft Office PowerPoint</Application>
  <PresentationFormat>Widescreen</PresentationFormat>
  <Paragraphs>145</Paragraphs>
  <Slides>45</Slides>
  <Notes>33</Notes>
  <HiddenSlides>0</HiddenSlides>
  <MMClips>6</MMClips>
  <ScaleCrop>false</ScaleCrop>
  <HeadingPairs>
    <vt:vector size="6" baseType="variant">
      <vt:variant>
        <vt:lpstr>Fonts Used</vt:lpstr>
      </vt:variant>
      <vt:variant>
        <vt:i4>17</vt:i4>
      </vt:variant>
      <vt:variant>
        <vt:lpstr>Theme</vt:lpstr>
      </vt:variant>
      <vt:variant>
        <vt:i4>5</vt:i4>
      </vt:variant>
      <vt:variant>
        <vt:lpstr>Slide Titles</vt:lpstr>
      </vt:variant>
      <vt:variant>
        <vt:i4>45</vt:i4>
      </vt:variant>
    </vt:vector>
  </HeadingPairs>
  <TitlesOfParts>
    <vt:vector size="67" baseType="lpstr">
      <vt:lpstr>等线</vt:lpstr>
      <vt:lpstr>微软雅黑</vt:lpstr>
      <vt:lpstr>.VnCooper</vt:lpstr>
      <vt:lpstr>Alfa Slab One</vt:lpstr>
      <vt:lpstr>Arial</vt:lpstr>
      <vt:lpstr>Arial Rounded MT Bold</vt:lpstr>
      <vt:lpstr>Arial-Rounded</vt:lpstr>
      <vt:lpstr>Arrus-Black</vt:lpstr>
      <vt:lpstr>Calibri</vt:lpstr>
      <vt:lpstr>HP001 4 hàng</vt:lpstr>
      <vt:lpstr>Karla</vt:lpstr>
      <vt:lpstr>Karla Regular</vt:lpstr>
      <vt:lpstr>Lato Hairline</vt:lpstr>
      <vt:lpstr>Lato Light</vt:lpstr>
      <vt:lpstr>Lato Regular</vt:lpstr>
      <vt:lpstr>Luckiest Guy</vt:lpstr>
      <vt:lpstr>Mouse Memoirs</vt:lpstr>
      <vt:lpstr>Office Theme</vt:lpstr>
      <vt:lpstr>2_Office 主题​​</vt:lpstr>
      <vt:lpstr>3_Office 主题​​</vt:lpstr>
      <vt:lpstr>1_包图主题2</vt:lpstr>
      <vt:lpstr>Building Siblings Relationships by Slidesgo</vt:lpstr>
      <vt:lpstr>PowerPoint Presentation</vt:lpstr>
      <vt:lpstr>NÀO  MÌNH CÙNG  LÊN XE BUÝT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Nguyễn Mây Xanh</cp:lastModifiedBy>
  <cp:revision>142</cp:revision>
  <dcterms:created xsi:type="dcterms:W3CDTF">2020-10-20T15:02:58Z</dcterms:created>
  <dcterms:modified xsi:type="dcterms:W3CDTF">2024-11-09T07:34:04Z</dcterms:modified>
</cp:coreProperties>
</file>