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Lst>
  <p:notesMasterIdLst>
    <p:notesMasterId r:id="rId52"/>
  </p:notesMasterIdLst>
  <p:sldIdLst>
    <p:sldId id="257" r:id="rId4"/>
    <p:sldId id="258" r:id="rId5"/>
    <p:sldId id="308" r:id="rId6"/>
    <p:sldId id="256" r:id="rId7"/>
    <p:sldId id="309" r:id="rId8"/>
    <p:sldId id="310" r:id="rId9"/>
    <p:sldId id="311" r:id="rId10"/>
    <p:sldId id="312" r:id="rId11"/>
    <p:sldId id="271" r:id="rId12"/>
    <p:sldId id="272" r:id="rId13"/>
    <p:sldId id="303" r:id="rId14"/>
    <p:sldId id="273" r:id="rId15"/>
    <p:sldId id="274" r:id="rId16"/>
    <p:sldId id="275" r:id="rId17"/>
    <p:sldId id="276" r:id="rId18"/>
    <p:sldId id="277" r:id="rId19"/>
    <p:sldId id="279" r:id="rId20"/>
    <p:sldId id="280" r:id="rId21"/>
    <p:sldId id="281" r:id="rId22"/>
    <p:sldId id="282" r:id="rId23"/>
    <p:sldId id="283" r:id="rId24"/>
    <p:sldId id="284" r:id="rId25"/>
    <p:sldId id="304" r:id="rId26"/>
    <p:sldId id="305" r:id="rId27"/>
    <p:sldId id="285" r:id="rId28"/>
    <p:sldId id="286" r:id="rId29"/>
    <p:sldId id="306" r:id="rId30"/>
    <p:sldId id="287" r:id="rId31"/>
    <p:sldId id="288" r:id="rId32"/>
    <p:sldId id="289" r:id="rId33"/>
    <p:sldId id="290" r:id="rId34"/>
    <p:sldId id="291" r:id="rId35"/>
    <p:sldId id="293" r:id="rId36"/>
    <p:sldId id="294" r:id="rId37"/>
    <p:sldId id="295" r:id="rId38"/>
    <p:sldId id="307" r:id="rId39"/>
    <p:sldId id="296" r:id="rId40"/>
    <p:sldId id="297" r:id="rId41"/>
    <p:sldId id="298" r:id="rId42"/>
    <p:sldId id="299" r:id="rId43"/>
    <p:sldId id="259" r:id="rId44"/>
    <p:sldId id="265" r:id="rId45"/>
    <p:sldId id="260" r:id="rId46"/>
    <p:sldId id="261" r:id="rId47"/>
    <p:sldId id="262" r:id="rId48"/>
    <p:sldId id="263" r:id="rId49"/>
    <p:sldId id="264" r:id="rId50"/>
    <p:sldId id="301" r:id="rId51"/>
  </p:sldIdLst>
  <p:sldSz cx="12344400" cy="6858000"/>
  <p:notesSz cx="6858000" cy="9144000"/>
  <p:defaultTextStyle>
    <a:defPPr>
      <a:defRPr lang="en-US"/>
    </a:defPPr>
    <a:lvl1pPr marL="0" algn="l" defTabSz="1132027" rtl="0" eaLnBrk="1" latinLnBrk="0" hangingPunct="1">
      <a:defRPr sz="2200" kern="1200">
        <a:solidFill>
          <a:schemeClr val="tx1"/>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DED"/>
    <a:srgbClr val="BD19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846" y="72"/>
      </p:cViewPr>
      <p:guideLst>
        <p:guide orient="horz" pos="216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FD779-BD36-4363-AD3C-3C512A6E4ACF}" type="datetimeFigureOut">
              <a:rPr lang="en-US" smtClean="0"/>
              <a:t>9/11/2024</a:t>
            </a:fld>
            <a:endParaRPr lang="en-US"/>
          </a:p>
        </p:txBody>
      </p:sp>
      <p:sp>
        <p:nvSpPr>
          <p:cNvPr id="4" name="Slide Image Placeholder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BFC1A0-6AE1-4733-8B72-BE9DE4850550}" type="slidenum">
              <a:rPr lang="en-US" smtClean="0"/>
              <a:t>‹#›</a:t>
            </a:fld>
            <a:endParaRPr lang="en-US"/>
          </a:p>
        </p:txBody>
      </p:sp>
    </p:spTree>
    <p:extLst>
      <p:ext uri="{BB962C8B-B14F-4D97-AF65-F5344CB8AC3E}">
        <p14:creationId xmlns:p14="http://schemas.microsoft.com/office/powerpoint/2010/main" val="2458082154"/>
      </p:ext>
    </p:extLst>
  </p:cSld>
  <p:clrMap bg1="lt1" tx1="dk1" bg2="lt2" tx2="dk2" accent1="accent1" accent2="accent2" accent3="accent3" accent4="accent4" accent5="accent5" accent6="accent6" hlink="hlink" folHlink="folHlink"/>
  <p:notesStyle>
    <a:lvl1pPr marL="0" algn="l" defTabSz="1132027" rtl="0" eaLnBrk="1" latinLnBrk="0" hangingPunct="1">
      <a:defRPr sz="1500" kern="1200">
        <a:solidFill>
          <a:schemeClr val="tx1"/>
        </a:solidFill>
        <a:latin typeface="+mn-lt"/>
        <a:ea typeface="+mn-ea"/>
        <a:cs typeface="+mn-cs"/>
      </a:defRPr>
    </a:lvl1pPr>
    <a:lvl2pPr marL="566014" algn="l" defTabSz="1132027" rtl="0" eaLnBrk="1" latinLnBrk="0" hangingPunct="1">
      <a:defRPr sz="1500" kern="1200">
        <a:solidFill>
          <a:schemeClr val="tx1"/>
        </a:solidFill>
        <a:latin typeface="+mn-lt"/>
        <a:ea typeface="+mn-ea"/>
        <a:cs typeface="+mn-cs"/>
      </a:defRPr>
    </a:lvl2pPr>
    <a:lvl3pPr marL="1132027" algn="l" defTabSz="1132027" rtl="0" eaLnBrk="1" latinLnBrk="0" hangingPunct="1">
      <a:defRPr sz="1500" kern="1200">
        <a:solidFill>
          <a:schemeClr val="tx1"/>
        </a:solidFill>
        <a:latin typeface="+mn-lt"/>
        <a:ea typeface="+mn-ea"/>
        <a:cs typeface="+mn-cs"/>
      </a:defRPr>
    </a:lvl3pPr>
    <a:lvl4pPr marL="1698041" algn="l" defTabSz="1132027" rtl="0" eaLnBrk="1" latinLnBrk="0" hangingPunct="1">
      <a:defRPr sz="1500" kern="1200">
        <a:solidFill>
          <a:schemeClr val="tx1"/>
        </a:solidFill>
        <a:latin typeface="+mn-lt"/>
        <a:ea typeface="+mn-ea"/>
        <a:cs typeface="+mn-cs"/>
      </a:defRPr>
    </a:lvl4pPr>
    <a:lvl5pPr marL="2264054" algn="l" defTabSz="1132027" rtl="0" eaLnBrk="1" latinLnBrk="0" hangingPunct="1">
      <a:defRPr sz="1500" kern="1200">
        <a:solidFill>
          <a:schemeClr val="tx1"/>
        </a:solidFill>
        <a:latin typeface="+mn-lt"/>
        <a:ea typeface="+mn-ea"/>
        <a:cs typeface="+mn-cs"/>
      </a:defRPr>
    </a:lvl5pPr>
    <a:lvl6pPr marL="2830068" algn="l" defTabSz="1132027" rtl="0" eaLnBrk="1" latinLnBrk="0" hangingPunct="1">
      <a:defRPr sz="1500" kern="1200">
        <a:solidFill>
          <a:schemeClr val="tx1"/>
        </a:solidFill>
        <a:latin typeface="+mn-lt"/>
        <a:ea typeface="+mn-ea"/>
        <a:cs typeface="+mn-cs"/>
      </a:defRPr>
    </a:lvl6pPr>
    <a:lvl7pPr marL="3396082" algn="l" defTabSz="1132027" rtl="0" eaLnBrk="1" latinLnBrk="0" hangingPunct="1">
      <a:defRPr sz="1500" kern="1200">
        <a:solidFill>
          <a:schemeClr val="tx1"/>
        </a:solidFill>
        <a:latin typeface="+mn-lt"/>
        <a:ea typeface="+mn-ea"/>
        <a:cs typeface="+mn-cs"/>
      </a:defRPr>
    </a:lvl7pPr>
    <a:lvl8pPr marL="3962095" algn="l" defTabSz="1132027" rtl="0" eaLnBrk="1" latinLnBrk="0" hangingPunct="1">
      <a:defRPr sz="1500" kern="1200">
        <a:solidFill>
          <a:schemeClr val="tx1"/>
        </a:solidFill>
        <a:latin typeface="+mn-lt"/>
        <a:ea typeface="+mn-ea"/>
        <a:cs typeface="+mn-cs"/>
      </a:defRPr>
    </a:lvl8pPr>
    <a:lvl9pPr marL="4528109" algn="l" defTabSz="1132027"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37</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thùng</a:t>
            </a:r>
            <a:r>
              <a:rPr lang="en-US" dirty="0"/>
              <a:t> </a:t>
            </a:r>
            <a:r>
              <a:rPr lang="en-US" dirty="0" err="1"/>
              <a:t>gỗ</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32027" rtl="0" eaLnBrk="1" fontAlgn="auto" latinLnBrk="0" hangingPunct="1">
              <a:lnSpc>
                <a:spcPct val="100000"/>
              </a:lnSpc>
              <a:spcBef>
                <a:spcPts val="0"/>
              </a:spcBef>
              <a:spcAft>
                <a:spcPts val="0"/>
              </a:spcAft>
              <a:buClrTx/>
              <a:buSzTx/>
              <a:buFontTx/>
              <a:buNone/>
              <a:tabLst/>
              <a:defRPr/>
            </a:pP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thùng</a:t>
            </a:r>
            <a:r>
              <a:rPr lang="en-US" dirty="0"/>
              <a:t> </a:t>
            </a:r>
            <a:r>
              <a:rPr lang="en-US" dirty="0" err="1"/>
              <a:t>gỗ</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r>
              <a:rPr lang="en-US"/>
              <a:t>Thầy</a:t>
            </a:r>
            <a:r>
              <a:rPr lang="en-US" baseline="0"/>
              <a:t> cô chiếu slide đã rồi mới chỉnh các vần nhé! Nhìn nó lệch vậy nhưng chiếu lên mới biết nó lệch hay k nhé</a:t>
            </a:r>
            <a:endParaRPr lang="en-US"/>
          </a:p>
        </p:txBody>
      </p:sp>
    </p:spTree>
    <p:extLst>
      <p:ext uri="{BB962C8B-B14F-4D97-AF65-F5344CB8AC3E}">
        <p14:creationId xmlns:p14="http://schemas.microsoft.com/office/powerpoint/2010/main" val="698859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ba4facb9c1_0_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ba4facb9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a70751a2f_0_42: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ba70751a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Bậu: đậu</a:t>
            </a:r>
            <a:r>
              <a:rPr lang="en-US" baseline="0"/>
              <a:t> vào, bám vào (ví dụ: ruồi bậu, muỗi bậu); Bậu: người con trai dùng để gọi vợ hay người yêu, khi nói với ng ấy, tỏ ý thân thiết (VD: Tìm bậu, bậu đã lấy chồng…”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130426"/>
            <a:ext cx="10492740" cy="1470025"/>
          </a:xfrm>
        </p:spPr>
        <p:txBody>
          <a:bodyPr/>
          <a:lstStyle/>
          <a:p>
            <a:r>
              <a:rPr lang="en-US"/>
              <a:t>Click to edit Master title style</a:t>
            </a:r>
          </a:p>
        </p:txBody>
      </p:sp>
      <p:sp>
        <p:nvSpPr>
          <p:cNvPr id="3" name="Subtitle 2"/>
          <p:cNvSpPr>
            <a:spLocks noGrp="1"/>
          </p:cNvSpPr>
          <p:nvPr>
            <p:ph type="subTitle" idx="1"/>
          </p:nvPr>
        </p:nvSpPr>
        <p:spPr>
          <a:xfrm>
            <a:off x="1851660" y="3886201"/>
            <a:ext cx="8641080" cy="1752600"/>
          </a:xfrm>
        </p:spPr>
        <p:txBody>
          <a:bodyPr/>
          <a:lstStyle>
            <a:lvl1pPr marL="0" indent="0" algn="ctr">
              <a:buNone/>
              <a:defRPr>
                <a:solidFill>
                  <a:schemeClr val="tx1">
                    <a:tint val="75000"/>
                  </a:schemeClr>
                </a:solidFill>
              </a:defRPr>
            </a:lvl1pPr>
            <a:lvl2pPr marL="566014" indent="0" algn="ctr">
              <a:buNone/>
              <a:defRPr>
                <a:solidFill>
                  <a:schemeClr val="tx1">
                    <a:tint val="75000"/>
                  </a:schemeClr>
                </a:solidFill>
              </a:defRPr>
            </a:lvl2pPr>
            <a:lvl3pPr marL="1132027" indent="0" algn="ctr">
              <a:buNone/>
              <a:defRPr>
                <a:solidFill>
                  <a:schemeClr val="tx1">
                    <a:tint val="75000"/>
                  </a:schemeClr>
                </a:solidFill>
              </a:defRPr>
            </a:lvl3pPr>
            <a:lvl4pPr marL="1698041" indent="0" algn="ctr">
              <a:buNone/>
              <a:defRPr>
                <a:solidFill>
                  <a:schemeClr val="tx1">
                    <a:tint val="75000"/>
                  </a:schemeClr>
                </a:solidFill>
              </a:defRPr>
            </a:lvl4pPr>
            <a:lvl5pPr marL="2264054" indent="0" algn="ctr">
              <a:buNone/>
              <a:defRPr>
                <a:solidFill>
                  <a:schemeClr val="tx1">
                    <a:tint val="75000"/>
                  </a:schemeClr>
                </a:solidFill>
              </a:defRPr>
            </a:lvl5pPr>
            <a:lvl6pPr marL="2830068" indent="0" algn="ctr">
              <a:buNone/>
              <a:defRPr>
                <a:solidFill>
                  <a:schemeClr val="tx1">
                    <a:tint val="75000"/>
                  </a:schemeClr>
                </a:solidFill>
              </a:defRPr>
            </a:lvl6pPr>
            <a:lvl7pPr marL="3396082" indent="0" algn="ctr">
              <a:buNone/>
              <a:defRPr>
                <a:solidFill>
                  <a:schemeClr val="tx1">
                    <a:tint val="75000"/>
                  </a:schemeClr>
                </a:solidFill>
              </a:defRPr>
            </a:lvl7pPr>
            <a:lvl8pPr marL="3962095" indent="0" algn="ctr">
              <a:buNone/>
              <a:defRPr>
                <a:solidFill>
                  <a:schemeClr val="tx1">
                    <a:tint val="75000"/>
                  </a:schemeClr>
                </a:solidFill>
              </a:defRPr>
            </a:lvl8pPr>
            <a:lvl9pPr marL="45281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662681-774D-4FB3-B016-87632D413404}"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391797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85847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274639"/>
            <a:ext cx="277749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274639"/>
            <a:ext cx="812673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641359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73298" y="560934"/>
            <a:ext cx="7985385"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900720" y="1571767"/>
            <a:ext cx="1054296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2229" y="5553940"/>
            <a:ext cx="1493335"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980600" y="-91480"/>
            <a:ext cx="1466435"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6442" y="15433"/>
            <a:ext cx="474578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741057" y="1373909"/>
            <a:ext cx="118011"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749817" y="2346809"/>
            <a:ext cx="4516951"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6608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898"/>
        <p:cNvGrpSpPr/>
        <p:nvPr/>
      </p:nvGrpSpPr>
      <p:grpSpPr>
        <a:xfrm>
          <a:off x="0" y="0"/>
          <a:ext cx="0" cy="0"/>
          <a:chOff x="0" y="0"/>
          <a:chExt cx="0" cy="0"/>
        </a:xfrm>
      </p:grpSpPr>
      <p:grpSp>
        <p:nvGrpSpPr>
          <p:cNvPr id="899" name="Google Shape;899;p27"/>
          <p:cNvGrpSpPr/>
          <p:nvPr/>
        </p:nvGrpSpPr>
        <p:grpSpPr>
          <a:xfrm flipH="1">
            <a:off x="7520988" y="15433"/>
            <a:ext cx="474578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6438" y="2346809"/>
            <a:ext cx="4516951"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47272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603"/>
        <p:cNvGrpSpPr/>
        <p:nvPr/>
      </p:nvGrpSpPr>
      <p:grpSpPr>
        <a:xfrm>
          <a:off x="0" y="0"/>
          <a:ext cx="0" cy="0"/>
          <a:chOff x="0" y="0"/>
          <a:chExt cx="0" cy="0"/>
        </a:xfrm>
      </p:grpSpPr>
      <p:sp>
        <p:nvSpPr>
          <p:cNvPr id="604" name="Google Shape;604;p21"/>
          <p:cNvSpPr/>
          <p:nvPr/>
        </p:nvSpPr>
        <p:spPr>
          <a:xfrm flipH="1">
            <a:off x="10807670" y="5421040"/>
            <a:ext cx="1639365"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5" name="Google Shape;605;p21"/>
          <p:cNvSpPr/>
          <p:nvPr/>
        </p:nvSpPr>
        <p:spPr>
          <a:xfrm rot="10800000" flipH="1">
            <a:off x="-102226" y="-90837"/>
            <a:ext cx="1709304"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20795" y="559833"/>
            <a:ext cx="1150281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683572" y="155759"/>
            <a:ext cx="2654262" cy="2497276"/>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1502" y="4316778"/>
            <a:ext cx="2687441"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7903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717517" y="2763034"/>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717517" y="2229667"/>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73298" y="560934"/>
            <a:ext cx="7985385"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48042" y="2150100"/>
            <a:ext cx="143127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717517" y="4639267"/>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717517" y="4105900"/>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22056" y="3969234"/>
            <a:ext cx="143127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955584" y="2765851"/>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955584" y="2232484"/>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447735" y="2168085"/>
            <a:ext cx="143127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973944" y="4644467"/>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973944" y="4111085"/>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83138" y="3998434"/>
            <a:ext cx="1376595"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620146" y="5250832"/>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2229" y="-91137"/>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700211" y="3694388"/>
            <a:ext cx="437522"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10047348" y="6277566"/>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52923" y="107910"/>
            <a:ext cx="404716"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2681" y="29406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80846" y="4590501"/>
            <a:ext cx="281621" cy="30478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564464" y="1811801"/>
            <a:ext cx="303447" cy="328458"/>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9" name="Google Shape;359;p13"/>
          <p:cNvSpPr/>
          <p:nvPr/>
        </p:nvSpPr>
        <p:spPr>
          <a:xfrm>
            <a:off x="129214" y="1687805"/>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0" name="Google Shape;360;p13"/>
          <p:cNvSpPr/>
          <p:nvPr/>
        </p:nvSpPr>
        <p:spPr>
          <a:xfrm>
            <a:off x="386390" y="5311444"/>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1" name="Google Shape;361;p13"/>
          <p:cNvSpPr/>
          <p:nvPr/>
        </p:nvSpPr>
        <p:spPr>
          <a:xfrm>
            <a:off x="249051" y="5588966"/>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2" name="Google Shape;362;p13"/>
          <p:cNvSpPr/>
          <p:nvPr/>
        </p:nvSpPr>
        <p:spPr>
          <a:xfrm>
            <a:off x="476524" y="550294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3" name="Google Shape;363;p13"/>
          <p:cNvSpPr/>
          <p:nvPr/>
        </p:nvSpPr>
        <p:spPr>
          <a:xfrm>
            <a:off x="3605716" y="19809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4" name="Google Shape;364;p13"/>
          <p:cNvSpPr/>
          <p:nvPr/>
        </p:nvSpPr>
        <p:spPr>
          <a:xfrm>
            <a:off x="-218083" y="3996391"/>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5" name="Google Shape;365;p13"/>
          <p:cNvSpPr/>
          <p:nvPr/>
        </p:nvSpPr>
        <p:spPr>
          <a:xfrm>
            <a:off x="141402" y="424447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6" name="Google Shape;366;p13"/>
          <p:cNvSpPr/>
          <p:nvPr/>
        </p:nvSpPr>
        <p:spPr>
          <a:xfrm>
            <a:off x="3205613" y="-91125"/>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7" name="Google Shape;367;p13"/>
          <p:cNvSpPr/>
          <p:nvPr/>
        </p:nvSpPr>
        <p:spPr>
          <a:xfrm>
            <a:off x="2400963" y="19809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833936" y="4622363"/>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816445" y="1544748"/>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953784" y="1267228"/>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816451" y="654867"/>
            <a:ext cx="107641"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726311" y="1353252"/>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597119" y="665810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181234" y="2688878"/>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2061433" y="261172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757537" y="6776394"/>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801872" y="665810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5093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257"/>
        <p:cNvGrpSpPr/>
        <p:nvPr/>
      </p:nvGrpSpPr>
      <p:grpSpPr>
        <a:xfrm>
          <a:off x="0" y="0"/>
          <a:ext cx="0" cy="0"/>
          <a:chOff x="0" y="0"/>
          <a:chExt cx="0" cy="0"/>
        </a:xfrm>
      </p:grpSpPr>
      <p:sp>
        <p:nvSpPr>
          <p:cNvPr id="258" name="Google Shape;258;p8"/>
          <p:cNvSpPr/>
          <p:nvPr/>
        </p:nvSpPr>
        <p:spPr>
          <a:xfrm>
            <a:off x="2109713" y="1419602"/>
            <a:ext cx="8135640"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48670" y="1977401"/>
            <a:ext cx="6457725"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2229" y="5250832"/>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620146" y="-91137"/>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700211" y="3694388"/>
            <a:ext cx="437522"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10121800" y="61829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708814" y="15826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360489" y="66400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912954" y="2873564"/>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1107591" y="25482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700224" y="6642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8057030" y="6507398"/>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429047" y="5226264"/>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708801" y="5159132"/>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21326" y="407533"/>
            <a:ext cx="4080702"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0606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43050" y="1122363"/>
            <a:ext cx="92583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43050" y="3602038"/>
            <a:ext cx="92583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344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55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2249" y="1709740"/>
            <a:ext cx="1064704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42249" y="4589465"/>
            <a:ext cx="1064704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397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505291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48678" y="1825625"/>
            <a:ext cx="52463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9353" y="1825625"/>
            <a:ext cx="52463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537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0285" y="365127"/>
            <a:ext cx="10647045" cy="1325563"/>
          </a:xfrm>
        </p:spPr>
        <p:txBody>
          <a:bodyPr/>
          <a:lstStyle/>
          <a:p>
            <a:r>
              <a:rPr lang="en-US"/>
              <a:t>Click to edit Master title style</a:t>
            </a:r>
          </a:p>
        </p:txBody>
      </p:sp>
      <p:sp>
        <p:nvSpPr>
          <p:cNvPr id="3" name="Text Placeholder 2"/>
          <p:cNvSpPr>
            <a:spLocks noGrp="1"/>
          </p:cNvSpPr>
          <p:nvPr>
            <p:ph type="body" idx="1"/>
          </p:nvPr>
        </p:nvSpPr>
        <p:spPr>
          <a:xfrm>
            <a:off x="850287" y="1681163"/>
            <a:ext cx="52222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50287" y="2505075"/>
            <a:ext cx="522225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49353" y="1681163"/>
            <a:ext cx="524797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353" y="2505075"/>
            <a:ext cx="524797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73C33-A551-4C4D-8306-51711901561F}" type="datetimeFigureOut">
              <a:rPr lang="en-US" smtClean="0">
                <a:solidFill>
                  <a:prstClr val="black">
                    <a:tint val="75000"/>
                  </a:prstClr>
                </a:solidFill>
              </a:rPr>
              <a:pPr/>
              <a:t>9/11/2024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226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73C33-A551-4C4D-8306-51711901561F}" type="datetimeFigureOut">
              <a:rPr lang="en-US" smtClean="0">
                <a:solidFill>
                  <a:prstClr val="black">
                    <a:tint val="75000"/>
                  </a:prstClr>
                </a:solidFill>
              </a:rPr>
              <a:pPr/>
              <a:t>9/11/2024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660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73C33-A551-4C4D-8306-51711901561F}" type="datetimeFigureOut">
              <a:rPr lang="en-US" smtClean="0">
                <a:solidFill>
                  <a:prstClr val="black">
                    <a:tint val="75000"/>
                  </a:prstClr>
                </a:solidFill>
              </a:rPr>
              <a:pPr/>
              <a:t>9/11/2024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962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286" y="457200"/>
            <a:ext cx="3981390"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247978" y="987427"/>
            <a:ext cx="624935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0286" y="2057400"/>
            <a:ext cx="39813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06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286" y="457200"/>
            <a:ext cx="3981390"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247978" y="987427"/>
            <a:ext cx="624935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50286" y="2057400"/>
            <a:ext cx="39813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975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611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3962" y="365125"/>
            <a:ext cx="266176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48678" y="365125"/>
            <a:ext cx="783097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83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130426"/>
            <a:ext cx="10492740" cy="1470025"/>
          </a:xfrm>
        </p:spPr>
        <p:txBody>
          <a:bodyPr/>
          <a:lstStyle/>
          <a:p>
            <a:r>
              <a:rPr lang="en-US"/>
              <a:t>Click to edit Master title style</a:t>
            </a:r>
          </a:p>
        </p:txBody>
      </p:sp>
      <p:sp>
        <p:nvSpPr>
          <p:cNvPr id="3" name="Subtitle 2"/>
          <p:cNvSpPr>
            <a:spLocks noGrp="1"/>
          </p:cNvSpPr>
          <p:nvPr>
            <p:ph type="subTitle" idx="1"/>
          </p:nvPr>
        </p:nvSpPr>
        <p:spPr>
          <a:xfrm>
            <a:off x="1851660" y="3886200"/>
            <a:ext cx="864108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2DB436-2EC1-4B8B-B84E-0125CACF2B5C}"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1839663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DB436-2EC1-4B8B-B84E-0125CACF2B5C}"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129448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406900"/>
            <a:ext cx="10492740" cy="1362075"/>
          </a:xfrm>
        </p:spPr>
        <p:txBody>
          <a:bodyPr anchor="t"/>
          <a:lstStyle>
            <a:lvl1pPr algn="l">
              <a:defRPr sz="5000" b="1" cap="all"/>
            </a:lvl1pPr>
          </a:lstStyle>
          <a:p>
            <a:r>
              <a:rPr lang="en-US"/>
              <a:t>Click to edit Master title style</a:t>
            </a:r>
          </a:p>
        </p:txBody>
      </p:sp>
      <p:sp>
        <p:nvSpPr>
          <p:cNvPr id="3" name="Text Placeholder 2"/>
          <p:cNvSpPr>
            <a:spLocks noGrp="1"/>
          </p:cNvSpPr>
          <p:nvPr>
            <p:ph type="body" idx="1"/>
          </p:nvPr>
        </p:nvSpPr>
        <p:spPr>
          <a:xfrm>
            <a:off x="975123" y="2906714"/>
            <a:ext cx="10492740" cy="1500187"/>
          </a:xfrm>
        </p:spPr>
        <p:txBody>
          <a:bodyPr anchor="b"/>
          <a:lstStyle>
            <a:lvl1pPr marL="0" indent="0">
              <a:buNone/>
              <a:defRPr sz="2500">
                <a:solidFill>
                  <a:schemeClr val="tx1">
                    <a:tint val="75000"/>
                  </a:schemeClr>
                </a:solidFill>
              </a:defRPr>
            </a:lvl1pPr>
            <a:lvl2pPr marL="566014" indent="0">
              <a:buNone/>
              <a:defRPr sz="2200">
                <a:solidFill>
                  <a:schemeClr val="tx1">
                    <a:tint val="75000"/>
                  </a:schemeClr>
                </a:solidFill>
              </a:defRPr>
            </a:lvl2pPr>
            <a:lvl3pPr marL="1132027" indent="0">
              <a:buNone/>
              <a:defRPr sz="2000">
                <a:solidFill>
                  <a:schemeClr val="tx1">
                    <a:tint val="75000"/>
                  </a:schemeClr>
                </a:solidFill>
              </a:defRPr>
            </a:lvl3pPr>
            <a:lvl4pPr marL="1698041" indent="0">
              <a:buNone/>
              <a:defRPr sz="1700">
                <a:solidFill>
                  <a:schemeClr val="tx1">
                    <a:tint val="75000"/>
                  </a:schemeClr>
                </a:solidFill>
              </a:defRPr>
            </a:lvl4pPr>
            <a:lvl5pPr marL="2264054" indent="0">
              <a:buNone/>
              <a:defRPr sz="1700">
                <a:solidFill>
                  <a:schemeClr val="tx1">
                    <a:tint val="75000"/>
                  </a:schemeClr>
                </a:solidFill>
              </a:defRPr>
            </a:lvl5pPr>
            <a:lvl6pPr marL="2830068" indent="0">
              <a:buNone/>
              <a:defRPr sz="1700">
                <a:solidFill>
                  <a:schemeClr val="tx1">
                    <a:tint val="75000"/>
                  </a:schemeClr>
                </a:solidFill>
              </a:defRPr>
            </a:lvl6pPr>
            <a:lvl7pPr marL="3396082" indent="0">
              <a:buNone/>
              <a:defRPr sz="1700">
                <a:solidFill>
                  <a:schemeClr val="tx1">
                    <a:tint val="75000"/>
                  </a:schemeClr>
                </a:solidFill>
              </a:defRPr>
            </a:lvl7pPr>
            <a:lvl8pPr marL="3962095" indent="0">
              <a:buNone/>
              <a:defRPr sz="1700">
                <a:solidFill>
                  <a:schemeClr val="tx1">
                    <a:tint val="75000"/>
                  </a:schemeClr>
                </a:solidFill>
              </a:defRPr>
            </a:lvl8pPr>
            <a:lvl9pPr marL="4528109"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62681-774D-4FB3-B016-87632D413404}"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737283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406901"/>
            <a:ext cx="1049274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75123" y="2906713"/>
            <a:ext cx="1049274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2DB436-2EC1-4B8B-B84E-0125CACF2B5C}"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1297345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600201"/>
            <a:ext cx="5452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5070" y="1600201"/>
            <a:ext cx="5452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2DB436-2EC1-4B8B-B84E-0125CACF2B5C}"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2291399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7220" y="1535113"/>
            <a:ext cx="54542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7220" y="2174875"/>
            <a:ext cx="54542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785" y="1535113"/>
            <a:ext cx="545639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0785" y="2174875"/>
            <a:ext cx="545639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2DB436-2EC1-4B8B-B84E-0125CACF2B5C}" type="datetimeFigureOut">
              <a:rPr lang="en-US" smtClean="0"/>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1318132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2DB436-2EC1-4B8B-B84E-0125CACF2B5C}" type="datetimeFigureOut">
              <a:rPr lang="en-US" smtClean="0"/>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1320400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DB436-2EC1-4B8B-B84E-0125CACF2B5C}" type="datetimeFigureOut">
              <a:rPr lang="en-US" smtClean="0"/>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1960355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20" y="273050"/>
            <a:ext cx="406122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26317" y="273051"/>
            <a:ext cx="6900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7220" y="1435101"/>
            <a:ext cx="406122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2DB436-2EC1-4B8B-B84E-0125CACF2B5C}"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3832220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4800600"/>
            <a:ext cx="740664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19589" y="612775"/>
            <a:ext cx="740664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419589" y="5367338"/>
            <a:ext cx="740664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2DB436-2EC1-4B8B-B84E-0125CACF2B5C}"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378836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DB436-2EC1-4B8B-B84E-0125CACF2B5C}"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1698258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274639"/>
            <a:ext cx="277749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274639"/>
            <a:ext cx="812673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DB436-2EC1-4B8B-B84E-0125CACF2B5C}"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1187263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600201"/>
            <a:ext cx="545211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5070" y="1600201"/>
            <a:ext cx="545211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662681-774D-4FB3-B016-87632D413404}"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9911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7220" y="1535113"/>
            <a:ext cx="5454254" cy="639762"/>
          </a:xfrm>
        </p:spPr>
        <p:txBody>
          <a:bodyPr anchor="b"/>
          <a:lstStyle>
            <a:lvl1pPr marL="0" indent="0">
              <a:buNone/>
              <a:defRPr sz="3000" b="1"/>
            </a:lvl1pPr>
            <a:lvl2pPr marL="566014" indent="0">
              <a:buNone/>
              <a:defRPr sz="2500" b="1"/>
            </a:lvl2pPr>
            <a:lvl3pPr marL="1132027" indent="0">
              <a:buNone/>
              <a:defRPr sz="2200" b="1"/>
            </a:lvl3pPr>
            <a:lvl4pPr marL="1698041" indent="0">
              <a:buNone/>
              <a:defRPr sz="2000" b="1"/>
            </a:lvl4pPr>
            <a:lvl5pPr marL="2264054" indent="0">
              <a:buNone/>
              <a:defRPr sz="2000" b="1"/>
            </a:lvl5pPr>
            <a:lvl6pPr marL="2830068" indent="0">
              <a:buNone/>
              <a:defRPr sz="2000" b="1"/>
            </a:lvl6pPr>
            <a:lvl7pPr marL="3396082" indent="0">
              <a:buNone/>
              <a:defRPr sz="2000" b="1"/>
            </a:lvl7pPr>
            <a:lvl8pPr marL="3962095" indent="0">
              <a:buNone/>
              <a:defRPr sz="2000" b="1"/>
            </a:lvl8pPr>
            <a:lvl9pPr marL="4528109" indent="0">
              <a:buNone/>
              <a:defRPr sz="2000" b="1"/>
            </a:lvl9pPr>
          </a:lstStyle>
          <a:p>
            <a:pPr lvl="0"/>
            <a:r>
              <a:rPr lang="en-US"/>
              <a:t>Click to edit Master text styles</a:t>
            </a:r>
          </a:p>
        </p:txBody>
      </p:sp>
      <p:sp>
        <p:nvSpPr>
          <p:cNvPr id="4" name="Content Placeholder 3"/>
          <p:cNvSpPr>
            <a:spLocks noGrp="1"/>
          </p:cNvSpPr>
          <p:nvPr>
            <p:ph sz="half" idx="2"/>
          </p:nvPr>
        </p:nvSpPr>
        <p:spPr>
          <a:xfrm>
            <a:off x="617220" y="2174875"/>
            <a:ext cx="5454254"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785" y="1535113"/>
            <a:ext cx="5456396" cy="639762"/>
          </a:xfrm>
        </p:spPr>
        <p:txBody>
          <a:bodyPr anchor="b"/>
          <a:lstStyle>
            <a:lvl1pPr marL="0" indent="0">
              <a:buNone/>
              <a:defRPr sz="3000" b="1"/>
            </a:lvl1pPr>
            <a:lvl2pPr marL="566014" indent="0">
              <a:buNone/>
              <a:defRPr sz="2500" b="1"/>
            </a:lvl2pPr>
            <a:lvl3pPr marL="1132027" indent="0">
              <a:buNone/>
              <a:defRPr sz="2200" b="1"/>
            </a:lvl3pPr>
            <a:lvl4pPr marL="1698041" indent="0">
              <a:buNone/>
              <a:defRPr sz="2000" b="1"/>
            </a:lvl4pPr>
            <a:lvl5pPr marL="2264054" indent="0">
              <a:buNone/>
              <a:defRPr sz="2000" b="1"/>
            </a:lvl5pPr>
            <a:lvl6pPr marL="2830068" indent="0">
              <a:buNone/>
              <a:defRPr sz="2000" b="1"/>
            </a:lvl6pPr>
            <a:lvl7pPr marL="3396082" indent="0">
              <a:buNone/>
              <a:defRPr sz="2000" b="1"/>
            </a:lvl7pPr>
            <a:lvl8pPr marL="3962095" indent="0">
              <a:buNone/>
              <a:defRPr sz="2000" b="1"/>
            </a:lvl8pPr>
            <a:lvl9pPr marL="4528109"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270785" y="2174875"/>
            <a:ext cx="5456396"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662681-774D-4FB3-B016-87632D413404}" type="datetimeFigureOut">
              <a:rPr lang="en-US" smtClean="0"/>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14282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662681-774D-4FB3-B016-87632D413404}" type="datetimeFigureOut">
              <a:rPr lang="en-US" smtClean="0"/>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411034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62681-774D-4FB3-B016-87632D413404}" type="datetimeFigureOut">
              <a:rPr lang="en-US" smtClean="0"/>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199203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21" y="273050"/>
            <a:ext cx="4061223"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826318" y="273051"/>
            <a:ext cx="6900863" cy="5853113"/>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7221" y="1435100"/>
            <a:ext cx="4061223" cy="4691063"/>
          </a:xfrm>
        </p:spPr>
        <p:txBody>
          <a:bodyPr/>
          <a:lstStyle>
            <a:lvl1pPr marL="0" indent="0">
              <a:buNone/>
              <a:defRPr sz="1700"/>
            </a:lvl1pPr>
            <a:lvl2pPr marL="566014" indent="0">
              <a:buNone/>
              <a:defRPr sz="1500"/>
            </a:lvl2pPr>
            <a:lvl3pPr marL="1132027" indent="0">
              <a:buNone/>
              <a:defRPr sz="1200"/>
            </a:lvl3pPr>
            <a:lvl4pPr marL="1698041" indent="0">
              <a:buNone/>
              <a:defRPr sz="1100"/>
            </a:lvl4pPr>
            <a:lvl5pPr marL="2264054" indent="0">
              <a:buNone/>
              <a:defRPr sz="1100"/>
            </a:lvl5pPr>
            <a:lvl6pPr marL="2830068" indent="0">
              <a:buNone/>
              <a:defRPr sz="1100"/>
            </a:lvl6pPr>
            <a:lvl7pPr marL="3396082" indent="0">
              <a:buNone/>
              <a:defRPr sz="1100"/>
            </a:lvl7pPr>
            <a:lvl8pPr marL="3962095" indent="0">
              <a:buNone/>
              <a:defRPr sz="1100"/>
            </a:lvl8pPr>
            <a:lvl9pPr marL="45281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559885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4800601"/>
            <a:ext cx="7406640" cy="566738"/>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419589" y="612775"/>
            <a:ext cx="7406640" cy="4114800"/>
          </a:xfrm>
        </p:spPr>
        <p:txBody>
          <a:bodyPr/>
          <a:lstStyle>
            <a:lvl1pPr marL="0" indent="0">
              <a:buNone/>
              <a:defRPr sz="4000"/>
            </a:lvl1pPr>
            <a:lvl2pPr marL="566014" indent="0">
              <a:buNone/>
              <a:defRPr sz="3500"/>
            </a:lvl2pPr>
            <a:lvl3pPr marL="1132027" indent="0">
              <a:buNone/>
              <a:defRPr sz="3000"/>
            </a:lvl3pPr>
            <a:lvl4pPr marL="1698041" indent="0">
              <a:buNone/>
              <a:defRPr sz="2500"/>
            </a:lvl4pPr>
            <a:lvl5pPr marL="2264054" indent="0">
              <a:buNone/>
              <a:defRPr sz="2500"/>
            </a:lvl5pPr>
            <a:lvl6pPr marL="2830068" indent="0">
              <a:buNone/>
              <a:defRPr sz="2500"/>
            </a:lvl6pPr>
            <a:lvl7pPr marL="3396082" indent="0">
              <a:buNone/>
              <a:defRPr sz="2500"/>
            </a:lvl7pPr>
            <a:lvl8pPr marL="3962095" indent="0">
              <a:buNone/>
              <a:defRPr sz="2500"/>
            </a:lvl8pPr>
            <a:lvl9pPr marL="4528109" indent="0">
              <a:buNone/>
              <a:defRPr sz="2500"/>
            </a:lvl9pPr>
          </a:lstStyle>
          <a:p>
            <a:endParaRPr lang="en-US"/>
          </a:p>
        </p:txBody>
      </p:sp>
      <p:sp>
        <p:nvSpPr>
          <p:cNvPr id="4" name="Text Placeholder 3"/>
          <p:cNvSpPr>
            <a:spLocks noGrp="1"/>
          </p:cNvSpPr>
          <p:nvPr>
            <p:ph type="body" sz="half" idx="2"/>
          </p:nvPr>
        </p:nvSpPr>
        <p:spPr>
          <a:xfrm>
            <a:off x="2419589" y="5367339"/>
            <a:ext cx="7406640" cy="804862"/>
          </a:xfrm>
        </p:spPr>
        <p:txBody>
          <a:bodyPr/>
          <a:lstStyle>
            <a:lvl1pPr marL="0" indent="0">
              <a:buNone/>
              <a:defRPr sz="1700"/>
            </a:lvl1pPr>
            <a:lvl2pPr marL="566014" indent="0">
              <a:buNone/>
              <a:defRPr sz="1500"/>
            </a:lvl2pPr>
            <a:lvl3pPr marL="1132027" indent="0">
              <a:buNone/>
              <a:defRPr sz="1200"/>
            </a:lvl3pPr>
            <a:lvl4pPr marL="1698041" indent="0">
              <a:buNone/>
              <a:defRPr sz="1100"/>
            </a:lvl4pPr>
            <a:lvl5pPr marL="2264054" indent="0">
              <a:buNone/>
              <a:defRPr sz="1100"/>
            </a:lvl5pPr>
            <a:lvl6pPr marL="2830068" indent="0">
              <a:buNone/>
              <a:defRPr sz="1100"/>
            </a:lvl6pPr>
            <a:lvl7pPr marL="3396082" indent="0">
              <a:buNone/>
              <a:defRPr sz="1100"/>
            </a:lvl7pPr>
            <a:lvl8pPr marL="3962095" indent="0">
              <a:buNone/>
              <a:defRPr sz="1100"/>
            </a:lvl8pPr>
            <a:lvl9pPr marL="45281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0836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274638"/>
            <a:ext cx="11109960" cy="1143000"/>
          </a:xfrm>
          <a:prstGeom prst="rect">
            <a:avLst/>
          </a:prstGeom>
        </p:spPr>
        <p:txBody>
          <a:bodyPr vert="horz" lIns="113203" tIns="56601" rIns="113203" bIns="56601" rtlCol="0" anchor="ctr">
            <a:normAutofit/>
          </a:bodyPr>
          <a:lstStyle/>
          <a:p>
            <a:r>
              <a:rPr lang="en-US"/>
              <a:t>Click to edit Master title style</a:t>
            </a:r>
          </a:p>
        </p:txBody>
      </p:sp>
      <p:sp>
        <p:nvSpPr>
          <p:cNvPr id="3" name="Text Placeholder 2"/>
          <p:cNvSpPr>
            <a:spLocks noGrp="1"/>
          </p:cNvSpPr>
          <p:nvPr>
            <p:ph type="body" idx="1"/>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 y="6356351"/>
            <a:ext cx="2880360" cy="365125"/>
          </a:xfrm>
          <a:prstGeom prst="rect">
            <a:avLst/>
          </a:prstGeom>
        </p:spPr>
        <p:txBody>
          <a:bodyPr vert="horz" lIns="113203" tIns="56601" rIns="113203" bIns="56601" rtlCol="0" anchor="ctr"/>
          <a:lstStyle>
            <a:lvl1pPr algn="l">
              <a:defRPr sz="1500">
                <a:solidFill>
                  <a:schemeClr val="tx1">
                    <a:tint val="75000"/>
                  </a:schemeClr>
                </a:solidFill>
              </a:defRPr>
            </a:lvl1pPr>
          </a:lstStyle>
          <a:p>
            <a:fld id="{C9662681-774D-4FB3-B016-87632D413404}" type="datetimeFigureOut">
              <a:rPr lang="en-US" smtClean="0"/>
              <a:t>9/11/2024</a:t>
            </a:fld>
            <a:endParaRPr lang="en-US"/>
          </a:p>
        </p:txBody>
      </p:sp>
      <p:sp>
        <p:nvSpPr>
          <p:cNvPr id="5" name="Footer Placeholder 4"/>
          <p:cNvSpPr>
            <a:spLocks noGrp="1"/>
          </p:cNvSpPr>
          <p:nvPr>
            <p:ph type="ftr" sz="quarter" idx="3"/>
          </p:nvPr>
        </p:nvSpPr>
        <p:spPr>
          <a:xfrm>
            <a:off x="4217670" y="6356351"/>
            <a:ext cx="3909060" cy="365125"/>
          </a:xfrm>
          <a:prstGeom prst="rect">
            <a:avLst/>
          </a:prstGeom>
        </p:spPr>
        <p:txBody>
          <a:bodyPr vert="horz" lIns="113203" tIns="56601" rIns="113203" bIns="56601"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46820" y="6356351"/>
            <a:ext cx="2880360" cy="365125"/>
          </a:xfrm>
          <a:prstGeom prst="rect">
            <a:avLst/>
          </a:prstGeom>
        </p:spPr>
        <p:txBody>
          <a:bodyPr vert="horz" lIns="113203" tIns="56601" rIns="113203" bIns="56601" rtlCol="0" anchor="ctr"/>
          <a:lstStyle>
            <a:lvl1pPr algn="r">
              <a:defRPr sz="1500">
                <a:solidFill>
                  <a:schemeClr val="tx1">
                    <a:tint val="75000"/>
                  </a:schemeClr>
                </a:solidFill>
              </a:defRPr>
            </a:lvl1pPr>
          </a:lstStyle>
          <a:p>
            <a:fld id="{DADA7929-E137-420F-8FFA-65DF18D6581D}" type="slidenum">
              <a:rPr lang="en-US" smtClean="0"/>
              <a:t>‹#›</a:t>
            </a:fld>
            <a:endParaRPr lang="en-US"/>
          </a:p>
        </p:txBody>
      </p:sp>
    </p:spTree>
    <p:extLst>
      <p:ext uri="{BB962C8B-B14F-4D97-AF65-F5344CB8AC3E}">
        <p14:creationId xmlns:p14="http://schemas.microsoft.com/office/powerpoint/2010/main" val="2282738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1132027" rtl="0" eaLnBrk="1" latinLnBrk="0" hangingPunct="1">
        <a:spcBef>
          <a:spcPct val="0"/>
        </a:spcBef>
        <a:buNone/>
        <a:defRPr sz="5400" kern="1200">
          <a:solidFill>
            <a:schemeClr val="tx1"/>
          </a:solidFill>
          <a:latin typeface="+mj-lt"/>
          <a:ea typeface="+mj-ea"/>
          <a:cs typeface="+mj-cs"/>
        </a:defRPr>
      </a:lvl1pPr>
    </p:titleStyle>
    <p:bodyStyle>
      <a:lvl1pPr marL="424510" indent="-424510" algn="l" defTabSz="1132027"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19772" indent="-353759" algn="l" defTabSz="1132027"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15034" indent="-283007" algn="l" defTabSz="1132027"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981048"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47061"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13075"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679088"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45102"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11116"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32027" rtl="0" eaLnBrk="1" latinLnBrk="0" hangingPunct="1">
        <a:defRPr sz="2200" kern="1200">
          <a:solidFill>
            <a:schemeClr val="tx1"/>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8678" y="365127"/>
            <a:ext cx="1064704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48678" y="1825625"/>
            <a:ext cx="1064704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48678" y="6356352"/>
            <a:ext cx="277749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73C33-A551-4C4D-8306-51711901561F}"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3"/>
          </p:nvPr>
        </p:nvSpPr>
        <p:spPr>
          <a:xfrm>
            <a:off x="4089083" y="6356352"/>
            <a:ext cx="416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18233" y="6356352"/>
            <a:ext cx="277749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45534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274638"/>
            <a:ext cx="1110996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7220" y="1600201"/>
            <a:ext cx="1110996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 y="6356351"/>
            <a:ext cx="28803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DB436-2EC1-4B8B-B84E-0125CACF2B5C}" type="datetimeFigureOut">
              <a:rPr lang="en-US" smtClean="0"/>
              <a:t>9/11/2024</a:t>
            </a:fld>
            <a:endParaRPr lang="en-US"/>
          </a:p>
        </p:txBody>
      </p:sp>
      <p:sp>
        <p:nvSpPr>
          <p:cNvPr id="5" name="Footer Placeholder 4"/>
          <p:cNvSpPr>
            <a:spLocks noGrp="1"/>
          </p:cNvSpPr>
          <p:nvPr>
            <p:ph type="ftr" sz="quarter" idx="3"/>
          </p:nvPr>
        </p:nvSpPr>
        <p:spPr>
          <a:xfrm>
            <a:off x="4217670" y="6356351"/>
            <a:ext cx="390906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46820" y="6356351"/>
            <a:ext cx="2880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B0FC5-6F2A-42FE-8081-1B79ADB68D1A}" type="slidenum">
              <a:rPr lang="en-US" smtClean="0"/>
              <a:t>‹#›</a:t>
            </a:fld>
            <a:endParaRPr lang="en-US"/>
          </a:p>
        </p:txBody>
      </p:sp>
    </p:spTree>
    <p:extLst>
      <p:ext uri="{BB962C8B-B14F-4D97-AF65-F5344CB8AC3E}">
        <p14:creationId xmlns:p14="http://schemas.microsoft.com/office/powerpoint/2010/main" val="339996659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31.jpeg"/><Relationship Id="rId5" Type="http://schemas.openxmlformats.org/officeDocument/2006/relationships/image" Target="../media/image26.jpeg"/><Relationship Id="rId10" Type="http://schemas.openxmlformats.org/officeDocument/2006/relationships/image" Target="../media/image30.jpeg"/><Relationship Id="rId4" Type="http://schemas.microsoft.com/office/2007/relationships/hdphoto" Target="../media/hdphoto9.wdp"/><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42.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43.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1.png"/><Relationship Id="rId3" Type="http://schemas.openxmlformats.org/officeDocument/2006/relationships/slideLayout" Target="../slideLayouts/slideLayout29.xml"/><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9.png"/><Relationship Id="rId14" Type="http://schemas.microsoft.com/office/2007/relationships/hdphoto" Target="../media/hdphoto4.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19.png"/><Relationship Id="rId3" Type="http://schemas.openxmlformats.org/officeDocument/2006/relationships/slideLayout" Target="../slideLayouts/slideLayout28.xml"/><Relationship Id="rId7" Type="http://schemas.openxmlformats.org/officeDocument/2006/relationships/image" Target="../media/image15.gif"/><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gif"/><Relationship Id="rId11" Type="http://schemas.openxmlformats.org/officeDocument/2006/relationships/image" Target="../media/image18.png"/><Relationship Id="rId5" Type="http://schemas.openxmlformats.org/officeDocument/2006/relationships/image" Target="../media/image13.gif"/><Relationship Id="rId10" Type="http://schemas.microsoft.com/office/2007/relationships/hdphoto" Target="../media/hdphoto5.wdp"/><Relationship Id="rId4" Type="http://schemas.openxmlformats.org/officeDocument/2006/relationships/image" Target="../media/image12.jpe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jp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8" Type="http://schemas.openxmlformats.org/officeDocument/2006/relationships/image" Target="../media/image14.gif"/><Relationship Id="rId13" Type="http://schemas.microsoft.com/office/2007/relationships/hdphoto" Target="../media/hdphoto1.wdp"/><Relationship Id="rId3" Type="http://schemas.openxmlformats.org/officeDocument/2006/relationships/slideLayout" Target="../slideLayouts/slideLayout17.xml"/><Relationship Id="rId7" Type="http://schemas.openxmlformats.org/officeDocument/2006/relationships/image" Target="../media/image15.gif"/><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3.gif"/><Relationship Id="rId11" Type="http://schemas.openxmlformats.org/officeDocument/2006/relationships/image" Target="../media/image54.gif"/><Relationship Id="rId5" Type="http://schemas.openxmlformats.org/officeDocument/2006/relationships/image" Target="../media/image52.png"/><Relationship Id="rId10" Type="http://schemas.openxmlformats.org/officeDocument/2006/relationships/image" Target="../media/image16.gif"/><Relationship Id="rId4" Type="http://schemas.openxmlformats.org/officeDocument/2006/relationships/notesSlide" Target="../notesSlides/notesSlide23.xml"/><Relationship Id="rId9" Type="http://schemas.openxmlformats.org/officeDocument/2006/relationships/image" Target="../media/image13.gif"/><Relationship Id="rId1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17.xml"/><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3.gif"/><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notesSlide" Target="../notesSlides/notesSlide24.xml"/><Relationship Id="rId9" Type="http://schemas.openxmlformats.org/officeDocument/2006/relationships/slide" Target="slide43.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5.xml"/><Relationship Id="rId13" Type="http://schemas.openxmlformats.org/officeDocument/2006/relationships/image" Target="../media/image60.png"/><Relationship Id="rId18" Type="http://schemas.openxmlformats.org/officeDocument/2006/relationships/image" Target="../media/image14.gif"/><Relationship Id="rId3" Type="http://schemas.microsoft.com/office/2007/relationships/media" Target="../media/media8.mp3"/><Relationship Id="rId21" Type="http://schemas.openxmlformats.org/officeDocument/2006/relationships/image" Target="../media/image63.png"/><Relationship Id="rId7" Type="http://schemas.openxmlformats.org/officeDocument/2006/relationships/slideLayout" Target="../slideLayouts/slideLayout17.xml"/><Relationship Id="rId12" Type="http://schemas.microsoft.com/office/2007/relationships/hdphoto" Target="../media/hdphoto13.wdp"/><Relationship Id="rId17" Type="http://schemas.openxmlformats.org/officeDocument/2006/relationships/image" Target="../media/image62.png"/><Relationship Id="rId2" Type="http://schemas.openxmlformats.org/officeDocument/2006/relationships/audio" Target="../media/media7.mp3"/><Relationship Id="rId16" Type="http://schemas.microsoft.com/office/2007/relationships/hdphoto" Target="../media/hdphoto15.wdp"/><Relationship Id="rId20" Type="http://schemas.microsoft.com/office/2007/relationships/hdphoto" Target="../media/hdphoto12.wdp"/><Relationship Id="rId1" Type="http://schemas.microsoft.com/office/2007/relationships/media" Target="../media/media7.mp3"/><Relationship Id="rId6" Type="http://schemas.openxmlformats.org/officeDocument/2006/relationships/audio" Target="../media/media2.mp3"/><Relationship Id="rId11" Type="http://schemas.openxmlformats.org/officeDocument/2006/relationships/image" Target="../media/image59.png"/><Relationship Id="rId5" Type="http://schemas.microsoft.com/office/2007/relationships/media" Target="../media/media2.mp3"/><Relationship Id="rId15" Type="http://schemas.openxmlformats.org/officeDocument/2006/relationships/image" Target="../media/image61.png"/><Relationship Id="rId10" Type="http://schemas.openxmlformats.org/officeDocument/2006/relationships/image" Target="../media/image53.gif"/><Relationship Id="rId19" Type="http://schemas.openxmlformats.org/officeDocument/2006/relationships/image" Target="../media/image55.png"/><Relationship Id="rId4" Type="http://schemas.openxmlformats.org/officeDocument/2006/relationships/audio" Target="../media/media8.mp3"/><Relationship Id="rId9" Type="http://schemas.openxmlformats.org/officeDocument/2006/relationships/image" Target="../media/image52.png"/><Relationship Id="rId14" Type="http://schemas.microsoft.com/office/2007/relationships/hdphoto" Target="../media/hdphoto14.wdp"/></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6.xml"/><Relationship Id="rId13" Type="http://schemas.openxmlformats.org/officeDocument/2006/relationships/image" Target="../media/image60.png"/><Relationship Id="rId18" Type="http://schemas.openxmlformats.org/officeDocument/2006/relationships/image" Target="../media/image16.gif"/><Relationship Id="rId3" Type="http://schemas.microsoft.com/office/2007/relationships/media" Target="../media/media8.mp3"/><Relationship Id="rId21" Type="http://schemas.openxmlformats.org/officeDocument/2006/relationships/image" Target="../media/image64.png"/><Relationship Id="rId7" Type="http://schemas.openxmlformats.org/officeDocument/2006/relationships/slideLayout" Target="../slideLayouts/slideLayout17.xml"/><Relationship Id="rId12" Type="http://schemas.microsoft.com/office/2007/relationships/hdphoto" Target="../media/hdphoto13.wdp"/><Relationship Id="rId17" Type="http://schemas.openxmlformats.org/officeDocument/2006/relationships/image" Target="../media/image62.png"/><Relationship Id="rId2" Type="http://schemas.openxmlformats.org/officeDocument/2006/relationships/audio" Target="../media/media7.mp3"/><Relationship Id="rId16" Type="http://schemas.microsoft.com/office/2007/relationships/hdphoto" Target="../media/hdphoto15.wdp"/><Relationship Id="rId20" Type="http://schemas.microsoft.com/office/2007/relationships/hdphoto" Target="../media/hdphoto12.wdp"/><Relationship Id="rId1" Type="http://schemas.microsoft.com/office/2007/relationships/media" Target="../media/media7.mp3"/><Relationship Id="rId6" Type="http://schemas.openxmlformats.org/officeDocument/2006/relationships/audio" Target="../media/media2.mp3"/><Relationship Id="rId11" Type="http://schemas.openxmlformats.org/officeDocument/2006/relationships/image" Target="../media/image59.png"/><Relationship Id="rId5" Type="http://schemas.microsoft.com/office/2007/relationships/media" Target="../media/media2.mp3"/><Relationship Id="rId15" Type="http://schemas.openxmlformats.org/officeDocument/2006/relationships/image" Target="../media/image61.png"/><Relationship Id="rId10" Type="http://schemas.openxmlformats.org/officeDocument/2006/relationships/image" Target="../media/image53.gif"/><Relationship Id="rId19" Type="http://schemas.openxmlformats.org/officeDocument/2006/relationships/image" Target="../media/image55.png"/><Relationship Id="rId4" Type="http://schemas.openxmlformats.org/officeDocument/2006/relationships/audio" Target="../media/media8.mp3"/><Relationship Id="rId9" Type="http://schemas.openxmlformats.org/officeDocument/2006/relationships/image" Target="../media/image52.png"/><Relationship Id="rId14" Type="http://schemas.microsoft.com/office/2007/relationships/hdphoto" Target="../media/hdphoto14.wdp"/></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27.xml"/><Relationship Id="rId13" Type="http://schemas.openxmlformats.org/officeDocument/2006/relationships/image" Target="../media/image60.png"/><Relationship Id="rId18" Type="http://schemas.openxmlformats.org/officeDocument/2006/relationships/image" Target="../media/image13.gif"/><Relationship Id="rId3" Type="http://schemas.microsoft.com/office/2007/relationships/media" Target="../media/media8.mp3"/><Relationship Id="rId21" Type="http://schemas.openxmlformats.org/officeDocument/2006/relationships/image" Target="../media/image65.png"/><Relationship Id="rId7" Type="http://schemas.openxmlformats.org/officeDocument/2006/relationships/slideLayout" Target="../slideLayouts/slideLayout17.xml"/><Relationship Id="rId12" Type="http://schemas.microsoft.com/office/2007/relationships/hdphoto" Target="../media/hdphoto13.wdp"/><Relationship Id="rId17" Type="http://schemas.openxmlformats.org/officeDocument/2006/relationships/image" Target="../media/image62.png"/><Relationship Id="rId2" Type="http://schemas.openxmlformats.org/officeDocument/2006/relationships/audio" Target="../media/media7.mp3"/><Relationship Id="rId16" Type="http://schemas.microsoft.com/office/2007/relationships/hdphoto" Target="../media/hdphoto15.wdp"/><Relationship Id="rId20" Type="http://schemas.microsoft.com/office/2007/relationships/hdphoto" Target="../media/hdphoto12.wdp"/><Relationship Id="rId1" Type="http://schemas.microsoft.com/office/2007/relationships/media" Target="../media/media7.mp3"/><Relationship Id="rId6" Type="http://schemas.openxmlformats.org/officeDocument/2006/relationships/audio" Target="../media/media2.mp3"/><Relationship Id="rId11" Type="http://schemas.openxmlformats.org/officeDocument/2006/relationships/image" Target="../media/image59.png"/><Relationship Id="rId5" Type="http://schemas.microsoft.com/office/2007/relationships/media" Target="../media/media2.mp3"/><Relationship Id="rId15" Type="http://schemas.openxmlformats.org/officeDocument/2006/relationships/image" Target="../media/image61.png"/><Relationship Id="rId10" Type="http://schemas.openxmlformats.org/officeDocument/2006/relationships/image" Target="../media/image53.gif"/><Relationship Id="rId19" Type="http://schemas.openxmlformats.org/officeDocument/2006/relationships/image" Target="../media/image55.png"/><Relationship Id="rId4" Type="http://schemas.openxmlformats.org/officeDocument/2006/relationships/audio" Target="../media/media8.mp3"/><Relationship Id="rId9" Type="http://schemas.openxmlformats.org/officeDocument/2006/relationships/image" Target="../media/image52.png"/><Relationship Id="rId14" Type="http://schemas.microsoft.com/office/2007/relationships/hdphoto" Target="../media/hdphoto14.wdp"/></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28.xml"/><Relationship Id="rId13" Type="http://schemas.openxmlformats.org/officeDocument/2006/relationships/image" Target="../media/image60.png"/><Relationship Id="rId18" Type="http://schemas.openxmlformats.org/officeDocument/2006/relationships/image" Target="../media/image15.gif"/><Relationship Id="rId3" Type="http://schemas.microsoft.com/office/2007/relationships/media" Target="../media/media8.mp3"/><Relationship Id="rId21" Type="http://schemas.openxmlformats.org/officeDocument/2006/relationships/image" Target="../media/image66.png"/><Relationship Id="rId7" Type="http://schemas.openxmlformats.org/officeDocument/2006/relationships/slideLayout" Target="../slideLayouts/slideLayout17.xml"/><Relationship Id="rId12" Type="http://schemas.microsoft.com/office/2007/relationships/hdphoto" Target="../media/hdphoto13.wdp"/><Relationship Id="rId17" Type="http://schemas.openxmlformats.org/officeDocument/2006/relationships/image" Target="../media/image62.png"/><Relationship Id="rId2" Type="http://schemas.openxmlformats.org/officeDocument/2006/relationships/audio" Target="../media/media7.mp3"/><Relationship Id="rId16" Type="http://schemas.microsoft.com/office/2007/relationships/hdphoto" Target="../media/hdphoto15.wdp"/><Relationship Id="rId20" Type="http://schemas.microsoft.com/office/2007/relationships/hdphoto" Target="../media/hdphoto12.wdp"/><Relationship Id="rId1" Type="http://schemas.microsoft.com/office/2007/relationships/media" Target="../media/media7.mp3"/><Relationship Id="rId6" Type="http://schemas.openxmlformats.org/officeDocument/2006/relationships/audio" Target="../media/media2.mp3"/><Relationship Id="rId11" Type="http://schemas.openxmlformats.org/officeDocument/2006/relationships/image" Target="../media/image59.png"/><Relationship Id="rId5" Type="http://schemas.microsoft.com/office/2007/relationships/media" Target="../media/media2.mp3"/><Relationship Id="rId15" Type="http://schemas.openxmlformats.org/officeDocument/2006/relationships/image" Target="../media/image61.png"/><Relationship Id="rId10" Type="http://schemas.openxmlformats.org/officeDocument/2006/relationships/image" Target="../media/image53.gif"/><Relationship Id="rId19" Type="http://schemas.openxmlformats.org/officeDocument/2006/relationships/image" Target="../media/image55.png"/><Relationship Id="rId4" Type="http://schemas.openxmlformats.org/officeDocument/2006/relationships/audio" Target="../media/media8.mp3"/><Relationship Id="rId9" Type="http://schemas.openxmlformats.org/officeDocument/2006/relationships/image" Target="../media/image52.png"/><Relationship Id="rId14" Type="http://schemas.microsoft.com/office/2007/relationships/hdphoto" Target="../media/hdphoto14.wdp"/></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29.xml"/><Relationship Id="rId13" Type="http://schemas.openxmlformats.org/officeDocument/2006/relationships/image" Target="../media/image59.png"/><Relationship Id="rId18" Type="http://schemas.microsoft.com/office/2007/relationships/hdphoto" Target="../media/hdphoto15.wdp"/><Relationship Id="rId3" Type="http://schemas.microsoft.com/office/2007/relationships/media" Target="../media/media8.mp3"/><Relationship Id="rId21" Type="http://schemas.openxmlformats.org/officeDocument/2006/relationships/image" Target="../media/image55.png"/><Relationship Id="rId7" Type="http://schemas.openxmlformats.org/officeDocument/2006/relationships/slideLayout" Target="../slideLayouts/slideLayout17.xml"/><Relationship Id="rId12" Type="http://schemas.openxmlformats.org/officeDocument/2006/relationships/image" Target="../media/image53.gif"/><Relationship Id="rId17" Type="http://schemas.openxmlformats.org/officeDocument/2006/relationships/image" Target="../media/image61.png"/><Relationship Id="rId2" Type="http://schemas.openxmlformats.org/officeDocument/2006/relationships/audio" Target="../media/media7.mp3"/><Relationship Id="rId16" Type="http://schemas.microsoft.com/office/2007/relationships/hdphoto" Target="../media/hdphoto14.wdp"/><Relationship Id="rId20" Type="http://schemas.openxmlformats.org/officeDocument/2006/relationships/image" Target="../media/image54.gif"/><Relationship Id="rId1" Type="http://schemas.microsoft.com/office/2007/relationships/media" Target="../media/media7.mp3"/><Relationship Id="rId6" Type="http://schemas.openxmlformats.org/officeDocument/2006/relationships/audio" Target="../media/media2.mp3"/><Relationship Id="rId11" Type="http://schemas.openxmlformats.org/officeDocument/2006/relationships/image" Target="../media/image22.gif"/><Relationship Id="rId5" Type="http://schemas.microsoft.com/office/2007/relationships/media" Target="../media/media2.mp3"/><Relationship Id="rId15" Type="http://schemas.openxmlformats.org/officeDocument/2006/relationships/image" Target="../media/image60.png"/><Relationship Id="rId10" Type="http://schemas.openxmlformats.org/officeDocument/2006/relationships/image" Target="../media/image52.png"/><Relationship Id="rId19" Type="http://schemas.openxmlformats.org/officeDocument/2006/relationships/image" Target="../media/image62.png"/><Relationship Id="rId4" Type="http://schemas.openxmlformats.org/officeDocument/2006/relationships/audio" Target="../media/media8.mp3"/><Relationship Id="rId9" Type="http://schemas.openxmlformats.org/officeDocument/2006/relationships/audio" Target="../media/audio1.wav"/><Relationship Id="rId14" Type="http://schemas.microsoft.com/office/2007/relationships/hdphoto" Target="../media/hdphoto13.wdp"/><Relationship Id="rId22" Type="http://schemas.microsoft.com/office/2007/relationships/hdphoto" Target="../media/hdphoto12.wdp"/></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19.png"/><Relationship Id="rId3" Type="http://schemas.openxmlformats.org/officeDocument/2006/relationships/slideLayout" Target="../slideLayouts/slideLayout28.xml"/><Relationship Id="rId7" Type="http://schemas.openxmlformats.org/officeDocument/2006/relationships/image" Target="../media/image15.gif"/><Relationship Id="rId12" Type="http://schemas.microsoft.com/office/2007/relationships/hdphoto" Target="../media/hdphoto7.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gif"/><Relationship Id="rId11" Type="http://schemas.openxmlformats.org/officeDocument/2006/relationships/image" Target="../media/image20.png"/><Relationship Id="rId5" Type="http://schemas.openxmlformats.org/officeDocument/2006/relationships/image" Target="../media/image13.gif"/><Relationship Id="rId10" Type="http://schemas.microsoft.com/office/2007/relationships/hdphoto" Target="../media/hdphoto5.wdp"/><Relationship Id="rId4" Type="http://schemas.openxmlformats.org/officeDocument/2006/relationships/image" Target="../media/image12.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19.png"/><Relationship Id="rId3" Type="http://schemas.openxmlformats.org/officeDocument/2006/relationships/slideLayout" Target="../slideLayouts/slideLayout28.xml"/><Relationship Id="rId7" Type="http://schemas.openxmlformats.org/officeDocument/2006/relationships/image" Target="../media/image15.gif"/><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gif"/><Relationship Id="rId11" Type="http://schemas.openxmlformats.org/officeDocument/2006/relationships/image" Target="../media/image21.png"/><Relationship Id="rId5" Type="http://schemas.openxmlformats.org/officeDocument/2006/relationships/image" Target="../media/image13.gif"/><Relationship Id="rId10" Type="http://schemas.microsoft.com/office/2007/relationships/hdphoto" Target="../media/hdphoto5.wdp"/><Relationship Id="rId4" Type="http://schemas.openxmlformats.org/officeDocument/2006/relationships/image" Target="../media/image12.jpe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28.xml"/><Relationship Id="rId7" Type="http://schemas.openxmlformats.org/officeDocument/2006/relationships/image" Target="../media/image15.gif"/><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gif"/><Relationship Id="rId11" Type="http://schemas.openxmlformats.org/officeDocument/2006/relationships/image" Target="../media/image8.gif"/><Relationship Id="rId5" Type="http://schemas.openxmlformats.org/officeDocument/2006/relationships/image" Target="../media/image13.gif"/><Relationship Id="rId10" Type="http://schemas.microsoft.com/office/2007/relationships/hdphoto" Target="../media/hdphoto5.wdp"/><Relationship Id="rId4" Type="http://schemas.openxmlformats.org/officeDocument/2006/relationships/image" Target="../media/image12.jpe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gif"/><Relationship Id="rId3" Type="http://schemas.openxmlformats.org/officeDocument/2006/relationships/slideLayout" Target="../slideLayouts/slideLayout29.xml"/><Relationship Id="rId7" Type="http://schemas.openxmlformats.org/officeDocument/2006/relationships/image" Target="../media/image9.png"/><Relationship Id="rId12" Type="http://schemas.microsoft.com/office/2007/relationships/hdphoto" Target="../media/hdphoto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gif"/><Relationship Id="rId11" Type="http://schemas.openxmlformats.org/officeDocument/2006/relationships/image" Target="../media/image11.pn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3"/>
          <p:cNvSpPr txBox="1">
            <a:spLocks/>
          </p:cNvSpPr>
          <p:nvPr/>
        </p:nvSpPr>
        <p:spPr>
          <a:xfrm>
            <a:off x="0" y="2"/>
            <a:ext cx="12344400" cy="3022600"/>
          </a:xfrm>
          <a:prstGeom prst="rect">
            <a:avLst/>
          </a:prstGeom>
          <a:solidFill>
            <a:srgbClr val="0086EA"/>
          </a:solidFill>
          <a:effectLst>
            <a:glow rad="50800">
              <a:schemeClr val="accent5">
                <a:satMod val="175000"/>
                <a:alpha val="18000"/>
              </a:schemeClr>
            </a:glow>
          </a:effectLst>
        </p:spPr>
        <p:txBody>
          <a:bodyPr vert="horz" lIns="91267" tIns="45634" rIns="91267" bIns="45634"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34331" y="462491"/>
            <a:ext cx="2070259"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30306" y="1254922"/>
            <a:ext cx="8455843" cy="1325563"/>
          </a:xfrm>
        </p:spPr>
        <p:txBody>
          <a:bodyPr>
            <a:noAutofit/>
          </a:bodyPr>
          <a:lstStyle/>
          <a:p>
            <a:pPr algn="ctr"/>
            <a:r>
              <a:rPr lang="en-US" sz="10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TIẾNG VIỆT 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575" y="4205201"/>
            <a:ext cx="4579858"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6"/>
            <a:ext cx="3491149"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344400" cy="16934"/>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94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44"/>
        <p:cNvGrpSpPr/>
        <p:nvPr/>
      </p:nvGrpSpPr>
      <p:grpSpPr>
        <a:xfrm>
          <a:off x="0" y="0"/>
          <a:ext cx="0" cy="0"/>
          <a:chOff x="0" y="0"/>
          <a:chExt cx="0" cy="0"/>
        </a:xfrm>
      </p:grpSpPr>
      <p:sp>
        <p:nvSpPr>
          <p:cNvPr id="2" name="Title 1"/>
          <p:cNvSpPr txBox="1">
            <a:spLocks/>
          </p:cNvSpPr>
          <p:nvPr/>
        </p:nvSpPr>
        <p:spPr>
          <a:xfrm>
            <a:off x="2251364" y="81491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au</a:t>
            </a:r>
          </a:p>
        </p:txBody>
      </p:sp>
      <p:sp>
        <p:nvSpPr>
          <p:cNvPr id="3" name="Title 1"/>
          <p:cNvSpPr txBox="1">
            <a:spLocks/>
          </p:cNvSpPr>
          <p:nvPr/>
        </p:nvSpPr>
        <p:spPr>
          <a:xfrm>
            <a:off x="3581001" y="2443881"/>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a:latin typeface="Arial-Rounded" pitchFamily="34" charset="0"/>
                <a:ea typeface="Arial-Rounded" pitchFamily="34" charset="0"/>
                <a:cs typeface="Arial-Rounded" pitchFamily="34" charset="0"/>
              </a:rPr>
              <a:t>s</a:t>
            </a:r>
          </a:p>
        </p:txBody>
      </p:sp>
      <p:sp>
        <p:nvSpPr>
          <p:cNvPr id="4" name="Title 1"/>
          <p:cNvSpPr txBox="1">
            <a:spLocks/>
          </p:cNvSpPr>
          <p:nvPr/>
        </p:nvSpPr>
        <p:spPr>
          <a:xfrm>
            <a:off x="6095527" y="2443881"/>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a:solidFill>
                  <a:srgbClr val="FF0000"/>
                </a:solidFill>
                <a:latin typeface="Arial-Rounded" pitchFamily="34" charset="0"/>
                <a:ea typeface="Arial-Rounded" pitchFamily="34" charset="0"/>
                <a:cs typeface="Arial-Rounded" pitchFamily="34" charset="0"/>
              </a:rPr>
              <a:t>au</a:t>
            </a:r>
          </a:p>
        </p:txBody>
      </p:sp>
      <p:sp>
        <p:nvSpPr>
          <p:cNvPr id="5" name="Title 1"/>
          <p:cNvSpPr txBox="1">
            <a:spLocks/>
          </p:cNvSpPr>
          <p:nvPr/>
        </p:nvSpPr>
        <p:spPr>
          <a:xfrm>
            <a:off x="3560849" y="4026957"/>
            <a:ext cx="501315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a:latin typeface="Arial-Rounded" pitchFamily="34" charset="0"/>
                <a:ea typeface="Arial-Rounded" pitchFamily="34" charset="0"/>
                <a:cs typeface="Arial-Rounded" pitchFamily="34" charset="0"/>
              </a:rPr>
              <a:t>s</a:t>
            </a:r>
            <a:r>
              <a:rPr lang="en-US" sz="10600">
                <a:solidFill>
                  <a:srgbClr val="FF0000"/>
                </a:solidFill>
                <a:latin typeface="Arial-Rounded" pitchFamily="34" charset="0"/>
                <a:ea typeface="Arial-Rounded" pitchFamily="34" charset="0"/>
                <a:cs typeface="Arial-Rounded" pitchFamily="34" charset="0"/>
              </a:rPr>
              <a:t>au</a:t>
            </a:r>
          </a:p>
        </p:txBody>
      </p:sp>
      <p:grpSp>
        <p:nvGrpSpPr>
          <p:cNvPr id="6" name="Group 5"/>
          <p:cNvGrpSpPr/>
          <p:nvPr/>
        </p:nvGrpSpPr>
        <p:grpSpPr>
          <a:xfrm>
            <a:off x="76200" y="193330"/>
            <a:ext cx="2417672" cy="900271"/>
            <a:chOff x="63500" y="1429216"/>
            <a:chExt cx="1970813" cy="705889"/>
          </a:xfrm>
        </p:grpSpPr>
        <p:sp>
          <p:nvSpPr>
            <p:cNvPr id="7" name="Rounded Rectangle 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Arial-Rounded" pitchFamily="34" charset="0"/>
                  <a:ea typeface="Arial-Rounded" pitchFamily="34" charset="0"/>
                  <a:cs typeface="Arial-Rounded" pitchFamily="34" charset="0"/>
                </a:rPr>
                <a:t>Đọc</a:t>
              </a:r>
            </a:p>
          </p:txBody>
        </p:sp>
        <p:sp>
          <p:nvSpPr>
            <p:cNvPr id="8" name="Oval 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Arial Rounded MT Bold" pitchFamily="34" charset="0"/>
                  <a:ea typeface="Arial-Rounded" pitchFamily="34" charset="0"/>
                  <a:cs typeface="Arial-Rounded" pitchFamily="34" charset="0"/>
                </a:rPr>
                <a:t>2</a:t>
              </a:r>
            </a:p>
          </p:txBody>
        </p:sp>
      </p:grpSp>
      <p:sp>
        <p:nvSpPr>
          <p:cNvPr id="10" name="Title 1"/>
          <p:cNvSpPr txBox="1">
            <a:spLocks/>
          </p:cNvSpPr>
          <p:nvPr/>
        </p:nvSpPr>
        <p:spPr>
          <a:xfrm>
            <a:off x="5035314" y="814918"/>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âu</a:t>
            </a:r>
          </a:p>
        </p:txBody>
      </p:sp>
      <p:sp>
        <p:nvSpPr>
          <p:cNvPr id="12" name="Title 1"/>
          <p:cNvSpPr txBox="1">
            <a:spLocks/>
          </p:cNvSpPr>
          <p:nvPr/>
        </p:nvSpPr>
        <p:spPr>
          <a:xfrm>
            <a:off x="7772400" y="814916"/>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êu</a:t>
            </a:r>
          </a:p>
        </p:txBody>
      </p:sp>
    </p:spTree>
    <p:extLst>
      <p:ext uri="{BB962C8B-B14F-4D97-AF65-F5344CB8AC3E}">
        <p14:creationId xmlns:p14="http://schemas.microsoft.com/office/powerpoint/2010/main" val="6778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txBox="1">
            <a:spLocks/>
          </p:cNvSpPr>
          <p:nvPr/>
        </p:nvSpPr>
        <p:spPr>
          <a:xfrm>
            <a:off x="3745916" y="838200"/>
            <a:ext cx="479531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0070C0"/>
                </a:solidFill>
                <a:latin typeface="Arial-Rounded" pitchFamily="34" charset="0"/>
                <a:ea typeface="Arial-Rounded" pitchFamily="34" charset="0"/>
                <a:cs typeface="Arial-Rounded" pitchFamily="34" charset="0"/>
              </a:rPr>
              <a:t>So sánh</a:t>
            </a:r>
          </a:p>
        </p:txBody>
      </p:sp>
      <p:sp>
        <p:nvSpPr>
          <p:cNvPr id="4" name="Title 1"/>
          <p:cNvSpPr txBox="1">
            <a:spLocks/>
          </p:cNvSpPr>
          <p:nvPr/>
        </p:nvSpPr>
        <p:spPr>
          <a:xfrm>
            <a:off x="1605679"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002060"/>
                </a:solidFill>
                <a:latin typeface="Arial-Rounded" pitchFamily="34" charset="0"/>
                <a:ea typeface="Arial-Rounded" pitchFamily="34" charset="0"/>
                <a:cs typeface="Arial-Rounded" pitchFamily="34" charset="0"/>
              </a:rPr>
              <a:t>au</a:t>
            </a:r>
          </a:p>
        </p:txBody>
      </p:sp>
      <p:sp>
        <p:nvSpPr>
          <p:cNvPr id="5" name="Title 1"/>
          <p:cNvSpPr txBox="1">
            <a:spLocks/>
          </p:cNvSpPr>
          <p:nvPr/>
        </p:nvSpPr>
        <p:spPr>
          <a:xfrm>
            <a:off x="5063988"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002060"/>
                </a:solidFill>
                <a:latin typeface="Arial-Rounded" pitchFamily="34" charset="0"/>
                <a:ea typeface="Arial-Rounded" pitchFamily="34" charset="0"/>
                <a:cs typeface="Arial-Rounded" pitchFamily="34" charset="0"/>
              </a:rPr>
              <a:t>âu</a:t>
            </a:r>
          </a:p>
        </p:txBody>
      </p:sp>
      <p:sp>
        <p:nvSpPr>
          <p:cNvPr id="10" name="Title 1"/>
          <p:cNvSpPr txBox="1">
            <a:spLocks/>
          </p:cNvSpPr>
          <p:nvPr/>
        </p:nvSpPr>
        <p:spPr>
          <a:xfrm>
            <a:off x="4703620" y="3177595"/>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00B050"/>
                </a:solidFill>
                <a:latin typeface="Arial-Rounded" pitchFamily="34" charset="0"/>
                <a:ea typeface="Arial-Rounded" pitchFamily="34" charset="0"/>
                <a:cs typeface="Arial-Rounded" pitchFamily="34" charset="0"/>
              </a:rPr>
              <a:t>â</a:t>
            </a:r>
          </a:p>
        </p:txBody>
      </p:sp>
      <p:sp>
        <p:nvSpPr>
          <p:cNvPr id="7" name="Title 1"/>
          <p:cNvSpPr txBox="1">
            <a:spLocks/>
          </p:cNvSpPr>
          <p:nvPr/>
        </p:nvSpPr>
        <p:spPr>
          <a:xfrm>
            <a:off x="1981200"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u</a:t>
            </a:r>
          </a:p>
        </p:txBody>
      </p:sp>
      <p:sp>
        <p:nvSpPr>
          <p:cNvPr id="8" name="Title 1"/>
          <p:cNvSpPr txBox="1">
            <a:spLocks/>
          </p:cNvSpPr>
          <p:nvPr/>
        </p:nvSpPr>
        <p:spPr>
          <a:xfrm>
            <a:off x="5435162"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u</a:t>
            </a:r>
          </a:p>
        </p:txBody>
      </p:sp>
      <p:sp>
        <p:nvSpPr>
          <p:cNvPr id="9" name="Title 1"/>
          <p:cNvSpPr txBox="1">
            <a:spLocks/>
          </p:cNvSpPr>
          <p:nvPr/>
        </p:nvSpPr>
        <p:spPr>
          <a:xfrm>
            <a:off x="1246910"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00B0F0"/>
                </a:solidFill>
                <a:latin typeface="Arial-Rounded" pitchFamily="34" charset="0"/>
                <a:ea typeface="Arial-Rounded" pitchFamily="34" charset="0"/>
                <a:cs typeface="Arial-Rounded" pitchFamily="34" charset="0"/>
              </a:rPr>
              <a:t>a</a:t>
            </a:r>
          </a:p>
        </p:txBody>
      </p:sp>
      <p:sp>
        <p:nvSpPr>
          <p:cNvPr id="11" name="Title 1"/>
          <p:cNvSpPr txBox="1">
            <a:spLocks/>
          </p:cNvSpPr>
          <p:nvPr/>
        </p:nvSpPr>
        <p:spPr>
          <a:xfrm>
            <a:off x="8541233"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002060"/>
                </a:solidFill>
                <a:latin typeface="Arial-Rounded" pitchFamily="34" charset="0"/>
                <a:ea typeface="Arial-Rounded" pitchFamily="34" charset="0"/>
                <a:cs typeface="Arial-Rounded" pitchFamily="34" charset="0"/>
              </a:rPr>
              <a:t>êu</a:t>
            </a:r>
          </a:p>
        </p:txBody>
      </p:sp>
      <p:sp>
        <p:nvSpPr>
          <p:cNvPr id="12" name="Title 1"/>
          <p:cNvSpPr txBox="1">
            <a:spLocks/>
          </p:cNvSpPr>
          <p:nvPr/>
        </p:nvSpPr>
        <p:spPr>
          <a:xfrm>
            <a:off x="8880760" y="3177596"/>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u</a:t>
            </a:r>
          </a:p>
        </p:txBody>
      </p:sp>
      <p:sp>
        <p:nvSpPr>
          <p:cNvPr id="13" name="Title 1"/>
          <p:cNvSpPr txBox="1">
            <a:spLocks/>
          </p:cNvSpPr>
          <p:nvPr/>
        </p:nvSpPr>
        <p:spPr>
          <a:xfrm>
            <a:off x="8181110" y="3177594"/>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7030A0"/>
                </a:solidFill>
                <a:latin typeface="Arial-Rounded" pitchFamily="34" charset="0"/>
                <a:ea typeface="Arial-Rounded" pitchFamily="34" charset="0"/>
                <a:cs typeface="Arial-Rounded" pitchFamily="34" charset="0"/>
              </a:rPr>
              <a:t>ê</a:t>
            </a:r>
          </a:p>
        </p:txBody>
      </p:sp>
    </p:spTree>
    <p:extLst>
      <p:ext uri="{BB962C8B-B14F-4D97-AF65-F5344CB8AC3E}">
        <p14:creationId xmlns:p14="http://schemas.microsoft.com/office/powerpoint/2010/main" val="39526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7" grpId="0"/>
      <p:bldP spid="8" grpId="0"/>
      <p:bldP spid="9"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150"/>
        <p:cNvGrpSpPr/>
        <p:nvPr/>
      </p:nvGrpSpPr>
      <p:grpSpPr>
        <a:xfrm>
          <a:off x="0" y="0"/>
          <a:ext cx="0" cy="0"/>
          <a:chOff x="0" y="0"/>
          <a:chExt cx="0" cy="0"/>
        </a:xfrm>
      </p:grpSpPr>
      <p:sp>
        <p:nvSpPr>
          <p:cNvPr id="2" name="Title 1"/>
          <p:cNvSpPr txBox="1">
            <a:spLocks/>
          </p:cNvSpPr>
          <p:nvPr/>
        </p:nvSpPr>
        <p:spPr>
          <a:xfrm>
            <a:off x="-808481" y="5425350"/>
            <a:ext cx="3991616"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cau</a:t>
            </a:r>
          </a:p>
        </p:txBody>
      </p:sp>
      <p:sp>
        <p:nvSpPr>
          <p:cNvPr id="3" name="Title 1"/>
          <p:cNvSpPr txBox="1">
            <a:spLocks/>
          </p:cNvSpPr>
          <p:nvPr/>
        </p:nvSpPr>
        <p:spPr>
          <a:xfrm>
            <a:off x="2057400" y="5425350"/>
            <a:ext cx="1862118"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tàu</a:t>
            </a:r>
          </a:p>
        </p:txBody>
      </p:sp>
      <p:sp>
        <p:nvSpPr>
          <p:cNvPr id="4" name="Title 1"/>
          <p:cNvSpPr txBox="1">
            <a:spLocks/>
          </p:cNvSpPr>
          <p:nvPr/>
        </p:nvSpPr>
        <p:spPr>
          <a:xfrm>
            <a:off x="3609105" y="5425350"/>
            <a:ext cx="24784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bậu</a:t>
            </a:r>
          </a:p>
        </p:txBody>
      </p:sp>
      <p:sp>
        <p:nvSpPr>
          <p:cNvPr id="5" name="Title 1"/>
          <p:cNvSpPr txBox="1">
            <a:spLocks/>
          </p:cNvSpPr>
          <p:nvPr/>
        </p:nvSpPr>
        <p:spPr>
          <a:xfrm>
            <a:off x="5652655" y="5425350"/>
            <a:ext cx="24784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gấu</a:t>
            </a:r>
          </a:p>
        </p:txBody>
      </p:sp>
      <p:sp>
        <p:nvSpPr>
          <p:cNvPr id="6" name="Title 1"/>
          <p:cNvSpPr txBox="1">
            <a:spLocks/>
          </p:cNvSpPr>
          <p:nvPr/>
        </p:nvSpPr>
        <p:spPr>
          <a:xfrm>
            <a:off x="7384470" y="5425350"/>
            <a:ext cx="3628742"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khều</a:t>
            </a:r>
          </a:p>
        </p:txBody>
      </p:sp>
      <p:sp>
        <p:nvSpPr>
          <p:cNvPr id="7" name="Title 1"/>
          <p:cNvSpPr txBox="1">
            <a:spLocks/>
          </p:cNvSpPr>
          <p:nvPr/>
        </p:nvSpPr>
        <p:spPr>
          <a:xfrm>
            <a:off x="10209668" y="5425350"/>
            <a:ext cx="2253163"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rêu</a:t>
            </a:r>
          </a:p>
        </p:txBody>
      </p:sp>
      <p:sp>
        <p:nvSpPr>
          <p:cNvPr id="8" name="Title 1"/>
          <p:cNvSpPr txBox="1">
            <a:spLocks/>
          </p:cNvSpPr>
          <p:nvPr/>
        </p:nvSpPr>
        <p:spPr>
          <a:xfrm>
            <a:off x="2464690" y="5286677"/>
            <a:ext cx="127185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au</a:t>
            </a:r>
          </a:p>
        </p:txBody>
      </p:sp>
      <p:sp>
        <p:nvSpPr>
          <p:cNvPr id="9" name="Title 1"/>
          <p:cNvSpPr txBox="1">
            <a:spLocks/>
          </p:cNvSpPr>
          <p:nvPr/>
        </p:nvSpPr>
        <p:spPr>
          <a:xfrm>
            <a:off x="484905" y="5286677"/>
            <a:ext cx="1862121"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au</a:t>
            </a:r>
          </a:p>
        </p:txBody>
      </p:sp>
      <p:sp>
        <p:nvSpPr>
          <p:cNvPr id="10" name="Title 1"/>
          <p:cNvSpPr txBox="1">
            <a:spLocks/>
          </p:cNvSpPr>
          <p:nvPr/>
        </p:nvSpPr>
        <p:spPr>
          <a:xfrm>
            <a:off x="4295183" y="5286677"/>
            <a:ext cx="1692837"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âu</a:t>
            </a:r>
          </a:p>
        </p:txBody>
      </p:sp>
      <p:sp>
        <p:nvSpPr>
          <p:cNvPr id="11" name="Title 1"/>
          <p:cNvSpPr txBox="1">
            <a:spLocks/>
          </p:cNvSpPr>
          <p:nvPr/>
        </p:nvSpPr>
        <p:spPr>
          <a:xfrm>
            <a:off x="6470118" y="5286677"/>
            <a:ext cx="1399039"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âu</a:t>
            </a:r>
          </a:p>
        </p:txBody>
      </p:sp>
      <p:sp>
        <p:nvSpPr>
          <p:cNvPr id="12" name="Title 1"/>
          <p:cNvSpPr txBox="1">
            <a:spLocks/>
          </p:cNvSpPr>
          <p:nvPr/>
        </p:nvSpPr>
        <p:spPr>
          <a:xfrm>
            <a:off x="8667331" y="5286677"/>
            <a:ext cx="2048333"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êu</a:t>
            </a:r>
          </a:p>
        </p:txBody>
      </p:sp>
      <p:sp>
        <p:nvSpPr>
          <p:cNvPr id="13" name="Title 1"/>
          <p:cNvSpPr txBox="1">
            <a:spLocks/>
          </p:cNvSpPr>
          <p:nvPr/>
        </p:nvSpPr>
        <p:spPr>
          <a:xfrm>
            <a:off x="10720699" y="5286677"/>
            <a:ext cx="153894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êu</a:t>
            </a:r>
          </a:p>
        </p:txBody>
      </p:sp>
      <p:pic>
        <p:nvPicPr>
          <p:cNvPr id="14" name="Picture 2" descr="Trái cau non đông lạnh không chỉ dùng để ăn trầu mà còn có tác dụng chữa  bệnh - Công ty TNHH Xuất Nhập Khẩu Green Health | Đậu lăng | Đậu"/>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7955"/>
          <a:stretch/>
        </p:blipFill>
        <p:spPr bwMode="auto">
          <a:xfrm>
            <a:off x="1695824" y="685799"/>
            <a:ext cx="2974622" cy="36506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ông dụng &quot;thần kỳ&quot; của chiếc mo cau - Báo Người lao độ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00910" y="682797"/>
            <a:ext cx="4908758" cy="36815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Đặt vé tàu cao tốc từ TP Hồ Chí Minh đi ra Côn Đả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905" y="406845"/>
            <a:ext cx="5858744" cy="42067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Tàu hỏa – Wikipedia tiếng Việ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6447" y="423237"/>
            <a:ext cx="5435432" cy="42067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Ngắm những chú gấu béo trước giấc ngủ đông - Báo Nhân Dâ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184" y="560836"/>
            <a:ext cx="5891665" cy="39277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Phát hiện gấu trúc kỷ băng hà 22.000 năm tuổi - Báo Người lao độ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2998" y="530869"/>
            <a:ext cx="5475357" cy="395868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hùm ảnh: Cuối mùa rêu đá Nam Ô | Thời Đạ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2176" y="423237"/>
            <a:ext cx="7050815" cy="4263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33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28"/>
                                        </p:tgtEl>
                                      </p:cBhvr>
                                    </p:animEffect>
                                    <p:set>
                                      <p:cBhvr>
                                        <p:cTn id="23" dur="1" fill="hold">
                                          <p:stCondLst>
                                            <p:cond delay="499"/>
                                          </p:stCondLst>
                                        </p:cTn>
                                        <p:tgtEl>
                                          <p:spTgt spid="10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6">
                                            <p:txEl>
                                              <p:pRg st="0" end="0"/>
                                            </p:txEl>
                                          </p:spTgt>
                                        </p:tgtEl>
                                        <p:attrNameLst>
                                          <p:attrName>style.visibility</p:attrName>
                                        </p:attrNameLst>
                                      </p:cBhvr>
                                      <p:to>
                                        <p:strVal val="visible"/>
                                      </p:to>
                                    </p:set>
                                    <p:animEffect transition="in" filter="fade">
                                      <p:cBhvr>
                                        <p:cTn id="91" dur="500"/>
                                        <p:tgtEl>
                                          <p:spTgt spid="6">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fade">
                                      <p:cBhvr>
                                        <p:cTn id="96" dur="500"/>
                                        <p:tgtEl>
                                          <p:spTgt spid="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040"/>
                                        </p:tgtEl>
                                        <p:attrNameLst>
                                          <p:attrName>style.visibility</p:attrName>
                                        </p:attrNameLst>
                                      </p:cBhvr>
                                      <p:to>
                                        <p:strVal val="visible"/>
                                      </p:to>
                                    </p:set>
                                    <p:animEffect transition="in" filter="fade">
                                      <p:cBhvr>
                                        <p:cTn id="101" dur="500"/>
                                        <p:tgtEl>
                                          <p:spTgt spid="1040"/>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1040"/>
                                        </p:tgtEl>
                                      </p:cBhvr>
                                    </p:animEffect>
                                    <p:set>
                                      <p:cBhvr>
                                        <p:cTn id="106" dur="1" fill="hold">
                                          <p:stCondLst>
                                            <p:cond delay="499"/>
                                          </p:stCondLst>
                                        </p:cTn>
                                        <p:tgtEl>
                                          <p:spTgt spid="1040"/>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555"/>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142" y="4633685"/>
            <a:ext cx="134556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2251364" y="381001"/>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au</a:t>
            </a:r>
          </a:p>
        </p:txBody>
      </p:sp>
      <p:sp>
        <p:nvSpPr>
          <p:cNvPr id="5" name="Title 1"/>
          <p:cNvSpPr txBox="1">
            <a:spLocks/>
          </p:cNvSpPr>
          <p:nvPr/>
        </p:nvSpPr>
        <p:spPr>
          <a:xfrm>
            <a:off x="3581001" y="2009965"/>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a:latin typeface="Arial-Rounded" pitchFamily="34" charset="0"/>
                <a:ea typeface="Arial-Rounded" pitchFamily="34" charset="0"/>
                <a:cs typeface="Arial-Rounded" pitchFamily="34" charset="0"/>
              </a:rPr>
              <a:t>s</a:t>
            </a:r>
          </a:p>
        </p:txBody>
      </p:sp>
      <p:sp>
        <p:nvSpPr>
          <p:cNvPr id="6" name="Title 1"/>
          <p:cNvSpPr txBox="1">
            <a:spLocks/>
          </p:cNvSpPr>
          <p:nvPr/>
        </p:nvSpPr>
        <p:spPr>
          <a:xfrm>
            <a:off x="6095527" y="2009965"/>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a:solidFill>
                  <a:srgbClr val="FF0000"/>
                </a:solidFill>
                <a:latin typeface="Arial-Rounded" pitchFamily="34" charset="0"/>
                <a:ea typeface="Arial-Rounded" pitchFamily="34" charset="0"/>
                <a:cs typeface="Arial-Rounded" pitchFamily="34" charset="0"/>
              </a:rPr>
              <a:t>au</a:t>
            </a:r>
          </a:p>
        </p:txBody>
      </p:sp>
      <p:sp>
        <p:nvSpPr>
          <p:cNvPr id="7" name="Title 1"/>
          <p:cNvSpPr txBox="1">
            <a:spLocks/>
          </p:cNvSpPr>
          <p:nvPr/>
        </p:nvSpPr>
        <p:spPr>
          <a:xfrm>
            <a:off x="3560849" y="3593041"/>
            <a:ext cx="501315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a:latin typeface="Arial-Rounded" pitchFamily="34" charset="0"/>
                <a:ea typeface="Arial-Rounded" pitchFamily="34" charset="0"/>
                <a:cs typeface="Arial-Rounded" pitchFamily="34" charset="0"/>
              </a:rPr>
              <a:t>s</a:t>
            </a:r>
            <a:r>
              <a:rPr lang="en-US" sz="10600">
                <a:solidFill>
                  <a:srgbClr val="FF0000"/>
                </a:solidFill>
                <a:latin typeface="Arial-Rounded" pitchFamily="34" charset="0"/>
                <a:ea typeface="Arial-Rounded" pitchFamily="34" charset="0"/>
                <a:cs typeface="Arial-Rounded" pitchFamily="34" charset="0"/>
              </a:rPr>
              <a:t>au</a:t>
            </a:r>
          </a:p>
        </p:txBody>
      </p:sp>
      <p:sp>
        <p:nvSpPr>
          <p:cNvPr id="8" name="Title 1"/>
          <p:cNvSpPr txBox="1">
            <a:spLocks/>
          </p:cNvSpPr>
          <p:nvPr/>
        </p:nvSpPr>
        <p:spPr>
          <a:xfrm>
            <a:off x="5035314" y="381002"/>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âu</a:t>
            </a:r>
          </a:p>
        </p:txBody>
      </p:sp>
      <p:sp>
        <p:nvSpPr>
          <p:cNvPr id="9" name="Title 1"/>
          <p:cNvSpPr txBox="1">
            <a:spLocks/>
          </p:cNvSpPr>
          <p:nvPr/>
        </p:nvSpPr>
        <p:spPr>
          <a:xfrm>
            <a:off x="7772400" y="381000"/>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êu</a:t>
            </a:r>
          </a:p>
        </p:txBody>
      </p:sp>
    </p:spTree>
    <p:extLst>
      <p:ext uri="{BB962C8B-B14F-4D97-AF65-F5344CB8AC3E}">
        <p14:creationId xmlns:p14="http://schemas.microsoft.com/office/powerpoint/2010/main" val="267513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2509208" y="5439506"/>
            <a:ext cx="708389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a:latin typeface="Arial-Rounded" pitchFamily="34" charset="0"/>
                <a:ea typeface="Arial-Rounded" pitchFamily="34" charset="0"/>
                <a:cs typeface="Arial-Rounded" pitchFamily="34" charset="0"/>
              </a:rPr>
              <a:t>rau củ</a:t>
            </a:r>
          </a:p>
        </p:txBody>
      </p:sp>
      <p:sp>
        <p:nvSpPr>
          <p:cNvPr id="4" name="Title 1"/>
          <p:cNvSpPr txBox="1">
            <a:spLocks/>
          </p:cNvSpPr>
          <p:nvPr/>
        </p:nvSpPr>
        <p:spPr>
          <a:xfrm>
            <a:off x="4107875" y="5439506"/>
            <a:ext cx="2555656"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a:solidFill>
                  <a:srgbClr val="FF0000"/>
                </a:solidFill>
                <a:latin typeface="Arial-Rounded" pitchFamily="34" charset="0"/>
                <a:ea typeface="Arial-Rounded" pitchFamily="34" charset="0"/>
                <a:cs typeface="Arial-Rounded" pitchFamily="34" charset="0"/>
              </a:rPr>
              <a:t>au</a:t>
            </a:r>
          </a:p>
        </p:txBody>
      </p:sp>
      <p:pic>
        <p:nvPicPr>
          <p:cNvPr id="4098" name="Picture 2" descr="BẬT MÍ CHIẾC ÁO MÀU SẮC CỦA RAU CỦ - Soul Bến Thà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164" y="127866"/>
            <a:ext cx="8693986" cy="4630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88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895"/>
        <p:cNvGrpSpPr/>
        <p:nvPr/>
      </p:nvGrpSpPr>
      <p:grpSpPr>
        <a:xfrm>
          <a:off x="0" y="0"/>
          <a:ext cx="0" cy="0"/>
          <a:chOff x="0" y="0"/>
          <a:chExt cx="0" cy="0"/>
        </a:xfrm>
      </p:grpSpPr>
      <p:sp>
        <p:nvSpPr>
          <p:cNvPr id="2" name="Title 1"/>
          <p:cNvSpPr txBox="1">
            <a:spLocks/>
          </p:cNvSpPr>
          <p:nvPr/>
        </p:nvSpPr>
        <p:spPr>
          <a:xfrm>
            <a:off x="2656748" y="5495926"/>
            <a:ext cx="668655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a:latin typeface="Arial-Rounded" pitchFamily="34" charset="0"/>
                <a:ea typeface="Arial-Rounded" pitchFamily="34" charset="0"/>
                <a:cs typeface="Arial-Rounded" pitchFamily="34" charset="0"/>
              </a:rPr>
              <a:t>con trâu</a:t>
            </a:r>
          </a:p>
        </p:txBody>
      </p:sp>
      <p:sp>
        <p:nvSpPr>
          <p:cNvPr id="3" name="Title 1"/>
          <p:cNvSpPr txBox="1">
            <a:spLocks/>
          </p:cNvSpPr>
          <p:nvPr/>
        </p:nvSpPr>
        <p:spPr>
          <a:xfrm>
            <a:off x="6555386" y="5495926"/>
            <a:ext cx="266952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a:solidFill>
                  <a:srgbClr val="FF0000"/>
                </a:solidFill>
                <a:latin typeface="Arial-Rounded" pitchFamily="34" charset="0"/>
                <a:ea typeface="Arial-Rounded" pitchFamily="34" charset="0"/>
                <a:cs typeface="Arial-Rounded" pitchFamily="34" charset="0"/>
              </a:rPr>
              <a:t>âu</a:t>
            </a:r>
          </a:p>
        </p:txBody>
      </p:sp>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57911" y="-144463"/>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12598" y="7938"/>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Con Trâu - Con Bò - Bài Hát Gọi Trâu - Nhạc Thiếu Nhi Vui Nhộn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052" y="3048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03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2656748" y="5353669"/>
            <a:ext cx="668655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a:latin typeface="Arial-Rounded" pitchFamily="34" charset="0"/>
                <a:ea typeface="Arial-Rounded" pitchFamily="34" charset="0"/>
                <a:cs typeface="Arial-Rounded" pitchFamily="34" charset="0"/>
              </a:rPr>
              <a:t>chú tễu</a:t>
            </a:r>
          </a:p>
        </p:txBody>
      </p:sp>
      <p:sp>
        <p:nvSpPr>
          <p:cNvPr id="4" name="Title 1"/>
          <p:cNvSpPr txBox="1">
            <a:spLocks/>
          </p:cNvSpPr>
          <p:nvPr/>
        </p:nvSpPr>
        <p:spPr>
          <a:xfrm>
            <a:off x="6296885" y="5353668"/>
            <a:ext cx="266952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a:solidFill>
                  <a:srgbClr val="FF0000"/>
                </a:solidFill>
                <a:latin typeface="Arial-Rounded" pitchFamily="34" charset="0"/>
                <a:ea typeface="Arial-Rounded" pitchFamily="34" charset="0"/>
                <a:cs typeface="Arial-Rounded" pitchFamily="34" charset="0"/>
              </a:rPr>
              <a:t>êu</a:t>
            </a:r>
          </a:p>
        </p:txBody>
      </p:sp>
      <p:pic>
        <p:nvPicPr>
          <p:cNvPr id="6146" name="Picture 2" descr="Rối nước chú Tễu hay pha trò (phiên bản rối diễn)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81000"/>
            <a:ext cx="4129240"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93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930"/>
        <p:cNvGrpSpPr/>
        <p:nvPr/>
      </p:nvGrpSpPr>
      <p:grpSpPr>
        <a:xfrm>
          <a:off x="0" y="0"/>
          <a:ext cx="0" cy="0"/>
          <a:chOff x="0" y="0"/>
          <a:chExt cx="0" cy="0"/>
        </a:xfrm>
      </p:grpSpPr>
      <p:sp>
        <p:nvSpPr>
          <p:cNvPr id="14" name="Title 1"/>
          <p:cNvSpPr txBox="1">
            <a:spLocks/>
          </p:cNvSpPr>
          <p:nvPr/>
        </p:nvSpPr>
        <p:spPr>
          <a:xfrm>
            <a:off x="685800" y="4419601"/>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latin typeface="Arial-Rounded" pitchFamily="34" charset="0"/>
                <a:ea typeface="Arial-Rounded" pitchFamily="34" charset="0"/>
                <a:cs typeface="Arial-Rounded" pitchFamily="34" charset="0"/>
              </a:rPr>
              <a:t>r</a:t>
            </a:r>
            <a:r>
              <a:rPr lang="en-US" sz="6000" dirty="0" err="1">
                <a:solidFill>
                  <a:srgbClr val="FF0000"/>
                </a:solidFill>
                <a:latin typeface="Arial-Rounded" pitchFamily="34" charset="0"/>
                <a:ea typeface="Arial-Rounded" pitchFamily="34" charset="0"/>
                <a:cs typeface="Arial-Rounded" pitchFamily="34" charset="0"/>
              </a:rPr>
              <a:t>au</a:t>
            </a:r>
            <a:r>
              <a:rPr lang="en-US" sz="6000" dirty="0">
                <a:latin typeface="Arial-Rounded" pitchFamily="34" charset="0"/>
                <a:ea typeface="Arial-Rounded" pitchFamily="34" charset="0"/>
                <a:cs typeface="Arial-Rounded" pitchFamily="34" charset="0"/>
              </a:rPr>
              <a:t> </a:t>
            </a:r>
            <a:r>
              <a:rPr lang="en-US" sz="6000" dirty="0" err="1">
                <a:latin typeface="Arial-Rounded" pitchFamily="34" charset="0"/>
                <a:ea typeface="Arial-Rounded" pitchFamily="34" charset="0"/>
                <a:cs typeface="Arial-Rounded" pitchFamily="34" charset="0"/>
              </a:rPr>
              <a:t>củ</a:t>
            </a:r>
            <a:endParaRPr lang="en-US" sz="6000" dirty="0">
              <a:latin typeface="Arial-Rounded" pitchFamily="34" charset="0"/>
              <a:ea typeface="Arial-Rounded" pitchFamily="34" charset="0"/>
              <a:cs typeface="Arial-Rounded" pitchFamily="34" charset="0"/>
            </a:endParaRPr>
          </a:p>
        </p:txBody>
      </p:sp>
      <p:sp>
        <p:nvSpPr>
          <p:cNvPr id="15" name="Title 1"/>
          <p:cNvSpPr txBox="1">
            <a:spLocks/>
          </p:cNvSpPr>
          <p:nvPr/>
        </p:nvSpPr>
        <p:spPr>
          <a:xfrm>
            <a:off x="4495800" y="4310588"/>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atin typeface="Arial-Rounded" pitchFamily="34" charset="0"/>
                <a:ea typeface="Arial-Rounded" pitchFamily="34" charset="0"/>
                <a:cs typeface="Arial-Rounded" pitchFamily="34" charset="0"/>
              </a:rPr>
              <a:t>con </a:t>
            </a:r>
            <a:r>
              <a:rPr lang="en-US" sz="6000" dirty="0" err="1">
                <a:latin typeface="Arial-Rounded" pitchFamily="34" charset="0"/>
                <a:ea typeface="Arial-Rounded" pitchFamily="34" charset="0"/>
                <a:cs typeface="Arial-Rounded" pitchFamily="34" charset="0"/>
              </a:rPr>
              <a:t>tr</a:t>
            </a:r>
            <a:r>
              <a:rPr lang="en-US" sz="6000" dirty="0" err="1">
                <a:solidFill>
                  <a:srgbClr val="FF0000"/>
                </a:solidFill>
                <a:latin typeface="Arial-Rounded" pitchFamily="34" charset="0"/>
                <a:ea typeface="Arial-Rounded" pitchFamily="34" charset="0"/>
                <a:cs typeface="Arial-Rounded" pitchFamily="34" charset="0"/>
              </a:rPr>
              <a:t>âu</a:t>
            </a:r>
            <a:endParaRPr lang="en-US" sz="6000" dirty="0">
              <a:solidFill>
                <a:srgbClr val="FF000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8610600" y="4310589"/>
            <a:ext cx="289560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latin typeface="Arial-Rounded" pitchFamily="34" charset="0"/>
                <a:ea typeface="Arial-Rounded" pitchFamily="34" charset="0"/>
                <a:cs typeface="Arial-Rounded" pitchFamily="34" charset="0"/>
              </a:rPr>
              <a:t>chú</a:t>
            </a:r>
            <a:r>
              <a:rPr lang="en-US" sz="6000" dirty="0">
                <a:latin typeface="Arial-Rounded" pitchFamily="34" charset="0"/>
                <a:ea typeface="Arial-Rounded" pitchFamily="34" charset="0"/>
                <a:cs typeface="Arial-Rounded" pitchFamily="34" charset="0"/>
              </a:rPr>
              <a:t> </a:t>
            </a:r>
            <a:r>
              <a:rPr lang="en-US" sz="6000" dirty="0" err="1">
                <a:latin typeface="Arial-Rounded" pitchFamily="34" charset="0"/>
                <a:ea typeface="Arial-Rounded" pitchFamily="34" charset="0"/>
                <a:cs typeface="Arial-Rounded" pitchFamily="34" charset="0"/>
              </a:rPr>
              <a:t>t</a:t>
            </a:r>
            <a:r>
              <a:rPr lang="en-US" sz="6000" dirty="0" err="1">
                <a:solidFill>
                  <a:srgbClr val="FF0000"/>
                </a:solidFill>
                <a:latin typeface="Arial-Rounded" pitchFamily="34" charset="0"/>
                <a:ea typeface="Arial-Rounded" pitchFamily="34" charset="0"/>
                <a:cs typeface="Arial-Rounded" pitchFamily="34" charset="0"/>
              </a:rPr>
              <a:t>ễu</a:t>
            </a:r>
            <a:endParaRPr lang="en-US" sz="6000" dirty="0">
              <a:solidFill>
                <a:srgbClr val="FF0000"/>
              </a:solidFill>
              <a:latin typeface="Arial-Rounded" pitchFamily="34" charset="0"/>
              <a:ea typeface="Arial-Rounded" pitchFamily="34" charset="0"/>
              <a:cs typeface="Arial-Rounded" pitchFamily="34" charset="0"/>
            </a:endParaRPr>
          </a:p>
        </p:txBody>
      </p:sp>
      <p:pic>
        <p:nvPicPr>
          <p:cNvPr id="3074" name="Picture 2" descr="BẬT MÍ CHIẾC ÁO MÀU SẮC CỦA RAU CỦ - Soul Bến Thà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006" y="2008909"/>
            <a:ext cx="3687099" cy="19639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n Trâu - Con Bò - Bài Hát Gọi Trâu - Nhạc Thiếu Nhi Vui Nhộn - YouTu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3089" y="1898296"/>
            <a:ext cx="3884747" cy="21851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ối nước chú Tễu hay pha trò (phiên bản rối diễn) | Shopee Việt N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4154" y="1898295"/>
            <a:ext cx="2185169" cy="218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897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078"/>
        <p:cNvGrpSpPr/>
        <p:nvPr/>
      </p:nvGrpSpPr>
      <p:grpSpPr>
        <a:xfrm>
          <a:off x="0" y="0"/>
          <a:ext cx="0" cy="0"/>
          <a:chOff x="0" y="0"/>
          <a:chExt cx="0" cy="0"/>
        </a:xfrm>
      </p:grpSpPr>
      <p:sp>
        <p:nvSpPr>
          <p:cNvPr id="8" name="Title 1"/>
          <p:cNvSpPr txBox="1">
            <a:spLocks/>
          </p:cNvSpPr>
          <p:nvPr/>
        </p:nvSpPr>
        <p:spPr>
          <a:xfrm>
            <a:off x="685800" y="5635295"/>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latin typeface="Arial-Rounded" pitchFamily="34" charset="0"/>
                <a:ea typeface="Arial-Rounded" pitchFamily="34" charset="0"/>
                <a:cs typeface="Arial-Rounded" pitchFamily="34" charset="0"/>
              </a:rPr>
              <a:t>r</a:t>
            </a:r>
            <a:r>
              <a:rPr lang="en-US" sz="6000" dirty="0" err="1">
                <a:solidFill>
                  <a:srgbClr val="FF0000"/>
                </a:solidFill>
                <a:latin typeface="Arial-Rounded" pitchFamily="34" charset="0"/>
                <a:ea typeface="Arial-Rounded" pitchFamily="34" charset="0"/>
                <a:cs typeface="Arial-Rounded" pitchFamily="34" charset="0"/>
              </a:rPr>
              <a:t>au</a:t>
            </a:r>
            <a:r>
              <a:rPr lang="en-US" sz="6000" dirty="0">
                <a:latin typeface="Arial-Rounded" pitchFamily="34" charset="0"/>
                <a:ea typeface="Arial-Rounded" pitchFamily="34" charset="0"/>
                <a:cs typeface="Arial-Rounded" pitchFamily="34" charset="0"/>
              </a:rPr>
              <a:t> </a:t>
            </a:r>
            <a:r>
              <a:rPr lang="en-US" sz="6000" dirty="0" err="1">
                <a:latin typeface="Arial-Rounded" pitchFamily="34" charset="0"/>
                <a:ea typeface="Arial-Rounded" pitchFamily="34" charset="0"/>
                <a:cs typeface="Arial-Rounded" pitchFamily="34" charset="0"/>
              </a:rPr>
              <a:t>củ</a:t>
            </a:r>
            <a:endParaRPr lang="en-US" sz="6000" dirty="0">
              <a:latin typeface="Arial-Rounded" pitchFamily="34" charset="0"/>
              <a:ea typeface="Arial-Rounded" pitchFamily="34" charset="0"/>
              <a:cs typeface="Arial-Rounded" pitchFamily="34" charset="0"/>
            </a:endParaRPr>
          </a:p>
        </p:txBody>
      </p:sp>
      <p:sp>
        <p:nvSpPr>
          <p:cNvPr id="9" name="Title 1"/>
          <p:cNvSpPr txBox="1">
            <a:spLocks/>
          </p:cNvSpPr>
          <p:nvPr/>
        </p:nvSpPr>
        <p:spPr>
          <a:xfrm>
            <a:off x="4495800" y="5526282"/>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atin typeface="Arial-Rounded" pitchFamily="34" charset="0"/>
                <a:ea typeface="Arial-Rounded" pitchFamily="34" charset="0"/>
                <a:cs typeface="Arial-Rounded" pitchFamily="34" charset="0"/>
              </a:rPr>
              <a:t>con </a:t>
            </a:r>
            <a:r>
              <a:rPr lang="en-US" sz="6000" dirty="0" err="1">
                <a:latin typeface="Arial-Rounded" pitchFamily="34" charset="0"/>
                <a:ea typeface="Arial-Rounded" pitchFamily="34" charset="0"/>
                <a:cs typeface="Arial-Rounded" pitchFamily="34" charset="0"/>
              </a:rPr>
              <a:t>tr</a:t>
            </a:r>
            <a:r>
              <a:rPr lang="en-US" sz="6000" dirty="0" err="1">
                <a:solidFill>
                  <a:srgbClr val="FF0000"/>
                </a:solidFill>
                <a:latin typeface="Arial-Rounded" pitchFamily="34" charset="0"/>
                <a:ea typeface="Arial-Rounded" pitchFamily="34" charset="0"/>
                <a:cs typeface="Arial-Rounded" pitchFamily="34" charset="0"/>
              </a:rPr>
              <a:t>âu</a:t>
            </a:r>
            <a:endParaRPr lang="en-US" sz="60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8610600" y="5526283"/>
            <a:ext cx="281940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latin typeface="Arial-Rounded" pitchFamily="34" charset="0"/>
                <a:ea typeface="Arial-Rounded" pitchFamily="34" charset="0"/>
                <a:cs typeface="Arial-Rounded" pitchFamily="34" charset="0"/>
              </a:rPr>
              <a:t>chú</a:t>
            </a:r>
            <a:r>
              <a:rPr lang="en-US" sz="6000" dirty="0">
                <a:latin typeface="Arial-Rounded" pitchFamily="34" charset="0"/>
                <a:ea typeface="Arial-Rounded" pitchFamily="34" charset="0"/>
                <a:cs typeface="Arial-Rounded" pitchFamily="34" charset="0"/>
              </a:rPr>
              <a:t> </a:t>
            </a:r>
            <a:r>
              <a:rPr lang="en-US" sz="6000" dirty="0" err="1">
                <a:latin typeface="Arial-Rounded" pitchFamily="34" charset="0"/>
                <a:ea typeface="Arial-Rounded" pitchFamily="34" charset="0"/>
                <a:cs typeface="Arial-Rounded" pitchFamily="34" charset="0"/>
              </a:rPr>
              <a:t>t</a:t>
            </a:r>
            <a:r>
              <a:rPr lang="en-US" sz="6000" dirty="0" err="1">
                <a:solidFill>
                  <a:srgbClr val="FF0000"/>
                </a:solidFill>
                <a:latin typeface="Arial-Rounded" pitchFamily="34" charset="0"/>
                <a:ea typeface="Arial-Rounded" pitchFamily="34" charset="0"/>
                <a:cs typeface="Arial-Rounded" pitchFamily="34" charset="0"/>
              </a:rPr>
              <a:t>ễu</a:t>
            </a:r>
            <a:endParaRPr lang="en-US" sz="6000" dirty="0">
              <a:solidFill>
                <a:srgbClr val="FF0000"/>
              </a:solidFill>
              <a:latin typeface="Arial-Rounded" pitchFamily="34" charset="0"/>
              <a:ea typeface="Arial-Rounded" pitchFamily="34" charset="0"/>
              <a:cs typeface="Arial-Rounded" pitchFamily="34" charset="0"/>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68" y="3904650"/>
            <a:ext cx="10109429"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17799"/>
            <a:ext cx="6453766" cy="471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504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92565773"/>
              </p:ext>
            </p:extLst>
          </p:nvPr>
        </p:nvGraphicFramePr>
        <p:xfrm>
          <a:off x="218629" y="762000"/>
          <a:ext cx="11880016" cy="5852160"/>
        </p:xfrm>
        <a:graphic>
          <a:graphicData uri="http://schemas.openxmlformats.org/drawingml/2006/table">
            <a:tbl>
              <a:tblPr firstRow="1" bandRow="1">
                <a:tableStyleId>{5C22544A-7EE6-4342-B048-85BDC9FD1C3A}</a:tableStyleId>
              </a:tblPr>
              <a:tblGrid>
                <a:gridCol w="742501">
                  <a:extLst>
                    <a:ext uri="{9D8B030D-6E8A-4147-A177-3AD203B41FA5}">
                      <a16:colId xmlns:a16="http://schemas.microsoft.com/office/drawing/2014/main" val="20000"/>
                    </a:ext>
                  </a:extLst>
                </a:gridCol>
                <a:gridCol w="742501">
                  <a:extLst>
                    <a:ext uri="{9D8B030D-6E8A-4147-A177-3AD203B41FA5}">
                      <a16:colId xmlns:a16="http://schemas.microsoft.com/office/drawing/2014/main" val="20001"/>
                    </a:ext>
                  </a:extLst>
                </a:gridCol>
                <a:gridCol w="742501">
                  <a:extLst>
                    <a:ext uri="{9D8B030D-6E8A-4147-A177-3AD203B41FA5}">
                      <a16:colId xmlns:a16="http://schemas.microsoft.com/office/drawing/2014/main" val="20002"/>
                    </a:ext>
                  </a:extLst>
                </a:gridCol>
                <a:gridCol w="742501">
                  <a:extLst>
                    <a:ext uri="{9D8B030D-6E8A-4147-A177-3AD203B41FA5}">
                      <a16:colId xmlns:a16="http://schemas.microsoft.com/office/drawing/2014/main" val="20003"/>
                    </a:ext>
                  </a:extLst>
                </a:gridCol>
                <a:gridCol w="742501">
                  <a:extLst>
                    <a:ext uri="{9D8B030D-6E8A-4147-A177-3AD203B41FA5}">
                      <a16:colId xmlns:a16="http://schemas.microsoft.com/office/drawing/2014/main" val="20004"/>
                    </a:ext>
                  </a:extLst>
                </a:gridCol>
                <a:gridCol w="742501">
                  <a:extLst>
                    <a:ext uri="{9D8B030D-6E8A-4147-A177-3AD203B41FA5}">
                      <a16:colId xmlns:a16="http://schemas.microsoft.com/office/drawing/2014/main" val="20005"/>
                    </a:ext>
                  </a:extLst>
                </a:gridCol>
                <a:gridCol w="742501">
                  <a:extLst>
                    <a:ext uri="{9D8B030D-6E8A-4147-A177-3AD203B41FA5}">
                      <a16:colId xmlns:a16="http://schemas.microsoft.com/office/drawing/2014/main" val="20006"/>
                    </a:ext>
                  </a:extLst>
                </a:gridCol>
                <a:gridCol w="742501">
                  <a:extLst>
                    <a:ext uri="{9D8B030D-6E8A-4147-A177-3AD203B41FA5}">
                      <a16:colId xmlns:a16="http://schemas.microsoft.com/office/drawing/2014/main" val="20007"/>
                    </a:ext>
                  </a:extLst>
                </a:gridCol>
                <a:gridCol w="742501">
                  <a:extLst>
                    <a:ext uri="{9D8B030D-6E8A-4147-A177-3AD203B41FA5}">
                      <a16:colId xmlns:a16="http://schemas.microsoft.com/office/drawing/2014/main" val="20008"/>
                    </a:ext>
                  </a:extLst>
                </a:gridCol>
                <a:gridCol w="742501">
                  <a:extLst>
                    <a:ext uri="{9D8B030D-6E8A-4147-A177-3AD203B41FA5}">
                      <a16:colId xmlns:a16="http://schemas.microsoft.com/office/drawing/2014/main" val="20009"/>
                    </a:ext>
                  </a:extLst>
                </a:gridCol>
                <a:gridCol w="742501">
                  <a:extLst>
                    <a:ext uri="{9D8B030D-6E8A-4147-A177-3AD203B41FA5}">
                      <a16:colId xmlns:a16="http://schemas.microsoft.com/office/drawing/2014/main" val="20010"/>
                    </a:ext>
                  </a:extLst>
                </a:gridCol>
                <a:gridCol w="742501">
                  <a:extLst>
                    <a:ext uri="{9D8B030D-6E8A-4147-A177-3AD203B41FA5}">
                      <a16:colId xmlns:a16="http://schemas.microsoft.com/office/drawing/2014/main" val="20011"/>
                    </a:ext>
                  </a:extLst>
                </a:gridCol>
                <a:gridCol w="742501">
                  <a:extLst>
                    <a:ext uri="{9D8B030D-6E8A-4147-A177-3AD203B41FA5}">
                      <a16:colId xmlns:a16="http://schemas.microsoft.com/office/drawing/2014/main" val="20012"/>
                    </a:ext>
                  </a:extLst>
                </a:gridCol>
                <a:gridCol w="742501">
                  <a:extLst>
                    <a:ext uri="{9D8B030D-6E8A-4147-A177-3AD203B41FA5}">
                      <a16:colId xmlns:a16="http://schemas.microsoft.com/office/drawing/2014/main" val="20013"/>
                    </a:ext>
                  </a:extLst>
                </a:gridCol>
                <a:gridCol w="742501">
                  <a:extLst>
                    <a:ext uri="{9D8B030D-6E8A-4147-A177-3AD203B41FA5}">
                      <a16:colId xmlns:a16="http://schemas.microsoft.com/office/drawing/2014/main" val="20014"/>
                    </a:ext>
                  </a:extLst>
                </a:gridCol>
                <a:gridCol w="742501">
                  <a:extLst>
                    <a:ext uri="{9D8B030D-6E8A-4147-A177-3AD203B41FA5}">
                      <a16:colId xmlns:a16="http://schemas.microsoft.com/office/drawing/2014/main" val="20015"/>
                    </a:ext>
                  </a:extLst>
                </a:gridCol>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3" name="Rounded Rectangle 12"/>
          <p:cNvSpPr/>
          <p:nvPr/>
        </p:nvSpPr>
        <p:spPr>
          <a:xfrm>
            <a:off x="347533" y="76201"/>
            <a:ext cx="6425176" cy="941185"/>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7" name="TextBox 6"/>
          <p:cNvSpPr txBox="1"/>
          <p:nvPr/>
        </p:nvSpPr>
        <p:spPr>
          <a:xfrm>
            <a:off x="1305918" y="1628776"/>
            <a:ext cx="8172732"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au</a:t>
            </a:r>
          </a:p>
        </p:txBody>
      </p:sp>
      <p:sp>
        <p:nvSpPr>
          <p:cNvPr id="8" name="TextBox 7"/>
          <p:cNvSpPr txBox="1"/>
          <p:nvPr/>
        </p:nvSpPr>
        <p:spPr>
          <a:xfrm>
            <a:off x="6616927" y="3009901"/>
            <a:ext cx="8500638"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au</a:t>
            </a:r>
          </a:p>
        </p:txBody>
      </p:sp>
    </p:spTree>
    <p:extLst>
      <p:ext uri="{BB962C8B-B14F-4D97-AF65-F5344CB8AC3E}">
        <p14:creationId xmlns:p14="http://schemas.microsoft.com/office/powerpoint/2010/main" val="3283495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1014"/>
        <p:cNvGrpSpPr/>
        <p:nvPr/>
      </p:nvGrpSpPr>
      <p:grpSpPr>
        <a:xfrm>
          <a:off x="0" y="0"/>
          <a:ext cx="0" cy="0"/>
          <a:chOff x="0" y="0"/>
          <a:chExt cx="0" cy="0"/>
        </a:xfrm>
      </p:grpSpPr>
      <p:grpSp>
        <p:nvGrpSpPr>
          <p:cNvPr id="3" name="Group 2"/>
          <p:cNvGrpSpPr/>
          <p:nvPr/>
        </p:nvGrpSpPr>
        <p:grpSpPr>
          <a:xfrm>
            <a:off x="3218919" y="1929997"/>
            <a:ext cx="5383242" cy="1138834"/>
            <a:chOff x="143293" y="1429216"/>
            <a:chExt cx="2513144"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Arial-Rounded" pitchFamily="34" charset="0"/>
                  <a:ea typeface="Arial-Rounded" pitchFamily="34" charset="0"/>
                  <a:cs typeface="Arial-Rounded" pitchFamily="34" charset="0"/>
                </a:rPr>
                <a:t>Khởi động</a:t>
              </a:r>
            </a:p>
          </p:txBody>
        </p:sp>
        <p:sp>
          <p:nvSpPr>
            <p:cNvPr id="5" name="Oval 4"/>
            <p:cNvSpPr/>
            <p:nvPr/>
          </p:nvSpPr>
          <p:spPr>
            <a:xfrm>
              <a:off x="143293" y="1458734"/>
              <a:ext cx="482131"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547044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786" y="5145658"/>
            <a:ext cx="2750229" cy="1712343"/>
          </a:xfrm>
          <a:prstGeom prst="rect">
            <a:avLst/>
          </a:prstGeom>
        </p:spPr>
      </p:pic>
      <p:pic>
        <p:nvPicPr>
          <p:cNvPr id="3" name="A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08" y="96758"/>
            <a:ext cx="12220258" cy="4576921"/>
          </a:xfrm>
        </p:spPr>
      </p:pic>
    </p:spTree>
    <p:extLst>
      <p:ext uri="{BB962C8B-B14F-4D97-AF65-F5344CB8AC3E}">
        <p14:creationId xmlns:p14="http://schemas.microsoft.com/office/powerpoint/2010/main" val="1986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76219126"/>
              </p:ext>
            </p:extLst>
          </p:nvPr>
        </p:nvGraphicFramePr>
        <p:xfrm>
          <a:off x="218629" y="762000"/>
          <a:ext cx="11880016" cy="5852160"/>
        </p:xfrm>
        <a:graphic>
          <a:graphicData uri="http://schemas.openxmlformats.org/drawingml/2006/table">
            <a:tbl>
              <a:tblPr firstRow="1" bandRow="1">
                <a:tableStyleId>{5C22544A-7EE6-4342-B048-85BDC9FD1C3A}</a:tableStyleId>
              </a:tblPr>
              <a:tblGrid>
                <a:gridCol w="742501">
                  <a:extLst>
                    <a:ext uri="{9D8B030D-6E8A-4147-A177-3AD203B41FA5}">
                      <a16:colId xmlns:a16="http://schemas.microsoft.com/office/drawing/2014/main" val="20000"/>
                    </a:ext>
                  </a:extLst>
                </a:gridCol>
                <a:gridCol w="742501">
                  <a:extLst>
                    <a:ext uri="{9D8B030D-6E8A-4147-A177-3AD203B41FA5}">
                      <a16:colId xmlns:a16="http://schemas.microsoft.com/office/drawing/2014/main" val="20001"/>
                    </a:ext>
                  </a:extLst>
                </a:gridCol>
                <a:gridCol w="742501">
                  <a:extLst>
                    <a:ext uri="{9D8B030D-6E8A-4147-A177-3AD203B41FA5}">
                      <a16:colId xmlns:a16="http://schemas.microsoft.com/office/drawing/2014/main" val="20002"/>
                    </a:ext>
                  </a:extLst>
                </a:gridCol>
                <a:gridCol w="742501">
                  <a:extLst>
                    <a:ext uri="{9D8B030D-6E8A-4147-A177-3AD203B41FA5}">
                      <a16:colId xmlns:a16="http://schemas.microsoft.com/office/drawing/2014/main" val="20003"/>
                    </a:ext>
                  </a:extLst>
                </a:gridCol>
                <a:gridCol w="742501">
                  <a:extLst>
                    <a:ext uri="{9D8B030D-6E8A-4147-A177-3AD203B41FA5}">
                      <a16:colId xmlns:a16="http://schemas.microsoft.com/office/drawing/2014/main" val="20004"/>
                    </a:ext>
                  </a:extLst>
                </a:gridCol>
                <a:gridCol w="742501">
                  <a:extLst>
                    <a:ext uri="{9D8B030D-6E8A-4147-A177-3AD203B41FA5}">
                      <a16:colId xmlns:a16="http://schemas.microsoft.com/office/drawing/2014/main" val="20005"/>
                    </a:ext>
                  </a:extLst>
                </a:gridCol>
                <a:gridCol w="742501">
                  <a:extLst>
                    <a:ext uri="{9D8B030D-6E8A-4147-A177-3AD203B41FA5}">
                      <a16:colId xmlns:a16="http://schemas.microsoft.com/office/drawing/2014/main" val="20006"/>
                    </a:ext>
                  </a:extLst>
                </a:gridCol>
                <a:gridCol w="742501">
                  <a:extLst>
                    <a:ext uri="{9D8B030D-6E8A-4147-A177-3AD203B41FA5}">
                      <a16:colId xmlns:a16="http://schemas.microsoft.com/office/drawing/2014/main" val="20007"/>
                    </a:ext>
                  </a:extLst>
                </a:gridCol>
                <a:gridCol w="742501">
                  <a:extLst>
                    <a:ext uri="{9D8B030D-6E8A-4147-A177-3AD203B41FA5}">
                      <a16:colId xmlns:a16="http://schemas.microsoft.com/office/drawing/2014/main" val="20008"/>
                    </a:ext>
                  </a:extLst>
                </a:gridCol>
                <a:gridCol w="742501">
                  <a:extLst>
                    <a:ext uri="{9D8B030D-6E8A-4147-A177-3AD203B41FA5}">
                      <a16:colId xmlns:a16="http://schemas.microsoft.com/office/drawing/2014/main" val="20009"/>
                    </a:ext>
                  </a:extLst>
                </a:gridCol>
                <a:gridCol w="742501">
                  <a:extLst>
                    <a:ext uri="{9D8B030D-6E8A-4147-A177-3AD203B41FA5}">
                      <a16:colId xmlns:a16="http://schemas.microsoft.com/office/drawing/2014/main" val="20010"/>
                    </a:ext>
                  </a:extLst>
                </a:gridCol>
                <a:gridCol w="742501">
                  <a:extLst>
                    <a:ext uri="{9D8B030D-6E8A-4147-A177-3AD203B41FA5}">
                      <a16:colId xmlns:a16="http://schemas.microsoft.com/office/drawing/2014/main" val="20011"/>
                    </a:ext>
                  </a:extLst>
                </a:gridCol>
                <a:gridCol w="742501">
                  <a:extLst>
                    <a:ext uri="{9D8B030D-6E8A-4147-A177-3AD203B41FA5}">
                      <a16:colId xmlns:a16="http://schemas.microsoft.com/office/drawing/2014/main" val="20012"/>
                    </a:ext>
                  </a:extLst>
                </a:gridCol>
                <a:gridCol w="742501">
                  <a:extLst>
                    <a:ext uri="{9D8B030D-6E8A-4147-A177-3AD203B41FA5}">
                      <a16:colId xmlns:a16="http://schemas.microsoft.com/office/drawing/2014/main" val="20013"/>
                    </a:ext>
                  </a:extLst>
                </a:gridCol>
                <a:gridCol w="742501">
                  <a:extLst>
                    <a:ext uri="{9D8B030D-6E8A-4147-A177-3AD203B41FA5}">
                      <a16:colId xmlns:a16="http://schemas.microsoft.com/office/drawing/2014/main" val="20014"/>
                    </a:ext>
                  </a:extLst>
                </a:gridCol>
                <a:gridCol w="742501">
                  <a:extLst>
                    <a:ext uri="{9D8B030D-6E8A-4147-A177-3AD203B41FA5}">
                      <a16:colId xmlns:a16="http://schemas.microsoft.com/office/drawing/2014/main" val="20015"/>
                    </a:ext>
                  </a:extLst>
                </a:gridCol>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306722" y="1628776"/>
            <a:ext cx="8500638"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âu</a:t>
            </a:r>
          </a:p>
        </p:txBody>
      </p:sp>
      <p:sp>
        <p:nvSpPr>
          <p:cNvPr id="8" name="TextBox 7"/>
          <p:cNvSpPr txBox="1"/>
          <p:nvPr/>
        </p:nvSpPr>
        <p:spPr>
          <a:xfrm>
            <a:off x="6616927" y="3009901"/>
            <a:ext cx="8500638"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âu  </a:t>
            </a:r>
          </a:p>
        </p:txBody>
      </p:sp>
    </p:spTree>
    <p:extLst>
      <p:ext uri="{BB962C8B-B14F-4D97-AF65-F5344CB8AC3E}">
        <p14:creationId xmlns:p14="http://schemas.microsoft.com/office/powerpoint/2010/main" val="3460046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786" y="5145658"/>
            <a:ext cx="2750229" cy="1712343"/>
          </a:xfrm>
          <a:prstGeom prst="rect">
            <a:avLst/>
          </a:prstGeom>
        </p:spPr>
      </p:pic>
      <p:pic>
        <p:nvPicPr>
          <p:cNvPr id="6" name="Ê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8216" y="96758"/>
            <a:ext cx="12220258" cy="4576921"/>
          </a:xfrm>
        </p:spPr>
      </p:pic>
    </p:spTree>
    <p:extLst>
      <p:ext uri="{BB962C8B-B14F-4D97-AF65-F5344CB8AC3E}">
        <p14:creationId xmlns:p14="http://schemas.microsoft.com/office/powerpoint/2010/main" val="13853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63633450"/>
              </p:ext>
            </p:extLst>
          </p:nvPr>
        </p:nvGraphicFramePr>
        <p:xfrm>
          <a:off x="218629" y="762000"/>
          <a:ext cx="11880016" cy="5852160"/>
        </p:xfrm>
        <a:graphic>
          <a:graphicData uri="http://schemas.openxmlformats.org/drawingml/2006/table">
            <a:tbl>
              <a:tblPr firstRow="1" bandRow="1">
                <a:tableStyleId>{5C22544A-7EE6-4342-B048-85BDC9FD1C3A}</a:tableStyleId>
              </a:tblPr>
              <a:tblGrid>
                <a:gridCol w="742501">
                  <a:extLst>
                    <a:ext uri="{9D8B030D-6E8A-4147-A177-3AD203B41FA5}">
                      <a16:colId xmlns:a16="http://schemas.microsoft.com/office/drawing/2014/main" val="20000"/>
                    </a:ext>
                  </a:extLst>
                </a:gridCol>
                <a:gridCol w="742501">
                  <a:extLst>
                    <a:ext uri="{9D8B030D-6E8A-4147-A177-3AD203B41FA5}">
                      <a16:colId xmlns:a16="http://schemas.microsoft.com/office/drawing/2014/main" val="20001"/>
                    </a:ext>
                  </a:extLst>
                </a:gridCol>
                <a:gridCol w="742501">
                  <a:extLst>
                    <a:ext uri="{9D8B030D-6E8A-4147-A177-3AD203B41FA5}">
                      <a16:colId xmlns:a16="http://schemas.microsoft.com/office/drawing/2014/main" val="20002"/>
                    </a:ext>
                  </a:extLst>
                </a:gridCol>
                <a:gridCol w="742501">
                  <a:extLst>
                    <a:ext uri="{9D8B030D-6E8A-4147-A177-3AD203B41FA5}">
                      <a16:colId xmlns:a16="http://schemas.microsoft.com/office/drawing/2014/main" val="20003"/>
                    </a:ext>
                  </a:extLst>
                </a:gridCol>
                <a:gridCol w="742501">
                  <a:extLst>
                    <a:ext uri="{9D8B030D-6E8A-4147-A177-3AD203B41FA5}">
                      <a16:colId xmlns:a16="http://schemas.microsoft.com/office/drawing/2014/main" val="20004"/>
                    </a:ext>
                  </a:extLst>
                </a:gridCol>
                <a:gridCol w="742501">
                  <a:extLst>
                    <a:ext uri="{9D8B030D-6E8A-4147-A177-3AD203B41FA5}">
                      <a16:colId xmlns:a16="http://schemas.microsoft.com/office/drawing/2014/main" val="20005"/>
                    </a:ext>
                  </a:extLst>
                </a:gridCol>
                <a:gridCol w="742501">
                  <a:extLst>
                    <a:ext uri="{9D8B030D-6E8A-4147-A177-3AD203B41FA5}">
                      <a16:colId xmlns:a16="http://schemas.microsoft.com/office/drawing/2014/main" val="20006"/>
                    </a:ext>
                  </a:extLst>
                </a:gridCol>
                <a:gridCol w="742501">
                  <a:extLst>
                    <a:ext uri="{9D8B030D-6E8A-4147-A177-3AD203B41FA5}">
                      <a16:colId xmlns:a16="http://schemas.microsoft.com/office/drawing/2014/main" val="20007"/>
                    </a:ext>
                  </a:extLst>
                </a:gridCol>
                <a:gridCol w="742501">
                  <a:extLst>
                    <a:ext uri="{9D8B030D-6E8A-4147-A177-3AD203B41FA5}">
                      <a16:colId xmlns:a16="http://schemas.microsoft.com/office/drawing/2014/main" val="20008"/>
                    </a:ext>
                  </a:extLst>
                </a:gridCol>
                <a:gridCol w="742501">
                  <a:extLst>
                    <a:ext uri="{9D8B030D-6E8A-4147-A177-3AD203B41FA5}">
                      <a16:colId xmlns:a16="http://schemas.microsoft.com/office/drawing/2014/main" val="20009"/>
                    </a:ext>
                  </a:extLst>
                </a:gridCol>
                <a:gridCol w="742501">
                  <a:extLst>
                    <a:ext uri="{9D8B030D-6E8A-4147-A177-3AD203B41FA5}">
                      <a16:colId xmlns:a16="http://schemas.microsoft.com/office/drawing/2014/main" val="20010"/>
                    </a:ext>
                  </a:extLst>
                </a:gridCol>
                <a:gridCol w="742501">
                  <a:extLst>
                    <a:ext uri="{9D8B030D-6E8A-4147-A177-3AD203B41FA5}">
                      <a16:colId xmlns:a16="http://schemas.microsoft.com/office/drawing/2014/main" val="20011"/>
                    </a:ext>
                  </a:extLst>
                </a:gridCol>
                <a:gridCol w="742501">
                  <a:extLst>
                    <a:ext uri="{9D8B030D-6E8A-4147-A177-3AD203B41FA5}">
                      <a16:colId xmlns:a16="http://schemas.microsoft.com/office/drawing/2014/main" val="20012"/>
                    </a:ext>
                  </a:extLst>
                </a:gridCol>
                <a:gridCol w="742501">
                  <a:extLst>
                    <a:ext uri="{9D8B030D-6E8A-4147-A177-3AD203B41FA5}">
                      <a16:colId xmlns:a16="http://schemas.microsoft.com/office/drawing/2014/main" val="20013"/>
                    </a:ext>
                  </a:extLst>
                </a:gridCol>
                <a:gridCol w="742501">
                  <a:extLst>
                    <a:ext uri="{9D8B030D-6E8A-4147-A177-3AD203B41FA5}">
                      <a16:colId xmlns:a16="http://schemas.microsoft.com/office/drawing/2014/main" val="20014"/>
                    </a:ext>
                  </a:extLst>
                </a:gridCol>
                <a:gridCol w="742501">
                  <a:extLst>
                    <a:ext uri="{9D8B030D-6E8A-4147-A177-3AD203B41FA5}">
                      <a16:colId xmlns:a16="http://schemas.microsoft.com/office/drawing/2014/main" val="20015"/>
                    </a:ext>
                  </a:extLst>
                </a:gridCol>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306722" y="1628776"/>
            <a:ext cx="8500638"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êu</a:t>
            </a:r>
          </a:p>
        </p:txBody>
      </p:sp>
      <p:sp>
        <p:nvSpPr>
          <p:cNvPr id="8" name="TextBox 7"/>
          <p:cNvSpPr txBox="1"/>
          <p:nvPr/>
        </p:nvSpPr>
        <p:spPr>
          <a:xfrm>
            <a:off x="6616927" y="3009901"/>
            <a:ext cx="8500638"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êu</a:t>
            </a:r>
          </a:p>
        </p:txBody>
      </p:sp>
    </p:spTree>
    <p:extLst>
      <p:ext uri="{BB962C8B-B14F-4D97-AF65-F5344CB8AC3E}">
        <p14:creationId xmlns:p14="http://schemas.microsoft.com/office/powerpoint/2010/main" val="1937592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786" y="5145658"/>
            <a:ext cx="2750229" cy="1712343"/>
          </a:xfrm>
          <a:prstGeom prst="rect">
            <a:avLst/>
          </a:prstGeom>
        </p:spPr>
      </p:pic>
      <p:pic>
        <p:nvPicPr>
          <p:cNvPr id="4" name="Â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4918" y="246856"/>
            <a:ext cx="12220258" cy="4627563"/>
          </a:xfrm>
        </p:spPr>
      </p:pic>
    </p:spTree>
    <p:extLst>
      <p:ext uri="{BB962C8B-B14F-4D97-AF65-F5344CB8AC3E}">
        <p14:creationId xmlns:p14="http://schemas.microsoft.com/office/powerpoint/2010/main" val="17014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227718726"/>
              </p:ext>
            </p:extLst>
          </p:nvPr>
        </p:nvGraphicFramePr>
        <p:xfrm>
          <a:off x="233361" y="322738"/>
          <a:ext cx="11880016" cy="5852160"/>
        </p:xfrm>
        <a:graphic>
          <a:graphicData uri="http://schemas.openxmlformats.org/drawingml/2006/table">
            <a:tbl>
              <a:tblPr firstRow="1" bandRow="1">
                <a:tableStyleId>{5C22544A-7EE6-4342-B048-85BDC9FD1C3A}</a:tableStyleId>
              </a:tblPr>
              <a:tblGrid>
                <a:gridCol w="742501">
                  <a:extLst>
                    <a:ext uri="{9D8B030D-6E8A-4147-A177-3AD203B41FA5}">
                      <a16:colId xmlns:a16="http://schemas.microsoft.com/office/drawing/2014/main" val="20000"/>
                    </a:ext>
                  </a:extLst>
                </a:gridCol>
                <a:gridCol w="742501">
                  <a:extLst>
                    <a:ext uri="{9D8B030D-6E8A-4147-A177-3AD203B41FA5}">
                      <a16:colId xmlns:a16="http://schemas.microsoft.com/office/drawing/2014/main" val="20001"/>
                    </a:ext>
                  </a:extLst>
                </a:gridCol>
                <a:gridCol w="742501">
                  <a:extLst>
                    <a:ext uri="{9D8B030D-6E8A-4147-A177-3AD203B41FA5}">
                      <a16:colId xmlns:a16="http://schemas.microsoft.com/office/drawing/2014/main" val="20002"/>
                    </a:ext>
                  </a:extLst>
                </a:gridCol>
                <a:gridCol w="742501">
                  <a:extLst>
                    <a:ext uri="{9D8B030D-6E8A-4147-A177-3AD203B41FA5}">
                      <a16:colId xmlns:a16="http://schemas.microsoft.com/office/drawing/2014/main" val="20003"/>
                    </a:ext>
                  </a:extLst>
                </a:gridCol>
                <a:gridCol w="742501">
                  <a:extLst>
                    <a:ext uri="{9D8B030D-6E8A-4147-A177-3AD203B41FA5}">
                      <a16:colId xmlns:a16="http://schemas.microsoft.com/office/drawing/2014/main" val="20004"/>
                    </a:ext>
                  </a:extLst>
                </a:gridCol>
                <a:gridCol w="742501">
                  <a:extLst>
                    <a:ext uri="{9D8B030D-6E8A-4147-A177-3AD203B41FA5}">
                      <a16:colId xmlns:a16="http://schemas.microsoft.com/office/drawing/2014/main" val="20005"/>
                    </a:ext>
                  </a:extLst>
                </a:gridCol>
                <a:gridCol w="742501">
                  <a:extLst>
                    <a:ext uri="{9D8B030D-6E8A-4147-A177-3AD203B41FA5}">
                      <a16:colId xmlns:a16="http://schemas.microsoft.com/office/drawing/2014/main" val="20006"/>
                    </a:ext>
                  </a:extLst>
                </a:gridCol>
                <a:gridCol w="742501">
                  <a:extLst>
                    <a:ext uri="{9D8B030D-6E8A-4147-A177-3AD203B41FA5}">
                      <a16:colId xmlns:a16="http://schemas.microsoft.com/office/drawing/2014/main" val="20007"/>
                    </a:ext>
                  </a:extLst>
                </a:gridCol>
                <a:gridCol w="742501">
                  <a:extLst>
                    <a:ext uri="{9D8B030D-6E8A-4147-A177-3AD203B41FA5}">
                      <a16:colId xmlns:a16="http://schemas.microsoft.com/office/drawing/2014/main" val="20008"/>
                    </a:ext>
                  </a:extLst>
                </a:gridCol>
                <a:gridCol w="742501">
                  <a:extLst>
                    <a:ext uri="{9D8B030D-6E8A-4147-A177-3AD203B41FA5}">
                      <a16:colId xmlns:a16="http://schemas.microsoft.com/office/drawing/2014/main" val="20009"/>
                    </a:ext>
                  </a:extLst>
                </a:gridCol>
                <a:gridCol w="742501">
                  <a:extLst>
                    <a:ext uri="{9D8B030D-6E8A-4147-A177-3AD203B41FA5}">
                      <a16:colId xmlns:a16="http://schemas.microsoft.com/office/drawing/2014/main" val="20010"/>
                    </a:ext>
                  </a:extLst>
                </a:gridCol>
                <a:gridCol w="742501">
                  <a:extLst>
                    <a:ext uri="{9D8B030D-6E8A-4147-A177-3AD203B41FA5}">
                      <a16:colId xmlns:a16="http://schemas.microsoft.com/office/drawing/2014/main" val="20011"/>
                    </a:ext>
                  </a:extLst>
                </a:gridCol>
                <a:gridCol w="742501">
                  <a:extLst>
                    <a:ext uri="{9D8B030D-6E8A-4147-A177-3AD203B41FA5}">
                      <a16:colId xmlns:a16="http://schemas.microsoft.com/office/drawing/2014/main" val="20012"/>
                    </a:ext>
                  </a:extLst>
                </a:gridCol>
                <a:gridCol w="742501">
                  <a:extLst>
                    <a:ext uri="{9D8B030D-6E8A-4147-A177-3AD203B41FA5}">
                      <a16:colId xmlns:a16="http://schemas.microsoft.com/office/drawing/2014/main" val="20013"/>
                    </a:ext>
                  </a:extLst>
                </a:gridCol>
                <a:gridCol w="742501">
                  <a:extLst>
                    <a:ext uri="{9D8B030D-6E8A-4147-A177-3AD203B41FA5}">
                      <a16:colId xmlns:a16="http://schemas.microsoft.com/office/drawing/2014/main" val="20014"/>
                    </a:ext>
                  </a:extLst>
                </a:gridCol>
                <a:gridCol w="742501">
                  <a:extLst>
                    <a:ext uri="{9D8B030D-6E8A-4147-A177-3AD203B41FA5}">
                      <a16:colId xmlns:a16="http://schemas.microsoft.com/office/drawing/2014/main" val="20015"/>
                    </a:ext>
                  </a:extLst>
                </a:gridCol>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746050" y="1183168"/>
            <a:ext cx="9308720" cy="4539506"/>
          </a:xfrm>
          <a:prstGeom prst="rect">
            <a:avLst/>
          </a:prstGeom>
          <a:noFill/>
        </p:spPr>
        <p:txBody>
          <a:bodyPr wrap="square" lIns="121725" tIns="60862" rIns="121725" bIns="60862" rtlCol="0">
            <a:spAutoFit/>
          </a:bodyPr>
          <a:lstStyle/>
          <a:p>
            <a:r>
              <a:rPr lang="en-US" sz="28700">
                <a:solidFill>
                  <a:srgbClr val="FF0000"/>
                </a:solidFill>
                <a:latin typeface="HP001 4 hàng" pitchFamily="34" charset="0"/>
              </a:rPr>
              <a:t>ǟau </a:t>
            </a:r>
          </a:p>
        </p:txBody>
      </p:sp>
      <p:pic>
        <p:nvPicPr>
          <p:cNvPr id="15"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459480" y="-1749319"/>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7710714" y="2570877"/>
            <a:ext cx="8500638"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ǟau </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4171" y="-20081"/>
            <a:ext cx="2750229" cy="1712343"/>
          </a:xfrm>
          <a:prstGeom prst="rect">
            <a:avLst/>
          </a:prstGeom>
        </p:spPr>
      </p:pic>
      <p:pic>
        <p:nvPicPr>
          <p:cNvPr id="17"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57200" y="-31242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4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52263E-6 -5.18519E-6 L 0.01286 -0.04329 L 0.02469 -0.09538 L 0.03395 -0.14538 L 0.03755 -0.18982 L 0.03755 -0.2132 L 0.03331 -0.23103 L 0.02585 -0.23658 L 0.02096 -0.23658 L 0.01659 -0.23427 L 0.01595 -0.22431 L 0.01852 -0.21436 L 0.0216 -0.20765 L 0.02829 -0.20441 L 0.03884 -0.20325 L 0.06108 -0.20325 L 0.07214 -0.19885 L 0.0796 -0.19214 L 0.08513 -0.18542 L 0.09066 -0.17316 L 0.09375 -0.16436 L 0.09684 -0.14769 L 0.09684 -0.1176 L 0.09748 -0.04214 L 0.09812 -0.02547 L 0.10057 -0.01667 L 0.10429 -0.0088 C 0.1106 -0.00302 0.10815 -0.00325 0.11111 -0.00325 L 0.11908 -0.00441 L 0.1259 -0.00996 L 0.13387 -0.02431 L 0.14133 -0.04329 L 0.14931 -0.06667 L 0.15548 -0.09885 L 0.15676 -0.12316 L 0.16101 -0.14769 L 0.16911 -0.17107 L 0.17901 -0.1889 L 0.19187 -0.19885 L 0.20062 -0.20093 L 0.20795 -0.20209 L 0.21785 -0.19885 L 0.22711 -0.18658 L 0.21232 -0.20093 L 0.19869 -0.20093 L 0.19071 -0.19769 L 0.18261 -0.19329 L 0.17464 -0.18427 C 0.16628 -0.16575 0.16962 -0.172 0.16538 -0.16436 L 0.15985 -0.13658 L 0.15548 -0.11667 L 0.15612 -0.09098 L 0.16049 -0.05649 L 0.16847 -0.03542 L 0.17593 -0.02223 L 0.19071 -0.00556 L 0.20113 -0.00209 L 0.21232 -0.00556 L 0.22467 -0.01991 L 0.23572 -0.04214 L 0.2401 -0.0676 L 0.24318 -0.10001 L 0.2419 -0.13103 L 0.23765 -0.15441 L 0.23392 -0.16991 L 0.22467 -0.19098 " pathEditMode="relative" ptsTypes="AAAAAAAAAAAAAAAAAAAAAAAAAAfAAAAAAAAAAAAAAAAAAAAfAAAAAAAAAAAAAAAAAA">
                                      <p:cBhvr>
                                        <p:cTn id="11" dur="14000" fill="hold"/>
                                        <p:tgtEl>
                                          <p:spTgt spid="17"/>
                                        </p:tgtEl>
                                        <p:attrNameLst>
                                          <p:attrName>ppt_x</p:attrName>
                                          <p:attrName>ppt_y</p:attrName>
                                        </p:attrNameLst>
                                      </p:cBhvr>
                                    </p:animMotion>
                                  </p:childTnLst>
                                </p:cTn>
                              </p:par>
                            </p:childTnLst>
                          </p:cTn>
                        </p:par>
                        <p:par>
                          <p:cTn id="12" fill="hold">
                            <p:stCondLst>
                              <p:cond delay="14500"/>
                            </p:stCondLst>
                            <p:childTnLst>
                              <p:par>
                                <p:cTn id="13" presetID="10" presetClass="exit" presetSubtype="0" fill="hold" nodeType="after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15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5500"/>
                            </p:stCondLst>
                            <p:childTnLst>
                              <p:par>
                                <p:cTn id="21" presetID="0" presetClass="path" presetSubtype="0" accel="50000" decel="50000" fill="hold" nodeType="afterEffect">
                                  <p:stCondLst>
                                    <p:cond delay="0"/>
                                  </p:stCondLst>
                                  <p:childTnLst>
                                    <p:animMotion origin="layout" path="M -8.47737E-6 -2.22222E-6 L -8.47737E-6 0.16227 L 0.00115 0.18565 L 0.00552 0.19884 L 0.01298 0.20787 L 0.0216 0.20903 L 0.03021 0.20347 L 0.03883 0.18889 L 0.04745 0.16898 L 0.05555 0.13773 L 0.06597 0.09005 L 0.07214 0.04236 L 0.0778 0.00231 L 0.0778 0.16551 L 0.08088 0.18449 L 0.08577 0.1956 L 0.09014 0.20231 L 0.10185 0.20671 L 0.11046 0.20555 L 0.12036 0.19676 L 0.13078 0.17014 L 0.14377 0.12893 L 0.15303 0.08218 L 0.1574 0.04792 L 0.15804 0.00116 L 0.15804 0.17014 L 0.15984 0.18889 L 0.16473 0.20116 L 0.17219 0.20555 L 0.17708 0.20555 L 0.18634 0.20116 L 0.19688 0.18565 L 0.20858 0.14884 L 0.22029 0.09884 " pathEditMode="relative" ptsTypes="AAAAAAAAAAAAAAAAAAAAAAAAAAAAAAAAAA">
                                      <p:cBhvr>
                                        <p:cTn id="22" dur="13000" fill="hold"/>
                                        <p:tgtEl>
                                          <p:spTgt spid="15"/>
                                        </p:tgtEl>
                                        <p:attrNameLst>
                                          <p:attrName>ppt_x</p:attrName>
                                          <p:attrName>ppt_y</p:attrName>
                                        </p:attrNameLst>
                                      </p:cBhvr>
                                    </p:animMotion>
                                  </p:childTnLst>
                                </p:cTn>
                              </p:par>
                            </p:childTnLst>
                          </p:cTn>
                        </p:par>
                        <p:par>
                          <p:cTn id="23" fill="hold">
                            <p:stCondLst>
                              <p:cond delay="28500"/>
                            </p:stCondLst>
                            <p:childTnLst>
                              <p:par>
                                <p:cTn id="24" presetID="2" presetClass="exit" presetSubtype="4" fill="hold" nodeType="afterEffect">
                                  <p:stCondLst>
                                    <p:cond delay="0"/>
                                  </p:stCondLst>
                                  <p:childTnLst>
                                    <p:anim calcmode="lin" valueType="num">
                                      <p:cBhvr additive="base">
                                        <p:cTn id="25" dur="500"/>
                                        <p:tgtEl>
                                          <p:spTgt spid="15"/>
                                        </p:tgtEl>
                                        <p:attrNameLst>
                                          <p:attrName>ppt_x</p:attrName>
                                        </p:attrNameLst>
                                      </p:cBhvr>
                                      <p:tavLst>
                                        <p:tav tm="0">
                                          <p:val>
                                            <p:strVal val="ppt_x"/>
                                          </p:val>
                                        </p:tav>
                                        <p:tav tm="100000">
                                          <p:val>
                                            <p:strVal val="ppt_x"/>
                                          </p:val>
                                        </p:tav>
                                      </p:tavLst>
                                    </p:anim>
                                    <p:anim calcmode="lin" valueType="num">
                                      <p:cBhvr additive="base">
                                        <p:cTn id="26" dur="500"/>
                                        <p:tgtEl>
                                          <p:spTgt spid="15"/>
                                        </p:tgtEl>
                                        <p:attrNameLst>
                                          <p:attrName>ppt_y</p:attrName>
                                        </p:attrNameLst>
                                      </p:cBhvr>
                                      <p:tavLst>
                                        <p:tav tm="0">
                                          <p:val>
                                            <p:strVal val="ppt_y"/>
                                          </p:val>
                                        </p:tav>
                                        <p:tav tm="100000">
                                          <p:val>
                                            <p:strVal val="1+ppt_h/2"/>
                                          </p:val>
                                        </p:tav>
                                      </p:tavLst>
                                    </p:anim>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415895741"/>
              </p:ext>
            </p:extLst>
          </p:nvPr>
        </p:nvGraphicFramePr>
        <p:xfrm>
          <a:off x="218629" y="838200"/>
          <a:ext cx="11880016" cy="5852160"/>
        </p:xfrm>
        <a:graphic>
          <a:graphicData uri="http://schemas.openxmlformats.org/drawingml/2006/table">
            <a:tbl>
              <a:tblPr firstRow="1" bandRow="1">
                <a:tableStyleId>{5C22544A-7EE6-4342-B048-85BDC9FD1C3A}</a:tableStyleId>
              </a:tblPr>
              <a:tblGrid>
                <a:gridCol w="742501">
                  <a:extLst>
                    <a:ext uri="{9D8B030D-6E8A-4147-A177-3AD203B41FA5}">
                      <a16:colId xmlns:a16="http://schemas.microsoft.com/office/drawing/2014/main" val="20000"/>
                    </a:ext>
                  </a:extLst>
                </a:gridCol>
                <a:gridCol w="742501">
                  <a:extLst>
                    <a:ext uri="{9D8B030D-6E8A-4147-A177-3AD203B41FA5}">
                      <a16:colId xmlns:a16="http://schemas.microsoft.com/office/drawing/2014/main" val="20001"/>
                    </a:ext>
                  </a:extLst>
                </a:gridCol>
                <a:gridCol w="742501">
                  <a:extLst>
                    <a:ext uri="{9D8B030D-6E8A-4147-A177-3AD203B41FA5}">
                      <a16:colId xmlns:a16="http://schemas.microsoft.com/office/drawing/2014/main" val="20002"/>
                    </a:ext>
                  </a:extLst>
                </a:gridCol>
                <a:gridCol w="742501">
                  <a:extLst>
                    <a:ext uri="{9D8B030D-6E8A-4147-A177-3AD203B41FA5}">
                      <a16:colId xmlns:a16="http://schemas.microsoft.com/office/drawing/2014/main" val="20003"/>
                    </a:ext>
                  </a:extLst>
                </a:gridCol>
                <a:gridCol w="742501">
                  <a:extLst>
                    <a:ext uri="{9D8B030D-6E8A-4147-A177-3AD203B41FA5}">
                      <a16:colId xmlns:a16="http://schemas.microsoft.com/office/drawing/2014/main" val="20004"/>
                    </a:ext>
                  </a:extLst>
                </a:gridCol>
                <a:gridCol w="742501">
                  <a:extLst>
                    <a:ext uri="{9D8B030D-6E8A-4147-A177-3AD203B41FA5}">
                      <a16:colId xmlns:a16="http://schemas.microsoft.com/office/drawing/2014/main" val="20005"/>
                    </a:ext>
                  </a:extLst>
                </a:gridCol>
                <a:gridCol w="742501">
                  <a:extLst>
                    <a:ext uri="{9D8B030D-6E8A-4147-A177-3AD203B41FA5}">
                      <a16:colId xmlns:a16="http://schemas.microsoft.com/office/drawing/2014/main" val="20006"/>
                    </a:ext>
                  </a:extLst>
                </a:gridCol>
                <a:gridCol w="742501">
                  <a:extLst>
                    <a:ext uri="{9D8B030D-6E8A-4147-A177-3AD203B41FA5}">
                      <a16:colId xmlns:a16="http://schemas.microsoft.com/office/drawing/2014/main" val="20007"/>
                    </a:ext>
                  </a:extLst>
                </a:gridCol>
                <a:gridCol w="742501">
                  <a:extLst>
                    <a:ext uri="{9D8B030D-6E8A-4147-A177-3AD203B41FA5}">
                      <a16:colId xmlns:a16="http://schemas.microsoft.com/office/drawing/2014/main" val="20008"/>
                    </a:ext>
                  </a:extLst>
                </a:gridCol>
                <a:gridCol w="742501">
                  <a:extLst>
                    <a:ext uri="{9D8B030D-6E8A-4147-A177-3AD203B41FA5}">
                      <a16:colId xmlns:a16="http://schemas.microsoft.com/office/drawing/2014/main" val="20009"/>
                    </a:ext>
                  </a:extLst>
                </a:gridCol>
                <a:gridCol w="742501">
                  <a:extLst>
                    <a:ext uri="{9D8B030D-6E8A-4147-A177-3AD203B41FA5}">
                      <a16:colId xmlns:a16="http://schemas.microsoft.com/office/drawing/2014/main" val="20010"/>
                    </a:ext>
                  </a:extLst>
                </a:gridCol>
                <a:gridCol w="742501">
                  <a:extLst>
                    <a:ext uri="{9D8B030D-6E8A-4147-A177-3AD203B41FA5}">
                      <a16:colId xmlns:a16="http://schemas.microsoft.com/office/drawing/2014/main" val="20011"/>
                    </a:ext>
                  </a:extLst>
                </a:gridCol>
                <a:gridCol w="742501">
                  <a:extLst>
                    <a:ext uri="{9D8B030D-6E8A-4147-A177-3AD203B41FA5}">
                      <a16:colId xmlns:a16="http://schemas.microsoft.com/office/drawing/2014/main" val="20012"/>
                    </a:ext>
                  </a:extLst>
                </a:gridCol>
                <a:gridCol w="742501">
                  <a:extLst>
                    <a:ext uri="{9D8B030D-6E8A-4147-A177-3AD203B41FA5}">
                      <a16:colId xmlns:a16="http://schemas.microsoft.com/office/drawing/2014/main" val="20013"/>
                    </a:ext>
                  </a:extLst>
                </a:gridCol>
                <a:gridCol w="742501">
                  <a:extLst>
                    <a:ext uri="{9D8B030D-6E8A-4147-A177-3AD203B41FA5}">
                      <a16:colId xmlns:a16="http://schemas.microsoft.com/office/drawing/2014/main" val="20014"/>
                    </a:ext>
                  </a:extLst>
                </a:gridCol>
                <a:gridCol w="742501">
                  <a:extLst>
                    <a:ext uri="{9D8B030D-6E8A-4147-A177-3AD203B41FA5}">
                      <a16:colId xmlns:a16="http://schemas.microsoft.com/office/drawing/2014/main" val="20015"/>
                    </a:ext>
                  </a:extLst>
                </a:gridCol>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171" y="-20081"/>
            <a:ext cx="2750229" cy="1712343"/>
          </a:xfrm>
          <a:prstGeom prst="rect">
            <a:avLst/>
          </a:prstGeom>
        </p:spPr>
      </p:pic>
      <p:sp>
        <p:nvSpPr>
          <p:cNvPr id="16" name="TextBox 15"/>
          <p:cNvSpPr txBox="1"/>
          <p:nvPr/>
        </p:nvSpPr>
        <p:spPr>
          <a:xfrm>
            <a:off x="-1100232" y="1689844"/>
            <a:ext cx="8415432" cy="8956100"/>
          </a:xfrm>
          <a:prstGeom prst="rect">
            <a:avLst/>
          </a:prstGeom>
          <a:noFill/>
        </p:spPr>
        <p:txBody>
          <a:bodyPr wrap="square" lIns="121725" tIns="60862" rIns="121725" bIns="60862" rtlCol="0">
            <a:spAutoFit/>
          </a:bodyPr>
          <a:lstStyle/>
          <a:p>
            <a:pPr algn="ctr"/>
            <a:r>
              <a:rPr lang="en-US" sz="28700">
                <a:solidFill>
                  <a:srgbClr val="FF0000"/>
                </a:solidFill>
                <a:latin typeface="HP001 4 hàng" pitchFamily="34" charset="0"/>
              </a:rPr>
              <a:t> Ǉrâu </a:t>
            </a:r>
          </a:p>
        </p:txBody>
      </p:sp>
      <p:sp>
        <p:nvSpPr>
          <p:cNvPr id="15" name="TextBox 14"/>
          <p:cNvSpPr txBox="1"/>
          <p:nvPr/>
        </p:nvSpPr>
        <p:spPr>
          <a:xfrm>
            <a:off x="7281915" y="3090202"/>
            <a:ext cx="4362171" cy="2277349"/>
          </a:xfrm>
          <a:prstGeom prst="rect">
            <a:avLst/>
          </a:prstGeom>
          <a:noFill/>
        </p:spPr>
        <p:txBody>
          <a:bodyPr wrap="square" lIns="121725" tIns="60862" rIns="121725" bIns="60862" rtlCol="0">
            <a:spAutoFit/>
          </a:bodyPr>
          <a:lstStyle/>
          <a:p>
            <a:pPr algn="ctr"/>
            <a:r>
              <a:rPr lang="en-US" sz="14000">
                <a:solidFill>
                  <a:srgbClr val="FF0000"/>
                </a:solidFill>
                <a:latin typeface="HP001 4 hàng" pitchFamily="34" charset="0"/>
              </a:rPr>
              <a:t> Ǉrâu </a:t>
            </a:r>
          </a:p>
        </p:txBody>
      </p:sp>
      <p:pic>
        <p:nvPicPr>
          <p:cNvPr id="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533775" y="-146685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56260" y="-494384"/>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43106" y="-123444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282440" y="-123444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16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4.23868E-6 1.11111E-6 L 0.01981 -0.07894 L 0.02662 -0.11366 L 0.02662 -0.2169 L 0.02714 0.05555 L 0.02778 0.07338 L 0.03215 0.08657 L 0.03948 0.09676 L 0.04759 0.09676 L 0.0562 0.09213 L 0.06726 0.07546 L 0.07601 0.04444 L 0.08771 -0.00324 L 0.09774 -0.05324 L 0.09954 -0.09676 L 0.09697 -0.11921 L 0.09195 -0.13033 L 0.08578 -0.13634 L 0.08218 -0.13472 L 0.07845 -0.12917 L 0.07781 -0.11806 L 0.08334 -0.10695 L 0.0908 -0.10232 L 0.10751 -0.10139 L 0.12796 -0.1 L 0.13594 -0.0956 L 0.14519 -0.08565 L 0.15072 -0.07454 L 0.15381 -0.06343 L 0.15638 -0.05 L 0.15638 0.06227 L 0.15947 0.08217 L 0.165 0.09329 L 0.17284 0.09792 L 0.18287 0.09444 L 0.19213 0.08102 L 0.20448 0.04884 L 0.21361 0.00787 L 0.21683 -0.01898 L 0.21991 -0.04769 L 0.22981 -0.07338 L 0.24332 -0.09445 L 0.25515 -0.10139 L 0.26929 -0.10347 L 0.27855 -0.09792 L 0.28653 -0.08658 L 0.27611 -0.09884 L 0.26801 -0.10347 L 0.25386 -0.1 L 0.24216 -0.09329 L 0.23663 -0.08102 L 0.22608 -0.06227 L 0.21991 -0.04213 L 0.21683 -0.00995 L 0.21683 0.01667 L 0.2212 0.04329 L 0.22853 0.06551 L 0.23714 0.07893 L 0.24769 0.09213 L 0.26376 0.09676 L 0.2792 0.08889 L 0.28961 0.06898 L 0.29784 0.03819 L 0.30157 0.00255 L 0.30029 -0.02408 L 0.29887 -0.05 L 0.29154 -0.07454 L 0.28653 -0.08773 " pathEditMode="relative" rAng="0" ptsTypes="AAAAAAAAAAAAAAAAAAAAAAAAAAAAAAAAAAAAAAAAAAAAAAAAAAAAAAAAAAAAAAAAAAAA">
                                      <p:cBhvr>
                                        <p:cTn id="11" dur="18000" fill="hold"/>
                                        <p:tgtEl>
                                          <p:spTgt spid="17"/>
                                        </p:tgtEl>
                                        <p:attrNameLst>
                                          <p:attrName>ppt_x</p:attrName>
                                          <p:attrName>ppt_y</p:attrName>
                                        </p:attrNameLst>
                                      </p:cBhvr>
                                      <p:rCtr x="15072" y="-5949"/>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8.47737E-6 -2.22222E-6 L -8.47737E-6 0.16227 L 0.00115 0.18565 L 0.00552 0.19884 L 0.01298 0.20787 L 0.0216 0.20903 L 0.03021 0.20347 L 0.03883 0.18889 L 0.04745 0.16898 L 0.05555 0.13773 L 0.06597 0.09005 L 0.07214 0.04236 L 0.0778 0.00231 L 0.0778 0.16551 L 0.08088 0.18449 L 0.08577 0.1956 L 0.09014 0.20231 L 0.10185 0.20671 L 0.11046 0.20555 L 0.12036 0.19676 L 0.13078 0.17014 L 0.14377 0.12893 L 0.15303 0.08218 L 0.1574 0.04792 L 0.15804 0.00116 L 0.15804 0.17014 L 0.15984 0.18889 L 0.16473 0.20116 L 0.17219 0.20555 L 0.17708 0.20555 L 0.18634 0.20116 L 0.19688 0.18565 L 0.20858 0.14884 L 0.22029 0.09884 " pathEditMode="relative" ptsTypes="AAAAAAAAAAAAAAAAAAAAAAAAAAAAAAAAAA">
                                      <p:cBhvr>
                                        <p:cTn id="22" dur="13000" fill="hold"/>
                                        <p:tgtEl>
                                          <p:spTgt spid="8"/>
                                        </p:tgtEl>
                                        <p:attrNameLst>
                                          <p:attrName>ppt_x</p:attrName>
                                          <p:attrName>ppt_y</p:attrName>
                                        </p:attrNameLst>
                                      </p:cBhvr>
                                    </p:animMotion>
                                  </p:childTnLst>
                                </p:cTn>
                              </p:par>
                            </p:childTnLst>
                          </p:cTn>
                        </p:par>
                        <p:par>
                          <p:cTn id="23" fill="hold">
                            <p:stCondLst>
                              <p:cond delay="32500"/>
                            </p:stCondLst>
                            <p:childTnLst>
                              <p:par>
                                <p:cTn id="24" presetID="10" presetClass="exit" presetSubtype="0" fill="hold"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33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33500"/>
                            </p:stCondLst>
                            <p:childTnLst>
                              <p:par>
                                <p:cTn id="32" presetID="0" presetClass="path" presetSubtype="0" accel="50000" decel="50000" fill="hold" nodeType="afterEffect">
                                  <p:stCondLst>
                                    <p:cond delay="0"/>
                                  </p:stCondLst>
                                  <p:childTnLst>
                                    <p:animMotion origin="layout" path="M -2.46914E-6 -7.40741E-7 L 0.05787 0.00023 " pathEditMode="relative" ptsTypes="AA">
                                      <p:cBhvr>
                                        <p:cTn id="33" dur="2000" fill="hold"/>
                                        <p:tgtEl>
                                          <p:spTgt spid="12"/>
                                        </p:tgtEl>
                                        <p:attrNameLst>
                                          <p:attrName>ppt_x</p:attrName>
                                          <p:attrName>ppt_y</p:attrName>
                                        </p:attrNameLst>
                                      </p:cBhvr>
                                    </p:animMotion>
                                  </p:childTnLst>
                                </p:cTn>
                              </p:par>
                            </p:childTnLst>
                          </p:cTn>
                        </p:par>
                        <p:par>
                          <p:cTn id="34" fill="hold">
                            <p:stCondLst>
                              <p:cond delay="35500"/>
                            </p:stCondLst>
                            <p:childTnLst>
                              <p:par>
                                <p:cTn id="35" presetID="10" presetClass="exit" presetSubtype="0" fill="hold" nodeType="after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par>
                          <p:cTn id="38" fill="hold">
                            <p:stCondLst>
                              <p:cond delay="3600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36500"/>
                            </p:stCondLst>
                            <p:childTnLst>
                              <p:par>
                                <p:cTn id="43" presetID="0" presetClass="path" presetSubtype="0" accel="50000" decel="50000" fill="hold" nodeType="afterEffect">
                                  <p:stCondLst>
                                    <p:cond delay="0"/>
                                  </p:stCondLst>
                                  <p:childTnLst>
                                    <p:animMotion origin="layout" path="M -2.46914E-6 -3.7037E-6 L 0.01235 -0.0125 L 0.02084 -0.025 L 0.02778 -0.03611 L 0.03395 -0.02361 L 0.04013 -0.01388 L 0.0517 -3.7037E-6 " pathEditMode="relative" ptsTypes="AAAAAAA">
                                      <p:cBhvr>
                                        <p:cTn id="44" dur="2000" fill="hold"/>
                                        <p:tgtEl>
                                          <p:spTgt spid="9"/>
                                        </p:tgtEl>
                                        <p:attrNameLst>
                                          <p:attrName>ppt_x</p:attrName>
                                          <p:attrName>ppt_y</p:attrName>
                                        </p:attrNameLst>
                                      </p:cBhvr>
                                    </p:animMotion>
                                  </p:childTnLst>
                                </p:cTn>
                              </p:par>
                            </p:childTnLst>
                          </p:cTn>
                        </p:par>
                        <p:par>
                          <p:cTn id="45" fill="hold">
                            <p:stCondLst>
                              <p:cond delay="38500"/>
                            </p:stCondLst>
                            <p:childTnLst>
                              <p:par>
                                <p:cTn id="46" presetID="2" presetClass="exit" presetSubtype="4" fill="hold" nodeType="afterEffect">
                                  <p:stCondLst>
                                    <p:cond delay="0"/>
                                  </p:stCondLst>
                                  <p:childTnLst>
                                    <p:anim calcmode="lin" valueType="num">
                                      <p:cBhvr additive="base">
                                        <p:cTn id="47" dur="500"/>
                                        <p:tgtEl>
                                          <p:spTgt spid="9"/>
                                        </p:tgtEl>
                                        <p:attrNameLst>
                                          <p:attrName>ppt_x</p:attrName>
                                        </p:attrNameLst>
                                      </p:cBhvr>
                                      <p:tavLst>
                                        <p:tav tm="0">
                                          <p:val>
                                            <p:strVal val="ppt_x"/>
                                          </p:val>
                                        </p:tav>
                                        <p:tav tm="100000">
                                          <p:val>
                                            <p:strVal val="ppt_x"/>
                                          </p:val>
                                        </p:tav>
                                      </p:tavLst>
                                    </p:anim>
                                    <p:anim calcmode="lin" valueType="num">
                                      <p:cBhvr additive="base">
                                        <p:cTn id="48" dur="500"/>
                                        <p:tgtEl>
                                          <p:spTgt spid="9"/>
                                        </p:tgtEl>
                                        <p:attrNameLst>
                                          <p:attrName>ppt_y</p:attrName>
                                        </p:attrNameLst>
                                      </p:cBhvr>
                                      <p:tavLst>
                                        <p:tav tm="0">
                                          <p:val>
                                            <p:strVal val="ppt_y"/>
                                          </p:val>
                                        </p:tav>
                                        <p:tav tm="100000">
                                          <p:val>
                                            <p:strVal val="1+ppt_h/2"/>
                                          </p:val>
                                        </p:tav>
                                      </p:tavLst>
                                    </p:anim>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509900326"/>
              </p:ext>
            </p:extLst>
          </p:nvPr>
        </p:nvGraphicFramePr>
        <p:xfrm>
          <a:off x="218629" y="838200"/>
          <a:ext cx="11880016" cy="5852160"/>
        </p:xfrm>
        <a:graphic>
          <a:graphicData uri="http://schemas.openxmlformats.org/drawingml/2006/table">
            <a:tbl>
              <a:tblPr firstRow="1" bandRow="1">
                <a:tableStyleId>{5C22544A-7EE6-4342-B048-85BDC9FD1C3A}</a:tableStyleId>
              </a:tblPr>
              <a:tblGrid>
                <a:gridCol w="742501">
                  <a:extLst>
                    <a:ext uri="{9D8B030D-6E8A-4147-A177-3AD203B41FA5}">
                      <a16:colId xmlns:a16="http://schemas.microsoft.com/office/drawing/2014/main" val="20000"/>
                    </a:ext>
                  </a:extLst>
                </a:gridCol>
                <a:gridCol w="742501">
                  <a:extLst>
                    <a:ext uri="{9D8B030D-6E8A-4147-A177-3AD203B41FA5}">
                      <a16:colId xmlns:a16="http://schemas.microsoft.com/office/drawing/2014/main" val="20001"/>
                    </a:ext>
                  </a:extLst>
                </a:gridCol>
                <a:gridCol w="742501">
                  <a:extLst>
                    <a:ext uri="{9D8B030D-6E8A-4147-A177-3AD203B41FA5}">
                      <a16:colId xmlns:a16="http://schemas.microsoft.com/office/drawing/2014/main" val="20002"/>
                    </a:ext>
                  </a:extLst>
                </a:gridCol>
                <a:gridCol w="742501">
                  <a:extLst>
                    <a:ext uri="{9D8B030D-6E8A-4147-A177-3AD203B41FA5}">
                      <a16:colId xmlns:a16="http://schemas.microsoft.com/office/drawing/2014/main" val="20003"/>
                    </a:ext>
                  </a:extLst>
                </a:gridCol>
                <a:gridCol w="742501">
                  <a:extLst>
                    <a:ext uri="{9D8B030D-6E8A-4147-A177-3AD203B41FA5}">
                      <a16:colId xmlns:a16="http://schemas.microsoft.com/office/drawing/2014/main" val="20004"/>
                    </a:ext>
                  </a:extLst>
                </a:gridCol>
                <a:gridCol w="742501">
                  <a:extLst>
                    <a:ext uri="{9D8B030D-6E8A-4147-A177-3AD203B41FA5}">
                      <a16:colId xmlns:a16="http://schemas.microsoft.com/office/drawing/2014/main" val="20005"/>
                    </a:ext>
                  </a:extLst>
                </a:gridCol>
                <a:gridCol w="742501">
                  <a:extLst>
                    <a:ext uri="{9D8B030D-6E8A-4147-A177-3AD203B41FA5}">
                      <a16:colId xmlns:a16="http://schemas.microsoft.com/office/drawing/2014/main" val="20006"/>
                    </a:ext>
                  </a:extLst>
                </a:gridCol>
                <a:gridCol w="742501">
                  <a:extLst>
                    <a:ext uri="{9D8B030D-6E8A-4147-A177-3AD203B41FA5}">
                      <a16:colId xmlns:a16="http://schemas.microsoft.com/office/drawing/2014/main" val="20007"/>
                    </a:ext>
                  </a:extLst>
                </a:gridCol>
                <a:gridCol w="742501">
                  <a:extLst>
                    <a:ext uri="{9D8B030D-6E8A-4147-A177-3AD203B41FA5}">
                      <a16:colId xmlns:a16="http://schemas.microsoft.com/office/drawing/2014/main" val="20008"/>
                    </a:ext>
                  </a:extLst>
                </a:gridCol>
                <a:gridCol w="742501">
                  <a:extLst>
                    <a:ext uri="{9D8B030D-6E8A-4147-A177-3AD203B41FA5}">
                      <a16:colId xmlns:a16="http://schemas.microsoft.com/office/drawing/2014/main" val="20009"/>
                    </a:ext>
                  </a:extLst>
                </a:gridCol>
                <a:gridCol w="742501">
                  <a:extLst>
                    <a:ext uri="{9D8B030D-6E8A-4147-A177-3AD203B41FA5}">
                      <a16:colId xmlns:a16="http://schemas.microsoft.com/office/drawing/2014/main" val="20010"/>
                    </a:ext>
                  </a:extLst>
                </a:gridCol>
                <a:gridCol w="742501">
                  <a:extLst>
                    <a:ext uri="{9D8B030D-6E8A-4147-A177-3AD203B41FA5}">
                      <a16:colId xmlns:a16="http://schemas.microsoft.com/office/drawing/2014/main" val="20011"/>
                    </a:ext>
                  </a:extLst>
                </a:gridCol>
                <a:gridCol w="742501">
                  <a:extLst>
                    <a:ext uri="{9D8B030D-6E8A-4147-A177-3AD203B41FA5}">
                      <a16:colId xmlns:a16="http://schemas.microsoft.com/office/drawing/2014/main" val="20012"/>
                    </a:ext>
                  </a:extLst>
                </a:gridCol>
                <a:gridCol w="742501">
                  <a:extLst>
                    <a:ext uri="{9D8B030D-6E8A-4147-A177-3AD203B41FA5}">
                      <a16:colId xmlns:a16="http://schemas.microsoft.com/office/drawing/2014/main" val="20013"/>
                    </a:ext>
                  </a:extLst>
                </a:gridCol>
                <a:gridCol w="742501">
                  <a:extLst>
                    <a:ext uri="{9D8B030D-6E8A-4147-A177-3AD203B41FA5}">
                      <a16:colId xmlns:a16="http://schemas.microsoft.com/office/drawing/2014/main" val="20014"/>
                    </a:ext>
                  </a:extLst>
                </a:gridCol>
                <a:gridCol w="742501">
                  <a:extLst>
                    <a:ext uri="{9D8B030D-6E8A-4147-A177-3AD203B41FA5}">
                      <a16:colId xmlns:a16="http://schemas.microsoft.com/office/drawing/2014/main" val="20015"/>
                    </a:ext>
                  </a:extLst>
                </a:gridCol>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171" y="-20081"/>
            <a:ext cx="2750229" cy="1712343"/>
          </a:xfrm>
          <a:prstGeom prst="rect">
            <a:avLst/>
          </a:prstGeom>
        </p:spPr>
      </p:pic>
      <p:sp>
        <p:nvSpPr>
          <p:cNvPr id="15" name="TextBox 14"/>
          <p:cNvSpPr txBox="1"/>
          <p:nvPr/>
        </p:nvSpPr>
        <p:spPr>
          <a:xfrm>
            <a:off x="7068456" y="3090202"/>
            <a:ext cx="4362171" cy="2277349"/>
          </a:xfrm>
          <a:prstGeom prst="rect">
            <a:avLst/>
          </a:prstGeom>
          <a:noFill/>
        </p:spPr>
        <p:txBody>
          <a:bodyPr wrap="square" lIns="121725" tIns="60862" rIns="121725" bIns="60862" rtlCol="0">
            <a:spAutoFit/>
          </a:bodyPr>
          <a:lstStyle/>
          <a:p>
            <a:pPr algn="ctr"/>
            <a:r>
              <a:rPr lang="el-GR" sz="14000">
                <a:solidFill>
                  <a:srgbClr val="FF0000"/>
                </a:solidFill>
                <a:latin typeface="HP001 4 hàng" pitchFamily="34" charset="0"/>
              </a:rPr>
              <a:t>Ι</a:t>
            </a:r>
            <a:r>
              <a:rPr lang="en-US" sz="14000">
                <a:solidFill>
                  <a:srgbClr val="FF0000"/>
                </a:solidFill>
                <a:latin typeface="HP001 4 hàng" pitchFamily="34" charset="0"/>
              </a:rPr>
              <a:t>ğu </a:t>
            </a:r>
          </a:p>
        </p:txBody>
      </p:sp>
      <p:sp>
        <p:nvSpPr>
          <p:cNvPr id="16" name="TextBox 15"/>
          <p:cNvSpPr txBox="1"/>
          <p:nvPr/>
        </p:nvSpPr>
        <p:spPr>
          <a:xfrm>
            <a:off x="-1158288" y="1689844"/>
            <a:ext cx="8415432"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Ι</a:t>
            </a:r>
            <a:r>
              <a:rPr lang="en-US" sz="28700">
                <a:solidFill>
                  <a:srgbClr val="FF0000"/>
                </a:solidFill>
                <a:latin typeface="HP001 4 hàng" pitchFamily="34" charset="0"/>
              </a:rPr>
              <a:t>ğu </a:t>
            </a:r>
          </a:p>
        </p:txBody>
      </p:sp>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303145" y="-188595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141220" y="-146304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914400" y="-495019"/>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899160" y="-123444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84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5.67901E-6 -3.7037E-6 L 0.02237 -0.09444 L 0.02623 -0.13055 L 0.02623 -0.21528 L 0.02623 0.06528 L 0.02854 0.08056 L 0.03472 0.09306 L 0.04243 0.09722 L 0.05246 0.09722 L 0.07407 0.0875 L 0.1111 0.04167 L 0.13194 -0.00555 L 0.14043 -0.03889 L 0.14351 -0.06667 L 0.14274 -0.08611 L 0.13657 -0.09861 L 0.12422 -0.10417 L 0.1111 -0.09722 L 0.09644 -0.075 L 0.08796 -0.04861 L 0.08333 -0.02917 C 0.07985 -0.00139 0.08024 -0.01273 0.08024 0.00417 L 0.07947 0.01945 L 0.08101 0.04861 L 0.08873 0.07222 C 0.09992 0.08958 0.09477 0.08889 0.10107 0.08889 L 0.10956 0.09861 L 0.12191 0.09722 L 0.1358 0.08889 L 0.15046 0.07222 L 0.16435 0.04722 L 0.17901 0.00278 L 0.18827 -0.05139 L 0.19444 -0.10833 L 0.19444 0.05417 L 0.19752 0.07778 L 0.20447 0.09167 L 0.21219 0.09445 L 0.22299 0.09445 L 0.2361 0.08472 L 0.24922 0.05278 L 0.26774 -0.01528 L 0.27314 -0.05555 L 0.27469 -0.10833 L 0.27469 0.05972 L 0.27854 0.08195 L 0.28626 0.09306 L 0.29552 0.09583 L 0.31481 0.07083 L 0.32484 0.03472 L 0.33719 -0.00972 " pathEditMode="relative" ptsTypes="AAAAAAAAAAAAAAAAAAAAfAAAfAAAAAAAAAAAAAAAAAAAAAAAAAA">
                                      <p:cBhvr>
                                        <p:cTn id="11" dur="18000" fill="hold"/>
                                        <p:tgtEl>
                                          <p:spTgt spid="17"/>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2.46914E-6 -7.40741E-7 L 0.05787 0.00023 " pathEditMode="relative" ptsTypes="AA">
                                      <p:cBhvr>
                                        <p:cTn id="22" dur="2000" fill="hold"/>
                                        <p:tgtEl>
                                          <p:spTgt spid="9"/>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22500"/>
                            </p:stCondLst>
                            <p:childTnLst>
                              <p:par>
                                <p:cTn id="32" presetID="0" presetClass="path" presetSubtype="0" accel="50000" decel="50000" fill="hold" nodeType="afterEffect">
                                  <p:stCondLst>
                                    <p:cond delay="0"/>
                                  </p:stCondLst>
                                  <p:childTnLst>
                                    <p:animMotion origin="layout" path="M -2.46914E-6 -3.7037E-6 L 0.01235 -0.0125 L 0.02084 -0.025 L 0.02778 -0.03611 L 0.03395 -0.02361 L 0.04013 -0.01388 L 0.0517 -3.7037E-6 " pathEditMode="relative" ptsTypes="AAAAAAA">
                                      <p:cBhvr>
                                        <p:cTn id="33" dur="2500" fill="hold"/>
                                        <p:tgtEl>
                                          <p:spTgt spid="8"/>
                                        </p:tgtEl>
                                        <p:attrNameLst>
                                          <p:attrName>ppt_x</p:attrName>
                                          <p:attrName>ppt_y</p:attrName>
                                        </p:attrNameLst>
                                      </p:cBhvr>
                                    </p:animMotion>
                                  </p:childTnLst>
                                </p:cTn>
                              </p:par>
                            </p:childTnLst>
                          </p:cTn>
                        </p:par>
                        <p:par>
                          <p:cTn id="34" fill="hold">
                            <p:stCondLst>
                              <p:cond delay="25000"/>
                            </p:stCondLst>
                            <p:childTnLst>
                              <p:par>
                                <p:cTn id="35" presetID="10" presetClass="exit" presetSubtype="0" fill="hold" nodeType="after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par>
                          <p:cTn id="38" fill="hold">
                            <p:stCondLst>
                              <p:cond delay="2550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26000"/>
                            </p:stCondLst>
                            <p:childTnLst>
                              <p:par>
                                <p:cTn id="43" presetID="0" presetClass="path" presetSubtype="0" accel="50000" decel="50000" fill="hold" nodeType="afterEffect">
                                  <p:stCondLst>
                                    <p:cond delay="0"/>
                                  </p:stCondLst>
                                  <p:childTnLst>
                                    <p:animMotion origin="layout" path="M 1.23457E-7 1.48148E-6 L 0.00103 -0.00648 L 0.00309 -0.01389 L 0.00566 -0.01852 L 0.00978 -0.02222 L 0.01338 -0.0213 L 0.01749 -0.01482 L 0.02212 -0.00648 L 0.0283 0.00185 L 0.03395 0.00278 L 0.03858 -0.00463 L 0.04064 -0.01204 L 0.04116 -0.01759 " pathEditMode="relative" ptsTypes="AAAAAAAAAAAAA">
                                      <p:cBhvr>
                                        <p:cTn id="44" dur="2000" fill="hold"/>
                                        <p:tgtEl>
                                          <p:spTgt spid="12"/>
                                        </p:tgtEl>
                                        <p:attrNameLst>
                                          <p:attrName>ppt_x</p:attrName>
                                          <p:attrName>ppt_y</p:attrName>
                                        </p:attrNameLst>
                                      </p:cBhvr>
                                    </p:animMotion>
                                  </p:childTnLst>
                                </p:cTn>
                              </p:par>
                            </p:childTnLst>
                          </p:cTn>
                        </p:par>
                        <p:par>
                          <p:cTn id="45" fill="hold">
                            <p:stCondLst>
                              <p:cond delay="28000"/>
                            </p:stCondLst>
                            <p:childTnLst>
                              <p:par>
                                <p:cTn id="46" presetID="2" presetClass="exit" presetSubtype="4" fill="hold" nodeType="afterEffect">
                                  <p:stCondLst>
                                    <p:cond delay="0"/>
                                  </p:stCondLst>
                                  <p:childTnLst>
                                    <p:anim calcmode="lin" valueType="num">
                                      <p:cBhvr additive="base">
                                        <p:cTn id="47" dur="500"/>
                                        <p:tgtEl>
                                          <p:spTgt spid="12"/>
                                        </p:tgtEl>
                                        <p:attrNameLst>
                                          <p:attrName>ppt_x</p:attrName>
                                        </p:attrNameLst>
                                      </p:cBhvr>
                                      <p:tavLst>
                                        <p:tav tm="0">
                                          <p:val>
                                            <p:strVal val="ppt_x"/>
                                          </p:val>
                                        </p:tav>
                                        <p:tav tm="100000">
                                          <p:val>
                                            <p:strVal val="ppt_x"/>
                                          </p:val>
                                        </p:tav>
                                      </p:tavLst>
                                    </p:anim>
                                    <p:anim calcmode="lin" valueType="num">
                                      <p:cBhvr additive="base">
                                        <p:cTn id="48" dur="500"/>
                                        <p:tgtEl>
                                          <p:spTgt spid="12"/>
                                        </p:tgtEl>
                                        <p:attrNameLst>
                                          <p:attrName>ppt_y</p:attrName>
                                        </p:attrNameLst>
                                      </p:cBhvr>
                                      <p:tavLst>
                                        <p:tav tm="0">
                                          <p:val>
                                            <p:strVal val="ppt_y"/>
                                          </p:val>
                                        </p:tav>
                                        <p:tav tm="100000">
                                          <p:val>
                                            <p:strVal val="1+ppt_h/2"/>
                                          </p:val>
                                        </p:tav>
                                      </p:tavLst>
                                    </p:anim>
                                    <p:set>
                                      <p:cBhvr>
                                        <p:cTn id="49" dur="1" fill="hold">
                                          <p:stCondLst>
                                            <p:cond delay="499"/>
                                          </p:stCondLst>
                                        </p:cTn>
                                        <p:tgtEl>
                                          <p:spTgt spid="1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900575105"/>
              </p:ext>
            </p:extLst>
          </p:nvPr>
        </p:nvGraphicFramePr>
        <p:xfrm>
          <a:off x="218630" y="838200"/>
          <a:ext cx="12065638" cy="5486400"/>
        </p:xfrm>
        <a:graphic>
          <a:graphicData uri="http://schemas.openxmlformats.org/drawingml/2006/table">
            <a:tbl>
              <a:tblPr firstRow="1" bandRow="1">
                <a:tableStyleId>{5C22544A-7EE6-4342-B048-85BDC9FD1C3A}</a:tableStyleId>
              </a:tblPr>
              <a:tblGrid>
                <a:gridCol w="464063">
                  <a:extLst>
                    <a:ext uri="{9D8B030D-6E8A-4147-A177-3AD203B41FA5}">
                      <a16:colId xmlns:a16="http://schemas.microsoft.com/office/drawing/2014/main" val="20000"/>
                    </a:ext>
                  </a:extLst>
                </a:gridCol>
                <a:gridCol w="464063">
                  <a:extLst>
                    <a:ext uri="{9D8B030D-6E8A-4147-A177-3AD203B41FA5}">
                      <a16:colId xmlns:a16="http://schemas.microsoft.com/office/drawing/2014/main" val="20001"/>
                    </a:ext>
                  </a:extLst>
                </a:gridCol>
                <a:gridCol w="464063">
                  <a:extLst>
                    <a:ext uri="{9D8B030D-6E8A-4147-A177-3AD203B41FA5}">
                      <a16:colId xmlns:a16="http://schemas.microsoft.com/office/drawing/2014/main" val="20002"/>
                    </a:ext>
                  </a:extLst>
                </a:gridCol>
                <a:gridCol w="464063">
                  <a:extLst>
                    <a:ext uri="{9D8B030D-6E8A-4147-A177-3AD203B41FA5}">
                      <a16:colId xmlns:a16="http://schemas.microsoft.com/office/drawing/2014/main" val="20003"/>
                    </a:ext>
                  </a:extLst>
                </a:gridCol>
                <a:gridCol w="464063">
                  <a:extLst>
                    <a:ext uri="{9D8B030D-6E8A-4147-A177-3AD203B41FA5}">
                      <a16:colId xmlns:a16="http://schemas.microsoft.com/office/drawing/2014/main" val="20004"/>
                    </a:ext>
                  </a:extLst>
                </a:gridCol>
                <a:gridCol w="464063">
                  <a:extLst>
                    <a:ext uri="{9D8B030D-6E8A-4147-A177-3AD203B41FA5}">
                      <a16:colId xmlns:a16="http://schemas.microsoft.com/office/drawing/2014/main" val="20005"/>
                    </a:ext>
                  </a:extLst>
                </a:gridCol>
                <a:gridCol w="464063">
                  <a:extLst>
                    <a:ext uri="{9D8B030D-6E8A-4147-A177-3AD203B41FA5}">
                      <a16:colId xmlns:a16="http://schemas.microsoft.com/office/drawing/2014/main" val="20006"/>
                    </a:ext>
                  </a:extLst>
                </a:gridCol>
                <a:gridCol w="464063">
                  <a:extLst>
                    <a:ext uri="{9D8B030D-6E8A-4147-A177-3AD203B41FA5}">
                      <a16:colId xmlns:a16="http://schemas.microsoft.com/office/drawing/2014/main" val="20007"/>
                    </a:ext>
                  </a:extLst>
                </a:gridCol>
                <a:gridCol w="336066">
                  <a:extLst>
                    <a:ext uri="{9D8B030D-6E8A-4147-A177-3AD203B41FA5}">
                      <a16:colId xmlns:a16="http://schemas.microsoft.com/office/drawing/2014/main" val="20008"/>
                    </a:ext>
                  </a:extLst>
                </a:gridCol>
                <a:gridCol w="592060">
                  <a:extLst>
                    <a:ext uri="{9D8B030D-6E8A-4147-A177-3AD203B41FA5}">
                      <a16:colId xmlns:a16="http://schemas.microsoft.com/office/drawing/2014/main" val="20009"/>
                    </a:ext>
                  </a:extLst>
                </a:gridCol>
                <a:gridCol w="464063">
                  <a:extLst>
                    <a:ext uri="{9D8B030D-6E8A-4147-A177-3AD203B41FA5}">
                      <a16:colId xmlns:a16="http://schemas.microsoft.com/office/drawing/2014/main" val="20010"/>
                    </a:ext>
                  </a:extLst>
                </a:gridCol>
                <a:gridCol w="464063">
                  <a:extLst>
                    <a:ext uri="{9D8B030D-6E8A-4147-A177-3AD203B41FA5}">
                      <a16:colId xmlns:a16="http://schemas.microsoft.com/office/drawing/2014/main" val="20011"/>
                    </a:ext>
                  </a:extLst>
                </a:gridCol>
                <a:gridCol w="464063">
                  <a:extLst>
                    <a:ext uri="{9D8B030D-6E8A-4147-A177-3AD203B41FA5}">
                      <a16:colId xmlns:a16="http://schemas.microsoft.com/office/drawing/2014/main" val="20012"/>
                    </a:ext>
                  </a:extLst>
                </a:gridCol>
                <a:gridCol w="464063">
                  <a:extLst>
                    <a:ext uri="{9D8B030D-6E8A-4147-A177-3AD203B41FA5}">
                      <a16:colId xmlns:a16="http://schemas.microsoft.com/office/drawing/2014/main" val="20013"/>
                    </a:ext>
                  </a:extLst>
                </a:gridCol>
                <a:gridCol w="464063">
                  <a:extLst>
                    <a:ext uri="{9D8B030D-6E8A-4147-A177-3AD203B41FA5}">
                      <a16:colId xmlns:a16="http://schemas.microsoft.com/office/drawing/2014/main" val="20014"/>
                    </a:ext>
                  </a:extLst>
                </a:gridCol>
                <a:gridCol w="464063">
                  <a:extLst>
                    <a:ext uri="{9D8B030D-6E8A-4147-A177-3AD203B41FA5}">
                      <a16:colId xmlns:a16="http://schemas.microsoft.com/office/drawing/2014/main" val="20015"/>
                    </a:ext>
                  </a:extLst>
                </a:gridCol>
                <a:gridCol w="464063">
                  <a:extLst>
                    <a:ext uri="{9D8B030D-6E8A-4147-A177-3AD203B41FA5}">
                      <a16:colId xmlns:a16="http://schemas.microsoft.com/office/drawing/2014/main" val="20016"/>
                    </a:ext>
                  </a:extLst>
                </a:gridCol>
                <a:gridCol w="464063">
                  <a:extLst>
                    <a:ext uri="{9D8B030D-6E8A-4147-A177-3AD203B41FA5}">
                      <a16:colId xmlns:a16="http://schemas.microsoft.com/office/drawing/2014/main" val="20017"/>
                    </a:ext>
                  </a:extLst>
                </a:gridCol>
                <a:gridCol w="464063">
                  <a:extLst>
                    <a:ext uri="{9D8B030D-6E8A-4147-A177-3AD203B41FA5}">
                      <a16:colId xmlns:a16="http://schemas.microsoft.com/office/drawing/2014/main" val="20018"/>
                    </a:ext>
                  </a:extLst>
                </a:gridCol>
                <a:gridCol w="464063">
                  <a:extLst>
                    <a:ext uri="{9D8B030D-6E8A-4147-A177-3AD203B41FA5}">
                      <a16:colId xmlns:a16="http://schemas.microsoft.com/office/drawing/2014/main" val="20019"/>
                    </a:ext>
                  </a:extLst>
                </a:gridCol>
                <a:gridCol w="464063">
                  <a:extLst>
                    <a:ext uri="{9D8B030D-6E8A-4147-A177-3AD203B41FA5}">
                      <a16:colId xmlns:a16="http://schemas.microsoft.com/office/drawing/2014/main" val="20020"/>
                    </a:ext>
                  </a:extLst>
                </a:gridCol>
                <a:gridCol w="464063">
                  <a:extLst>
                    <a:ext uri="{9D8B030D-6E8A-4147-A177-3AD203B41FA5}">
                      <a16:colId xmlns:a16="http://schemas.microsoft.com/office/drawing/2014/main" val="20021"/>
                    </a:ext>
                  </a:extLst>
                </a:gridCol>
                <a:gridCol w="464063">
                  <a:extLst>
                    <a:ext uri="{9D8B030D-6E8A-4147-A177-3AD203B41FA5}">
                      <a16:colId xmlns:a16="http://schemas.microsoft.com/office/drawing/2014/main" val="20022"/>
                    </a:ext>
                  </a:extLst>
                </a:gridCol>
                <a:gridCol w="464063">
                  <a:extLst>
                    <a:ext uri="{9D8B030D-6E8A-4147-A177-3AD203B41FA5}">
                      <a16:colId xmlns:a16="http://schemas.microsoft.com/office/drawing/2014/main" val="20023"/>
                    </a:ext>
                  </a:extLst>
                </a:gridCol>
                <a:gridCol w="464063">
                  <a:extLst>
                    <a:ext uri="{9D8B030D-6E8A-4147-A177-3AD203B41FA5}">
                      <a16:colId xmlns:a16="http://schemas.microsoft.com/office/drawing/2014/main" val="20024"/>
                    </a:ext>
                  </a:extLst>
                </a:gridCol>
                <a:gridCol w="464063">
                  <a:extLst>
                    <a:ext uri="{9D8B030D-6E8A-4147-A177-3AD203B41FA5}">
                      <a16:colId xmlns:a16="http://schemas.microsoft.com/office/drawing/2014/main" val="20025"/>
                    </a:ext>
                  </a:extLst>
                </a:gridCol>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grpSp>
        <p:nvGrpSpPr>
          <p:cNvPr id="12" name="Group 11"/>
          <p:cNvGrpSpPr/>
          <p:nvPr/>
        </p:nvGrpSpPr>
        <p:grpSpPr>
          <a:xfrm>
            <a:off x="218630" y="203423"/>
            <a:ext cx="3433014" cy="941185"/>
            <a:chOff x="63500" y="1429216"/>
            <a:chExt cx="2542972" cy="705889"/>
          </a:xfrm>
        </p:grpSpPr>
        <p:sp>
          <p:nvSpPr>
            <p:cNvPr id="13" name="Rounded Rectangle 12"/>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
        <p:nvSpPr>
          <p:cNvPr id="10" name="TextBox 9"/>
          <p:cNvSpPr txBox="1"/>
          <p:nvPr/>
        </p:nvSpPr>
        <p:spPr>
          <a:xfrm>
            <a:off x="356514" y="893851"/>
            <a:ext cx="6624334" cy="2892902"/>
          </a:xfrm>
          <a:prstGeom prst="rect">
            <a:avLst/>
          </a:prstGeom>
          <a:noFill/>
        </p:spPr>
        <p:txBody>
          <a:bodyPr wrap="square" lIns="121725" tIns="60862" rIns="121725" bIns="60862" rtlCol="0">
            <a:spAutoFit/>
          </a:bodyPr>
          <a:lstStyle/>
          <a:p>
            <a:r>
              <a:rPr lang="en-US" sz="18000" dirty="0">
                <a:solidFill>
                  <a:srgbClr val="FF0000"/>
                </a:solidFill>
                <a:latin typeface="HP001 4 hàng" pitchFamily="34" charset="0"/>
              </a:rPr>
              <a:t>au </a:t>
            </a:r>
            <a:r>
              <a:rPr lang="en-US" sz="9000" dirty="0" err="1">
                <a:solidFill>
                  <a:srgbClr val="FF0000"/>
                </a:solidFill>
                <a:latin typeface="HP001 4 hàng" pitchFamily="34" charset="0"/>
              </a:rPr>
              <a:t>au</a:t>
            </a:r>
            <a:endParaRPr lang="en-US" sz="9000" dirty="0">
              <a:solidFill>
                <a:srgbClr val="FF0000"/>
              </a:solidFill>
              <a:latin typeface="HP001 4 hàng" pitchFamily="34" charset="0"/>
            </a:endParaRPr>
          </a:p>
        </p:txBody>
      </p:sp>
      <p:sp>
        <p:nvSpPr>
          <p:cNvPr id="9" name="TextBox 8"/>
          <p:cNvSpPr txBox="1"/>
          <p:nvPr/>
        </p:nvSpPr>
        <p:spPr>
          <a:xfrm>
            <a:off x="7273778" y="893852"/>
            <a:ext cx="5800788"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âu </a:t>
            </a:r>
            <a:r>
              <a:rPr lang="en-US" sz="9000">
                <a:solidFill>
                  <a:srgbClr val="FF0000"/>
                </a:solidFill>
                <a:latin typeface="HP001 4 hàng" pitchFamily="34" charset="0"/>
              </a:rPr>
              <a:t>âu</a:t>
            </a:r>
            <a:r>
              <a:rPr lang="en-US" sz="18000">
                <a:solidFill>
                  <a:srgbClr val="FF0000"/>
                </a:solidFill>
                <a:latin typeface="HP001 4 hàng" pitchFamily="34" charset="0"/>
              </a:rPr>
              <a:t> </a:t>
            </a:r>
          </a:p>
        </p:txBody>
      </p:sp>
      <p:sp>
        <p:nvSpPr>
          <p:cNvPr id="11" name="TextBox 10"/>
          <p:cNvSpPr txBox="1"/>
          <p:nvPr/>
        </p:nvSpPr>
        <p:spPr>
          <a:xfrm>
            <a:off x="356514" y="4551452"/>
            <a:ext cx="6624334"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êu </a:t>
            </a:r>
            <a:r>
              <a:rPr lang="en-US" sz="9000">
                <a:solidFill>
                  <a:srgbClr val="FF0000"/>
                </a:solidFill>
                <a:latin typeface="HP001 4 hàng" pitchFamily="34" charset="0"/>
              </a:rPr>
              <a:t>êu</a:t>
            </a:r>
          </a:p>
        </p:txBody>
      </p:sp>
    </p:spTree>
    <p:extLst>
      <p:ext uri="{BB962C8B-B14F-4D97-AF65-F5344CB8AC3E}">
        <p14:creationId xmlns:p14="http://schemas.microsoft.com/office/powerpoint/2010/main" val="990886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062567657"/>
              </p:ext>
            </p:extLst>
          </p:nvPr>
        </p:nvGraphicFramePr>
        <p:xfrm>
          <a:off x="218630" y="1242446"/>
          <a:ext cx="12065638" cy="5486400"/>
        </p:xfrm>
        <a:graphic>
          <a:graphicData uri="http://schemas.openxmlformats.org/drawingml/2006/table">
            <a:tbl>
              <a:tblPr firstRow="1" bandRow="1">
                <a:tableStyleId>{5C22544A-7EE6-4342-B048-85BDC9FD1C3A}</a:tableStyleId>
              </a:tblPr>
              <a:tblGrid>
                <a:gridCol w="464063">
                  <a:extLst>
                    <a:ext uri="{9D8B030D-6E8A-4147-A177-3AD203B41FA5}">
                      <a16:colId xmlns:a16="http://schemas.microsoft.com/office/drawing/2014/main" val="20000"/>
                    </a:ext>
                  </a:extLst>
                </a:gridCol>
                <a:gridCol w="464063">
                  <a:extLst>
                    <a:ext uri="{9D8B030D-6E8A-4147-A177-3AD203B41FA5}">
                      <a16:colId xmlns:a16="http://schemas.microsoft.com/office/drawing/2014/main" val="20001"/>
                    </a:ext>
                  </a:extLst>
                </a:gridCol>
                <a:gridCol w="464063">
                  <a:extLst>
                    <a:ext uri="{9D8B030D-6E8A-4147-A177-3AD203B41FA5}">
                      <a16:colId xmlns:a16="http://schemas.microsoft.com/office/drawing/2014/main" val="20002"/>
                    </a:ext>
                  </a:extLst>
                </a:gridCol>
                <a:gridCol w="464063">
                  <a:extLst>
                    <a:ext uri="{9D8B030D-6E8A-4147-A177-3AD203B41FA5}">
                      <a16:colId xmlns:a16="http://schemas.microsoft.com/office/drawing/2014/main" val="20003"/>
                    </a:ext>
                  </a:extLst>
                </a:gridCol>
                <a:gridCol w="464063">
                  <a:extLst>
                    <a:ext uri="{9D8B030D-6E8A-4147-A177-3AD203B41FA5}">
                      <a16:colId xmlns:a16="http://schemas.microsoft.com/office/drawing/2014/main" val="20004"/>
                    </a:ext>
                  </a:extLst>
                </a:gridCol>
                <a:gridCol w="464063">
                  <a:extLst>
                    <a:ext uri="{9D8B030D-6E8A-4147-A177-3AD203B41FA5}">
                      <a16:colId xmlns:a16="http://schemas.microsoft.com/office/drawing/2014/main" val="20005"/>
                    </a:ext>
                  </a:extLst>
                </a:gridCol>
                <a:gridCol w="464063">
                  <a:extLst>
                    <a:ext uri="{9D8B030D-6E8A-4147-A177-3AD203B41FA5}">
                      <a16:colId xmlns:a16="http://schemas.microsoft.com/office/drawing/2014/main" val="20006"/>
                    </a:ext>
                  </a:extLst>
                </a:gridCol>
                <a:gridCol w="464063">
                  <a:extLst>
                    <a:ext uri="{9D8B030D-6E8A-4147-A177-3AD203B41FA5}">
                      <a16:colId xmlns:a16="http://schemas.microsoft.com/office/drawing/2014/main" val="20007"/>
                    </a:ext>
                  </a:extLst>
                </a:gridCol>
                <a:gridCol w="464063">
                  <a:extLst>
                    <a:ext uri="{9D8B030D-6E8A-4147-A177-3AD203B41FA5}">
                      <a16:colId xmlns:a16="http://schemas.microsoft.com/office/drawing/2014/main" val="20008"/>
                    </a:ext>
                  </a:extLst>
                </a:gridCol>
                <a:gridCol w="464063">
                  <a:extLst>
                    <a:ext uri="{9D8B030D-6E8A-4147-A177-3AD203B41FA5}">
                      <a16:colId xmlns:a16="http://schemas.microsoft.com/office/drawing/2014/main" val="20009"/>
                    </a:ext>
                  </a:extLst>
                </a:gridCol>
                <a:gridCol w="464063">
                  <a:extLst>
                    <a:ext uri="{9D8B030D-6E8A-4147-A177-3AD203B41FA5}">
                      <a16:colId xmlns:a16="http://schemas.microsoft.com/office/drawing/2014/main" val="20010"/>
                    </a:ext>
                  </a:extLst>
                </a:gridCol>
                <a:gridCol w="464063">
                  <a:extLst>
                    <a:ext uri="{9D8B030D-6E8A-4147-A177-3AD203B41FA5}">
                      <a16:colId xmlns:a16="http://schemas.microsoft.com/office/drawing/2014/main" val="20011"/>
                    </a:ext>
                  </a:extLst>
                </a:gridCol>
                <a:gridCol w="464063">
                  <a:extLst>
                    <a:ext uri="{9D8B030D-6E8A-4147-A177-3AD203B41FA5}">
                      <a16:colId xmlns:a16="http://schemas.microsoft.com/office/drawing/2014/main" val="20012"/>
                    </a:ext>
                  </a:extLst>
                </a:gridCol>
                <a:gridCol w="464063">
                  <a:extLst>
                    <a:ext uri="{9D8B030D-6E8A-4147-A177-3AD203B41FA5}">
                      <a16:colId xmlns:a16="http://schemas.microsoft.com/office/drawing/2014/main" val="20013"/>
                    </a:ext>
                  </a:extLst>
                </a:gridCol>
                <a:gridCol w="464063">
                  <a:extLst>
                    <a:ext uri="{9D8B030D-6E8A-4147-A177-3AD203B41FA5}">
                      <a16:colId xmlns:a16="http://schemas.microsoft.com/office/drawing/2014/main" val="20014"/>
                    </a:ext>
                  </a:extLst>
                </a:gridCol>
                <a:gridCol w="464063">
                  <a:extLst>
                    <a:ext uri="{9D8B030D-6E8A-4147-A177-3AD203B41FA5}">
                      <a16:colId xmlns:a16="http://schemas.microsoft.com/office/drawing/2014/main" val="20015"/>
                    </a:ext>
                  </a:extLst>
                </a:gridCol>
                <a:gridCol w="464063">
                  <a:extLst>
                    <a:ext uri="{9D8B030D-6E8A-4147-A177-3AD203B41FA5}">
                      <a16:colId xmlns:a16="http://schemas.microsoft.com/office/drawing/2014/main" val="20016"/>
                    </a:ext>
                  </a:extLst>
                </a:gridCol>
                <a:gridCol w="464063">
                  <a:extLst>
                    <a:ext uri="{9D8B030D-6E8A-4147-A177-3AD203B41FA5}">
                      <a16:colId xmlns:a16="http://schemas.microsoft.com/office/drawing/2014/main" val="20017"/>
                    </a:ext>
                  </a:extLst>
                </a:gridCol>
                <a:gridCol w="464063">
                  <a:extLst>
                    <a:ext uri="{9D8B030D-6E8A-4147-A177-3AD203B41FA5}">
                      <a16:colId xmlns:a16="http://schemas.microsoft.com/office/drawing/2014/main" val="20018"/>
                    </a:ext>
                  </a:extLst>
                </a:gridCol>
                <a:gridCol w="464063">
                  <a:extLst>
                    <a:ext uri="{9D8B030D-6E8A-4147-A177-3AD203B41FA5}">
                      <a16:colId xmlns:a16="http://schemas.microsoft.com/office/drawing/2014/main" val="20019"/>
                    </a:ext>
                  </a:extLst>
                </a:gridCol>
                <a:gridCol w="464063">
                  <a:extLst>
                    <a:ext uri="{9D8B030D-6E8A-4147-A177-3AD203B41FA5}">
                      <a16:colId xmlns:a16="http://schemas.microsoft.com/office/drawing/2014/main" val="20020"/>
                    </a:ext>
                  </a:extLst>
                </a:gridCol>
                <a:gridCol w="464063">
                  <a:extLst>
                    <a:ext uri="{9D8B030D-6E8A-4147-A177-3AD203B41FA5}">
                      <a16:colId xmlns:a16="http://schemas.microsoft.com/office/drawing/2014/main" val="20021"/>
                    </a:ext>
                  </a:extLst>
                </a:gridCol>
                <a:gridCol w="464063">
                  <a:extLst>
                    <a:ext uri="{9D8B030D-6E8A-4147-A177-3AD203B41FA5}">
                      <a16:colId xmlns:a16="http://schemas.microsoft.com/office/drawing/2014/main" val="20022"/>
                    </a:ext>
                  </a:extLst>
                </a:gridCol>
                <a:gridCol w="464063">
                  <a:extLst>
                    <a:ext uri="{9D8B030D-6E8A-4147-A177-3AD203B41FA5}">
                      <a16:colId xmlns:a16="http://schemas.microsoft.com/office/drawing/2014/main" val="20023"/>
                    </a:ext>
                  </a:extLst>
                </a:gridCol>
                <a:gridCol w="464063">
                  <a:extLst>
                    <a:ext uri="{9D8B030D-6E8A-4147-A177-3AD203B41FA5}">
                      <a16:colId xmlns:a16="http://schemas.microsoft.com/office/drawing/2014/main" val="20024"/>
                    </a:ext>
                  </a:extLst>
                </a:gridCol>
                <a:gridCol w="464063">
                  <a:extLst>
                    <a:ext uri="{9D8B030D-6E8A-4147-A177-3AD203B41FA5}">
                      <a16:colId xmlns:a16="http://schemas.microsoft.com/office/drawing/2014/main" val="20025"/>
                    </a:ext>
                  </a:extLst>
                </a:gridCol>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057074" y="3126898"/>
            <a:ext cx="11446889" cy="2892902"/>
          </a:xfrm>
          <a:prstGeom prst="rect">
            <a:avLst/>
          </a:prstGeom>
          <a:noFill/>
        </p:spPr>
        <p:txBody>
          <a:bodyPr wrap="square" lIns="121725" tIns="60862" rIns="121725" bIns="60862" rtlCol="0">
            <a:spAutoFit/>
          </a:bodyPr>
          <a:lstStyle/>
          <a:p>
            <a:r>
              <a:rPr lang="vi-VN" sz="18000" dirty="0">
                <a:solidFill>
                  <a:srgbClr val="FF0000"/>
                </a:solidFill>
                <a:latin typeface="HP001 4 hàng" panose="020B0603050302020204" pitchFamily="34" charset="0"/>
                <a:ea typeface="HP001 4H"/>
              </a:rPr>
              <a:t> c</a:t>
            </a:r>
            <a:r>
              <a:rPr lang="el-GR" sz="18000" dirty="0">
                <a:solidFill>
                  <a:srgbClr val="FF0000"/>
                </a:solidFill>
                <a:latin typeface="HP001 4 hàng" panose="020B0603050302020204" pitchFamily="34" charset="0"/>
                <a:ea typeface="HP001 4H"/>
              </a:rPr>
              <a:t>Ϊ </a:t>
            </a:r>
            <a:r>
              <a:rPr lang="vi-VN" sz="18000" dirty="0">
                <a:solidFill>
                  <a:srgbClr val="FF0000"/>
                </a:solidFill>
                <a:latin typeface="HP001 4 hàng" panose="020B0603050302020204" pitchFamily="34" charset="0"/>
                <a:ea typeface="HP001 4H"/>
              </a:rPr>
              <a:t>Ǉrâu </a:t>
            </a:r>
            <a:endParaRPr lang="en-US" sz="18000"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1862711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6"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2800" y="-2057400"/>
            <a:ext cx="609600" cy="609600"/>
          </a:xfrm>
          <a:prstGeom prst="rect">
            <a:avLst/>
          </a:prstGeom>
        </p:spPr>
      </p:pic>
      <p:grpSp>
        <p:nvGrpSpPr>
          <p:cNvPr id="4" name="Group 3"/>
          <p:cNvGrpSpPr/>
          <p:nvPr/>
        </p:nvGrpSpPr>
        <p:grpSpPr>
          <a:xfrm>
            <a:off x="0" y="0"/>
            <a:ext cx="12344400" cy="6858000"/>
            <a:chOff x="0" y="0"/>
            <a:chExt cx="9144000" cy="685800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9143999"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 CON HỌC CHỮ</a:t>
              </a:r>
            </a:p>
          </p:txBody>
        </p:sp>
        <p:pic>
          <p:nvPicPr>
            <p:cNvPr id="7" name="Picture 6"/>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4755" y="914400"/>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12" descr="Cartoon Fish Sticker by Box Office for iOS &amp; Android | GIPHY"/>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7401" y="2057401"/>
            <a:ext cx="3742299" cy="21050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ADMIN-VT\Desktop\hinh\fish-png-clipart-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507" b="95383" l="0" r="100000">
                        <a14:foregroundMark x1="19286" y1="38259" x2="24643" y2="59631"/>
                        <a14:foregroundMark x1="13690" y1="44459" x2="16190" y2="52375"/>
                        <a14:foregroundMark x1="13690" y1="50660" x2="16190" y2="56332"/>
                        <a14:foregroundMark x1="26190" y1="41293" x2="29167" y2="47493"/>
                        <a14:foregroundMark x1="28452" y1="51187" x2="27857" y2="551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351520" y="5562600"/>
            <a:ext cx="1458870" cy="11588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VT\Desktop\hinh\03773530f7875705ef99b77aaaccbfe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67" b="100000" l="0" r="99000">
                        <a14:foregroundMark x1="74500" y1="34792" x2="86667" y2="43750"/>
                        <a14:foregroundMark x1="82667" y1="36042" x2="87833" y2="43333"/>
                        <a14:foregroundMark x1="87333" y1="46250" x2="86667" y2="52292"/>
                        <a14:foregroundMark x1="78500" y1="41667" x2="81333" y2="48750"/>
                      </a14:backgroundRemoval>
                    </a14:imgEffect>
                  </a14:imgLayer>
                </a14:imgProps>
              </a:ext>
              <a:ext uri="{28A0092B-C50C-407E-A947-70E740481C1C}">
                <a14:useLocalDpi xmlns:a14="http://schemas.microsoft.com/office/drawing/2010/main" val="0"/>
              </a:ext>
            </a:extLst>
          </a:blip>
          <a:srcRect/>
          <a:stretch>
            <a:fillRect/>
          </a:stretch>
        </p:blipFill>
        <p:spPr bwMode="auto">
          <a:xfrm>
            <a:off x="2819401" y="2469795"/>
            <a:ext cx="1600200" cy="12802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468" l="364" r="100000">
                        <a14:foregroundMark x1="11273" y1="36436" x2="12000" y2="40957"/>
                        <a14:foregroundMark x1="19273" y1="40160" x2="20182" y2="43085"/>
                        <a14:foregroundMark x1="17818" y1="36436" x2="19455" y2="40426"/>
                        <a14:foregroundMark x1="12727" y1="28989" x2="14000" y2="3005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24984" y="4162444"/>
            <a:ext cx="2189631" cy="149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74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6"/>
                                        </p:tgtEl>
                                      </p:cBhvr>
                                    </p:cmd>
                                  </p:childTnLst>
                                </p:cTn>
                              </p:par>
                              <p:par>
                                <p:cTn id="7" presetID="32" presetClass="emph" presetSubtype="0" repeatCount="indefinite" fill="hold" nodeType="withEffect">
                                  <p:stCondLst>
                                    <p:cond delay="200"/>
                                  </p:stCondLst>
                                  <p:childTnLst>
                                    <p:animRot by="120000">
                                      <p:cBhvr>
                                        <p:cTn id="8" dur="300" fill="hold">
                                          <p:stCondLst>
                                            <p:cond delay="0"/>
                                          </p:stCondLst>
                                        </p:cTn>
                                        <p:tgtEl>
                                          <p:spTgt spid="10"/>
                                        </p:tgtEl>
                                        <p:attrNameLst>
                                          <p:attrName>r</p:attrName>
                                        </p:attrNameLst>
                                      </p:cBhvr>
                                    </p:animRot>
                                    <p:animRot by="-240000">
                                      <p:cBhvr>
                                        <p:cTn id="9" dur="600" fill="hold">
                                          <p:stCondLst>
                                            <p:cond delay="600"/>
                                          </p:stCondLst>
                                        </p:cTn>
                                        <p:tgtEl>
                                          <p:spTgt spid="10"/>
                                        </p:tgtEl>
                                        <p:attrNameLst>
                                          <p:attrName>r</p:attrName>
                                        </p:attrNameLst>
                                      </p:cBhvr>
                                    </p:animRot>
                                    <p:animRot by="240000">
                                      <p:cBhvr>
                                        <p:cTn id="10" dur="600" fill="hold">
                                          <p:stCondLst>
                                            <p:cond delay="1200"/>
                                          </p:stCondLst>
                                        </p:cTn>
                                        <p:tgtEl>
                                          <p:spTgt spid="10"/>
                                        </p:tgtEl>
                                        <p:attrNameLst>
                                          <p:attrName>r</p:attrName>
                                        </p:attrNameLst>
                                      </p:cBhvr>
                                    </p:animRot>
                                    <p:animRot by="-240000">
                                      <p:cBhvr>
                                        <p:cTn id="11" dur="600" fill="hold">
                                          <p:stCondLst>
                                            <p:cond delay="1800"/>
                                          </p:stCondLst>
                                        </p:cTn>
                                        <p:tgtEl>
                                          <p:spTgt spid="10"/>
                                        </p:tgtEl>
                                        <p:attrNameLst>
                                          <p:attrName>r</p:attrName>
                                        </p:attrNameLst>
                                      </p:cBhvr>
                                    </p:animRot>
                                    <p:animRot by="120000">
                                      <p:cBhvr>
                                        <p:cTn id="12" dur="600" fill="hold">
                                          <p:stCondLst>
                                            <p:cond delay="2400"/>
                                          </p:stCondLst>
                                        </p:cTn>
                                        <p:tgtEl>
                                          <p:spTgt spid="10"/>
                                        </p:tgtEl>
                                        <p:attrNameLst>
                                          <p:attrName>r</p:attrName>
                                        </p:attrNameLst>
                                      </p:cBhvr>
                                    </p:animRot>
                                  </p:childTnLst>
                                </p:cTn>
                              </p:par>
                              <p:par>
                                <p:cTn id="13" presetID="32" presetClass="emph" presetSubtype="0" repeatCount="indefinite" fill="hold" nodeType="withEffect">
                                  <p:stCondLst>
                                    <p:cond delay="200"/>
                                  </p:stCondLst>
                                  <p:childTnLst>
                                    <p:animRot by="120000">
                                      <p:cBhvr>
                                        <p:cTn id="14" dur="300" fill="hold">
                                          <p:stCondLst>
                                            <p:cond delay="0"/>
                                          </p:stCondLst>
                                        </p:cTn>
                                        <p:tgtEl>
                                          <p:spTgt spid="11"/>
                                        </p:tgtEl>
                                        <p:attrNameLst>
                                          <p:attrName>r</p:attrName>
                                        </p:attrNameLst>
                                      </p:cBhvr>
                                    </p:animRot>
                                    <p:animRot by="-240000">
                                      <p:cBhvr>
                                        <p:cTn id="15" dur="600" fill="hold">
                                          <p:stCondLst>
                                            <p:cond delay="600"/>
                                          </p:stCondLst>
                                        </p:cTn>
                                        <p:tgtEl>
                                          <p:spTgt spid="11"/>
                                        </p:tgtEl>
                                        <p:attrNameLst>
                                          <p:attrName>r</p:attrName>
                                        </p:attrNameLst>
                                      </p:cBhvr>
                                    </p:animRot>
                                    <p:animRot by="240000">
                                      <p:cBhvr>
                                        <p:cTn id="16" dur="600" fill="hold">
                                          <p:stCondLst>
                                            <p:cond delay="1200"/>
                                          </p:stCondLst>
                                        </p:cTn>
                                        <p:tgtEl>
                                          <p:spTgt spid="11"/>
                                        </p:tgtEl>
                                        <p:attrNameLst>
                                          <p:attrName>r</p:attrName>
                                        </p:attrNameLst>
                                      </p:cBhvr>
                                    </p:animRot>
                                    <p:animRot by="-240000">
                                      <p:cBhvr>
                                        <p:cTn id="17" dur="600" fill="hold">
                                          <p:stCondLst>
                                            <p:cond delay="1800"/>
                                          </p:stCondLst>
                                        </p:cTn>
                                        <p:tgtEl>
                                          <p:spTgt spid="11"/>
                                        </p:tgtEl>
                                        <p:attrNameLst>
                                          <p:attrName>r</p:attrName>
                                        </p:attrNameLst>
                                      </p:cBhvr>
                                    </p:animRot>
                                    <p:animRot by="120000">
                                      <p:cBhvr>
                                        <p:cTn id="18" dur="600" fill="hold">
                                          <p:stCondLst>
                                            <p:cond delay="2400"/>
                                          </p:stCondLst>
                                        </p:cTn>
                                        <p:tgtEl>
                                          <p:spTgt spid="11"/>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12"/>
                                        </p:tgtEl>
                                        <p:attrNameLst>
                                          <p:attrName>r</p:attrName>
                                        </p:attrNameLst>
                                      </p:cBhvr>
                                    </p:animRot>
                                    <p:animRot by="-240000">
                                      <p:cBhvr>
                                        <p:cTn id="21" dur="600" fill="hold">
                                          <p:stCondLst>
                                            <p:cond delay="600"/>
                                          </p:stCondLst>
                                        </p:cTn>
                                        <p:tgtEl>
                                          <p:spTgt spid="12"/>
                                        </p:tgtEl>
                                        <p:attrNameLst>
                                          <p:attrName>r</p:attrName>
                                        </p:attrNameLst>
                                      </p:cBhvr>
                                    </p:animRot>
                                    <p:animRot by="240000">
                                      <p:cBhvr>
                                        <p:cTn id="22" dur="600" fill="hold">
                                          <p:stCondLst>
                                            <p:cond delay="1200"/>
                                          </p:stCondLst>
                                        </p:cTn>
                                        <p:tgtEl>
                                          <p:spTgt spid="12"/>
                                        </p:tgtEl>
                                        <p:attrNameLst>
                                          <p:attrName>r</p:attrName>
                                        </p:attrNameLst>
                                      </p:cBhvr>
                                    </p:animRot>
                                    <p:animRot by="-240000">
                                      <p:cBhvr>
                                        <p:cTn id="23" dur="600" fill="hold">
                                          <p:stCondLst>
                                            <p:cond delay="1800"/>
                                          </p:stCondLst>
                                        </p:cTn>
                                        <p:tgtEl>
                                          <p:spTgt spid="12"/>
                                        </p:tgtEl>
                                        <p:attrNameLst>
                                          <p:attrName>r</p:attrName>
                                        </p:attrNameLst>
                                      </p:cBhvr>
                                    </p:animRot>
                                    <p:animRot by="120000">
                                      <p:cBhvr>
                                        <p:cTn id="24" dur="600" fill="hold">
                                          <p:stCondLst>
                                            <p:cond delay="2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906268883"/>
              </p:ext>
            </p:extLst>
          </p:nvPr>
        </p:nvGraphicFramePr>
        <p:xfrm>
          <a:off x="218630" y="1242446"/>
          <a:ext cx="12065638" cy="5486400"/>
        </p:xfrm>
        <a:graphic>
          <a:graphicData uri="http://schemas.openxmlformats.org/drawingml/2006/table">
            <a:tbl>
              <a:tblPr firstRow="1" bandRow="1">
                <a:tableStyleId>{5C22544A-7EE6-4342-B048-85BDC9FD1C3A}</a:tableStyleId>
              </a:tblPr>
              <a:tblGrid>
                <a:gridCol w="464063">
                  <a:extLst>
                    <a:ext uri="{9D8B030D-6E8A-4147-A177-3AD203B41FA5}">
                      <a16:colId xmlns:a16="http://schemas.microsoft.com/office/drawing/2014/main" val="20000"/>
                    </a:ext>
                  </a:extLst>
                </a:gridCol>
                <a:gridCol w="464063">
                  <a:extLst>
                    <a:ext uri="{9D8B030D-6E8A-4147-A177-3AD203B41FA5}">
                      <a16:colId xmlns:a16="http://schemas.microsoft.com/office/drawing/2014/main" val="20001"/>
                    </a:ext>
                  </a:extLst>
                </a:gridCol>
                <a:gridCol w="464063">
                  <a:extLst>
                    <a:ext uri="{9D8B030D-6E8A-4147-A177-3AD203B41FA5}">
                      <a16:colId xmlns:a16="http://schemas.microsoft.com/office/drawing/2014/main" val="20002"/>
                    </a:ext>
                  </a:extLst>
                </a:gridCol>
                <a:gridCol w="464063">
                  <a:extLst>
                    <a:ext uri="{9D8B030D-6E8A-4147-A177-3AD203B41FA5}">
                      <a16:colId xmlns:a16="http://schemas.microsoft.com/office/drawing/2014/main" val="20003"/>
                    </a:ext>
                  </a:extLst>
                </a:gridCol>
                <a:gridCol w="464063">
                  <a:extLst>
                    <a:ext uri="{9D8B030D-6E8A-4147-A177-3AD203B41FA5}">
                      <a16:colId xmlns:a16="http://schemas.microsoft.com/office/drawing/2014/main" val="20004"/>
                    </a:ext>
                  </a:extLst>
                </a:gridCol>
                <a:gridCol w="464063">
                  <a:extLst>
                    <a:ext uri="{9D8B030D-6E8A-4147-A177-3AD203B41FA5}">
                      <a16:colId xmlns:a16="http://schemas.microsoft.com/office/drawing/2014/main" val="20005"/>
                    </a:ext>
                  </a:extLst>
                </a:gridCol>
                <a:gridCol w="464063">
                  <a:extLst>
                    <a:ext uri="{9D8B030D-6E8A-4147-A177-3AD203B41FA5}">
                      <a16:colId xmlns:a16="http://schemas.microsoft.com/office/drawing/2014/main" val="20006"/>
                    </a:ext>
                  </a:extLst>
                </a:gridCol>
                <a:gridCol w="464063">
                  <a:extLst>
                    <a:ext uri="{9D8B030D-6E8A-4147-A177-3AD203B41FA5}">
                      <a16:colId xmlns:a16="http://schemas.microsoft.com/office/drawing/2014/main" val="20007"/>
                    </a:ext>
                  </a:extLst>
                </a:gridCol>
                <a:gridCol w="464063">
                  <a:extLst>
                    <a:ext uri="{9D8B030D-6E8A-4147-A177-3AD203B41FA5}">
                      <a16:colId xmlns:a16="http://schemas.microsoft.com/office/drawing/2014/main" val="20008"/>
                    </a:ext>
                  </a:extLst>
                </a:gridCol>
                <a:gridCol w="464063">
                  <a:extLst>
                    <a:ext uri="{9D8B030D-6E8A-4147-A177-3AD203B41FA5}">
                      <a16:colId xmlns:a16="http://schemas.microsoft.com/office/drawing/2014/main" val="20009"/>
                    </a:ext>
                  </a:extLst>
                </a:gridCol>
                <a:gridCol w="464063">
                  <a:extLst>
                    <a:ext uri="{9D8B030D-6E8A-4147-A177-3AD203B41FA5}">
                      <a16:colId xmlns:a16="http://schemas.microsoft.com/office/drawing/2014/main" val="20010"/>
                    </a:ext>
                  </a:extLst>
                </a:gridCol>
                <a:gridCol w="464063">
                  <a:extLst>
                    <a:ext uri="{9D8B030D-6E8A-4147-A177-3AD203B41FA5}">
                      <a16:colId xmlns:a16="http://schemas.microsoft.com/office/drawing/2014/main" val="20011"/>
                    </a:ext>
                  </a:extLst>
                </a:gridCol>
                <a:gridCol w="464063">
                  <a:extLst>
                    <a:ext uri="{9D8B030D-6E8A-4147-A177-3AD203B41FA5}">
                      <a16:colId xmlns:a16="http://schemas.microsoft.com/office/drawing/2014/main" val="20012"/>
                    </a:ext>
                  </a:extLst>
                </a:gridCol>
                <a:gridCol w="464063">
                  <a:extLst>
                    <a:ext uri="{9D8B030D-6E8A-4147-A177-3AD203B41FA5}">
                      <a16:colId xmlns:a16="http://schemas.microsoft.com/office/drawing/2014/main" val="20013"/>
                    </a:ext>
                  </a:extLst>
                </a:gridCol>
                <a:gridCol w="464063">
                  <a:extLst>
                    <a:ext uri="{9D8B030D-6E8A-4147-A177-3AD203B41FA5}">
                      <a16:colId xmlns:a16="http://schemas.microsoft.com/office/drawing/2014/main" val="20014"/>
                    </a:ext>
                  </a:extLst>
                </a:gridCol>
                <a:gridCol w="464063">
                  <a:extLst>
                    <a:ext uri="{9D8B030D-6E8A-4147-A177-3AD203B41FA5}">
                      <a16:colId xmlns:a16="http://schemas.microsoft.com/office/drawing/2014/main" val="20015"/>
                    </a:ext>
                  </a:extLst>
                </a:gridCol>
                <a:gridCol w="464063">
                  <a:extLst>
                    <a:ext uri="{9D8B030D-6E8A-4147-A177-3AD203B41FA5}">
                      <a16:colId xmlns:a16="http://schemas.microsoft.com/office/drawing/2014/main" val="20016"/>
                    </a:ext>
                  </a:extLst>
                </a:gridCol>
                <a:gridCol w="464063">
                  <a:extLst>
                    <a:ext uri="{9D8B030D-6E8A-4147-A177-3AD203B41FA5}">
                      <a16:colId xmlns:a16="http://schemas.microsoft.com/office/drawing/2014/main" val="20017"/>
                    </a:ext>
                  </a:extLst>
                </a:gridCol>
                <a:gridCol w="464063">
                  <a:extLst>
                    <a:ext uri="{9D8B030D-6E8A-4147-A177-3AD203B41FA5}">
                      <a16:colId xmlns:a16="http://schemas.microsoft.com/office/drawing/2014/main" val="20018"/>
                    </a:ext>
                  </a:extLst>
                </a:gridCol>
                <a:gridCol w="464063">
                  <a:extLst>
                    <a:ext uri="{9D8B030D-6E8A-4147-A177-3AD203B41FA5}">
                      <a16:colId xmlns:a16="http://schemas.microsoft.com/office/drawing/2014/main" val="20019"/>
                    </a:ext>
                  </a:extLst>
                </a:gridCol>
                <a:gridCol w="464063">
                  <a:extLst>
                    <a:ext uri="{9D8B030D-6E8A-4147-A177-3AD203B41FA5}">
                      <a16:colId xmlns:a16="http://schemas.microsoft.com/office/drawing/2014/main" val="20020"/>
                    </a:ext>
                  </a:extLst>
                </a:gridCol>
                <a:gridCol w="464063">
                  <a:extLst>
                    <a:ext uri="{9D8B030D-6E8A-4147-A177-3AD203B41FA5}">
                      <a16:colId xmlns:a16="http://schemas.microsoft.com/office/drawing/2014/main" val="20021"/>
                    </a:ext>
                  </a:extLst>
                </a:gridCol>
                <a:gridCol w="464063">
                  <a:extLst>
                    <a:ext uri="{9D8B030D-6E8A-4147-A177-3AD203B41FA5}">
                      <a16:colId xmlns:a16="http://schemas.microsoft.com/office/drawing/2014/main" val="20022"/>
                    </a:ext>
                  </a:extLst>
                </a:gridCol>
                <a:gridCol w="464063">
                  <a:extLst>
                    <a:ext uri="{9D8B030D-6E8A-4147-A177-3AD203B41FA5}">
                      <a16:colId xmlns:a16="http://schemas.microsoft.com/office/drawing/2014/main" val="20023"/>
                    </a:ext>
                  </a:extLst>
                </a:gridCol>
                <a:gridCol w="464063">
                  <a:extLst>
                    <a:ext uri="{9D8B030D-6E8A-4147-A177-3AD203B41FA5}">
                      <a16:colId xmlns:a16="http://schemas.microsoft.com/office/drawing/2014/main" val="20024"/>
                    </a:ext>
                  </a:extLst>
                </a:gridCol>
                <a:gridCol w="464063">
                  <a:extLst>
                    <a:ext uri="{9D8B030D-6E8A-4147-A177-3AD203B41FA5}">
                      <a16:colId xmlns:a16="http://schemas.microsoft.com/office/drawing/2014/main" val="20025"/>
                    </a:ext>
                  </a:extLst>
                </a:gridCol>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309091" y="3974864"/>
            <a:ext cx="11446889" cy="1507907"/>
          </a:xfrm>
          <a:prstGeom prst="rect">
            <a:avLst/>
          </a:prstGeom>
          <a:noFill/>
        </p:spPr>
        <p:txBody>
          <a:bodyPr wrap="square" lIns="121725" tIns="60862" rIns="121725" bIns="60862" rtlCol="0">
            <a:spAutoFit/>
          </a:bodyPr>
          <a:lstStyle/>
          <a:p>
            <a:pPr algn="ctr"/>
            <a:r>
              <a:rPr lang="vi-VN" sz="9000" dirty="0">
                <a:solidFill>
                  <a:srgbClr val="FF0000"/>
                </a:solidFill>
                <a:latin typeface="HP001 4 hàng" panose="020B0603050302020204" pitchFamily="34" charset="0"/>
                <a:ea typeface="HP001 4H"/>
              </a:rPr>
              <a:t>c</a:t>
            </a:r>
            <a:r>
              <a:rPr lang="el-GR" sz="9000" dirty="0">
                <a:solidFill>
                  <a:srgbClr val="FF0000"/>
                </a:solidFill>
                <a:latin typeface="HP001 4 hàng" panose="020B0603050302020204" pitchFamily="34" charset="0"/>
                <a:ea typeface="HP001 4H"/>
              </a:rPr>
              <a:t>Ϊ </a:t>
            </a:r>
            <a:r>
              <a:rPr lang="vi-VN" sz="9000" dirty="0">
                <a:solidFill>
                  <a:srgbClr val="FF0000"/>
                </a:solidFill>
                <a:latin typeface="HP001 4 hàng" panose="020B0603050302020204" pitchFamily="34" charset="0"/>
                <a:ea typeface="HP001 4H"/>
              </a:rPr>
              <a:t>Ǉrâu</a:t>
            </a:r>
            <a:endParaRPr lang="en-US" sz="9000"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3610199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962053853"/>
              </p:ext>
            </p:extLst>
          </p:nvPr>
        </p:nvGraphicFramePr>
        <p:xfrm>
          <a:off x="218630" y="1242446"/>
          <a:ext cx="12065638" cy="5486400"/>
        </p:xfrm>
        <a:graphic>
          <a:graphicData uri="http://schemas.openxmlformats.org/drawingml/2006/table">
            <a:tbl>
              <a:tblPr firstRow="1" bandRow="1">
                <a:tableStyleId>{5C22544A-7EE6-4342-B048-85BDC9FD1C3A}</a:tableStyleId>
              </a:tblPr>
              <a:tblGrid>
                <a:gridCol w="464063">
                  <a:extLst>
                    <a:ext uri="{9D8B030D-6E8A-4147-A177-3AD203B41FA5}">
                      <a16:colId xmlns:a16="http://schemas.microsoft.com/office/drawing/2014/main" val="20000"/>
                    </a:ext>
                  </a:extLst>
                </a:gridCol>
                <a:gridCol w="464063">
                  <a:extLst>
                    <a:ext uri="{9D8B030D-6E8A-4147-A177-3AD203B41FA5}">
                      <a16:colId xmlns:a16="http://schemas.microsoft.com/office/drawing/2014/main" val="20001"/>
                    </a:ext>
                  </a:extLst>
                </a:gridCol>
                <a:gridCol w="464063">
                  <a:extLst>
                    <a:ext uri="{9D8B030D-6E8A-4147-A177-3AD203B41FA5}">
                      <a16:colId xmlns:a16="http://schemas.microsoft.com/office/drawing/2014/main" val="20002"/>
                    </a:ext>
                  </a:extLst>
                </a:gridCol>
                <a:gridCol w="464063">
                  <a:extLst>
                    <a:ext uri="{9D8B030D-6E8A-4147-A177-3AD203B41FA5}">
                      <a16:colId xmlns:a16="http://schemas.microsoft.com/office/drawing/2014/main" val="20003"/>
                    </a:ext>
                  </a:extLst>
                </a:gridCol>
                <a:gridCol w="464063">
                  <a:extLst>
                    <a:ext uri="{9D8B030D-6E8A-4147-A177-3AD203B41FA5}">
                      <a16:colId xmlns:a16="http://schemas.microsoft.com/office/drawing/2014/main" val="20004"/>
                    </a:ext>
                  </a:extLst>
                </a:gridCol>
                <a:gridCol w="464063">
                  <a:extLst>
                    <a:ext uri="{9D8B030D-6E8A-4147-A177-3AD203B41FA5}">
                      <a16:colId xmlns:a16="http://schemas.microsoft.com/office/drawing/2014/main" val="20005"/>
                    </a:ext>
                  </a:extLst>
                </a:gridCol>
                <a:gridCol w="464063">
                  <a:extLst>
                    <a:ext uri="{9D8B030D-6E8A-4147-A177-3AD203B41FA5}">
                      <a16:colId xmlns:a16="http://schemas.microsoft.com/office/drawing/2014/main" val="20006"/>
                    </a:ext>
                  </a:extLst>
                </a:gridCol>
                <a:gridCol w="464063">
                  <a:extLst>
                    <a:ext uri="{9D8B030D-6E8A-4147-A177-3AD203B41FA5}">
                      <a16:colId xmlns:a16="http://schemas.microsoft.com/office/drawing/2014/main" val="20007"/>
                    </a:ext>
                  </a:extLst>
                </a:gridCol>
                <a:gridCol w="464063">
                  <a:extLst>
                    <a:ext uri="{9D8B030D-6E8A-4147-A177-3AD203B41FA5}">
                      <a16:colId xmlns:a16="http://schemas.microsoft.com/office/drawing/2014/main" val="20008"/>
                    </a:ext>
                  </a:extLst>
                </a:gridCol>
                <a:gridCol w="464063">
                  <a:extLst>
                    <a:ext uri="{9D8B030D-6E8A-4147-A177-3AD203B41FA5}">
                      <a16:colId xmlns:a16="http://schemas.microsoft.com/office/drawing/2014/main" val="20009"/>
                    </a:ext>
                  </a:extLst>
                </a:gridCol>
                <a:gridCol w="464063">
                  <a:extLst>
                    <a:ext uri="{9D8B030D-6E8A-4147-A177-3AD203B41FA5}">
                      <a16:colId xmlns:a16="http://schemas.microsoft.com/office/drawing/2014/main" val="20010"/>
                    </a:ext>
                  </a:extLst>
                </a:gridCol>
                <a:gridCol w="464063">
                  <a:extLst>
                    <a:ext uri="{9D8B030D-6E8A-4147-A177-3AD203B41FA5}">
                      <a16:colId xmlns:a16="http://schemas.microsoft.com/office/drawing/2014/main" val="20011"/>
                    </a:ext>
                  </a:extLst>
                </a:gridCol>
                <a:gridCol w="464063">
                  <a:extLst>
                    <a:ext uri="{9D8B030D-6E8A-4147-A177-3AD203B41FA5}">
                      <a16:colId xmlns:a16="http://schemas.microsoft.com/office/drawing/2014/main" val="20012"/>
                    </a:ext>
                  </a:extLst>
                </a:gridCol>
                <a:gridCol w="464063">
                  <a:extLst>
                    <a:ext uri="{9D8B030D-6E8A-4147-A177-3AD203B41FA5}">
                      <a16:colId xmlns:a16="http://schemas.microsoft.com/office/drawing/2014/main" val="20013"/>
                    </a:ext>
                  </a:extLst>
                </a:gridCol>
                <a:gridCol w="464063">
                  <a:extLst>
                    <a:ext uri="{9D8B030D-6E8A-4147-A177-3AD203B41FA5}">
                      <a16:colId xmlns:a16="http://schemas.microsoft.com/office/drawing/2014/main" val="20014"/>
                    </a:ext>
                  </a:extLst>
                </a:gridCol>
                <a:gridCol w="464063">
                  <a:extLst>
                    <a:ext uri="{9D8B030D-6E8A-4147-A177-3AD203B41FA5}">
                      <a16:colId xmlns:a16="http://schemas.microsoft.com/office/drawing/2014/main" val="20015"/>
                    </a:ext>
                  </a:extLst>
                </a:gridCol>
                <a:gridCol w="464063">
                  <a:extLst>
                    <a:ext uri="{9D8B030D-6E8A-4147-A177-3AD203B41FA5}">
                      <a16:colId xmlns:a16="http://schemas.microsoft.com/office/drawing/2014/main" val="20016"/>
                    </a:ext>
                  </a:extLst>
                </a:gridCol>
                <a:gridCol w="464063">
                  <a:extLst>
                    <a:ext uri="{9D8B030D-6E8A-4147-A177-3AD203B41FA5}">
                      <a16:colId xmlns:a16="http://schemas.microsoft.com/office/drawing/2014/main" val="20017"/>
                    </a:ext>
                  </a:extLst>
                </a:gridCol>
                <a:gridCol w="464063">
                  <a:extLst>
                    <a:ext uri="{9D8B030D-6E8A-4147-A177-3AD203B41FA5}">
                      <a16:colId xmlns:a16="http://schemas.microsoft.com/office/drawing/2014/main" val="20018"/>
                    </a:ext>
                  </a:extLst>
                </a:gridCol>
                <a:gridCol w="464063">
                  <a:extLst>
                    <a:ext uri="{9D8B030D-6E8A-4147-A177-3AD203B41FA5}">
                      <a16:colId xmlns:a16="http://schemas.microsoft.com/office/drawing/2014/main" val="20019"/>
                    </a:ext>
                  </a:extLst>
                </a:gridCol>
                <a:gridCol w="464063">
                  <a:extLst>
                    <a:ext uri="{9D8B030D-6E8A-4147-A177-3AD203B41FA5}">
                      <a16:colId xmlns:a16="http://schemas.microsoft.com/office/drawing/2014/main" val="20020"/>
                    </a:ext>
                  </a:extLst>
                </a:gridCol>
                <a:gridCol w="464063">
                  <a:extLst>
                    <a:ext uri="{9D8B030D-6E8A-4147-A177-3AD203B41FA5}">
                      <a16:colId xmlns:a16="http://schemas.microsoft.com/office/drawing/2014/main" val="20021"/>
                    </a:ext>
                  </a:extLst>
                </a:gridCol>
                <a:gridCol w="464063">
                  <a:extLst>
                    <a:ext uri="{9D8B030D-6E8A-4147-A177-3AD203B41FA5}">
                      <a16:colId xmlns:a16="http://schemas.microsoft.com/office/drawing/2014/main" val="20022"/>
                    </a:ext>
                  </a:extLst>
                </a:gridCol>
                <a:gridCol w="464063">
                  <a:extLst>
                    <a:ext uri="{9D8B030D-6E8A-4147-A177-3AD203B41FA5}">
                      <a16:colId xmlns:a16="http://schemas.microsoft.com/office/drawing/2014/main" val="20023"/>
                    </a:ext>
                  </a:extLst>
                </a:gridCol>
                <a:gridCol w="464063">
                  <a:extLst>
                    <a:ext uri="{9D8B030D-6E8A-4147-A177-3AD203B41FA5}">
                      <a16:colId xmlns:a16="http://schemas.microsoft.com/office/drawing/2014/main" val="20024"/>
                    </a:ext>
                  </a:extLst>
                </a:gridCol>
                <a:gridCol w="464063">
                  <a:extLst>
                    <a:ext uri="{9D8B030D-6E8A-4147-A177-3AD203B41FA5}">
                      <a16:colId xmlns:a16="http://schemas.microsoft.com/office/drawing/2014/main" val="20025"/>
                    </a:ext>
                  </a:extLst>
                </a:gridCol>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762000" y="3126898"/>
            <a:ext cx="11508925" cy="2892902"/>
          </a:xfrm>
          <a:prstGeom prst="rect">
            <a:avLst/>
          </a:prstGeom>
          <a:noFill/>
        </p:spPr>
        <p:txBody>
          <a:bodyPr wrap="square" lIns="121725" tIns="60862" rIns="121725" bIns="60862" rtlCol="0">
            <a:spAutoFit/>
          </a:bodyPr>
          <a:lstStyle/>
          <a:p>
            <a:pPr algn="ctr"/>
            <a:r>
              <a:rPr lang="vi-VN" sz="18000" dirty="0">
                <a:solidFill>
                  <a:srgbClr val="FF0000"/>
                </a:solidFill>
                <a:latin typeface="HP001 4 hàng" pitchFamily="34" charset="0"/>
              </a:rPr>
              <a:t> </a:t>
            </a:r>
            <a:r>
              <a:rPr lang="el-GR" sz="18000" dirty="0">
                <a:solidFill>
                  <a:srgbClr val="FF0000"/>
                </a:solidFill>
                <a:latin typeface="HP001 4 hàng" pitchFamily="34" charset="0"/>
              </a:rPr>
              <a:t> ε</a:t>
            </a:r>
            <a:r>
              <a:rPr lang="vi-VN" sz="18000" dirty="0">
                <a:solidFill>
                  <a:srgbClr val="FF0000"/>
                </a:solidFill>
                <a:latin typeface="HP001 4 hàng" pitchFamily="34" charset="0"/>
              </a:rPr>
              <a:t>ú </a:t>
            </a:r>
            <a:r>
              <a:rPr lang="el-GR" sz="18000" dirty="0">
                <a:solidFill>
                  <a:srgbClr val="FF0000"/>
                </a:solidFill>
                <a:latin typeface="HP001 4 hàng" pitchFamily="34" charset="0"/>
              </a:rPr>
              <a:t>Ι</a:t>
            </a:r>
            <a:r>
              <a:rPr lang="vi-VN" sz="18000" dirty="0">
                <a:solidFill>
                  <a:srgbClr val="FF0000"/>
                </a:solidFill>
                <a:latin typeface="HP001 4 hàng" pitchFamily="34" charset="0"/>
              </a:rPr>
              <a:t>ğu </a:t>
            </a:r>
            <a:endParaRPr lang="en-US" sz="18000" dirty="0">
              <a:solidFill>
                <a:srgbClr val="FF0000"/>
              </a:solidFill>
              <a:latin typeface="HP001 4 hàng" pitchFamily="34" charset="0"/>
            </a:endParaRPr>
          </a:p>
        </p:txBody>
      </p:sp>
    </p:spTree>
    <p:extLst>
      <p:ext uri="{BB962C8B-B14F-4D97-AF65-F5344CB8AC3E}">
        <p14:creationId xmlns:p14="http://schemas.microsoft.com/office/powerpoint/2010/main" val="3934739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712592821"/>
              </p:ext>
            </p:extLst>
          </p:nvPr>
        </p:nvGraphicFramePr>
        <p:xfrm>
          <a:off x="218630" y="1242446"/>
          <a:ext cx="12065638" cy="5486400"/>
        </p:xfrm>
        <a:graphic>
          <a:graphicData uri="http://schemas.openxmlformats.org/drawingml/2006/table">
            <a:tbl>
              <a:tblPr firstRow="1" bandRow="1">
                <a:tableStyleId>{5C22544A-7EE6-4342-B048-85BDC9FD1C3A}</a:tableStyleId>
              </a:tblPr>
              <a:tblGrid>
                <a:gridCol w="464063">
                  <a:extLst>
                    <a:ext uri="{9D8B030D-6E8A-4147-A177-3AD203B41FA5}">
                      <a16:colId xmlns:a16="http://schemas.microsoft.com/office/drawing/2014/main" val="20000"/>
                    </a:ext>
                  </a:extLst>
                </a:gridCol>
                <a:gridCol w="464063">
                  <a:extLst>
                    <a:ext uri="{9D8B030D-6E8A-4147-A177-3AD203B41FA5}">
                      <a16:colId xmlns:a16="http://schemas.microsoft.com/office/drawing/2014/main" val="20001"/>
                    </a:ext>
                  </a:extLst>
                </a:gridCol>
                <a:gridCol w="464063">
                  <a:extLst>
                    <a:ext uri="{9D8B030D-6E8A-4147-A177-3AD203B41FA5}">
                      <a16:colId xmlns:a16="http://schemas.microsoft.com/office/drawing/2014/main" val="20002"/>
                    </a:ext>
                  </a:extLst>
                </a:gridCol>
                <a:gridCol w="464063">
                  <a:extLst>
                    <a:ext uri="{9D8B030D-6E8A-4147-A177-3AD203B41FA5}">
                      <a16:colId xmlns:a16="http://schemas.microsoft.com/office/drawing/2014/main" val="20003"/>
                    </a:ext>
                  </a:extLst>
                </a:gridCol>
                <a:gridCol w="464063">
                  <a:extLst>
                    <a:ext uri="{9D8B030D-6E8A-4147-A177-3AD203B41FA5}">
                      <a16:colId xmlns:a16="http://schemas.microsoft.com/office/drawing/2014/main" val="20004"/>
                    </a:ext>
                  </a:extLst>
                </a:gridCol>
                <a:gridCol w="464063">
                  <a:extLst>
                    <a:ext uri="{9D8B030D-6E8A-4147-A177-3AD203B41FA5}">
                      <a16:colId xmlns:a16="http://schemas.microsoft.com/office/drawing/2014/main" val="20005"/>
                    </a:ext>
                  </a:extLst>
                </a:gridCol>
                <a:gridCol w="464063">
                  <a:extLst>
                    <a:ext uri="{9D8B030D-6E8A-4147-A177-3AD203B41FA5}">
                      <a16:colId xmlns:a16="http://schemas.microsoft.com/office/drawing/2014/main" val="20006"/>
                    </a:ext>
                  </a:extLst>
                </a:gridCol>
                <a:gridCol w="464063">
                  <a:extLst>
                    <a:ext uri="{9D8B030D-6E8A-4147-A177-3AD203B41FA5}">
                      <a16:colId xmlns:a16="http://schemas.microsoft.com/office/drawing/2014/main" val="20007"/>
                    </a:ext>
                  </a:extLst>
                </a:gridCol>
                <a:gridCol w="464063">
                  <a:extLst>
                    <a:ext uri="{9D8B030D-6E8A-4147-A177-3AD203B41FA5}">
                      <a16:colId xmlns:a16="http://schemas.microsoft.com/office/drawing/2014/main" val="20008"/>
                    </a:ext>
                  </a:extLst>
                </a:gridCol>
                <a:gridCol w="464063">
                  <a:extLst>
                    <a:ext uri="{9D8B030D-6E8A-4147-A177-3AD203B41FA5}">
                      <a16:colId xmlns:a16="http://schemas.microsoft.com/office/drawing/2014/main" val="20009"/>
                    </a:ext>
                  </a:extLst>
                </a:gridCol>
                <a:gridCol w="464063">
                  <a:extLst>
                    <a:ext uri="{9D8B030D-6E8A-4147-A177-3AD203B41FA5}">
                      <a16:colId xmlns:a16="http://schemas.microsoft.com/office/drawing/2014/main" val="20010"/>
                    </a:ext>
                  </a:extLst>
                </a:gridCol>
                <a:gridCol w="464063">
                  <a:extLst>
                    <a:ext uri="{9D8B030D-6E8A-4147-A177-3AD203B41FA5}">
                      <a16:colId xmlns:a16="http://schemas.microsoft.com/office/drawing/2014/main" val="20011"/>
                    </a:ext>
                  </a:extLst>
                </a:gridCol>
                <a:gridCol w="464063">
                  <a:extLst>
                    <a:ext uri="{9D8B030D-6E8A-4147-A177-3AD203B41FA5}">
                      <a16:colId xmlns:a16="http://schemas.microsoft.com/office/drawing/2014/main" val="20012"/>
                    </a:ext>
                  </a:extLst>
                </a:gridCol>
                <a:gridCol w="464063">
                  <a:extLst>
                    <a:ext uri="{9D8B030D-6E8A-4147-A177-3AD203B41FA5}">
                      <a16:colId xmlns:a16="http://schemas.microsoft.com/office/drawing/2014/main" val="20013"/>
                    </a:ext>
                  </a:extLst>
                </a:gridCol>
                <a:gridCol w="464063">
                  <a:extLst>
                    <a:ext uri="{9D8B030D-6E8A-4147-A177-3AD203B41FA5}">
                      <a16:colId xmlns:a16="http://schemas.microsoft.com/office/drawing/2014/main" val="20014"/>
                    </a:ext>
                  </a:extLst>
                </a:gridCol>
                <a:gridCol w="464063">
                  <a:extLst>
                    <a:ext uri="{9D8B030D-6E8A-4147-A177-3AD203B41FA5}">
                      <a16:colId xmlns:a16="http://schemas.microsoft.com/office/drawing/2014/main" val="20015"/>
                    </a:ext>
                  </a:extLst>
                </a:gridCol>
                <a:gridCol w="464063">
                  <a:extLst>
                    <a:ext uri="{9D8B030D-6E8A-4147-A177-3AD203B41FA5}">
                      <a16:colId xmlns:a16="http://schemas.microsoft.com/office/drawing/2014/main" val="20016"/>
                    </a:ext>
                  </a:extLst>
                </a:gridCol>
                <a:gridCol w="464063">
                  <a:extLst>
                    <a:ext uri="{9D8B030D-6E8A-4147-A177-3AD203B41FA5}">
                      <a16:colId xmlns:a16="http://schemas.microsoft.com/office/drawing/2014/main" val="20017"/>
                    </a:ext>
                  </a:extLst>
                </a:gridCol>
                <a:gridCol w="464063">
                  <a:extLst>
                    <a:ext uri="{9D8B030D-6E8A-4147-A177-3AD203B41FA5}">
                      <a16:colId xmlns:a16="http://schemas.microsoft.com/office/drawing/2014/main" val="20018"/>
                    </a:ext>
                  </a:extLst>
                </a:gridCol>
                <a:gridCol w="464063">
                  <a:extLst>
                    <a:ext uri="{9D8B030D-6E8A-4147-A177-3AD203B41FA5}">
                      <a16:colId xmlns:a16="http://schemas.microsoft.com/office/drawing/2014/main" val="20019"/>
                    </a:ext>
                  </a:extLst>
                </a:gridCol>
                <a:gridCol w="464063">
                  <a:extLst>
                    <a:ext uri="{9D8B030D-6E8A-4147-A177-3AD203B41FA5}">
                      <a16:colId xmlns:a16="http://schemas.microsoft.com/office/drawing/2014/main" val="20020"/>
                    </a:ext>
                  </a:extLst>
                </a:gridCol>
                <a:gridCol w="464063">
                  <a:extLst>
                    <a:ext uri="{9D8B030D-6E8A-4147-A177-3AD203B41FA5}">
                      <a16:colId xmlns:a16="http://schemas.microsoft.com/office/drawing/2014/main" val="20021"/>
                    </a:ext>
                  </a:extLst>
                </a:gridCol>
                <a:gridCol w="464063">
                  <a:extLst>
                    <a:ext uri="{9D8B030D-6E8A-4147-A177-3AD203B41FA5}">
                      <a16:colId xmlns:a16="http://schemas.microsoft.com/office/drawing/2014/main" val="20022"/>
                    </a:ext>
                  </a:extLst>
                </a:gridCol>
                <a:gridCol w="464063">
                  <a:extLst>
                    <a:ext uri="{9D8B030D-6E8A-4147-A177-3AD203B41FA5}">
                      <a16:colId xmlns:a16="http://schemas.microsoft.com/office/drawing/2014/main" val="20023"/>
                    </a:ext>
                  </a:extLst>
                </a:gridCol>
                <a:gridCol w="464063">
                  <a:extLst>
                    <a:ext uri="{9D8B030D-6E8A-4147-A177-3AD203B41FA5}">
                      <a16:colId xmlns:a16="http://schemas.microsoft.com/office/drawing/2014/main" val="20024"/>
                    </a:ext>
                  </a:extLst>
                </a:gridCol>
                <a:gridCol w="464063">
                  <a:extLst>
                    <a:ext uri="{9D8B030D-6E8A-4147-A177-3AD203B41FA5}">
                      <a16:colId xmlns:a16="http://schemas.microsoft.com/office/drawing/2014/main" val="20025"/>
                    </a:ext>
                  </a:extLst>
                </a:gridCol>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96980" y="3978494"/>
            <a:ext cx="11508925" cy="1507907"/>
          </a:xfrm>
          <a:prstGeom prst="rect">
            <a:avLst/>
          </a:prstGeom>
          <a:noFill/>
        </p:spPr>
        <p:txBody>
          <a:bodyPr wrap="square" lIns="121725" tIns="60862" rIns="121725" bIns="60862" rtlCol="0">
            <a:spAutoFit/>
          </a:bodyPr>
          <a:lstStyle/>
          <a:p>
            <a:pPr algn="ctr"/>
            <a:r>
              <a:rPr lang="el-GR" sz="9000" dirty="0">
                <a:solidFill>
                  <a:srgbClr val="FF0000"/>
                </a:solidFill>
                <a:latin typeface="HP001 4 hàng" pitchFamily="34" charset="0"/>
              </a:rPr>
              <a:t> ε</a:t>
            </a:r>
            <a:r>
              <a:rPr lang="vi-VN" sz="9000" dirty="0">
                <a:solidFill>
                  <a:srgbClr val="FF0000"/>
                </a:solidFill>
                <a:latin typeface="HP001 4 hàng" pitchFamily="34" charset="0"/>
              </a:rPr>
              <a:t>ú </a:t>
            </a:r>
            <a:r>
              <a:rPr lang="el-GR" sz="9000" dirty="0">
                <a:solidFill>
                  <a:srgbClr val="FF0000"/>
                </a:solidFill>
                <a:latin typeface="HP001 4 hàng" pitchFamily="34" charset="0"/>
              </a:rPr>
              <a:t>Ι</a:t>
            </a:r>
            <a:r>
              <a:rPr lang="vi-VN" sz="9000" dirty="0">
                <a:solidFill>
                  <a:srgbClr val="FF0000"/>
                </a:solidFill>
                <a:latin typeface="HP001 4 hàng" pitchFamily="34" charset="0"/>
              </a:rPr>
              <a:t>ğu </a:t>
            </a:r>
            <a:endParaRPr lang="en-US" sz="9000" dirty="0">
              <a:solidFill>
                <a:srgbClr val="FF0000"/>
              </a:solidFill>
              <a:latin typeface="HP001 4 hàng" pitchFamily="34" charset="0"/>
            </a:endParaRPr>
          </a:p>
        </p:txBody>
      </p:sp>
    </p:spTree>
    <p:extLst>
      <p:ext uri="{BB962C8B-B14F-4D97-AF65-F5344CB8AC3E}">
        <p14:creationId xmlns:p14="http://schemas.microsoft.com/office/powerpoint/2010/main" val="3629021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348" t="4155" b="62020"/>
          <a:stretch/>
        </p:blipFill>
        <p:spPr>
          <a:xfrm>
            <a:off x="1447800" y="0"/>
            <a:ext cx="9169443" cy="4646131"/>
          </a:xfrm>
          <a:prstGeom prst="rect">
            <a:avLst/>
          </a:prstGeom>
        </p:spPr>
      </p:pic>
      <p:grpSp>
        <p:nvGrpSpPr>
          <p:cNvPr id="7" name="Group 6"/>
          <p:cNvGrpSpPr/>
          <p:nvPr/>
        </p:nvGrpSpPr>
        <p:grpSpPr>
          <a:xfrm>
            <a:off x="218629" y="203423"/>
            <a:ext cx="2660598"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16316" y="4436897"/>
            <a:ext cx="118183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	Nhà dì Tư ở quê có cây cau, giàn trầu. Sau nhà có rau cải, rau dền và cả dưa hấu. Gần nhà dì có cây cầu tre nhỏ. Xa xa là dãy núi cao.</a:t>
            </a:r>
          </a:p>
        </p:txBody>
      </p:sp>
      <p:cxnSp>
        <p:nvCxnSpPr>
          <p:cNvPr id="32" name="Straight Connector 31"/>
          <p:cNvCxnSpPr/>
          <p:nvPr/>
        </p:nvCxnSpPr>
        <p:spPr>
          <a:xfrm>
            <a:off x="7203932" y="5179029"/>
            <a:ext cx="8507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634174" y="5243149"/>
            <a:ext cx="9840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06158" y="4267617"/>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10896600" y="4303964"/>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0816504" y="4624972"/>
            <a:ext cx="108244"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245884" y="5788065"/>
            <a:ext cx="89458"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0288235" y="5681667"/>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3</a:t>
            </a:r>
          </a:p>
        </p:txBody>
      </p:sp>
      <p:cxnSp>
        <p:nvCxnSpPr>
          <p:cNvPr id="19" name="Straight Connector 18"/>
          <p:cNvCxnSpPr/>
          <p:nvPr/>
        </p:nvCxnSpPr>
        <p:spPr>
          <a:xfrm flipH="1">
            <a:off x="10216198" y="5892255"/>
            <a:ext cx="144073"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253110" y="6359724"/>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4</a:t>
            </a:r>
          </a:p>
        </p:txBody>
      </p:sp>
      <p:cxnSp>
        <p:nvCxnSpPr>
          <p:cNvPr id="18" name="Straight Connector 17"/>
          <p:cNvCxnSpPr/>
          <p:nvPr/>
        </p:nvCxnSpPr>
        <p:spPr>
          <a:xfrm>
            <a:off x="9801045" y="5181600"/>
            <a:ext cx="8161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999478" y="5163941"/>
            <a:ext cx="8507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86167" y="5776220"/>
            <a:ext cx="7734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38600" y="5746831"/>
            <a:ext cx="7158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610600" y="5779744"/>
            <a:ext cx="866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472886" y="6382651"/>
            <a:ext cx="866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03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857250" y="1444307"/>
            <a:ext cx="2813179"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cau</a:t>
            </a:r>
          </a:p>
        </p:txBody>
      </p:sp>
      <p:sp>
        <p:nvSpPr>
          <p:cNvPr id="3" name="Title 1"/>
          <p:cNvSpPr txBox="1">
            <a:spLocks/>
          </p:cNvSpPr>
          <p:nvPr/>
        </p:nvSpPr>
        <p:spPr>
          <a:xfrm>
            <a:off x="4728355" y="3605890"/>
            <a:ext cx="295145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chemeClr val="bg1"/>
                </a:solidFill>
                <a:latin typeface="Arial-Rounded" pitchFamily="34" charset="0"/>
                <a:ea typeface="Arial-Rounded" pitchFamily="34" charset="0"/>
                <a:cs typeface="Arial-Rounded" pitchFamily="34" charset="0"/>
              </a:rPr>
              <a:t>hấu</a:t>
            </a:r>
            <a:endParaRPr lang="en-US" sz="9600" dirty="0">
              <a:solidFill>
                <a:schemeClr val="bg1"/>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728356" y="1524569"/>
            <a:ext cx="295145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trầu</a:t>
            </a:r>
          </a:p>
        </p:txBody>
      </p:sp>
      <p:sp>
        <p:nvSpPr>
          <p:cNvPr id="6" name="Title 1"/>
          <p:cNvSpPr txBox="1">
            <a:spLocks/>
          </p:cNvSpPr>
          <p:nvPr/>
        </p:nvSpPr>
        <p:spPr>
          <a:xfrm>
            <a:off x="8735507" y="3586840"/>
            <a:ext cx="2745706"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cầu</a:t>
            </a:r>
          </a:p>
        </p:txBody>
      </p:sp>
      <p:sp>
        <p:nvSpPr>
          <p:cNvPr id="7" name="Title 1"/>
          <p:cNvSpPr txBox="1">
            <a:spLocks/>
          </p:cNvSpPr>
          <p:nvPr/>
        </p:nvSpPr>
        <p:spPr>
          <a:xfrm>
            <a:off x="8735507" y="1524569"/>
            <a:ext cx="2707606"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sau</a:t>
            </a:r>
          </a:p>
        </p:txBody>
      </p:sp>
      <p:sp>
        <p:nvSpPr>
          <p:cNvPr id="8" name="Title 1"/>
          <p:cNvSpPr txBox="1">
            <a:spLocks/>
          </p:cNvSpPr>
          <p:nvPr/>
        </p:nvSpPr>
        <p:spPr>
          <a:xfrm>
            <a:off x="857250" y="3559667"/>
            <a:ext cx="2813179"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rau</a:t>
            </a:r>
          </a:p>
        </p:txBody>
      </p:sp>
    </p:spTree>
    <p:extLst>
      <p:ext uri="{BB962C8B-B14F-4D97-AF65-F5344CB8AC3E}">
        <p14:creationId xmlns:p14="http://schemas.microsoft.com/office/powerpoint/2010/main" val="26938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txBox="1">
            <a:spLocks/>
          </p:cNvSpPr>
          <p:nvPr/>
        </p:nvSpPr>
        <p:spPr>
          <a:xfrm>
            <a:off x="-202430" y="5648194"/>
            <a:ext cx="413912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2060"/>
                </a:solidFill>
                <a:latin typeface="Arial-Rounded" pitchFamily="34" charset="0"/>
                <a:ea typeface="Arial-Rounded" pitchFamily="34" charset="0"/>
                <a:cs typeface="Arial-Rounded" pitchFamily="34" charset="0"/>
              </a:rPr>
              <a:t>cau</a:t>
            </a:r>
          </a:p>
        </p:txBody>
      </p:sp>
      <p:sp>
        <p:nvSpPr>
          <p:cNvPr id="8" name="Title 1"/>
          <p:cNvSpPr txBox="1">
            <a:spLocks/>
          </p:cNvSpPr>
          <p:nvPr/>
        </p:nvSpPr>
        <p:spPr>
          <a:xfrm>
            <a:off x="4145227" y="5648194"/>
            <a:ext cx="310978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2060"/>
                </a:solidFill>
                <a:latin typeface="Arial-Rounded" pitchFamily="34" charset="0"/>
                <a:ea typeface="Arial-Rounded" pitchFamily="34" charset="0"/>
                <a:cs typeface="Arial-Rounded" pitchFamily="34" charset="0"/>
              </a:rPr>
              <a:t>trầu</a:t>
            </a:r>
          </a:p>
        </p:txBody>
      </p:sp>
      <p:sp>
        <p:nvSpPr>
          <p:cNvPr id="10" name="Title 1"/>
          <p:cNvSpPr txBox="1">
            <a:spLocks/>
          </p:cNvSpPr>
          <p:nvPr/>
        </p:nvSpPr>
        <p:spPr>
          <a:xfrm>
            <a:off x="8411744" y="5648194"/>
            <a:ext cx="310978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2060"/>
                </a:solidFill>
                <a:latin typeface="Arial-Rounded" pitchFamily="34" charset="0"/>
                <a:ea typeface="Arial-Rounded" pitchFamily="34" charset="0"/>
                <a:cs typeface="Arial-Rounded" pitchFamily="34" charset="0"/>
              </a:rPr>
              <a:t>dưa hấu</a:t>
            </a:r>
          </a:p>
        </p:txBody>
      </p:sp>
      <p:pic>
        <p:nvPicPr>
          <p:cNvPr id="7170" name="Picture 2" descr="Cau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144" y="533400"/>
            <a:ext cx="2425977" cy="465157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ỹ thuật trồng cây trầu không - VUA DƯỢC LIỆ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91432"/>
            <a:ext cx="4550126" cy="341259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ĐẶC TÍNH THỰC VẬT CỦA CÂY DƯA HẤU - AGRIBUSINESS VIETNAME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2438400"/>
            <a:ext cx="4123035" cy="274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0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gười dân dựng cầu tre ngăn 'cát tặc'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533400"/>
            <a:ext cx="8587528" cy="57250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9050" y="2941386"/>
            <a:ext cx="3200400"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cầu</a:t>
            </a:r>
          </a:p>
          <a:p>
            <a:pPr algn="ctr"/>
            <a:r>
              <a:rPr lang="en-US" sz="6600">
                <a:solidFill>
                  <a:srgbClr val="002060"/>
                </a:solidFill>
                <a:latin typeface="Arial-Rounded" pitchFamily="34" charset="0"/>
                <a:ea typeface="Arial-Rounded" pitchFamily="34" charset="0"/>
                <a:cs typeface="Arial-Rounded" pitchFamily="34" charset="0"/>
              </a:rPr>
              <a:t>tre</a:t>
            </a:r>
          </a:p>
        </p:txBody>
      </p:sp>
    </p:spTree>
    <p:extLst>
      <p:ext uri="{BB962C8B-B14F-4D97-AF65-F5344CB8AC3E}">
        <p14:creationId xmlns:p14="http://schemas.microsoft.com/office/powerpoint/2010/main" val="226250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p:cNvSpPr txBox="1">
            <a:spLocks/>
          </p:cNvSpPr>
          <p:nvPr/>
        </p:nvSpPr>
        <p:spPr>
          <a:xfrm>
            <a:off x="201345" y="1412268"/>
            <a:ext cx="118183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latin typeface="Arial-Rounded" pitchFamily="34" charset="0"/>
                <a:ea typeface="Arial-Rounded" pitchFamily="34" charset="0"/>
                <a:cs typeface="Arial-Rounded" pitchFamily="34" charset="0"/>
              </a:rPr>
              <a:t>	Nhà dì Tư ở quê có cây cau, giàn trầu. Sau nhà có rau cải, rau dền và cả dưa hấu. Gần nhà dì có cây cầu tre nhỏ. Xa xa là dãy núi cao.</a:t>
            </a:r>
          </a:p>
        </p:txBody>
      </p:sp>
      <p:sp>
        <p:nvSpPr>
          <p:cNvPr id="46" name="Rounded Rectangle 45"/>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Nhà dì Tư ở đâu?</a:t>
            </a:r>
          </a:p>
        </p:txBody>
      </p:sp>
      <p:cxnSp>
        <p:nvCxnSpPr>
          <p:cNvPr id="47" name="Straight Connector 46"/>
          <p:cNvCxnSpPr/>
          <p:nvPr/>
        </p:nvCxnSpPr>
        <p:spPr>
          <a:xfrm flipV="1">
            <a:off x="7848600" y="1691640"/>
            <a:ext cx="4023062" cy="19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19968" y="3200400"/>
            <a:ext cx="8514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06815" y="1691640"/>
            <a:ext cx="54463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4800" y="2438620"/>
            <a:ext cx="1210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61881" y="2438620"/>
            <a:ext cx="101353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1345" y="3200400"/>
            <a:ext cx="24656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2417" y="3962400"/>
            <a:ext cx="5798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Nhà dì Tư có cây gì?</a:t>
            </a:r>
          </a:p>
        </p:txBody>
      </p:sp>
      <p:sp>
        <p:nvSpPr>
          <p:cNvPr id="16" name="Rounded Rectangle 15"/>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Sau nhà dì có những loài cây nào?</a:t>
            </a:r>
          </a:p>
        </p:txBody>
      </p:sp>
      <p:sp>
        <p:nvSpPr>
          <p:cNvPr id="19" name="Rounded Rectangle 18"/>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Gần nhà dì có cái gì?</a:t>
            </a:r>
          </a:p>
        </p:txBody>
      </p:sp>
      <p:sp>
        <p:nvSpPr>
          <p:cNvPr id="21" name="Rounded Rectangle 20"/>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Xa xa có gì?</a:t>
            </a:r>
          </a:p>
        </p:txBody>
      </p:sp>
    </p:spTree>
    <p:extLst>
      <p:ext uri="{BB962C8B-B14F-4D97-AF65-F5344CB8AC3E}">
        <p14:creationId xmlns:p14="http://schemas.microsoft.com/office/powerpoint/2010/main" val="248129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7"/>
                                        </p:tgtEl>
                                      </p:cBhvr>
                                    </p:animEffect>
                                    <p:set>
                                      <p:cBhvr>
                                        <p:cTn id="35" dur="1" fill="hold">
                                          <p:stCondLst>
                                            <p:cond delay="499"/>
                                          </p:stCondLst>
                                        </p:cTn>
                                        <p:tgtEl>
                                          <p:spTgt spid="4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xit" presetSubtype="0" fill="hold"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par>
                                <p:cTn id="81" presetID="10" presetClass="exit" presetSubtype="0" fill="hold" nodeType="withEffect">
                                  <p:stCondLst>
                                    <p:cond delay="0"/>
                                  </p:stCondLst>
                                  <p:childTnLst>
                                    <p:animEffect transition="out" filter="fade">
                                      <p:cBhvr>
                                        <p:cTn id="82" dur="500"/>
                                        <p:tgtEl>
                                          <p:spTgt spid="27"/>
                                        </p:tgtEl>
                                      </p:cBhvr>
                                    </p:animEffect>
                                    <p:set>
                                      <p:cBhvr>
                                        <p:cTn id="8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3" grpId="0" animBg="1"/>
      <p:bldP spid="16" grpId="0" animBg="1"/>
      <p:bldP spid="19"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p:cNvSpPr txBox="1">
            <a:spLocks/>
          </p:cNvSpPr>
          <p:nvPr/>
        </p:nvSpPr>
        <p:spPr>
          <a:xfrm>
            <a:off x="216725" y="3949159"/>
            <a:ext cx="11818300" cy="2922749"/>
          </a:xfrm>
          <a:prstGeom prst="rect">
            <a:avLst/>
          </a:prstGeom>
          <a:solidFill>
            <a:schemeClr val="accent5">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2060"/>
                </a:solidFill>
                <a:latin typeface="Arial-Rounded" pitchFamily="34" charset="0"/>
                <a:ea typeface="Arial-Rounded" pitchFamily="34" charset="0"/>
                <a:cs typeface="Arial-Rounded" pitchFamily="34" charset="0"/>
              </a:rPr>
              <a:t>	</a:t>
            </a:r>
            <a:r>
              <a:rPr lang="en-US" sz="4800">
                <a:latin typeface="Arial-Rounded" pitchFamily="34" charset="0"/>
                <a:ea typeface="Arial-Rounded" pitchFamily="34" charset="0"/>
                <a:cs typeface="Arial-Rounded" pitchFamily="34" charset="0"/>
              </a:rPr>
              <a:t>Nhà dì Tư ở quê có cây cau, giàn trầu. Sau nhà có rau cải, rau dền và cả dưa hấu. Gần nhà dì có cây cầu tre nhỏ. Xa xa là dãy núi cao.</a:t>
            </a:r>
          </a:p>
        </p:txBody>
      </p:sp>
      <p:sp>
        <p:nvSpPr>
          <p:cNvPr id="3" name="Title 1"/>
          <p:cNvSpPr txBox="1">
            <a:spLocks/>
          </p:cNvSpPr>
          <p:nvPr/>
        </p:nvSpPr>
        <p:spPr>
          <a:xfrm>
            <a:off x="3463203" y="2436889"/>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rau củ</a:t>
            </a:r>
          </a:p>
        </p:txBody>
      </p:sp>
      <p:sp>
        <p:nvSpPr>
          <p:cNvPr id="4" name="Title 1"/>
          <p:cNvSpPr txBox="1">
            <a:spLocks/>
          </p:cNvSpPr>
          <p:nvPr/>
        </p:nvSpPr>
        <p:spPr>
          <a:xfrm>
            <a:off x="6330893" y="2327877"/>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trâu</a:t>
            </a:r>
          </a:p>
        </p:txBody>
      </p:sp>
      <p:sp>
        <p:nvSpPr>
          <p:cNvPr id="5" name="Title 1"/>
          <p:cNvSpPr txBox="1">
            <a:spLocks/>
          </p:cNvSpPr>
          <p:nvPr/>
        </p:nvSpPr>
        <p:spPr>
          <a:xfrm>
            <a:off x="9594994" y="2327877"/>
            <a:ext cx="257795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chú tễu</a:t>
            </a: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181600" y="-890"/>
            <a:ext cx="5054714"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776682" y="1021124"/>
            <a:ext cx="5054715"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845990" cy="354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485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18629" y="203423"/>
            <a:ext cx="2660598" cy="941185"/>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1469769" y="770154"/>
            <a:ext cx="935860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Xin phép</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044" t="58548" b="6662"/>
          <a:stretch/>
        </p:blipFill>
        <p:spPr>
          <a:xfrm>
            <a:off x="1905000" y="1562099"/>
            <a:ext cx="9111861" cy="4991101"/>
          </a:xfrm>
          <a:prstGeom prst="rect">
            <a:avLst/>
          </a:prstGeom>
        </p:spPr>
      </p:pic>
    </p:spTree>
    <p:extLst>
      <p:ext uri="{BB962C8B-B14F-4D97-AF65-F5344CB8AC3E}">
        <p14:creationId xmlns:p14="http://schemas.microsoft.com/office/powerpoint/2010/main" val="3277900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ubtitle 2"/>
          <p:cNvSpPr>
            <a:spLocks noGrp="1"/>
          </p:cNvSpPr>
          <p:nvPr>
            <p:ph type="subTitle" idx="1"/>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Users\ADMIN-VT\Desktop\hinh\seamless-underwater-landscape-in-cartoon-style-vector-8345799.jpg"/>
          <p:cNvPicPr>
            <a:picLocks noChangeAspect="1" noChangeArrowheads="1"/>
          </p:cNvPicPr>
          <p:nvPr/>
        </p:nvPicPr>
        <p:blipFill rotWithShape="1">
          <a:blip r:embed="rId4">
            <a:extLst>
              <a:ext uri="{28A0092B-C50C-407E-A947-70E740481C1C}">
                <a14:useLocalDpi xmlns:a14="http://schemas.microsoft.com/office/drawing/2010/main" val="0"/>
              </a:ext>
            </a:extLst>
          </a:blip>
          <a:srcRect t="13789" b="7585"/>
          <a:stretch/>
        </p:blipFill>
        <p:spPr bwMode="auto">
          <a:xfrm>
            <a:off x="0" y="0"/>
            <a:ext cx="1234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Connector 4"/>
          <p:cNvSpPr/>
          <p:nvPr/>
        </p:nvSpPr>
        <p:spPr>
          <a:xfrm flipV="1">
            <a:off x="18217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lowchart: Connector 5"/>
          <p:cNvSpPr/>
          <p:nvPr/>
        </p:nvSpPr>
        <p:spPr>
          <a:xfrm flipV="1">
            <a:off x="29647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lowchart: Connector 6"/>
          <p:cNvSpPr/>
          <p:nvPr/>
        </p:nvSpPr>
        <p:spPr>
          <a:xfrm flipV="1">
            <a:off x="9430258" y="572713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Connector 7"/>
          <p:cNvSpPr/>
          <p:nvPr/>
        </p:nvSpPr>
        <p:spPr>
          <a:xfrm flipV="1">
            <a:off x="23280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lowchart: Connector 9"/>
          <p:cNvSpPr/>
          <p:nvPr/>
        </p:nvSpPr>
        <p:spPr>
          <a:xfrm flipV="1">
            <a:off x="2216087" y="5099449"/>
            <a:ext cx="152400" cy="22544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8596" y="6259316"/>
            <a:ext cx="1530676" cy="727596"/>
          </a:xfrm>
          <a:prstGeom prst="rect">
            <a:avLst/>
          </a:prstGeom>
        </p:spPr>
      </p:pic>
      <p:pic>
        <p:nvPicPr>
          <p:cNvPr id="13" name="Picture 5" descr="C:\Users\ADMIN\Desktop\Doreamon cau ca\source (1).gif">
            <a:hlinkClick r:id="" action="ppaction://noaction"/>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4642" y="5448730"/>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Doreamon cau ca\allison-mcgrath-crayonsswimming.gif">
            <a:hlinkClick r:id="" action="ppaction://noaction"/>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3178" y="5054414"/>
            <a:ext cx="1332634" cy="1568700"/>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p:cNvSpPr/>
          <p:nvPr/>
        </p:nvSpPr>
        <p:spPr>
          <a:xfrm flipV="1">
            <a:off x="9921710" y="5064886"/>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lowchart: Connector 15"/>
          <p:cNvSpPr/>
          <p:nvPr/>
        </p:nvSpPr>
        <p:spPr>
          <a:xfrm flipV="1">
            <a:off x="10210800" y="5706168"/>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lowchart: Connector 16"/>
          <p:cNvSpPr/>
          <p:nvPr/>
        </p:nvSpPr>
        <p:spPr>
          <a:xfrm flipV="1">
            <a:off x="9313346" y="44740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9" descr="C:\Users\ADMIN\Desktop\Doreamon cau ca\seahorse-animated-clipart-1.jpg"/>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5373" y="5448730"/>
            <a:ext cx="1688337" cy="1741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3175813" y="4306132"/>
            <a:ext cx="2883729" cy="2883729"/>
          </a:xfrm>
          <a:prstGeom prst="rect">
            <a:avLst/>
          </a:prstGeom>
        </p:spPr>
      </p:pic>
      <p:sp>
        <p:nvSpPr>
          <p:cNvPr id="21" name="Flowchart: Connector 20"/>
          <p:cNvSpPr/>
          <p:nvPr/>
        </p:nvSpPr>
        <p:spPr>
          <a:xfrm flipV="1">
            <a:off x="7231006" y="568578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lowchart: Connector 21"/>
          <p:cNvSpPr/>
          <p:nvPr/>
        </p:nvSpPr>
        <p:spPr>
          <a:xfrm flipV="1">
            <a:off x="6324600" y="5398248"/>
            <a:ext cx="17145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lowchart: Connector 22"/>
          <p:cNvSpPr/>
          <p:nvPr/>
        </p:nvSpPr>
        <p:spPr>
          <a:xfrm flipV="1">
            <a:off x="40009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lowchart: Connector 24"/>
          <p:cNvSpPr/>
          <p:nvPr/>
        </p:nvSpPr>
        <p:spPr>
          <a:xfrm flipV="1">
            <a:off x="4648200" y="4478328"/>
            <a:ext cx="188038"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lowchart: Connector 27"/>
          <p:cNvSpPr/>
          <p:nvPr/>
        </p:nvSpPr>
        <p:spPr>
          <a:xfrm flipV="1">
            <a:off x="2881194" y="4144470"/>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1225908" y="3461542"/>
            <a:ext cx="2883729" cy="3938840"/>
          </a:xfrm>
          <a:prstGeom prst="rect">
            <a:avLst/>
          </a:prstGeom>
        </p:spPr>
      </p:pic>
      <p:pic>
        <p:nvPicPr>
          <p:cNvPr id="1027" name="Picture 3" descr="C:\Users\ADMIN-VT\Desktop\hinh\fish-png-clipart-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507" b="95383" l="0" r="100000">
                        <a14:foregroundMark x1="19286" y1="38259" x2="24643" y2="59631"/>
                        <a14:foregroundMark x1="13690" y1="44459" x2="16190" y2="52375"/>
                        <a14:foregroundMark x1="13690" y1="50660" x2="16190" y2="56332"/>
                        <a14:foregroundMark x1="26190" y1="41293" x2="29167" y2="47493"/>
                        <a14:foregroundMark x1="28452" y1="51187" x2="27857" y2="551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82488" y="1577822"/>
            <a:ext cx="3182688" cy="2528113"/>
          </a:xfrm>
          <a:prstGeom prst="rect">
            <a:avLst/>
          </a:prstGeom>
          <a:noFill/>
          <a:extLst>
            <a:ext uri="{909E8E84-426E-40DD-AFC4-6F175D3DCCD1}">
              <a14:hiddenFill xmlns:a14="http://schemas.microsoft.com/office/drawing/2010/main">
                <a:solidFill>
                  <a:srgbClr val="FFFFFF"/>
                </a:solidFill>
              </a14:hiddenFill>
            </a:ext>
          </a:extLst>
        </p:spPr>
      </p:pic>
      <p:grpSp>
        <p:nvGrpSpPr>
          <p:cNvPr id="1033" name="Group 1032"/>
          <p:cNvGrpSpPr/>
          <p:nvPr/>
        </p:nvGrpSpPr>
        <p:grpSpPr>
          <a:xfrm>
            <a:off x="5895716" y="1858170"/>
            <a:ext cx="3246002" cy="1770060"/>
            <a:chOff x="3992998" y="1577821"/>
            <a:chExt cx="3246002" cy="1770060"/>
          </a:xfrm>
        </p:grpSpPr>
        <p:sp>
          <p:nvSpPr>
            <p:cNvPr id="1029" name="Flowchart: Connector 1028"/>
            <p:cNvSpPr/>
            <p:nvPr/>
          </p:nvSpPr>
          <p:spPr>
            <a:xfrm>
              <a:off x="3992998" y="2743200"/>
              <a:ext cx="163825" cy="2286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0" name="Flowchart: Connector 1029"/>
            <p:cNvSpPr/>
            <p:nvPr/>
          </p:nvSpPr>
          <p:spPr>
            <a:xfrm>
              <a:off x="4385942" y="2577587"/>
              <a:ext cx="381000" cy="412344"/>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1" name="Flowchart: Connector 1030"/>
            <p:cNvSpPr/>
            <p:nvPr/>
          </p:nvSpPr>
          <p:spPr>
            <a:xfrm>
              <a:off x="4895850" y="1577821"/>
              <a:ext cx="2343150" cy="17700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ao</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bèo</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3"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spTree>
    <p:extLst>
      <p:ext uri="{BB962C8B-B14F-4D97-AF65-F5344CB8AC3E}">
        <p14:creationId xmlns:p14="http://schemas.microsoft.com/office/powerpoint/2010/main" val="279380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63" presetClass="path" presetSubtype="0" accel="50000" decel="50000" fill="hold" nodeType="withEffect">
                                  <p:stCondLst>
                                    <p:cond delay="200"/>
                                  </p:stCondLst>
                                  <p:childTnLst>
                                    <p:animMotion origin="layout" path="M -1.66667E-6 2.83865E-6 L 0.48229 0.00786 " pathEditMode="relative" rAng="0" ptsTypes="AA">
                                      <p:cBhvr>
                                        <p:cTn id="12" dur="3000" fill="hold"/>
                                        <p:tgtEl>
                                          <p:spTgt spid="1027"/>
                                        </p:tgtEl>
                                        <p:attrNameLst>
                                          <p:attrName>ppt_x</p:attrName>
                                          <p:attrName>ppt_y</p:attrName>
                                        </p:attrNameLst>
                                      </p:cBhvr>
                                      <p:rCtr x="24115" y="393"/>
                                    </p:animMotion>
                                  </p:childTnLst>
                                </p:cTn>
                              </p:par>
                            </p:childTnLst>
                          </p:cTn>
                        </p:par>
                        <p:par>
                          <p:cTn id="13" fill="hold">
                            <p:stCondLst>
                              <p:cond delay="3200"/>
                            </p:stCondLst>
                            <p:childTnLst>
                              <p:par>
                                <p:cTn id="14" presetID="53" presetClass="entr" presetSubtype="16" fill="hold" nodeType="afterEffect">
                                  <p:stCondLst>
                                    <p:cond delay="0"/>
                                  </p:stCondLst>
                                  <p:childTnLst>
                                    <p:set>
                                      <p:cBhvr>
                                        <p:cTn id="15" dur="1" fill="hold">
                                          <p:stCondLst>
                                            <p:cond delay="0"/>
                                          </p:stCondLst>
                                        </p:cTn>
                                        <p:tgtEl>
                                          <p:spTgt spid="1033"/>
                                        </p:tgtEl>
                                        <p:attrNameLst>
                                          <p:attrName>style.visibility</p:attrName>
                                        </p:attrNameLst>
                                      </p:cBhvr>
                                      <p:to>
                                        <p:strVal val="visible"/>
                                      </p:to>
                                    </p:set>
                                    <p:anim calcmode="lin" valueType="num">
                                      <p:cBhvr>
                                        <p:cTn id="16" dur="10" fill="hold"/>
                                        <p:tgtEl>
                                          <p:spTgt spid="1033"/>
                                        </p:tgtEl>
                                        <p:attrNameLst>
                                          <p:attrName>ppt_w</p:attrName>
                                        </p:attrNameLst>
                                      </p:cBhvr>
                                      <p:tavLst>
                                        <p:tav tm="0">
                                          <p:val>
                                            <p:fltVal val="0"/>
                                          </p:val>
                                        </p:tav>
                                        <p:tav tm="100000">
                                          <p:val>
                                            <p:strVal val="#ppt_w"/>
                                          </p:val>
                                        </p:tav>
                                      </p:tavLst>
                                    </p:anim>
                                    <p:anim calcmode="lin" valueType="num">
                                      <p:cBhvr>
                                        <p:cTn id="17" dur="10" fill="hold"/>
                                        <p:tgtEl>
                                          <p:spTgt spid="1033"/>
                                        </p:tgtEl>
                                        <p:attrNameLst>
                                          <p:attrName>ppt_h</p:attrName>
                                        </p:attrNameLst>
                                      </p:cBhvr>
                                      <p:tavLst>
                                        <p:tav tm="0">
                                          <p:val>
                                            <p:fltVal val="0"/>
                                          </p:val>
                                        </p:tav>
                                        <p:tav tm="100000">
                                          <p:val>
                                            <p:strVal val="#ppt_h"/>
                                          </p:val>
                                        </p:tav>
                                      </p:tavLst>
                                    </p:anim>
                                    <p:animEffect transition="in" filter="fade">
                                      <p:cBhvr>
                                        <p:cTn id="18" dur="1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27"/>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1033"/>
                                        </p:tgtEl>
                                        <p:attrNameLst>
                                          <p:attrName>ppt_w</p:attrName>
                                        </p:attrNameLst>
                                      </p:cBhvr>
                                      <p:tavLst>
                                        <p:tav tm="0">
                                          <p:val>
                                            <p:strVal val="ppt_w"/>
                                          </p:val>
                                        </p:tav>
                                        <p:tav tm="100000">
                                          <p:val>
                                            <p:fltVal val="0"/>
                                          </p:val>
                                        </p:tav>
                                      </p:tavLst>
                                    </p:anim>
                                    <p:anim calcmode="lin" valueType="num">
                                      <p:cBhvr>
                                        <p:cTn id="24" dur="500"/>
                                        <p:tgtEl>
                                          <p:spTgt spid="1033"/>
                                        </p:tgtEl>
                                        <p:attrNameLst>
                                          <p:attrName>ppt_h</p:attrName>
                                        </p:attrNameLst>
                                      </p:cBhvr>
                                      <p:tavLst>
                                        <p:tav tm="0">
                                          <p:val>
                                            <p:strVal val="ppt_h"/>
                                          </p:val>
                                        </p:tav>
                                        <p:tav tm="100000">
                                          <p:val>
                                            <p:fltVal val="0"/>
                                          </p:val>
                                        </p:tav>
                                      </p:tavLst>
                                    </p:anim>
                                    <p:animEffect transition="out" filter="fade">
                                      <p:cBhvr>
                                        <p:cTn id="25" dur="500"/>
                                        <p:tgtEl>
                                          <p:spTgt spid="1033"/>
                                        </p:tgtEl>
                                      </p:cBhvr>
                                    </p:animEffect>
                                    <p:set>
                                      <p:cBhvr>
                                        <p:cTn id="26" dur="1" fill="hold">
                                          <p:stCondLst>
                                            <p:cond delay="499"/>
                                          </p:stCondLst>
                                        </p:cTn>
                                        <p:tgtEl>
                                          <p:spTgt spid="1033"/>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4414" fill="hold"/>
                                        <p:tgtEl>
                                          <p:spTgt spid="43"/>
                                        </p:tgtEl>
                                      </p:cBhvr>
                                    </p:cmd>
                                  </p:childTnLst>
                                </p:cTn>
                              </p:par>
                            </p:childTnLst>
                          </p:cTn>
                        </p:par>
                        <p:par>
                          <p:cTn id="29" fill="hold">
                            <p:stCondLst>
                              <p:cond delay="4414"/>
                            </p:stCondLst>
                            <p:childTnLst>
                              <p:par>
                                <p:cTn id="30" presetID="63" presetClass="path" presetSubtype="0" accel="50000" decel="50000" fill="hold" nodeType="afterEffect">
                                  <p:stCondLst>
                                    <p:cond delay="0"/>
                                  </p:stCondLst>
                                  <p:childTnLst>
                                    <p:animMotion origin="layout" path="M 0.48229 0.00786 L 1.39896 -0.00324 " pathEditMode="relative" rAng="0" ptsTypes="AA">
                                      <p:cBhvr>
                                        <p:cTn id="31" dur="5250" fill="hold"/>
                                        <p:tgtEl>
                                          <p:spTgt spid="1027"/>
                                        </p:tgtEl>
                                        <p:attrNameLst>
                                          <p:attrName>ppt_x</p:attrName>
                                          <p:attrName>ppt_y</p:attrName>
                                        </p:attrNameLst>
                                      </p:cBhvr>
                                      <p:rCtr x="45833" y="-555"/>
                                    </p:animMotion>
                                  </p:childTnLst>
                                </p:cTn>
                              </p:par>
                            </p:childTnLst>
                          </p:cTn>
                        </p:par>
                      </p:childTnLst>
                    </p:cTn>
                  </p:par>
                </p:childTnLst>
              </p:cTn>
              <p:nextCondLst>
                <p:cond evt="onClick" delay="0">
                  <p:tgtEl>
                    <p:spTgt spid="1027"/>
                  </p:tgtEl>
                </p:cond>
              </p:nextCondLst>
            </p:seq>
            <p:audio>
              <p:cMediaNode vol="80000">
                <p:cTn id="32" fill="hold" display="0">
                  <p:stCondLst>
                    <p:cond delay="indefinite"/>
                  </p:stCondLst>
                  <p:endCondLst>
                    <p:cond evt="onStopAudio" delay="0">
                      <p:tgtEl>
                        <p:sldTgt/>
                      </p:tgtEl>
                    </p:cond>
                  </p:endCondLst>
                </p:cTn>
                <p:tgtEl>
                  <p:spTgt spid="4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352" y="1143000"/>
            <a:ext cx="7511528" cy="282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909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0229"/>
          <a:stretch/>
        </p:blipFill>
        <p:spPr bwMode="auto">
          <a:xfrm>
            <a:off x="0" y="-2"/>
            <a:ext cx="12344400" cy="688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9032" y="944279"/>
            <a:ext cx="3691184" cy="3317404"/>
          </a:xfrm>
          <a:prstGeom prst="rect">
            <a:avLst/>
          </a:prstGeom>
        </p:spPr>
      </p:pic>
      <p:pic>
        <p:nvPicPr>
          <p:cNvPr id="16" name="Picture 3" descr="C:\Users\ADMIN\Desktop\Doreamon cau ca\allison-mcgrath-crayonsswimming.gif">
            <a:hlinkClick r:id="" action="ppaction://noaction"/>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1428" y="4527238"/>
            <a:ext cx="1999437" cy="23536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70726" y="4369080"/>
            <a:ext cx="2203451" cy="19831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90800" y="5303906"/>
            <a:ext cx="3269416" cy="1554094"/>
          </a:xfrm>
          <a:prstGeom prst="rect">
            <a:avLst/>
          </a:prstGeom>
        </p:spPr>
      </p:pic>
      <p:pic>
        <p:nvPicPr>
          <p:cNvPr id="19"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71703" y="2602982"/>
            <a:ext cx="2461558" cy="25385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ADMIN\Desktop\Doreamon cau ca\giphy (4).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7924795" y="2965032"/>
            <a:ext cx="1696069" cy="1562207"/>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1600200" y="-1"/>
            <a:ext cx="9144000" cy="1447801"/>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RÙA CON TỐT BỤNG</a:t>
            </a:r>
          </a:p>
        </p:txBody>
      </p:sp>
      <p:pic>
        <p:nvPicPr>
          <p:cNvPr id="22" name="Picture 21"/>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981200" y="1447801"/>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76400" y="-573158"/>
            <a:ext cx="609600" cy="609600"/>
          </a:xfrm>
          <a:prstGeom prst="rect">
            <a:avLst/>
          </a:prstGeom>
        </p:spPr>
      </p:pic>
    </p:spTree>
    <p:extLst>
      <p:ext uri="{BB962C8B-B14F-4D97-AF65-F5344CB8AC3E}">
        <p14:creationId xmlns:p14="http://schemas.microsoft.com/office/powerpoint/2010/main" val="220200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0200" y="0"/>
            <a:ext cx="3691184" cy="3317404"/>
          </a:xfrm>
          <a:prstGeom prst="rect">
            <a:avLst/>
          </a:prstGeom>
        </p:spPr>
      </p:pic>
      <p:grpSp>
        <p:nvGrpSpPr>
          <p:cNvPr id="4" name="Group 3"/>
          <p:cNvGrpSpPr/>
          <p:nvPr/>
        </p:nvGrpSpPr>
        <p:grpSpPr>
          <a:xfrm>
            <a:off x="17106556" y="4189954"/>
            <a:ext cx="3475064" cy="2514599"/>
            <a:chOff x="13335280" y="3124200"/>
            <a:chExt cx="3250450" cy="1834646"/>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13335280" y="3124200"/>
              <a:ext cx="3250450" cy="183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c1">
              <a:hlinkClick r:id="rId9"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432056">
              <a:off x="14418149" y="3253523"/>
              <a:ext cx="1025400" cy="1062464"/>
            </a:xfrm>
            <a:prstGeom prst="rect">
              <a:avLst/>
            </a:prstGeom>
          </p:spPr>
        </p:pic>
      </p:grpSp>
      <p:pic>
        <p:nvPicPr>
          <p:cNvPr id="10" name="Picture 9" descr="C:\Users\ADMIN\Desktop\Tai nguyen thiet ke tro choi\Angry birds epic birds\1505573783630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63402" y="3594566"/>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5" name="banmai.0.749c49fc6fce30fc5a320574cde09a3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48200" y="3702539"/>
            <a:ext cx="609600" cy="609600"/>
          </a:xfrm>
          <a:prstGeom prst="rect">
            <a:avLst/>
          </a:prstGeom>
        </p:spPr>
      </p:pic>
    </p:spTree>
    <p:extLst>
      <p:ext uri="{BB962C8B-B14F-4D97-AF65-F5344CB8AC3E}">
        <p14:creationId xmlns:p14="http://schemas.microsoft.com/office/powerpoint/2010/main" val="64378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0"/>
                                        </p:tgtEl>
                                        <p:attrNameLst>
                                          <p:attrName>ppt_w</p:attrName>
                                        </p:attrNameLst>
                                      </p:cBhvr>
                                      <p:tavLst>
                                        <p:tav tm="0">
                                          <p:val>
                                            <p:strVal val="ppt_w"/>
                                          </p:val>
                                        </p:tav>
                                        <p:tav tm="100000">
                                          <p:val>
                                            <p:fltVal val="0"/>
                                          </p:val>
                                        </p:tav>
                                      </p:tavLst>
                                    </p:anim>
                                    <p:anim calcmode="lin" valueType="num">
                                      <p:cBhvr>
                                        <p:cTn id="12" dur="1000"/>
                                        <p:tgtEl>
                                          <p:spTgt spid="10"/>
                                        </p:tgtEl>
                                        <p:attrNameLst>
                                          <p:attrName>ppt_h</p:attrName>
                                        </p:attrNameLst>
                                      </p:cBhvr>
                                      <p:tavLst>
                                        <p:tav tm="0">
                                          <p:val>
                                            <p:strVal val="ppt_h"/>
                                          </p:val>
                                        </p:tav>
                                        <p:tav tm="100000">
                                          <p:val>
                                            <p:fltVal val="0"/>
                                          </p:val>
                                        </p:tav>
                                      </p:tavLst>
                                    </p:anim>
                                    <p:anim calcmode="lin" valueType="num">
                                      <p:cBhvr>
                                        <p:cTn id="13" dur="1000"/>
                                        <p:tgtEl>
                                          <p:spTgt spid="10"/>
                                        </p:tgtEl>
                                        <p:attrNameLst>
                                          <p:attrName>style.rotation</p:attrName>
                                        </p:attrNameLst>
                                      </p:cBhvr>
                                      <p:tavLst>
                                        <p:tav tm="0">
                                          <p:val>
                                            <p:fltVal val="0"/>
                                          </p:val>
                                        </p:tav>
                                        <p:tav tm="100000">
                                          <p:val>
                                            <p:fltVal val="90"/>
                                          </p:val>
                                        </p:tav>
                                      </p:tavLst>
                                    </p:anim>
                                    <p:animEffect transition="out" filter="fade">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par>
                                <p:cTn id="16" presetID="35" presetClass="path" presetSubtype="0" accel="50000" decel="50000" fill="hold" nodeType="withEffect">
                                  <p:stCondLst>
                                    <p:cond delay="0"/>
                                  </p:stCondLst>
                                  <p:childTnLst>
                                    <p:animMotion origin="layout" path="M 0 -5.58762E-7 L -0.925 -0.00162 " pathEditMode="relative" rAng="0" ptsTypes="AA">
                                      <p:cBhvr>
                                        <p:cTn id="17" dur="8000" fill="hold"/>
                                        <p:tgtEl>
                                          <p:spTgt spid="3"/>
                                        </p:tgtEl>
                                        <p:attrNameLst>
                                          <p:attrName>ppt_x</p:attrName>
                                          <p:attrName>ppt_y</p:attrName>
                                        </p:attrNameLst>
                                      </p:cBhvr>
                                      <p:rCtr x="-46250" y="-92"/>
                                    </p:animMotion>
                                  </p:childTnLst>
                                </p:cTn>
                              </p:par>
                              <p:par>
                                <p:cTn id="18" presetID="35" presetClass="path" presetSubtype="0" accel="50000" decel="50000" fill="hold" nodeType="withEffect">
                                  <p:stCondLst>
                                    <p:cond delay="0"/>
                                  </p:stCondLst>
                                  <p:childTnLst>
                                    <p:animMotion origin="layout" path="M -1.94444E-6 2.22222E-6 L -0.94496 -0.0382 " pathEditMode="relative" rAng="0" ptsTypes="AA">
                                      <p:cBhvr>
                                        <p:cTn id="19" dur="8000" fill="hold"/>
                                        <p:tgtEl>
                                          <p:spTgt spid="4"/>
                                        </p:tgtEl>
                                        <p:attrNameLst>
                                          <p:attrName>ppt_x</p:attrName>
                                          <p:attrName>ppt_y</p:attrName>
                                        </p:attrNameLst>
                                      </p:cBhvr>
                                      <p:rCtr x="-47257" y="-1921"/>
                                    </p:animMotion>
                                  </p:childTnLst>
                                </p:cTn>
                              </p:par>
                            </p:childTnLst>
                          </p:cTn>
                        </p:par>
                      </p:childTnLst>
                    </p:cTn>
                  </p:par>
                </p:childTnLst>
              </p:cTn>
              <p:nextCondLst>
                <p:cond evt="onClick" delay="0">
                  <p:tgtEl>
                    <p:spTgt spid="10"/>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0681" y="94119"/>
            <a:ext cx="2999285" cy="2695569"/>
          </a:xfrm>
          <a:prstGeom prst="rect">
            <a:avLst/>
          </a:prstGeom>
        </p:spPr>
      </p:pic>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13" b="100000" l="0" r="100000"/>
                    </a14:imgEffect>
                  </a14:imgLayer>
                </a14:imgProps>
              </a:ext>
              <a:ext uri="{28A0092B-C50C-407E-A947-70E740481C1C}">
                <a14:useLocalDpi xmlns:a14="http://schemas.microsoft.com/office/drawing/2010/main" val="0"/>
              </a:ext>
            </a:extLst>
          </a:blip>
          <a:srcRect/>
          <a:stretch>
            <a:fillRect/>
          </a:stretch>
        </p:blipFill>
        <p:spPr bwMode="auto">
          <a:xfrm>
            <a:off x="5566678" y="565586"/>
            <a:ext cx="4898780" cy="37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14152" y="1521914"/>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6538531" y="2883790"/>
            <a:ext cx="3245002" cy="1015663"/>
          </a:xfrm>
          <a:prstGeom prst="rect">
            <a:avLst/>
          </a:prstGeom>
          <a:noFill/>
        </p:spPr>
        <p:txBody>
          <a:bodyPr wrap="square" rtlCol="0">
            <a:spAutoFit/>
          </a:bodyPr>
          <a:lstStyle/>
          <a:p>
            <a:pPr defTabSz="914400"/>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tr…</a:t>
            </a:r>
          </a:p>
        </p:txBody>
      </p:sp>
      <p:sp>
        <p:nvSpPr>
          <p:cNvPr id="17" name="TextBox 16"/>
          <p:cNvSpPr txBox="1"/>
          <p:nvPr/>
        </p:nvSpPr>
        <p:spPr>
          <a:xfrm>
            <a:off x="10465458" y="9085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10617858" y="10609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8" name="Group 7"/>
          <p:cNvGrpSpPr/>
          <p:nvPr/>
        </p:nvGrpSpPr>
        <p:grpSpPr>
          <a:xfrm>
            <a:off x="5958169" y="1013470"/>
            <a:ext cx="2441198" cy="1776217"/>
            <a:chOff x="4180927" y="1186469"/>
            <a:chExt cx="2120659" cy="1603218"/>
          </a:xfrm>
        </p:grpSpPr>
        <p:pic>
          <p:nvPicPr>
            <p:cNvPr id="2051" name="Picture 3"/>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036910" y="1697217"/>
              <a:ext cx="966647" cy="58172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au</a:t>
              </a:r>
            </a:p>
          </p:txBody>
        </p:sp>
      </p:grpSp>
      <p:grpSp>
        <p:nvGrpSpPr>
          <p:cNvPr id="20" name="Group 19"/>
          <p:cNvGrpSpPr/>
          <p:nvPr/>
        </p:nvGrpSpPr>
        <p:grpSpPr>
          <a:xfrm>
            <a:off x="7827986" y="1060928"/>
            <a:ext cx="2120659" cy="1603218"/>
            <a:chOff x="4180927" y="1186469"/>
            <a:chExt cx="2120659" cy="1603218"/>
          </a:xfrm>
        </p:grpSpPr>
        <p:pic>
          <p:nvPicPr>
            <p:cNvPr id="2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957564" y="1535607"/>
              <a:ext cx="1093179" cy="74333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âu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p:cNvSpPr txBox="1"/>
          <p:nvPr/>
        </p:nvSpPr>
        <p:spPr>
          <a:xfrm>
            <a:off x="8686800" y="2971800"/>
            <a:ext cx="1651299" cy="923330"/>
          </a:xfrm>
          <a:prstGeom prst="rect">
            <a:avLst/>
          </a:prstGeom>
          <a:noFill/>
        </p:spPr>
        <p:txBody>
          <a:bodyPr wrap="square" rtlCol="0">
            <a:spAutoFit/>
          </a:bodyPr>
          <a:lstStyle/>
          <a:p>
            <a:pPr defTabSz="914400"/>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endPar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dung-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16380" y="-1981200"/>
            <a:ext cx="609600" cy="609600"/>
          </a:xfrm>
          <a:prstGeom prst="rect">
            <a:avLst/>
          </a:prstGeom>
        </p:spPr>
      </p:pic>
      <p:pic>
        <p:nvPicPr>
          <p:cNvPr id="13"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6465569" y="8153400"/>
            <a:ext cx="609600" cy="609600"/>
          </a:xfrm>
          <a:prstGeom prst="rect">
            <a:avLst/>
          </a:prstGeom>
        </p:spPr>
      </p:pic>
      <p:pic>
        <p:nvPicPr>
          <p:cNvPr id="29" name="Picture 5" descr="C:\Users\ADMIN\Desktop\Doreamon cau ca\source (1).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66415" y="3810584"/>
            <a:ext cx="3399043" cy="30591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7006262" y="4268152"/>
            <a:ext cx="3834575" cy="28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7106556" y="4189954"/>
            <a:ext cx="3475064" cy="2514599"/>
            <a:chOff x="13906156" y="4189953"/>
            <a:chExt cx="3475064" cy="2514599"/>
          </a:xfrm>
        </p:grpSpPr>
        <p:pic>
          <p:nvPicPr>
            <p:cNvPr id="31"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13906156" y="4189953"/>
              <a:ext cx="3475064"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c2 2">
              <a:extLst>
                <a:ext uri="{FF2B5EF4-FFF2-40B4-BE49-F238E27FC236}">
                  <a16:creationId xmlns:a16="http://schemas.microsoft.com/office/drawing/2014/main" id="{A5E21DA6-4E2A-4ACC-8623-37530437A8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000633" y="4648419"/>
              <a:ext cx="1286109" cy="1383464"/>
            </a:xfrm>
            <a:prstGeom prst="rect">
              <a:avLst/>
            </a:prstGeom>
          </p:spPr>
        </p:pic>
      </p:grpSp>
      <p:pic>
        <p:nvPicPr>
          <p:cNvPr id="2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257800" y="1013470"/>
            <a:ext cx="995951" cy="995951"/>
          </a:xfrm>
          <a:prstGeom prst="rect">
            <a:avLst/>
          </a:prstGeom>
        </p:spPr>
      </p:pic>
    </p:spTree>
    <p:extLst>
      <p:ext uri="{BB962C8B-B14F-4D97-AF65-F5344CB8AC3E}">
        <p14:creationId xmlns:p14="http://schemas.microsoft.com/office/powerpoint/2010/main" val="441331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1" presetClass="mediacall" presetSubtype="0" fill="hold" nodeType="withEffect">
                                  <p:stCondLst>
                                    <p:cond delay="0"/>
                                  </p:stCondLst>
                                  <p:childTnLst>
                                    <p:cmd type="call" cmd="playFrom(0.0)">
                                      <p:cBhvr>
                                        <p:cTn id="35" dur="13127" fill="hold"/>
                                        <p:tgtEl>
                                          <p:spTgt spid="12"/>
                                        </p:tgtEl>
                                      </p:cBhvr>
                                    </p:cmd>
                                  </p:childTnLst>
                                </p:cTn>
                              </p:par>
                            </p:childTnLst>
                          </p:cTn>
                        </p:par>
                      </p:childTnLst>
                    </p:cTn>
                  </p:par>
                </p:childTnLst>
              </p:cTn>
              <p:nextCondLst>
                <p:cond evt="onClick" delay="0">
                  <p:tgtEl>
                    <p:spTgt spid="20"/>
                  </p:tgtEl>
                </p:cond>
              </p:nextCondLst>
            </p:seq>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02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028"/>
                                        </p:tgtEl>
                                        <p:attrNameLst>
                                          <p:attrName>ppt_w</p:attrName>
                                        </p:attrNameLst>
                                      </p:cBhvr>
                                      <p:tavLst>
                                        <p:tav tm="0">
                                          <p:val>
                                            <p:strVal val="ppt_w"/>
                                          </p:val>
                                        </p:tav>
                                        <p:tav tm="100000">
                                          <p:val>
                                            <p:fltVal val="0"/>
                                          </p:val>
                                        </p:tav>
                                      </p:tavLst>
                                    </p:anim>
                                    <p:anim calcmode="lin" valueType="num">
                                      <p:cBhvr>
                                        <p:cTn id="53" dur="500"/>
                                        <p:tgtEl>
                                          <p:spTgt spid="1028"/>
                                        </p:tgtEl>
                                        <p:attrNameLst>
                                          <p:attrName>ppt_h</p:attrName>
                                        </p:attrNameLst>
                                      </p:cBhvr>
                                      <p:tavLst>
                                        <p:tav tm="0">
                                          <p:val>
                                            <p:strVal val="ppt_h"/>
                                          </p:val>
                                        </p:tav>
                                        <p:tav tm="100000">
                                          <p:val>
                                            <p:fltVal val="0"/>
                                          </p:val>
                                        </p:tav>
                                      </p:tavLst>
                                    </p:anim>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24"/>
                                        </p:tgtEl>
                                      </p:cBhvr>
                                    </p:cmd>
                                  </p:childTnLst>
                                </p:cTn>
                              </p:par>
                              <p:par>
                                <p:cTn id="59" presetID="35" presetClass="path" presetSubtype="0" accel="50000" decel="50000" fill="hold" nodeType="withEffect">
                                  <p:stCondLst>
                                    <p:cond delay="0"/>
                                  </p:stCondLst>
                                  <p:childTnLst>
                                    <p:animMotion origin="layout" path="M 3.05556E-6 -2.22222E-6 L -0.98351 0.01042 " pathEditMode="relative" rAng="0" ptsTypes="AA">
                                      <p:cBhvr>
                                        <p:cTn id="60" dur="6000" fill="hold"/>
                                        <p:tgtEl>
                                          <p:spTgt spid="29"/>
                                        </p:tgtEl>
                                        <p:attrNameLst>
                                          <p:attrName>ppt_x</p:attrName>
                                          <p:attrName>ppt_y</p:attrName>
                                        </p:attrNameLst>
                                      </p:cBhvr>
                                      <p:rCtr x="-49184" y="509"/>
                                    </p:animMotion>
                                  </p:childTnLst>
                                </p:cTn>
                              </p:par>
                              <p:par>
                                <p:cTn id="61" presetID="35" presetClass="path" presetSubtype="0" accel="50000" decel="50000" fill="hold" nodeType="withEffect">
                                  <p:stCondLst>
                                    <p:cond delay="0"/>
                                  </p:stCondLst>
                                  <p:childTnLst>
                                    <p:animMotion origin="layout" path="M 0 1.85185E-6 L -0.91667 -0.00162 " pathEditMode="relative" rAng="0" ptsTypes="AA">
                                      <p:cBhvr>
                                        <p:cTn id="62" dur="6500" fill="hold"/>
                                        <p:tgtEl>
                                          <p:spTgt spid="3"/>
                                        </p:tgtEl>
                                        <p:attrNameLst>
                                          <p:attrName>ppt_x</p:attrName>
                                          <p:attrName>ppt_y</p:attrName>
                                        </p:attrNameLst>
                                      </p:cBhvr>
                                      <p:rCtr x="-45833" y="-93"/>
                                    </p:animMotion>
                                  </p:childTnLst>
                                </p:cTn>
                              </p:par>
                              <p:par>
                                <p:cTn id="63" presetID="35" presetClass="path" presetSubtype="0" accel="50000" decel="50000" fill="hold" nodeType="withEffect">
                                  <p:stCondLst>
                                    <p:cond delay="0"/>
                                  </p:stCondLst>
                                  <p:childTnLst>
                                    <p:animMotion origin="layout" path="M 0.0085 0.0118 L -0.92726 -0.01574 " pathEditMode="relative" rAng="0" ptsTypes="AA">
                                      <p:cBhvr>
                                        <p:cTn id="64" dur="6500" fill="hold"/>
                                        <p:tgtEl>
                                          <p:spTgt spid="23"/>
                                        </p:tgtEl>
                                        <p:attrNameLst>
                                          <p:attrName>ppt_x</p:attrName>
                                          <p:attrName>ppt_y</p:attrName>
                                        </p:attrNameLst>
                                      </p:cBhvr>
                                      <p:rCtr x="-46788" y="-1389"/>
                                    </p:animMotion>
                                  </p:childTnLst>
                                </p:cTn>
                              </p:par>
                            </p:childTnLst>
                          </p:cTn>
                        </p:par>
                      </p:childTnLst>
                    </p:cTn>
                  </p:par>
                </p:childTnLst>
              </p:cTn>
              <p:nextCondLst>
                <p:cond evt="onClick" delay="0">
                  <p:tgtEl>
                    <p:spTgt spid="1028"/>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withEffect">
                                  <p:stCondLst>
                                    <p:cond delay="0"/>
                                  </p:stCondLst>
                                  <p:childTnLst>
                                    <p:cmd type="call" cmd="playFrom(0.0)">
                                      <p:cBhvr>
                                        <p:cTn id="69" dur="10584" fill="hold"/>
                                        <p:tgtEl>
                                          <p:spTgt spid="13"/>
                                        </p:tgtEl>
                                      </p:cBhvr>
                                    </p:cmd>
                                  </p:childTnLst>
                                </p:cTn>
                              </p:par>
                            </p:childTnLst>
                          </p:cTn>
                        </p:par>
                      </p:childTnLst>
                    </p:cTn>
                  </p:par>
                </p:childTnLst>
              </p:cTn>
              <p:nextCondLst>
                <p:cond evt="onClick" delay="0">
                  <p:tgtEl>
                    <p:spTgt spid="8"/>
                  </p:tgtEl>
                </p:cond>
              </p:nextCondLst>
            </p:seq>
            <p:audio>
              <p:cMediaNode vol="80000">
                <p:cTn id="70" fill="hold" display="0">
                  <p:stCondLst>
                    <p:cond delay="indefinite"/>
                  </p:stCondLst>
                  <p:endCondLst>
                    <p:cond evt="onStopAudio" delay="0">
                      <p:tgtEl>
                        <p:sldTgt/>
                      </p:tgtEl>
                    </p:cond>
                  </p:endCondLst>
                </p:cTn>
                <p:tgtEl>
                  <p:spTgt spid="24"/>
                </p:tgtEl>
              </p:cMediaNode>
            </p:audio>
          </p:childTnLst>
        </p:cTn>
      </p:par>
    </p:tnLst>
    <p:bldLst>
      <p:bldP spid="16" grpId="0"/>
      <p:bldP spid="16" grpId="1"/>
      <p:bldP spid="10" grpId="0"/>
      <p:bldP spid="10"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0681" y="94119"/>
            <a:ext cx="2999285" cy="2695569"/>
          </a:xfrm>
          <a:prstGeom prst="rect">
            <a:avLst/>
          </a:prstGeom>
        </p:spPr>
      </p:pic>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13" b="100000" l="0" r="100000"/>
                    </a14:imgEffect>
                  </a14:imgLayer>
                </a14:imgProps>
              </a:ext>
              <a:ext uri="{28A0092B-C50C-407E-A947-70E740481C1C}">
                <a14:useLocalDpi xmlns:a14="http://schemas.microsoft.com/office/drawing/2010/main" val="0"/>
              </a:ext>
            </a:extLst>
          </a:blip>
          <a:srcRect/>
          <a:stretch>
            <a:fillRect/>
          </a:stretch>
        </p:blipFill>
        <p:spPr bwMode="auto">
          <a:xfrm>
            <a:off x="5566678" y="565586"/>
            <a:ext cx="4898780" cy="37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14152" y="1521914"/>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6770369" y="2794921"/>
            <a:ext cx="3245002" cy="1015663"/>
          </a:xfrm>
          <a:prstGeom prst="rect">
            <a:avLst/>
          </a:prstGeom>
          <a:noFill/>
        </p:spPr>
        <p:txBody>
          <a:bodyPr wrap="square" rtlCol="0">
            <a:spAutoFit/>
          </a:bodyPr>
          <a:lstStyle/>
          <a:p>
            <a:pPr defTabSz="914400"/>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a:t>
            </a:r>
          </a:p>
        </p:txBody>
      </p:sp>
      <p:sp>
        <p:nvSpPr>
          <p:cNvPr id="17" name="TextBox 16"/>
          <p:cNvSpPr txBox="1"/>
          <p:nvPr/>
        </p:nvSpPr>
        <p:spPr>
          <a:xfrm>
            <a:off x="10465458" y="9085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10617858" y="10609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8" name="Group 7"/>
          <p:cNvGrpSpPr/>
          <p:nvPr/>
        </p:nvGrpSpPr>
        <p:grpSpPr>
          <a:xfrm>
            <a:off x="7778005" y="884470"/>
            <a:ext cx="2441198" cy="1776217"/>
            <a:chOff x="4180927" y="1186469"/>
            <a:chExt cx="2120659" cy="1603218"/>
          </a:xfrm>
        </p:grpSpPr>
        <p:pic>
          <p:nvPicPr>
            <p:cNvPr id="2051" name="Picture 3"/>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036910" y="1697217"/>
              <a:ext cx="966647" cy="58172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au</a:t>
              </a:r>
            </a:p>
          </p:txBody>
        </p:sp>
      </p:grpSp>
      <p:grpSp>
        <p:nvGrpSpPr>
          <p:cNvPr id="20" name="Group 19"/>
          <p:cNvGrpSpPr/>
          <p:nvPr/>
        </p:nvGrpSpPr>
        <p:grpSpPr>
          <a:xfrm>
            <a:off x="6052296" y="980122"/>
            <a:ext cx="2120659" cy="1603218"/>
            <a:chOff x="4180927" y="1186469"/>
            <a:chExt cx="2120659" cy="1603218"/>
          </a:xfrm>
        </p:grpSpPr>
        <p:pic>
          <p:nvPicPr>
            <p:cNvPr id="2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957564" y="1535607"/>
              <a:ext cx="1093179" cy="74333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ễu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p:cNvSpPr txBox="1"/>
          <p:nvPr/>
        </p:nvSpPr>
        <p:spPr>
          <a:xfrm>
            <a:off x="8305800" y="2819400"/>
            <a:ext cx="1651299" cy="923330"/>
          </a:xfrm>
          <a:prstGeom prst="rect">
            <a:avLst/>
          </a:prstGeom>
          <a:noFill/>
        </p:spPr>
        <p:txBody>
          <a:bodyPr wrap="square" rtlCol="0">
            <a:spAutoFit/>
          </a:bodyPr>
          <a:lstStyle/>
          <a:p>
            <a:pPr defTabSz="914400"/>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ễu</a:t>
            </a:r>
            <a:endPar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dung-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16380" y="-1981200"/>
            <a:ext cx="609600" cy="609600"/>
          </a:xfrm>
          <a:prstGeom prst="rect">
            <a:avLst/>
          </a:prstGeom>
        </p:spPr>
      </p:pic>
      <p:pic>
        <p:nvPicPr>
          <p:cNvPr id="13"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6465569" y="8153400"/>
            <a:ext cx="609600" cy="609600"/>
          </a:xfrm>
          <a:prstGeom prst="rect">
            <a:avLst/>
          </a:prstGeom>
        </p:spPr>
      </p:pic>
      <p:pic>
        <p:nvPicPr>
          <p:cNvPr id="2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257800" y="1013470"/>
            <a:ext cx="995951" cy="995951"/>
          </a:xfrm>
          <a:prstGeom prst="rect">
            <a:avLst/>
          </a:prstGeom>
        </p:spPr>
      </p:pic>
      <p:pic>
        <p:nvPicPr>
          <p:cNvPr id="26" name="Picture 9" descr="C:\Users\ADMIN\Desktop\Doreamon cau ca\seahorse-animated-clipart-1.jpg"/>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7145344" y="4284930"/>
            <a:ext cx="2495053" cy="25730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7112625" y="4158167"/>
            <a:ext cx="3834575" cy="28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7106556" y="4189954"/>
            <a:ext cx="3475064" cy="2514599"/>
            <a:chOff x="13906156" y="4189953"/>
            <a:chExt cx="3475064" cy="2514599"/>
          </a:xfrm>
        </p:grpSpPr>
        <p:pic>
          <p:nvPicPr>
            <p:cNvPr id="31"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13906156" y="4189953"/>
              <a:ext cx="3475064"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c2 2">
              <a:extLst>
                <a:ext uri="{FF2B5EF4-FFF2-40B4-BE49-F238E27FC236}">
                  <a16:creationId xmlns:a16="http://schemas.microsoft.com/office/drawing/2014/main" id="{A5E21DA6-4E2A-4ACC-8623-37530437A8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16201" y="4723579"/>
              <a:ext cx="1066800" cy="1108007"/>
            </a:xfrm>
            <a:prstGeom prst="rect">
              <a:avLst/>
            </a:prstGeom>
          </p:spPr>
        </p:pic>
      </p:grpSp>
    </p:spTree>
    <p:extLst>
      <p:ext uri="{BB962C8B-B14F-4D97-AF65-F5344CB8AC3E}">
        <p14:creationId xmlns:p14="http://schemas.microsoft.com/office/powerpoint/2010/main" val="3984662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1" presetClass="mediacall" presetSubtype="0" fill="hold" nodeType="withEffect">
                                  <p:stCondLst>
                                    <p:cond delay="0"/>
                                  </p:stCondLst>
                                  <p:childTnLst>
                                    <p:cmd type="call" cmd="playFrom(0.0)">
                                      <p:cBhvr>
                                        <p:cTn id="35" dur="13127" fill="hold"/>
                                        <p:tgtEl>
                                          <p:spTgt spid="12"/>
                                        </p:tgtEl>
                                      </p:cBhvr>
                                    </p:cmd>
                                  </p:childTnLst>
                                </p:cTn>
                              </p:par>
                            </p:childTnLst>
                          </p:cTn>
                        </p:par>
                      </p:childTnLst>
                    </p:cTn>
                  </p:par>
                </p:childTnLst>
              </p:cTn>
              <p:nextCondLst>
                <p:cond evt="onClick" delay="0">
                  <p:tgtEl>
                    <p:spTgt spid="20"/>
                  </p:tgtEl>
                </p:cond>
              </p:nextCondLst>
            </p:seq>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02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028"/>
                                        </p:tgtEl>
                                        <p:attrNameLst>
                                          <p:attrName>ppt_w</p:attrName>
                                        </p:attrNameLst>
                                      </p:cBhvr>
                                      <p:tavLst>
                                        <p:tav tm="0">
                                          <p:val>
                                            <p:strVal val="ppt_w"/>
                                          </p:val>
                                        </p:tav>
                                        <p:tav tm="100000">
                                          <p:val>
                                            <p:fltVal val="0"/>
                                          </p:val>
                                        </p:tav>
                                      </p:tavLst>
                                    </p:anim>
                                    <p:anim calcmode="lin" valueType="num">
                                      <p:cBhvr>
                                        <p:cTn id="53" dur="500"/>
                                        <p:tgtEl>
                                          <p:spTgt spid="1028"/>
                                        </p:tgtEl>
                                        <p:attrNameLst>
                                          <p:attrName>ppt_h</p:attrName>
                                        </p:attrNameLst>
                                      </p:cBhvr>
                                      <p:tavLst>
                                        <p:tav tm="0">
                                          <p:val>
                                            <p:strVal val="ppt_h"/>
                                          </p:val>
                                        </p:tav>
                                        <p:tav tm="100000">
                                          <p:val>
                                            <p:fltVal val="0"/>
                                          </p:val>
                                        </p:tav>
                                      </p:tavLst>
                                    </p:anim>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24"/>
                                        </p:tgtEl>
                                      </p:cBhvr>
                                    </p:cmd>
                                  </p:childTnLst>
                                </p:cTn>
                              </p:par>
                              <p:par>
                                <p:cTn id="59" presetID="35" presetClass="path" presetSubtype="0" accel="50000" decel="50000" fill="hold" nodeType="withEffect">
                                  <p:stCondLst>
                                    <p:cond delay="0"/>
                                  </p:stCondLst>
                                  <p:childTnLst>
                                    <p:animMotion origin="layout" path="M 0 1.85185E-6 L -0.91667 -0.00162 " pathEditMode="relative" rAng="0" ptsTypes="AA">
                                      <p:cBhvr>
                                        <p:cTn id="60" dur="6500" fill="hold"/>
                                        <p:tgtEl>
                                          <p:spTgt spid="3"/>
                                        </p:tgtEl>
                                        <p:attrNameLst>
                                          <p:attrName>ppt_x</p:attrName>
                                          <p:attrName>ppt_y</p:attrName>
                                        </p:attrNameLst>
                                      </p:cBhvr>
                                      <p:rCtr x="-45833" y="-93"/>
                                    </p:animMotion>
                                  </p:childTnLst>
                                </p:cTn>
                              </p:par>
                              <p:par>
                                <p:cTn id="61" presetID="35" presetClass="path" presetSubtype="0" accel="50000" decel="50000" fill="hold" nodeType="withEffect">
                                  <p:stCondLst>
                                    <p:cond delay="0"/>
                                  </p:stCondLst>
                                  <p:childTnLst>
                                    <p:animMotion origin="layout" path="M 1.11022E-16 -7.76161E-7 L -0.95833 0.02218 " pathEditMode="relative" rAng="0" ptsTypes="AA">
                                      <p:cBhvr>
                                        <p:cTn id="62" dur="6750" fill="hold"/>
                                        <p:tgtEl>
                                          <p:spTgt spid="26"/>
                                        </p:tgtEl>
                                        <p:attrNameLst>
                                          <p:attrName>ppt_x</p:attrName>
                                          <p:attrName>ppt_y</p:attrName>
                                        </p:attrNameLst>
                                      </p:cBhvr>
                                      <p:rCtr x="-47917" y="1109"/>
                                    </p:animMotion>
                                  </p:childTnLst>
                                </p:cTn>
                              </p:par>
                              <p:par>
                                <p:cTn id="63" presetID="35" presetClass="path" presetSubtype="0" accel="50000" decel="50000" fill="hold" nodeType="withEffect">
                                  <p:stCondLst>
                                    <p:cond delay="0"/>
                                  </p:stCondLst>
                                  <p:childTnLst>
                                    <p:animMotion origin="layout" path="M -3.88889E-6 1.24711E-6 L -0.86076 -0.0164 " pathEditMode="relative" rAng="0" ptsTypes="AA">
                                      <p:cBhvr>
                                        <p:cTn id="64" dur="6750" fill="hold"/>
                                        <p:tgtEl>
                                          <p:spTgt spid="4"/>
                                        </p:tgtEl>
                                        <p:attrNameLst>
                                          <p:attrName>ppt_x</p:attrName>
                                          <p:attrName>ppt_y</p:attrName>
                                        </p:attrNameLst>
                                      </p:cBhvr>
                                      <p:rCtr x="-43038" y="-831"/>
                                    </p:animMotion>
                                  </p:childTnLst>
                                </p:cTn>
                              </p:par>
                            </p:childTnLst>
                          </p:cTn>
                        </p:par>
                      </p:childTnLst>
                    </p:cTn>
                  </p:par>
                </p:childTnLst>
              </p:cTn>
              <p:nextCondLst>
                <p:cond evt="onClick" delay="0">
                  <p:tgtEl>
                    <p:spTgt spid="1028"/>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withEffect">
                                  <p:stCondLst>
                                    <p:cond delay="0"/>
                                  </p:stCondLst>
                                  <p:childTnLst>
                                    <p:cmd type="call" cmd="playFrom(0.0)">
                                      <p:cBhvr>
                                        <p:cTn id="69" dur="10584" fill="hold"/>
                                        <p:tgtEl>
                                          <p:spTgt spid="13"/>
                                        </p:tgtEl>
                                      </p:cBhvr>
                                    </p:cmd>
                                  </p:childTnLst>
                                </p:cTn>
                              </p:par>
                            </p:childTnLst>
                          </p:cTn>
                        </p:par>
                      </p:childTnLst>
                    </p:cTn>
                  </p:par>
                </p:childTnLst>
              </p:cTn>
              <p:nextCondLst>
                <p:cond evt="onClick" delay="0">
                  <p:tgtEl>
                    <p:spTgt spid="8"/>
                  </p:tgtEl>
                </p:cond>
              </p:nextCondLst>
            </p:seq>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26"/>
                    </p:tgtEl>
                  </p:cond>
                </p:stCondLst>
                <p:endSync evt="end" delay="0">
                  <p:rtn val="all"/>
                </p:endSync>
                <p:childTnLst>
                  <p:par>
                    <p:cTn id="72" fill="hold">
                      <p:stCondLst>
                        <p:cond delay="0"/>
                      </p:stCondLst>
                      <p:childTnLst>
                        <p:par>
                          <p:cTn id="73" fill="hold">
                            <p:stCondLst>
                              <p:cond delay="0"/>
                            </p:stCondLst>
                            <p:childTnLst>
                              <p:par>
                                <p:cTn id="74" presetID="0" presetClass="path" presetSubtype="0" fill="hold" nodeType="clickEffect">
                                  <p:stCondLst>
                                    <p:cond delay="0"/>
                                  </p:stCondLst>
                                  <p:childTnLst>
                                    <p:animMotion origin="layout" path="M -0.06962 0.01574 C -0.08698 -0.01712 -0.11198 -0.01573 -0.13785 -0.02869 C -0.15295 -0.03632 -0.16354 -0.05183 -0.1776 -0.06039 C -0.18125 -0.0627 -0.18507 -0.06455 -0.18871 -0.06687 C -0.19826 -0.07311 -0.20781 -0.07959 -0.21736 -0.08584 C -0.22153 -0.08861 -0.23003 -0.09417 -0.23003 -0.09394 C -0.23472 -0.10065 -0.23958 -0.10689 -0.24427 -0.11337 C -0.24913 -0.12008 -0.25764 -0.12332 -0.26337 -0.12818 C -0.27639 -0.13882 -0.29184 -0.15016 -0.30451 -0.16196 C -0.32049 -0.177 -0.32969 -0.20014 -0.34427 -0.21703 C -0.36441 -0.24016 -0.38993 -0.25104 -0.41094 -0.27186 C -0.4283 -0.28898 -0.43594 -0.31212 -0.4474 -0.33549 C -0.4566 -0.35423 -0.46632 -0.37436 -0.47604 -0.39264 C -0.4842 -0.40791 -0.49427 -0.42087 -0.50139 -0.43706 C -0.50295 -0.44771 -0.50625 -0.45419 -0.50937 -0.46437 C -0.51059 -0.47755 -0.51267 -0.48612 -0.51562 -0.49838 C -0.51701 -0.50995 -0.51719 -0.52013 -0.52205 -0.53008 C -0.52587 -0.55044 -0.52118 -0.52314 -0.52517 -0.56177 C -0.52639 -0.57265 -0.52951 -0.58468 -0.5316 -0.59556 C -0.53108 -0.60273 -0.5309 -0.6099 -0.53003 -0.61684 C -0.52882 -0.62772 -0.5191 -0.63327 -0.51406 -0.63998 C -0.50799 -0.64808 -0.50174 -0.66774 -0.4934 -0.67168 C -0.48542 -0.67538 -0.47535 -0.67931 -0.46805 -0.6844 C -0.46493 -0.68672 -0.46076 -0.69019 -0.45694 -0.69088 C -0.45121 -0.69204 -0.44531 -0.69227 -0.43958 -0.69296 C -0.43802 -0.69366 -0.43646 -0.69505 -0.43472 -0.69505 C -0.42049 -0.69505 -0.40608 -0.69574 -0.39184 -0.69296 C -0.3901 -0.69273 -0.39097 -0.68857 -0.39028 -0.68649 C -0.38785 -0.68001 -0.38524 -0.67353 -0.38229 -0.66751 C -0.38038 -0.64229 -0.37812 -0.61638 -0.36962 -0.59347 C -0.36736 -0.58723 -0.36302 -0.58214 -0.36007 -0.57658 C -0.35851 -0.57034 -0.35625 -0.56316 -0.35382 -0.55761 C -0.35156 -0.55252 -0.34792 -0.55021 -0.34583 -0.54488 " pathEditMode="relative" rAng="0" ptsTypes="ffffffffffffffffffffffffffffffffA">
                                      <p:cBhvr>
                                        <p:cTn id="75" dur="2000" fill="hold"/>
                                        <p:tgtEl>
                                          <p:spTgt spid="26"/>
                                        </p:tgtEl>
                                        <p:attrNameLst>
                                          <p:attrName>ppt_x</p:attrName>
                                          <p:attrName>ppt_y</p:attrName>
                                        </p:attrNameLst>
                                      </p:cBhvr>
                                      <p:rCtr x="-23108" y="-35585"/>
                                    </p:animMotion>
                                  </p:childTnLst>
                                </p:cTn>
                              </p:par>
                            </p:childTnLst>
                          </p:cTn>
                        </p:par>
                      </p:childTnLst>
                    </p:cTn>
                  </p:par>
                </p:childTnLst>
              </p:cTn>
              <p:nextCondLst>
                <p:cond evt="onClick" delay="0">
                  <p:tgtEl>
                    <p:spTgt spid="26"/>
                  </p:tgtEl>
                </p:cond>
              </p:nextCondLst>
            </p:seq>
          </p:childTnLst>
        </p:cTn>
      </p:par>
    </p:tnLst>
    <p:bldLst>
      <p:bldP spid="16" grpId="0"/>
      <p:bldP spid="16" grpId="1"/>
      <p:bldP spid="10" grpId="0"/>
      <p:bldP spid="10"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0681" y="94119"/>
            <a:ext cx="2999285" cy="2695569"/>
          </a:xfrm>
          <a:prstGeom prst="rect">
            <a:avLst/>
          </a:prstGeom>
        </p:spPr>
      </p:pic>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13" b="100000" l="0" r="100000"/>
                    </a14:imgEffect>
                  </a14:imgLayer>
                </a14:imgProps>
              </a:ext>
              <a:ext uri="{28A0092B-C50C-407E-A947-70E740481C1C}">
                <a14:useLocalDpi xmlns:a14="http://schemas.microsoft.com/office/drawing/2010/main" val="0"/>
              </a:ext>
            </a:extLst>
          </a:blip>
          <a:srcRect/>
          <a:stretch>
            <a:fillRect/>
          </a:stretch>
        </p:blipFill>
        <p:spPr bwMode="auto">
          <a:xfrm>
            <a:off x="5566678" y="565586"/>
            <a:ext cx="4898780" cy="37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14152" y="1521914"/>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6393567" y="2716802"/>
            <a:ext cx="3245002" cy="1015663"/>
          </a:xfrm>
          <a:prstGeom prst="rect">
            <a:avLst/>
          </a:prstGeom>
          <a:noFill/>
        </p:spPr>
        <p:txBody>
          <a:bodyPr wrap="square" rtlCol="0">
            <a:spAutoFit/>
          </a:bodyPr>
          <a:lstStyle/>
          <a:p>
            <a:pPr defTabSz="914400"/>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a:t>
            </a:r>
          </a:p>
        </p:txBody>
      </p:sp>
      <p:sp>
        <p:nvSpPr>
          <p:cNvPr id="17" name="TextBox 16"/>
          <p:cNvSpPr txBox="1"/>
          <p:nvPr/>
        </p:nvSpPr>
        <p:spPr>
          <a:xfrm>
            <a:off x="10465458" y="9085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10617858" y="10609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8" name="Group 7"/>
          <p:cNvGrpSpPr/>
          <p:nvPr/>
        </p:nvGrpSpPr>
        <p:grpSpPr>
          <a:xfrm>
            <a:off x="7778005" y="884470"/>
            <a:ext cx="2441198" cy="1776217"/>
            <a:chOff x="4180927" y="1186469"/>
            <a:chExt cx="2120659" cy="1603218"/>
          </a:xfrm>
        </p:grpSpPr>
        <p:pic>
          <p:nvPicPr>
            <p:cNvPr id="2051" name="Picture 3"/>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036910" y="1697217"/>
              <a:ext cx="966647" cy="58172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âu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6052296" y="980122"/>
            <a:ext cx="2120659" cy="1603218"/>
            <a:chOff x="4180927" y="1186469"/>
            <a:chExt cx="2120659" cy="1603218"/>
          </a:xfrm>
        </p:grpSpPr>
        <p:pic>
          <p:nvPicPr>
            <p:cNvPr id="2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957564" y="1535607"/>
              <a:ext cx="1093179" cy="74333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au</a:t>
              </a:r>
            </a:p>
          </p:txBody>
        </p:sp>
      </p:grpSp>
      <p:sp>
        <p:nvSpPr>
          <p:cNvPr id="10" name="TextBox 9"/>
          <p:cNvSpPr txBox="1"/>
          <p:nvPr/>
        </p:nvSpPr>
        <p:spPr>
          <a:xfrm>
            <a:off x="8153400" y="2819400"/>
            <a:ext cx="1651299" cy="923330"/>
          </a:xfrm>
          <a:prstGeom prst="rect">
            <a:avLst/>
          </a:prstGeom>
          <a:noFill/>
        </p:spPr>
        <p:txBody>
          <a:bodyPr wrap="square" rtlCol="0">
            <a:spAutoFit/>
          </a:bodyPr>
          <a:lstStyle/>
          <a:p>
            <a:pPr defTabSz="914400"/>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au</a:t>
            </a:r>
          </a:p>
        </p:txBody>
      </p:sp>
      <p:pic>
        <p:nvPicPr>
          <p:cNvPr id="12" name="Am-thanh-tra-loi-dung-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16380" y="-1981200"/>
            <a:ext cx="609600" cy="609600"/>
          </a:xfrm>
          <a:prstGeom prst="rect">
            <a:avLst/>
          </a:prstGeom>
        </p:spPr>
      </p:pic>
      <p:pic>
        <p:nvPicPr>
          <p:cNvPr id="13"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6465569" y="8153400"/>
            <a:ext cx="609600" cy="609600"/>
          </a:xfrm>
          <a:prstGeom prst="rect">
            <a:avLst/>
          </a:prstGeom>
        </p:spPr>
      </p:pic>
      <p:pic>
        <p:nvPicPr>
          <p:cNvPr id="2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257800" y="1013470"/>
            <a:ext cx="995951" cy="995951"/>
          </a:xfrm>
          <a:prstGeom prst="rect">
            <a:avLst/>
          </a:prstGeom>
        </p:spPr>
      </p:pic>
      <p:pic>
        <p:nvPicPr>
          <p:cNvPr id="28" name="Picture 2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91218" y="4723580"/>
            <a:ext cx="4167460" cy="1980973"/>
          </a:xfrm>
          <a:prstGeom prst="rect">
            <a:avLst/>
          </a:prstGeom>
        </p:spPr>
      </p:pic>
      <p:grpSp>
        <p:nvGrpSpPr>
          <p:cNvPr id="5" name="Group 4"/>
          <p:cNvGrpSpPr/>
          <p:nvPr/>
        </p:nvGrpSpPr>
        <p:grpSpPr>
          <a:xfrm>
            <a:off x="17106556" y="4189954"/>
            <a:ext cx="3475064" cy="2514599"/>
            <a:chOff x="13906156" y="4189953"/>
            <a:chExt cx="3475064" cy="2514599"/>
          </a:xfrm>
        </p:grpSpPr>
        <p:pic>
          <p:nvPicPr>
            <p:cNvPr id="31"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13906156" y="4189953"/>
              <a:ext cx="3475064"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c2 2">
              <a:extLst>
                <a:ext uri="{FF2B5EF4-FFF2-40B4-BE49-F238E27FC236}">
                  <a16:creationId xmlns:a16="http://schemas.microsoft.com/office/drawing/2014/main" id="{A5E21DA6-4E2A-4ACC-8623-37530437A8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000633" y="4709636"/>
              <a:ext cx="1153767" cy="1199917"/>
            </a:xfrm>
            <a:prstGeom prst="rect">
              <a:avLst/>
            </a:prstGeom>
          </p:spPr>
        </p:pic>
      </p:grpSp>
      <p:pic>
        <p:nvPicPr>
          <p:cNvPr id="1028"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6630884" y="4206578"/>
            <a:ext cx="3834575" cy="28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115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1" presetClass="mediacall" presetSubtype="0" fill="hold" nodeType="withEffect">
                                  <p:stCondLst>
                                    <p:cond delay="0"/>
                                  </p:stCondLst>
                                  <p:childTnLst>
                                    <p:cmd type="call" cmd="playFrom(0.0)">
                                      <p:cBhvr>
                                        <p:cTn id="35" dur="13127" fill="hold"/>
                                        <p:tgtEl>
                                          <p:spTgt spid="12"/>
                                        </p:tgtEl>
                                      </p:cBhvr>
                                    </p:cmd>
                                  </p:childTnLst>
                                </p:cTn>
                              </p:par>
                            </p:childTnLst>
                          </p:cTn>
                        </p:par>
                      </p:childTnLst>
                    </p:cTn>
                  </p:par>
                </p:childTnLst>
              </p:cTn>
              <p:nextCondLst>
                <p:cond evt="onClick" delay="0">
                  <p:tgtEl>
                    <p:spTgt spid="20"/>
                  </p:tgtEl>
                </p:cond>
              </p:nextCondLst>
            </p:seq>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02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028"/>
                                        </p:tgtEl>
                                        <p:attrNameLst>
                                          <p:attrName>ppt_w</p:attrName>
                                        </p:attrNameLst>
                                      </p:cBhvr>
                                      <p:tavLst>
                                        <p:tav tm="0">
                                          <p:val>
                                            <p:strVal val="ppt_w"/>
                                          </p:val>
                                        </p:tav>
                                        <p:tav tm="100000">
                                          <p:val>
                                            <p:fltVal val="0"/>
                                          </p:val>
                                        </p:tav>
                                      </p:tavLst>
                                    </p:anim>
                                    <p:anim calcmode="lin" valueType="num">
                                      <p:cBhvr>
                                        <p:cTn id="53" dur="500"/>
                                        <p:tgtEl>
                                          <p:spTgt spid="1028"/>
                                        </p:tgtEl>
                                        <p:attrNameLst>
                                          <p:attrName>ppt_h</p:attrName>
                                        </p:attrNameLst>
                                      </p:cBhvr>
                                      <p:tavLst>
                                        <p:tav tm="0">
                                          <p:val>
                                            <p:strVal val="ppt_h"/>
                                          </p:val>
                                        </p:tav>
                                        <p:tav tm="100000">
                                          <p:val>
                                            <p:fltVal val="0"/>
                                          </p:val>
                                        </p:tav>
                                      </p:tavLst>
                                    </p:anim>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24"/>
                                        </p:tgtEl>
                                      </p:cBhvr>
                                    </p:cmd>
                                  </p:childTnLst>
                                </p:cTn>
                              </p:par>
                              <p:par>
                                <p:cTn id="59" presetID="35" presetClass="path" presetSubtype="0" accel="50000" decel="50000" fill="hold" nodeType="withEffect">
                                  <p:stCondLst>
                                    <p:cond delay="0"/>
                                  </p:stCondLst>
                                  <p:childTnLst>
                                    <p:animMotion origin="layout" path="M -0.00018 -0.05526 L -0.99202 -0.04393 " pathEditMode="relative" rAng="0" ptsTypes="AA">
                                      <p:cBhvr>
                                        <p:cTn id="60" dur="6750" fill="hold"/>
                                        <p:tgtEl>
                                          <p:spTgt spid="28"/>
                                        </p:tgtEl>
                                        <p:attrNameLst>
                                          <p:attrName>ppt_x</p:attrName>
                                          <p:attrName>ppt_y</p:attrName>
                                        </p:attrNameLst>
                                      </p:cBhvr>
                                      <p:rCtr x="-49601" y="555"/>
                                    </p:animMotion>
                                  </p:childTnLst>
                                </p:cTn>
                              </p:par>
                              <p:par>
                                <p:cTn id="61" presetID="35" presetClass="path" presetSubtype="0" accel="50000" decel="50000" fill="hold" nodeType="withEffect">
                                  <p:stCondLst>
                                    <p:cond delay="0"/>
                                  </p:stCondLst>
                                  <p:childTnLst>
                                    <p:animMotion origin="layout" path="M -0.01667 -0.01109 L -0.86076 -0.01641 " pathEditMode="relative" rAng="0" ptsTypes="AA">
                                      <p:cBhvr>
                                        <p:cTn id="62" dur="6750" fill="hold"/>
                                        <p:tgtEl>
                                          <p:spTgt spid="5"/>
                                        </p:tgtEl>
                                        <p:attrNameLst>
                                          <p:attrName>ppt_x</p:attrName>
                                          <p:attrName>ppt_y</p:attrName>
                                        </p:attrNameLst>
                                      </p:cBhvr>
                                      <p:rCtr x="-42205" y="-277"/>
                                    </p:animMotion>
                                  </p:childTnLst>
                                </p:cTn>
                              </p:par>
                              <p:par>
                                <p:cTn id="63" presetID="35" presetClass="path" presetSubtype="0" accel="50000" decel="50000" fill="hold" nodeType="withEffect">
                                  <p:stCondLst>
                                    <p:cond delay="0"/>
                                  </p:stCondLst>
                                  <p:childTnLst>
                                    <p:animMotion origin="layout" path="M 0 1.85185E-6 L -0.91667 -0.00162 " pathEditMode="relative" rAng="0" ptsTypes="AA">
                                      <p:cBhvr>
                                        <p:cTn id="64" dur="6500" fill="hold"/>
                                        <p:tgtEl>
                                          <p:spTgt spid="3"/>
                                        </p:tgtEl>
                                        <p:attrNameLst>
                                          <p:attrName>ppt_x</p:attrName>
                                          <p:attrName>ppt_y</p:attrName>
                                        </p:attrNameLst>
                                      </p:cBhvr>
                                      <p:rCtr x="-45833" y="-93"/>
                                    </p:animMotion>
                                  </p:childTnLst>
                                </p:cTn>
                              </p:par>
                            </p:childTnLst>
                          </p:cTn>
                        </p:par>
                      </p:childTnLst>
                    </p:cTn>
                  </p:par>
                </p:childTnLst>
              </p:cTn>
              <p:nextCondLst>
                <p:cond evt="onClick" delay="0">
                  <p:tgtEl>
                    <p:spTgt spid="1028"/>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withEffect">
                                  <p:stCondLst>
                                    <p:cond delay="0"/>
                                  </p:stCondLst>
                                  <p:childTnLst>
                                    <p:cmd type="call" cmd="playFrom(0.0)">
                                      <p:cBhvr>
                                        <p:cTn id="69" dur="10584" fill="hold"/>
                                        <p:tgtEl>
                                          <p:spTgt spid="13"/>
                                        </p:tgtEl>
                                      </p:cBhvr>
                                    </p:cmd>
                                  </p:childTnLst>
                                </p:cTn>
                              </p:par>
                            </p:childTnLst>
                          </p:cTn>
                        </p:par>
                      </p:childTnLst>
                    </p:cTn>
                  </p:par>
                </p:childTnLst>
              </p:cTn>
              <p:nextCondLst>
                <p:cond evt="onClick" delay="0">
                  <p:tgtEl>
                    <p:spTgt spid="8"/>
                  </p:tgtEl>
                </p:cond>
              </p:nextCondLst>
            </p:seq>
            <p:audio>
              <p:cMediaNode vol="80000">
                <p:cTn id="70" fill="hold" display="0">
                  <p:stCondLst>
                    <p:cond delay="indefinite"/>
                  </p:stCondLst>
                  <p:endCondLst>
                    <p:cond evt="onStopAudio" delay="0">
                      <p:tgtEl>
                        <p:sldTgt/>
                      </p:tgtEl>
                    </p:cond>
                  </p:endCondLst>
                </p:cTn>
                <p:tgtEl>
                  <p:spTgt spid="24"/>
                </p:tgtEl>
              </p:cMediaNode>
            </p:audio>
          </p:childTnLst>
        </p:cTn>
      </p:par>
    </p:tnLst>
    <p:bldLst>
      <p:bldP spid="16" grpId="0"/>
      <p:bldP spid="16" grpId="1"/>
      <p:bldP spid="10" grpId="0"/>
      <p:bldP spid="10"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0681" y="94119"/>
            <a:ext cx="2999285" cy="2695569"/>
          </a:xfrm>
          <a:prstGeom prst="rect">
            <a:avLst/>
          </a:prstGeom>
        </p:spPr>
      </p:pic>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13" b="100000" l="0" r="100000"/>
                    </a14:imgEffect>
                  </a14:imgLayer>
                </a14:imgProps>
              </a:ext>
              <a:ext uri="{28A0092B-C50C-407E-A947-70E740481C1C}">
                <a14:useLocalDpi xmlns:a14="http://schemas.microsoft.com/office/drawing/2010/main" val="0"/>
              </a:ext>
            </a:extLst>
          </a:blip>
          <a:srcRect/>
          <a:stretch>
            <a:fillRect/>
          </a:stretch>
        </p:blipFill>
        <p:spPr bwMode="auto">
          <a:xfrm>
            <a:off x="5566678" y="565586"/>
            <a:ext cx="4898780" cy="37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14152" y="1521914"/>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6538531" y="2883790"/>
            <a:ext cx="3245002" cy="1015663"/>
          </a:xfrm>
          <a:prstGeom prst="rect">
            <a:avLst/>
          </a:prstGeom>
          <a:noFill/>
        </p:spPr>
        <p:txBody>
          <a:bodyPr wrap="square" rtlCol="0">
            <a:spAutoFit/>
          </a:bodyPr>
          <a:lstStyle/>
          <a:p>
            <a:pPr defTabSz="914400"/>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t>
            </a:r>
            <a:endPar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10465458" y="9085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10617858" y="10609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8" name="Group 7"/>
          <p:cNvGrpSpPr/>
          <p:nvPr/>
        </p:nvGrpSpPr>
        <p:grpSpPr>
          <a:xfrm>
            <a:off x="5958169" y="1013470"/>
            <a:ext cx="2441198" cy="1776217"/>
            <a:chOff x="4180927" y="1186469"/>
            <a:chExt cx="2120659" cy="1603218"/>
          </a:xfrm>
        </p:grpSpPr>
        <p:pic>
          <p:nvPicPr>
            <p:cNvPr id="2051" name="Picture 3"/>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036910" y="1697217"/>
              <a:ext cx="966647" cy="58172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êu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7827986" y="1060928"/>
            <a:ext cx="2120659" cy="1603218"/>
            <a:chOff x="4180927" y="1186469"/>
            <a:chExt cx="2120659" cy="1603218"/>
          </a:xfrm>
        </p:grpSpPr>
        <p:pic>
          <p:nvPicPr>
            <p:cNvPr id="2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957564" y="1535607"/>
              <a:ext cx="1093179" cy="74333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au</a:t>
              </a:r>
            </a:p>
          </p:txBody>
        </p:sp>
      </p:grpSp>
      <p:sp>
        <p:nvSpPr>
          <p:cNvPr id="10" name="TextBox 9"/>
          <p:cNvSpPr txBox="1"/>
          <p:nvPr/>
        </p:nvSpPr>
        <p:spPr>
          <a:xfrm>
            <a:off x="6858000" y="2971800"/>
            <a:ext cx="1651299" cy="923330"/>
          </a:xfrm>
          <a:prstGeom prst="rect">
            <a:avLst/>
          </a:prstGeom>
          <a:noFill/>
        </p:spPr>
        <p:txBody>
          <a:bodyPr wrap="square" rtlCol="0">
            <a:spAutoFit/>
          </a:bodyPr>
          <a:lstStyle/>
          <a:p>
            <a:pPr defTabSz="914400"/>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au</a:t>
            </a:r>
          </a:p>
        </p:txBody>
      </p:sp>
      <p:pic>
        <p:nvPicPr>
          <p:cNvPr id="12" name="Am-thanh-tra-loi-dung-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16380" y="-1981200"/>
            <a:ext cx="609600" cy="609600"/>
          </a:xfrm>
          <a:prstGeom prst="rect">
            <a:avLst/>
          </a:prstGeom>
        </p:spPr>
      </p:pic>
      <p:pic>
        <p:nvPicPr>
          <p:cNvPr id="13"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6465569" y="8153400"/>
            <a:ext cx="609600" cy="609600"/>
          </a:xfrm>
          <a:prstGeom prst="rect">
            <a:avLst/>
          </a:prstGeom>
        </p:spPr>
      </p:pic>
      <p:pic>
        <p:nvPicPr>
          <p:cNvPr id="2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257800" y="1013470"/>
            <a:ext cx="995951" cy="995951"/>
          </a:xfrm>
          <a:prstGeom prst="rect">
            <a:avLst/>
          </a:prstGeom>
        </p:spPr>
      </p:pic>
      <p:pic>
        <p:nvPicPr>
          <p:cNvPr id="26"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34738" y="4101453"/>
            <a:ext cx="2489725" cy="29307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6954098" y="4145702"/>
            <a:ext cx="3834575" cy="28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7106556" y="4189954"/>
            <a:ext cx="3475064" cy="2514599"/>
            <a:chOff x="13906156" y="4189953"/>
            <a:chExt cx="3475064" cy="2514599"/>
          </a:xfrm>
        </p:grpSpPr>
        <p:pic>
          <p:nvPicPr>
            <p:cNvPr id="31"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13906156" y="4189953"/>
              <a:ext cx="3475064"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c2 2">
              <a:extLst>
                <a:ext uri="{FF2B5EF4-FFF2-40B4-BE49-F238E27FC236}">
                  <a16:creationId xmlns:a16="http://schemas.microsoft.com/office/drawing/2014/main" id="{A5E21DA6-4E2A-4ACC-8623-37530437A8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000633" y="4487409"/>
              <a:ext cx="1286109" cy="1297196"/>
            </a:xfrm>
            <a:prstGeom prst="rect">
              <a:avLst/>
            </a:prstGeom>
          </p:spPr>
        </p:pic>
      </p:grpSp>
    </p:spTree>
    <p:extLst>
      <p:ext uri="{BB962C8B-B14F-4D97-AF65-F5344CB8AC3E}">
        <p14:creationId xmlns:p14="http://schemas.microsoft.com/office/powerpoint/2010/main" val="3359798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1" presetClass="mediacall" presetSubtype="0" fill="hold" nodeType="withEffect">
                                  <p:stCondLst>
                                    <p:cond delay="0"/>
                                  </p:stCondLst>
                                  <p:childTnLst>
                                    <p:cmd type="call" cmd="playFrom(0.0)">
                                      <p:cBhvr>
                                        <p:cTn id="35" dur="13127" fill="hold"/>
                                        <p:tgtEl>
                                          <p:spTgt spid="12"/>
                                        </p:tgtEl>
                                      </p:cBhvr>
                                    </p:cmd>
                                  </p:childTnLst>
                                </p:cTn>
                              </p:par>
                            </p:childTnLst>
                          </p:cTn>
                        </p:par>
                      </p:childTnLst>
                    </p:cTn>
                  </p:par>
                </p:childTnLst>
              </p:cTn>
              <p:nextCondLst>
                <p:cond evt="onClick" delay="0">
                  <p:tgtEl>
                    <p:spTgt spid="20"/>
                  </p:tgtEl>
                </p:cond>
              </p:nextCondLst>
            </p:seq>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02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028"/>
                                        </p:tgtEl>
                                        <p:attrNameLst>
                                          <p:attrName>ppt_w</p:attrName>
                                        </p:attrNameLst>
                                      </p:cBhvr>
                                      <p:tavLst>
                                        <p:tav tm="0">
                                          <p:val>
                                            <p:strVal val="ppt_w"/>
                                          </p:val>
                                        </p:tav>
                                        <p:tav tm="100000">
                                          <p:val>
                                            <p:fltVal val="0"/>
                                          </p:val>
                                        </p:tav>
                                      </p:tavLst>
                                    </p:anim>
                                    <p:anim calcmode="lin" valueType="num">
                                      <p:cBhvr>
                                        <p:cTn id="53" dur="500"/>
                                        <p:tgtEl>
                                          <p:spTgt spid="1028"/>
                                        </p:tgtEl>
                                        <p:attrNameLst>
                                          <p:attrName>ppt_h</p:attrName>
                                        </p:attrNameLst>
                                      </p:cBhvr>
                                      <p:tavLst>
                                        <p:tav tm="0">
                                          <p:val>
                                            <p:strVal val="ppt_h"/>
                                          </p:val>
                                        </p:tav>
                                        <p:tav tm="100000">
                                          <p:val>
                                            <p:fltVal val="0"/>
                                          </p:val>
                                        </p:tav>
                                      </p:tavLst>
                                    </p:anim>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24"/>
                                        </p:tgtEl>
                                      </p:cBhvr>
                                    </p:cmd>
                                  </p:childTnLst>
                                </p:cTn>
                              </p:par>
                              <p:par>
                                <p:cTn id="59" presetID="35" presetClass="path" presetSubtype="0" accel="50000" decel="50000" fill="hold" nodeType="withEffect">
                                  <p:stCondLst>
                                    <p:cond delay="0"/>
                                  </p:stCondLst>
                                  <p:childTnLst>
                                    <p:animMotion origin="layout" path="M 0 1.85185E-6 L -0.91667 -0.00162 " pathEditMode="relative" rAng="0" ptsTypes="AA">
                                      <p:cBhvr>
                                        <p:cTn id="60" dur="6500" fill="hold"/>
                                        <p:tgtEl>
                                          <p:spTgt spid="3"/>
                                        </p:tgtEl>
                                        <p:attrNameLst>
                                          <p:attrName>ppt_x</p:attrName>
                                          <p:attrName>ppt_y</p:attrName>
                                        </p:attrNameLst>
                                      </p:cBhvr>
                                      <p:rCtr x="-45833" y="-93"/>
                                    </p:animMotion>
                                  </p:childTnLst>
                                </p:cTn>
                              </p:par>
                              <p:par>
                                <p:cTn id="61" presetID="35" presetClass="path" presetSubtype="0" accel="50000" decel="50000" fill="hold" nodeType="withEffect">
                                  <p:stCondLst>
                                    <p:cond delay="0"/>
                                  </p:stCondLst>
                                  <p:childTnLst>
                                    <p:animMotion origin="layout" path="M 0.05312 -0.03328 L -0.83559 -0.03397 " pathEditMode="relative" rAng="0" ptsTypes="AA">
                                      <p:cBhvr>
                                        <p:cTn id="62" dur="6250" fill="hold"/>
                                        <p:tgtEl>
                                          <p:spTgt spid="26"/>
                                        </p:tgtEl>
                                        <p:attrNameLst>
                                          <p:attrName>ppt_x</p:attrName>
                                          <p:attrName>ppt_y</p:attrName>
                                        </p:attrNameLst>
                                      </p:cBhvr>
                                      <p:rCtr x="-44444" y="-46"/>
                                    </p:animMotion>
                                  </p:childTnLst>
                                </p:cTn>
                              </p:par>
                              <p:par>
                                <p:cTn id="63" presetID="35" presetClass="path" presetSubtype="0" accel="50000" decel="50000" fill="hold" nodeType="withEffect">
                                  <p:stCondLst>
                                    <p:cond delay="0"/>
                                  </p:stCondLst>
                                  <p:childTnLst>
                                    <p:animMotion origin="layout" path="M -0.02483 0.00069 L -0.92726 -0.01574 " pathEditMode="relative" rAng="0" ptsTypes="AA">
                                      <p:cBhvr>
                                        <p:cTn id="64" dur="6500" fill="hold"/>
                                        <p:tgtEl>
                                          <p:spTgt spid="4"/>
                                        </p:tgtEl>
                                        <p:attrNameLst>
                                          <p:attrName>ppt_x</p:attrName>
                                          <p:attrName>ppt_y</p:attrName>
                                        </p:attrNameLst>
                                      </p:cBhvr>
                                      <p:rCtr x="-45122" y="-833"/>
                                    </p:animMotion>
                                  </p:childTnLst>
                                </p:cTn>
                              </p:par>
                            </p:childTnLst>
                          </p:cTn>
                        </p:par>
                      </p:childTnLst>
                    </p:cTn>
                  </p:par>
                </p:childTnLst>
              </p:cTn>
              <p:nextCondLst>
                <p:cond evt="onClick" delay="0">
                  <p:tgtEl>
                    <p:spTgt spid="1028"/>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withEffect">
                                  <p:stCondLst>
                                    <p:cond delay="0"/>
                                  </p:stCondLst>
                                  <p:childTnLst>
                                    <p:cmd type="call" cmd="playFrom(0.0)">
                                      <p:cBhvr>
                                        <p:cTn id="69" dur="10584" fill="hold"/>
                                        <p:tgtEl>
                                          <p:spTgt spid="13"/>
                                        </p:tgtEl>
                                      </p:cBhvr>
                                    </p:cmd>
                                  </p:childTnLst>
                                </p:cTn>
                              </p:par>
                            </p:childTnLst>
                          </p:cTn>
                        </p:par>
                      </p:childTnLst>
                    </p:cTn>
                  </p:par>
                </p:childTnLst>
              </p:cTn>
              <p:nextCondLst>
                <p:cond evt="onClick" delay="0">
                  <p:tgtEl>
                    <p:spTgt spid="8"/>
                  </p:tgtEl>
                </p:cond>
              </p:nextCondLst>
            </p:seq>
            <p:audio>
              <p:cMediaNode vol="80000">
                <p:cTn id="70" fill="hold" display="0">
                  <p:stCondLst>
                    <p:cond delay="indefinite"/>
                  </p:stCondLst>
                  <p:endCondLst>
                    <p:cond evt="onStopAudio" delay="0">
                      <p:tgtEl>
                        <p:sldTgt/>
                      </p:tgtEl>
                    </p:cond>
                  </p:endCondLst>
                </p:cTn>
                <p:tgtEl>
                  <p:spTgt spid="24"/>
                </p:tgtEl>
              </p:cMediaNode>
            </p:audio>
          </p:childTnLst>
        </p:cTn>
      </p:par>
    </p:tnLst>
    <p:bldLst>
      <p:bldP spid="16" grpId="0"/>
      <p:bldP spid="16" grpId="1"/>
      <p:bldP spid="10" grpId="0"/>
      <p:bldP spid="10"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8" name="Picture 12" descr="Káº¿t quáº£ hÃ¬nh áº£nh cho win text 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690660" y="34608"/>
            <a:ext cx="3325409" cy="3325409"/>
          </a:xfrm>
          <a:prstGeom prst="rect">
            <a:avLst/>
          </a:prstGeom>
          <a:noFill/>
          <a:extLst>
            <a:ext uri="{909E8E84-426E-40DD-AFC4-6F175D3DCCD1}">
              <a14:hiddenFill xmlns:a14="http://schemas.microsoft.com/office/drawing/2010/main">
                <a:solidFill>
                  <a:srgbClr val="FFFFFF"/>
                </a:solidFill>
              </a14:hiddenFill>
            </a:ext>
          </a:extLst>
        </p:spPr>
      </p:pic>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30681" y="94119"/>
            <a:ext cx="2999285" cy="2695569"/>
          </a:xfrm>
          <a:prstGeom prst="rect">
            <a:avLst/>
          </a:prstGeom>
        </p:spPr>
      </p:pic>
      <p:pic>
        <p:nvPicPr>
          <p:cNvPr id="2050" name="Picture 2"/>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513" b="100000" l="0" r="100000"/>
                    </a14:imgEffect>
                  </a14:imgLayer>
                </a14:imgProps>
              </a:ext>
              <a:ext uri="{28A0092B-C50C-407E-A947-70E740481C1C}">
                <a14:useLocalDpi xmlns:a14="http://schemas.microsoft.com/office/drawing/2010/main" val="0"/>
              </a:ext>
            </a:extLst>
          </a:blip>
          <a:srcRect/>
          <a:stretch>
            <a:fillRect/>
          </a:stretch>
        </p:blipFill>
        <p:spPr bwMode="auto">
          <a:xfrm>
            <a:off x="5566678" y="565586"/>
            <a:ext cx="4898780" cy="37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14152" y="1521914"/>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6538531" y="2883790"/>
            <a:ext cx="3245002" cy="1015663"/>
          </a:xfrm>
          <a:prstGeom prst="rect">
            <a:avLst/>
          </a:prstGeom>
          <a:noFill/>
        </p:spPr>
        <p:txBody>
          <a:bodyPr wrap="square" rtlCol="0">
            <a:spAutoFit/>
          </a:bodyPr>
          <a:lstStyle/>
          <a:p>
            <a:pPr defTabSz="914400"/>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Dưa</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a:t>
            </a:r>
          </a:p>
        </p:txBody>
      </p:sp>
      <p:sp>
        <p:nvSpPr>
          <p:cNvPr id="17" name="TextBox 16"/>
          <p:cNvSpPr txBox="1"/>
          <p:nvPr/>
        </p:nvSpPr>
        <p:spPr>
          <a:xfrm>
            <a:off x="10465458" y="9085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10617858" y="10609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8" name="Group 7"/>
          <p:cNvGrpSpPr/>
          <p:nvPr/>
        </p:nvGrpSpPr>
        <p:grpSpPr>
          <a:xfrm>
            <a:off x="7659644" y="742206"/>
            <a:ext cx="2441198" cy="1776217"/>
            <a:chOff x="4180927" y="1186469"/>
            <a:chExt cx="2120659" cy="1603218"/>
          </a:xfrm>
        </p:grpSpPr>
        <p:pic>
          <p:nvPicPr>
            <p:cNvPr id="205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036910" y="1697217"/>
              <a:ext cx="966647" cy="58172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êu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5791431" y="895703"/>
            <a:ext cx="2120659" cy="1603218"/>
            <a:chOff x="4180927" y="1186469"/>
            <a:chExt cx="2120659" cy="1603218"/>
          </a:xfrm>
        </p:grpSpPr>
        <p:pic>
          <p:nvPicPr>
            <p:cNvPr id="21" name="Picture 3"/>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957564" y="1535607"/>
              <a:ext cx="1093179" cy="74333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p:cNvSpPr txBox="1"/>
          <p:nvPr/>
        </p:nvSpPr>
        <p:spPr>
          <a:xfrm>
            <a:off x="8534400" y="2895600"/>
            <a:ext cx="1651299" cy="923330"/>
          </a:xfrm>
          <a:prstGeom prst="rect">
            <a:avLst/>
          </a:prstGeom>
          <a:noFill/>
        </p:spPr>
        <p:txBody>
          <a:bodyPr wrap="square" rtlCol="0">
            <a:spAutoFit/>
          </a:bodyPr>
          <a:lstStyle/>
          <a:p>
            <a:pPr defTabSz="914400"/>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ấu</a:t>
            </a:r>
            <a:endPar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dung-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516380" y="-1981200"/>
            <a:ext cx="609600" cy="609600"/>
          </a:xfrm>
          <a:prstGeom prst="rect">
            <a:avLst/>
          </a:prstGeom>
        </p:spPr>
      </p:pic>
      <p:pic>
        <p:nvPicPr>
          <p:cNvPr id="13"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465569" y="8153400"/>
            <a:ext cx="609600" cy="609600"/>
          </a:xfrm>
          <a:prstGeom prst="rect">
            <a:avLst/>
          </a:prstGeom>
        </p:spPr>
      </p:pic>
      <p:pic>
        <p:nvPicPr>
          <p:cNvPr id="2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5257800" y="1013470"/>
            <a:ext cx="995951" cy="995951"/>
          </a:xfrm>
          <a:prstGeom prst="rect">
            <a:avLst/>
          </a:prstGeom>
        </p:spPr>
      </p:pic>
      <p:pic>
        <p:nvPicPr>
          <p:cNvPr id="25" name="Picture 6" descr="C:\Users\ADMIN\Desktop\Doreamon cau ca\giphy (4).gif">
            <a:hlinkClick r:id="" action="ppaction://noaction"/>
          </p:cNvPr>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7145648" y="4648200"/>
            <a:ext cx="2399153"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6774609" y="4331970"/>
            <a:ext cx="3834575" cy="28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496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1" presetClass="mediacall" presetSubtype="0" fill="hold" nodeType="withEffect">
                                  <p:stCondLst>
                                    <p:cond delay="0"/>
                                  </p:stCondLst>
                                  <p:childTnLst>
                                    <p:cmd type="call" cmd="playFrom(0.0)">
                                      <p:cBhvr>
                                        <p:cTn id="35" dur="13127" fill="hold"/>
                                        <p:tgtEl>
                                          <p:spTgt spid="12"/>
                                        </p:tgtEl>
                                      </p:cBhvr>
                                    </p:cmd>
                                  </p:childTnLst>
                                </p:cTn>
                              </p:par>
                            </p:childTnLst>
                          </p:cTn>
                        </p:par>
                      </p:childTnLst>
                    </p:cTn>
                  </p:par>
                </p:childTnLst>
              </p:cTn>
              <p:nextCondLst>
                <p:cond evt="onClick" delay="0">
                  <p:tgtEl>
                    <p:spTgt spid="20"/>
                  </p:tgtEl>
                </p:cond>
              </p:nextCondLst>
            </p:seq>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02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028"/>
                                        </p:tgtEl>
                                        <p:attrNameLst>
                                          <p:attrName>ppt_w</p:attrName>
                                        </p:attrNameLst>
                                      </p:cBhvr>
                                      <p:tavLst>
                                        <p:tav tm="0">
                                          <p:val>
                                            <p:strVal val="ppt_w"/>
                                          </p:val>
                                        </p:tav>
                                        <p:tav tm="100000">
                                          <p:val>
                                            <p:fltVal val="0"/>
                                          </p:val>
                                        </p:tav>
                                      </p:tavLst>
                                    </p:anim>
                                    <p:anim calcmode="lin" valueType="num">
                                      <p:cBhvr>
                                        <p:cTn id="53" dur="500"/>
                                        <p:tgtEl>
                                          <p:spTgt spid="1028"/>
                                        </p:tgtEl>
                                        <p:attrNameLst>
                                          <p:attrName>ppt_h</p:attrName>
                                        </p:attrNameLst>
                                      </p:cBhvr>
                                      <p:tavLst>
                                        <p:tav tm="0">
                                          <p:val>
                                            <p:strVal val="ppt_h"/>
                                          </p:val>
                                        </p:tav>
                                        <p:tav tm="100000">
                                          <p:val>
                                            <p:fltVal val="0"/>
                                          </p:val>
                                        </p:tav>
                                      </p:tavLst>
                                    </p:anim>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24"/>
                                        </p:tgtEl>
                                      </p:cBhvr>
                                    </p:cmd>
                                  </p:childTnLst>
                                </p:cTn>
                              </p:par>
                              <p:par>
                                <p:cTn id="59" presetID="35" presetClass="path" presetSubtype="0" accel="50000" decel="50000" fill="hold" nodeType="withEffect">
                                  <p:stCondLst>
                                    <p:cond delay="0"/>
                                  </p:stCondLst>
                                  <p:childTnLst>
                                    <p:animMotion origin="layout" path="M 0 1.85185E-6 L -0.91667 -0.00162 " pathEditMode="relative" rAng="0" ptsTypes="AA">
                                      <p:cBhvr>
                                        <p:cTn id="60" dur="6500" fill="hold"/>
                                        <p:tgtEl>
                                          <p:spTgt spid="3"/>
                                        </p:tgtEl>
                                        <p:attrNameLst>
                                          <p:attrName>ppt_x</p:attrName>
                                          <p:attrName>ppt_y</p:attrName>
                                        </p:attrNameLst>
                                      </p:cBhvr>
                                      <p:rCtr x="-45833" y="-93"/>
                                    </p:animMotion>
                                  </p:childTnLst>
                                </p:cTn>
                              </p:par>
                              <p:par>
                                <p:cTn id="61" presetID="35" presetClass="path" presetSubtype="0" accel="50000" decel="50000" fill="hold" nodeType="withEffect">
                                  <p:stCondLst>
                                    <p:cond delay="0"/>
                                  </p:stCondLst>
                                  <p:childTnLst>
                                    <p:animMotion origin="layout" path="M 0 1.11111E-6 L -0.85417 0.00555 " pathEditMode="relative" rAng="0" ptsTypes="AA">
                                      <p:cBhvr>
                                        <p:cTn id="62" dur="6000" fill="hold"/>
                                        <p:tgtEl>
                                          <p:spTgt spid="25"/>
                                        </p:tgtEl>
                                        <p:attrNameLst>
                                          <p:attrName>ppt_x</p:attrName>
                                          <p:attrName>ppt_y</p:attrName>
                                        </p:attrNameLst>
                                      </p:cBhvr>
                                      <p:rCtr x="-42708" y="278"/>
                                    </p:animMotion>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subTnLst>
                                    <p:audio>
                                      <p:cMediaNode>
                                        <p:cTn display="0" masterRel="sameClick">
                                          <p:stCondLst>
                                            <p:cond evt="begin" delay="0">
                                              <p:tn val="64"/>
                                            </p:cond>
                                          </p:stCondLst>
                                          <p:endCondLst>
                                            <p:cond evt="onStopAudio" delay="0">
                                              <p:tgtEl>
                                                <p:sldTgt/>
                                              </p:tgtEl>
                                            </p:cond>
                                          </p:endCondLst>
                                        </p:cTn>
                                        <p:tgtEl>
                                          <p:sndTgt r:embed="rId9" name="Tieng-yeah-tre-con-www_nhacchuongvui_com.wav"/>
                                        </p:tgtEl>
                                      </p:cMediaNode>
                                    </p:audio>
                                  </p:subTnLst>
                                </p:cTn>
                              </p:par>
                            </p:childTnLst>
                          </p:cTn>
                        </p:par>
                      </p:childTnLst>
                    </p:cTn>
                  </p:par>
                </p:childTnLst>
              </p:cTn>
              <p:nextCondLst>
                <p:cond evt="onClick" delay="0">
                  <p:tgtEl>
                    <p:spTgt spid="1028"/>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10584" fill="hold"/>
                                        <p:tgtEl>
                                          <p:spTgt spid="13"/>
                                        </p:tgtEl>
                                      </p:cBhvr>
                                    </p:cmd>
                                  </p:childTnLst>
                                </p:cTn>
                              </p:par>
                            </p:childTnLst>
                          </p:cTn>
                        </p:par>
                      </p:childTnLst>
                    </p:cTn>
                  </p:par>
                </p:childTnLst>
              </p:cTn>
              <p:nextCondLst>
                <p:cond evt="onClick" delay="0">
                  <p:tgtEl>
                    <p:spTgt spid="8"/>
                  </p:tgtEl>
                </p:cond>
              </p:nextCondLst>
            </p:seq>
            <p:audio>
              <p:cMediaNode vol="80000">
                <p:cTn id="72" fill="hold" display="0">
                  <p:stCondLst>
                    <p:cond delay="indefinite"/>
                  </p:stCondLst>
                  <p:endCondLst>
                    <p:cond evt="onStopAudio" delay="0">
                      <p:tgtEl>
                        <p:sldTgt/>
                      </p:tgtEl>
                    </p:cond>
                  </p:endCondLst>
                </p:cTn>
                <p:tgtEl>
                  <p:spTgt spid="24"/>
                </p:tgtEl>
              </p:cMediaNode>
            </p:audio>
          </p:childTnLst>
        </p:cTn>
      </p:par>
    </p:tnLst>
    <p:bldLst>
      <p:bldP spid="16" grpId="0"/>
      <p:bldP spid="16" grpId="1"/>
      <p:bldP spid="10" grpId="0"/>
      <p:bldP spid="10" grpId="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909" y="1143000"/>
            <a:ext cx="9711503" cy="3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321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ubtitle 2"/>
          <p:cNvSpPr>
            <a:spLocks noGrp="1"/>
          </p:cNvSpPr>
          <p:nvPr>
            <p:ph type="subTitle" idx="1"/>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Users\ADMIN-VT\Desktop\hinh\seamless-underwater-landscape-in-cartoon-style-vector-8345799.jpg"/>
          <p:cNvPicPr>
            <a:picLocks noChangeAspect="1" noChangeArrowheads="1"/>
          </p:cNvPicPr>
          <p:nvPr/>
        </p:nvPicPr>
        <p:blipFill rotWithShape="1">
          <a:blip r:embed="rId4">
            <a:extLst>
              <a:ext uri="{28A0092B-C50C-407E-A947-70E740481C1C}">
                <a14:useLocalDpi xmlns:a14="http://schemas.microsoft.com/office/drawing/2010/main" val="0"/>
              </a:ext>
            </a:extLst>
          </a:blip>
          <a:srcRect t="13789" b="7585"/>
          <a:stretch/>
        </p:blipFill>
        <p:spPr bwMode="auto">
          <a:xfrm>
            <a:off x="0" y="0"/>
            <a:ext cx="1234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Connector 4"/>
          <p:cNvSpPr/>
          <p:nvPr/>
        </p:nvSpPr>
        <p:spPr>
          <a:xfrm flipV="1">
            <a:off x="18217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lowchart: Connector 5"/>
          <p:cNvSpPr/>
          <p:nvPr/>
        </p:nvSpPr>
        <p:spPr>
          <a:xfrm flipV="1">
            <a:off x="29647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lowchart: Connector 6"/>
          <p:cNvSpPr/>
          <p:nvPr/>
        </p:nvSpPr>
        <p:spPr>
          <a:xfrm flipV="1">
            <a:off x="9430258" y="572713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Connector 7"/>
          <p:cNvSpPr/>
          <p:nvPr/>
        </p:nvSpPr>
        <p:spPr>
          <a:xfrm flipV="1">
            <a:off x="23280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lowchart: Connector 9"/>
          <p:cNvSpPr/>
          <p:nvPr/>
        </p:nvSpPr>
        <p:spPr>
          <a:xfrm flipV="1">
            <a:off x="2216087" y="5099449"/>
            <a:ext cx="152400" cy="22544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8596" y="6259316"/>
            <a:ext cx="1530676" cy="727596"/>
          </a:xfrm>
          <a:prstGeom prst="rect">
            <a:avLst/>
          </a:prstGeom>
        </p:spPr>
      </p:pic>
      <p:pic>
        <p:nvPicPr>
          <p:cNvPr id="13" name="Picture 5" descr="C:\Users\ADMIN\Desktop\Doreamon cau ca\source (1).gif">
            <a:hlinkClick r:id="" action="ppaction://noaction"/>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4642" y="5448730"/>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Doreamon cau ca\allison-mcgrath-crayonsswimming.gif">
            <a:hlinkClick r:id="" action="ppaction://noaction"/>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3178" y="5054414"/>
            <a:ext cx="1332634" cy="1568700"/>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p:cNvSpPr/>
          <p:nvPr/>
        </p:nvSpPr>
        <p:spPr>
          <a:xfrm flipV="1">
            <a:off x="9921710" y="5064886"/>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lowchart: Connector 15"/>
          <p:cNvSpPr/>
          <p:nvPr/>
        </p:nvSpPr>
        <p:spPr>
          <a:xfrm flipV="1">
            <a:off x="10210800" y="5706168"/>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lowchart: Connector 16"/>
          <p:cNvSpPr/>
          <p:nvPr/>
        </p:nvSpPr>
        <p:spPr>
          <a:xfrm flipV="1">
            <a:off x="9313346" y="44740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9" descr="C:\Users\ADMIN\Desktop\Doreamon cau ca\seahorse-animated-clipart-1.jpg"/>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5373" y="5448730"/>
            <a:ext cx="1688337" cy="1741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3175813" y="4306132"/>
            <a:ext cx="2883729" cy="2883729"/>
          </a:xfrm>
          <a:prstGeom prst="rect">
            <a:avLst/>
          </a:prstGeom>
        </p:spPr>
      </p:pic>
      <p:sp>
        <p:nvSpPr>
          <p:cNvPr id="21" name="Flowchart: Connector 20"/>
          <p:cNvSpPr/>
          <p:nvPr/>
        </p:nvSpPr>
        <p:spPr>
          <a:xfrm flipV="1">
            <a:off x="7231006" y="568578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lowchart: Connector 21"/>
          <p:cNvSpPr/>
          <p:nvPr/>
        </p:nvSpPr>
        <p:spPr>
          <a:xfrm flipV="1">
            <a:off x="6324600" y="5398248"/>
            <a:ext cx="17145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lowchart: Connector 22"/>
          <p:cNvSpPr/>
          <p:nvPr/>
        </p:nvSpPr>
        <p:spPr>
          <a:xfrm flipV="1">
            <a:off x="40009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lowchart: Connector 24"/>
          <p:cNvSpPr/>
          <p:nvPr/>
        </p:nvSpPr>
        <p:spPr>
          <a:xfrm flipV="1">
            <a:off x="4648200" y="4478328"/>
            <a:ext cx="188038"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lowchart: Connector 27"/>
          <p:cNvSpPr/>
          <p:nvPr/>
        </p:nvSpPr>
        <p:spPr>
          <a:xfrm flipV="1">
            <a:off x="2881194" y="4144470"/>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1225908" y="3461542"/>
            <a:ext cx="2883729" cy="3938840"/>
          </a:xfrm>
          <a:prstGeom prst="rect">
            <a:avLst/>
          </a:prstGeom>
        </p:spPr>
      </p:pic>
      <p:grpSp>
        <p:nvGrpSpPr>
          <p:cNvPr id="1033" name="Group 1032"/>
          <p:cNvGrpSpPr/>
          <p:nvPr/>
        </p:nvGrpSpPr>
        <p:grpSpPr>
          <a:xfrm>
            <a:off x="5865118" y="1858170"/>
            <a:ext cx="3448228" cy="1770060"/>
            <a:chOff x="3962400" y="1577821"/>
            <a:chExt cx="3448228" cy="1770060"/>
          </a:xfrm>
        </p:grpSpPr>
        <p:sp>
          <p:nvSpPr>
            <p:cNvPr id="1029" name="Flowchart: Connector 1028"/>
            <p:cNvSpPr/>
            <p:nvPr/>
          </p:nvSpPr>
          <p:spPr>
            <a:xfrm>
              <a:off x="3962400" y="2720772"/>
              <a:ext cx="163825" cy="2286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0" name="Flowchart: Connector 1029"/>
            <p:cNvSpPr/>
            <p:nvPr/>
          </p:nvSpPr>
          <p:spPr>
            <a:xfrm>
              <a:off x="4372535" y="2537028"/>
              <a:ext cx="381000" cy="412344"/>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1" name="Flowchart: Connector 1030"/>
            <p:cNvSpPr/>
            <p:nvPr/>
          </p:nvSpPr>
          <p:spPr>
            <a:xfrm>
              <a:off x="4895850" y="1577821"/>
              <a:ext cx="2514778" cy="17700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ngôi</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074"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468" l="364" r="100000">
                        <a14:foregroundMark x1="11273" y1="36436" x2="12000" y2="40957"/>
                        <a14:foregroundMark x1="19273" y1="40160" x2="20182" y2="43085"/>
                        <a14:foregroundMark x1="17818" y1="36436" x2="19455" y2="40426"/>
                        <a14:foregroundMark x1="12727" y1="28989" x2="14000" y2="3005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6602" y="1858170"/>
            <a:ext cx="2768751" cy="189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spTree>
    <p:extLst>
      <p:ext uri="{BB962C8B-B14F-4D97-AF65-F5344CB8AC3E}">
        <p14:creationId xmlns:p14="http://schemas.microsoft.com/office/powerpoint/2010/main" val="353048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4"/>
                                        </p:tgtEl>
                                        <p:attrNameLst>
                                          <p:attrName>r</p:attrName>
                                        </p:attrNameLst>
                                      </p:cBhvr>
                                    </p:animRot>
                                    <p:animRot by="-240000">
                                      <p:cBhvr>
                                        <p:cTn id="7" dur="600" fill="hold">
                                          <p:stCondLst>
                                            <p:cond delay="600"/>
                                          </p:stCondLst>
                                        </p:cTn>
                                        <p:tgtEl>
                                          <p:spTgt spid="3074"/>
                                        </p:tgtEl>
                                        <p:attrNameLst>
                                          <p:attrName>r</p:attrName>
                                        </p:attrNameLst>
                                      </p:cBhvr>
                                    </p:animRot>
                                    <p:animRot by="240000">
                                      <p:cBhvr>
                                        <p:cTn id="8" dur="600" fill="hold">
                                          <p:stCondLst>
                                            <p:cond delay="1200"/>
                                          </p:stCondLst>
                                        </p:cTn>
                                        <p:tgtEl>
                                          <p:spTgt spid="3074"/>
                                        </p:tgtEl>
                                        <p:attrNameLst>
                                          <p:attrName>r</p:attrName>
                                        </p:attrNameLst>
                                      </p:cBhvr>
                                    </p:animRot>
                                    <p:animRot by="-240000">
                                      <p:cBhvr>
                                        <p:cTn id="9" dur="600" fill="hold">
                                          <p:stCondLst>
                                            <p:cond delay="1800"/>
                                          </p:stCondLst>
                                        </p:cTn>
                                        <p:tgtEl>
                                          <p:spTgt spid="3074"/>
                                        </p:tgtEl>
                                        <p:attrNameLst>
                                          <p:attrName>r</p:attrName>
                                        </p:attrNameLst>
                                      </p:cBhvr>
                                    </p:animRot>
                                    <p:animRot by="120000">
                                      <p:cBhvr>
                                        <p:cTn id="10" dur="600" fill="hold">
                                          <p:stCondLst>
                                            <p:cond delay="2400"/>
                                          </p:stCondLst>
                                        </p:cTn>
                                        <p:tgtEl>
                                          <p:spTgt spid="3074"/>
                                        </p:tgtEl>
                                        <p:attrNameLst>
                                          <p:attrName>r</p:attrName>
                                        </p:attrNameLst>
                                      </p:cBhvr>
                                    </p:animRot>
                                  </p:childTnLst>
                                </p:cTn>
                              </p:par>
                              <p:par>
                                <p:cTn id="11" presetID="63" presetClass="path" presetSubtype="0" accel="50000" decel="50000" fill="hold" nodeType="withEffect">
                                  <p:stCondLst>
                                    <p:cond delay="0"/>
                                  </p:stCondLst>
                                  <p:childTnLst>
                                    <p:animMotion origin="layout" path="M -0.02639 -0.00901 L 0.51232 0.01318 " pathEditMode="relative" rAng="0" ptsTypes="AA">
                                      <p:cBhvr>
                                        <p:cTn id="12" dur="3000" fill="hold"/>
                                        <p:tgtEl>
                                          <p:spTgt spid="3074"/>
                                        </p:tgtEl>
                                        <p:attrNameLst>
                                          <p:attrName>ppt_x</p:attrName>
                                          <p:attrName>ppt_y</p:attrName>
                                        </p:attrNameLst>
                                      </p:cBhvr>
                                      <p:rCtr x="26927" y="1110"/>
                                    </p:animMotion>
                                  </p:childTnLst>
                                </p:cTn>
                              </p:par>
                            </p:childTnLst>
                          </p:cTn>
                        </p:par>
                        <p:par>
                          <p:cTn id="13" fill="hold">
                            <p:stCondLst>
                              <p:cond delay="3000"/>
                            </p:stCondLst>
                            <p:childTnLst>
                              <p:par>
                                <p:cTn id="14" presetID="53" presetClass="entr" presetSubtype="16" fill="hold" nodeType="afterEffect">
                                  <p:stCondLst>
                                    <p:cond delay="0"/>
                                  </p:stCondLst>
                                  <p:childTnLst>
                                    <p:set>
                                      <p:cBhvr>
                                        <p:cTn id="15" dur="1" fill="hold">
                                          <p:stCondLst>
                                            <p:cond delay="0"/>
                                          </p:stCondLst>
                                        </p:cTn>
                                        <p:tgtEl>
                                          <p:spTgt spid="1033"/>
                                        </p:tgtEl>
                                        <p:attrNameLst>
                                          <p:attrName>style.visibility</p:attrName>
                                        </p:attrNameLst>
                                      </p:cBhvr>
                                      <p:to>
                                        <p:strVal val="visible"/>
                                      </p:to>
                                    </p:set>
                                    <p:anim calcmode="lin" valueType="num">
                                      <p:cBhvr>
                                        <p:cTn id="16" dur="10" fill="hold"/>
                                        <p:tgtEl>
                                          <p:spTgt spid="1033"/>
                                        </p:tgtEl>
                                        <p:attrNameLst>
                                          <p:attrName>ppt_w</p:attrName>
                                        </p:attrNameLst>
                                      </p:cBhvr>
                                      <p:tavLst>
                                        <p:tav tm="0">
                                          <p:val>
                                            <p:fltVal val="0"/>
                                          </p:val>
                                        </p:tav>
                                        <p:tav tm="100000">
                                          <p:val>
                                            <p:strVal val="#ppt_w"/>
                                          </p:val>
                                        </p:tav>
                                      </p:tavLst>
                                    </p:anim>
                                    <p:anim calcmode="lin" valueType="num">
                                      <p:cBhvr>
                                        <p:cTn id="17" dur="10" fill="hold"/>
                                        <p:tgtEl>
                                          <p:spTgt spid="1033"/>
                                        </p:tgtEl>
                                        <p:attrNameLst>
                                          <p:attrName>ppt_h</p:attrName>
                                        </p:attrNameLst>
                                      </p:cBhvr>
                                      <p:tavLst>
                                        <p:tav tm="0">
                                          <p:val>
                                            <p:fltVal val="0"/>
                                          </p:val>
                                        </p:tav>
                                        <p:tav tm="100000">
                                          <p:val>
                                            <p:strVal val="#ppt_h"/>
                                          </p:val>
                                        </p:tav>
                                      </p:tavLst>
                                    </p:anim>
                                    <p:animEffect transition="in" filter="fade">
                                      <p:cBhvr>
                                        <p:cTn id="18" dur="1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074"/>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nodeType="withEffect">
                                  <p:stCondLst>
                                    <p:cond delay="0"/>
                                  </p:stCondLst>
                                  <p:childTnLst>
                                    <p:anim calcmode="lin" valueType="num">
                                      <p:cBhvr>
                                        <p:cTn id="23" dur="500"/>
                                        <p:tgtEl>
                                          <p:spTgt spid="1033"/>
                                        </p:tgtEl>
                                        <p:attrNameLst>
                                          <p:attrName>ppt_w</p:attrName>
                                        </p:attrNameLst>
                                      </p:cBhvr>
                                      <p:tavLst>
                                        <p:tav tm="0">
                                          <p:val>
                                            <p:strVal val="ppt_w"/>
                                          </p:val>
                                        </p:tav>
                                        <p:tav tm="100000">
                                          <p:val>
                                            <p:fltVal val="0"/>
                                          </p:val>
                                        </p:tav>
                                      </p:tavLst>
                                    </p:anim>
                                    <p:anim calcmode="lin" valueType="num">
                                      <p:cBhvr>
                                        <p:cTn id="24" dur="500"/>
                                        <p:tgtEl>
                                          <p:spTgt spid="1033"/>
                                        </p:tgtEl>
                                        <p:attrNameLst>
                                          <p:attrName>ppt_h</p:attrName>
                                        </p:attrNameLst>
                                      </p:cBhvr>
                                      <p:tavLst>
                                        <p:tav tm="0">
                                          <p:val>
                                            <p:strVal val="ppt_h"/>
                                          </p:val>
                                        </p:tav>
                                        <p:tav tm="100000">
                                          <p:val>
                                            <p:fltVal val="0"/>
                                          </p:val>
                                        </p:tav>
                                      </p:tavLst>
                                    </p:anim>
                                    <p:animEffect transition="out" filter="fade">
                                      <p:cBhvr>
                                        <p:cTn id="25" dur="500"/>
                                        <p:tgtEl>
                                          <p:spTgt spid="1033"/>
                                        </p:tgtEl>
                                      </p:cBhvr>
                                    </p:animEffect>
                                    <p:set>
                                      <p:cBhvr>
                                        <p:cTn id="26" dur="1" fill="hold">
                                          <p:stCondLst>
                                            <p:cond delay="499"/>
                                          </p:stCondLst>
                                        </p:cTn>
                                        <p:tgtEl>
                                          <p:spTgt spid="1033"/>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4414" fill="hold"/>
                                        <p:tgtEl>
                                          <p:spTgt spid="30"/>
                                        </p:tgtEl>
                                      </p:cBhvr>
                                    </p:cmd>
                                  </p:childTnLst>
                                </p:cTn>
                              </p:par>
                            </p:childTnLst>
                          </p:cTn>
                        </p:par>
                        <p:par>
                          <p:cTn id="29" fill="hold">
                            <p:stCondLst>
                              <p:cond delay="4414"/>
                            </p:stCondLst>
                            <p:childTnLst>
                              <p:par>
                                <p:cTn id="30" presetID="63" presetClass="path" presetSubtype="0" accel="50000" decel="50000" fill="hold" nodeType="afterEffect">
                                  <p:stCondLst>
                                    <p:cond delay="0"/>
                                  </p:stCondLst>
                                  <p:childTnLst>
                                    <p:animMotion origin="layout" path="M 0.51232 0.01318 L 1.41527 0.00208 " pathEditMode="relative" rAng="0" ptsTypes="AA">
                                      <p:cBhvr>
                                        <p:cTn id="31" dur="3000" fill="hold"/>
                                        <p:tgtEl>
                                          <p:spTgt spid="3074"/>
                                        </p:tgtEl>
                                        <p:attrNameLst>
                                          <p:attrName>ppt_x</p:attrName>
                                          <p:attrName>ppt_y</p:attrName>
                                        </p:attrNameLst>
                                      </p:cBhvr>
                                      <p:rCtr x="45139" y="-555"/>
                                    </p:animMotion>
                                  </p:childTnLst>
                                </p:cTn>
                              </p:par>
                            </p:childTnLst>
                          </p:cTn>
                        </p:par>
                      </p:childTnLst>
                    </p:cTn>
                  </p:par>
                </p:childTnLst>
              </p:cTn>
              <p:nextCondLst>
                <p:cond evt="onClick" delay="0">
                  <p:tgtEl>
                    <p:spTgt spid="3074"/>
                  </p:tgtEl>
                </p:cond>
              </p:nextCondLst>
            </p:seq>
            <p:audio>
              <p:cMediaNode vol="80000">
                <p:cTn id="32" fill="hold" display="0">
                  <p:stCondLst>
                    <p:cond delay="indefinite"/>
                  </p:stCondLst>
                  <p:endCondLst>
                    <p:cond evt="onStopAudio" delay="0">
                      <p:tgtEl>
                        <p:sldTgt/>
                      </p:tgtEl>
                    </p:cond>
                  </p:endCondLst>
                </p:cTn>
                <p:tgtEl>
                  <p:spTgt spid="3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ubtitle 2"/>
          <p:cNvSpPr>
            <a:spLocks noGrp="1"/>
          </p:cNvSpPr>
          <p:nvPr>
            <p:ph type="subTitle" idx="1"/>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Users\ADMIN-VT\Desktop\hinh\seamless-underwater-landscape-in-cartoon-style-vector-8345799.jpg"/>
          <p:cNvPicPr>
            <a:picLocks noChangeAspect="1" noChangeArrowheads="1"/>
          </p:cNvPicPr>
          <p:nvPr/>
        </p:nvPicPr>
        <p:blipFill rotWithShape="1">
          <a:blip r:embed="rId4">
            <a:extLst>
              <a:ext uri="{28A0092B-C50C-407E-A947-70E740481C1C}">
                <a14:useLocalDpi xmlns:a14="http://schemas.microsoft.com/office/drawing/2010/main" val="0"/>
              </a:ext>
            </a:extLst>
          </a:blip>
          <a:srcRect t="13789" b="7585"/>
          <a:stretch/>
        </p:blipFill>
        <p:spPr bwMode="auto">
          <a:xfrm>
            <a:off x="0" y="0"/>
            <a:ext cx="1234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Connector 4"/>
          <p:cNvSpPr/>
          <p:nvPr/>
        </p:nvSpPr>
        <p:spPr>
          <a:xfrm flipV="1">
            <a:off x="18217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lowchart: Connector 5"/>
          <p:cNvSpPr/>
          <p:nvPr/>
        </p:nvSpPr>
        <p:spPr>
          <a:xfrm flipV="1">
            <a:off x="29647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lowchart: Connector 6"/>
          <p:cNvSpPr/>
          <p:nvPr/>
        </p:nvSpPr>
        <p:spPr>
          <a:xfrm flipV="1">
            <a:off x="9430258" y="572713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Connector 7"/>
          <p:cNvSpPr/>
          <p:nvPr/>
        </p:nvSpPr>
        <p:spPr>
          <a:xfrm flipV="1">
            <a:off x="23280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lowchart: Connector 9"/>
          <p:cNvSpPr/>
          <p:nvPr/>
        </p:nvSpPr>
        <p:spPr>
          <a:xfrm flipV="1">
            <a:off x="2216087" y="5099449"/>
            <a:ext cx="152400" cy="22544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8596" y="6259316"/>
            <a:ext cx="1530676" cy="727596"/>
          </a:xfrm>
          <a:prstGeom prst="rect">
            <a:avLst/>
          </a:prstGeom>
        </p:spPr>
      </p:pic>
      <p:pic>
        <p:nvPicPr>
          <p:cNvPr id="13" name="Picture 5" descr="C:\Users\ADMIN\Desktop\Doreamon cau ca\source (1).gif">
            <a:hlinkClick r:id="" action="ppaction://noaction"/>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4642" y="5448730"/>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Doreamon cau ca\allison-mcgrath-crayonsswimming.gif">
            <a:hlinkClick r:id="" action="ppaction://noaction"/>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3178" y="5054414"/>
            <a:ext cx="1332634" cy="1568700"/>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p:cNvSpPr/>
          <p:nvPr/>
        </p:nvSpPr>
        <p:spPr>
          <a:xfrm flipV="1">
            <a:off x="9921710" y="5064886"/>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lowchart: Connector 15"/>
          <p:cNvSpPr/>
          <p:nvPr/>
        </p:nvSpPr>
        <p:spPr>
          <a:xfrm flipV="1">
            <a:off x="10210800" y="5706168"/>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lowchart: Connector 16"/>
          <p:cNvSpPr/>
          <p:nvPr/>
        </p:nvSpPr>
        <p:spPr>
          <a:xfrm flipV="1">
            <a:off x="9313346" y="44740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9" descr="C:\Users\ADMIN\Desktop\Doreamon cau ca\seahorse-animated-clipart-1.jpg"/>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5373" y="5448730"/>
            <a:ext cx="1688337" cy="1741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3175813" y="4306132"/>
            <a:ext cx="2883729" cy="2883729"/>
          </a:xfrm>
          <a:prstGeom prst="rect">
            <a:avLst/>
          </a:prstGeom>
        </p:spPr>
      </p:pic>
      <p:sp>
        <p:nvSpPr>
          <p:cNvPr id="21" name="Flowchart: Connector 20"/>
          <p:cNvSpPr/>
          <p:nvPr/>
        </p:nvSpPr>
        <p:spPr>
          <a:xfrm flipV="1">
            <a:off x="7231006" y="568578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lowchart: Connector 21"/>
          <p:cNvSpPr/>
          <p:nvPr/>
        </p:nvSpPr>
        <p:spPr>
          <a:xfrm flipV="1">
            <a:off x="6324600" y="5398248"/>
            <a:ext cx="17145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lowchart: Connector 22"/>
          <p:cNvSpPr/>
          <p:nvPr/>
        </p:nvSpPr>
        <p:spPr>
          <a:xfrm flipV="1">
            <a:off x="40009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lowchart: Connector 24"/>
          <p:cNvSpPr/>
          <p:nvPr/>
        </p:nvSpPr>
        <p:spPr>
          <a:xfrm flipV="1">
            <a:off x="4648200" y="4478328"/>
            <a:ext cx="188038"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lowchart: Connector 27"/>
          <p:cNvSpPr/>
          <p:nvPr/>
        </p:nvSpPr>
        <p:spPr>
          <a:xfrm flipV="1">
            <a:off x="2881194" y="4144470"/>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1225908" y="3461542"/>
            <a:ext cx="2883729" cy="3938840"/>
          </a:xfrm>
          <a:prstGeom prst="rect">
            <a:avLst/>
          </a:prstGeom>
        </p:spPr>
      </p:pic>
      <p:grpSp>
        <p:nvGrpSpPr>
          <p:cNvPr id="1033" name="Group 1032"/>
          <p:cNvGrpSpPr/>
          <p:nvPr/>
        </p:nvGrpSpPr>
        <p:grpSpPr>
          <a:xfrm>
            <a:off x="5865118" y="1858170"/>
            <a:ext cx="3660390" cy="1770060"/>
            <a:chOff x="3962400" y="1577821"/>
            <a:chExt cx="3660390" cy="1770060"/>
          </a:xfrm>
        </p:grpSpPr>
        <p:sp>
          <p:nvSpPr>
            <p:cNvPr id="1029" name="Flowchart: Connector 1028"/>
            <p:cNvSpPr/>
            <p:nvPr/>
          </p:nvSpPr>
          <p:spPr>
            <a:xfrm>
              <a:off x="3962400" y="2720772"/>
              <a:ext cx="163825" cy="2286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0" name="Flowchart: Connector 1029"/>
            <p:cNvSpPr/>
            <p:nvPr/>
          </p:nvSpPr>
          <p:spPr>
            <a:xfrm>
              <a:off x="4372535" y="2537028"/>
              <a:ext cx="381000" cy="412344"/>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1" name="Flowchart: Connector 1030"/>
            <p:cNvSpPr/>
            <p:nvPr/>
          </p:nvSpPr>
          <p:spPr>
            <a:xfrm>
              <a:off x="4895850" y="1577821"/>
              <a:ext cx="2726940" cy="17700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kẹo</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0"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6190" l="10000" r="93333">
                        <a14:foregroundMark x1="35667" y1="50476" x2="33556" y2="58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37148" y="1883525"/>
            <a:ext cx="4885817" cy="228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spTree>
    <p:extLst>
      <p:ext uri="{BB962C8B-B14F-4D97-AF65-F5344CB8AC3E}">
        <p14:creationId xmlns:p14="http://schemas.microsoft.com/office/powerpoint/2010/main" val="199781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63" presetClass="path" presetSubtype="0" accel="50000" decel="50000" fill="hold" nodeType="withEffect">
                                  <p:stCondLst>
                                    <p:cond delay="0"/>
                                  </p:stCondLst>
                                  <p:childTnLst>
                                    <p:animMotion origin="layout" path="M -3.33333E-6 -2.31623E-6 L 0.53334 0.01826 " pathEditMode="relative" rAng="0" ptsTypes="AA">
                                      <p:cBhvr>
                                        <p:cTn id="12" dur="3000" fill="hold"/>
                                        <p:tgtEl>
                                          <p:spTgt spid="30"/>
                                        </p:tgtEl>
                                        <p:attrNameLst>
                                          <p:attrName>ppt_x</p:attrName>
                                          <p:attrName>ppt_y</p:attrName>
                                        </p:attrNameLst>
                                      </p:cBhvr>
                                      <p:rCtr x="26667" y="902"/>
                                    </p:animMotion>
                                  </p:childTnLst>
                                </p:cTn>
                              </p:par>
                            </p:childTnLst>
                          </p:cTn>
                        </p:par>
                        <p:par>
                          <p:cTn id="13" fill="hold">
                            <p:stCondLst>
                              <p:cond delay="3000"/>
                            </p:stCondLst>
                            <p:childTnLst>
                              <p:par>
                                <p:cTn id="14" presetID="53" presetClass="entr" presetSubtype="16" fill="hold" nodeType="afterEffect">
                                  <p:stCondLst>
                                    <p:cond delay="0"/>
                                  </p:stCondLst>
                                  <p:childTnLst>
                                    <p:set>
                                      <p:cBhvr>
                                        <p:cTn id="15" dur="1" fill="hold">
                                          <p:stCondLst>
                                            <p:cond delay="0"/>
                                          </p:stCondLst>
                                        </p:cTn>
                                        <p:tgtEl>
                                          <p:spTgt spid="1033"/>
                                        </p:tgtEl>
                                        <p:attrNameLst>
                                          <p:attrName>style.visibility</p:attrName>
                                        </p:attrNameLst>
                                      </p:cBhvr>
                                      <p:to>
                                        <p:strVal val="visible"/>
                                      </p:to>
                                    </p:set>
                                    <p:anim calcmode="lin" valueType="num">
                                      <p:cBhvr>
                                        <p:cTn id="16" dur="10" fill="hold"/>
                                        <p:tgtEl>
                                          <p:spTgt spid="1033"/>
                                        </p:tgtEl>
                                        <p:attrNameLst>
                                          <p:attrName>ppt_w</p:attrName>
                                        </p:attrNameLst>
                                      </p:cBhvr>
                                      <p:tavLst>
                                        <p:tav tm="0">
                                          <p:val>
                                            <p:fltVal val="0"/>
                                          </p:val>
                                        </p:tav>
                                        <p:tav tm="100000">
                                          <p:val>
                                            <p:strVal val="#ppt_w"/>
                                          </p:val>
                                        </p:tav>
                                      </p:tavLst>
                                    </p:anim>
                                    <p:anim calcmode="lin" valueType="num">
                                      <p:cBhvr>
                                        <p:cTn id="17" dur="10" fill="hold"/>
                                        <p:tgtEl>
                                          <p:spTgt spid="1033"/>
                                        </p:tgtEl>
                                        <p:attrNameLst>
                                          <p:attrName>ppt_h</p:attrName>
                                        </p:attrNameLst>
                                      </p:cBhvr>
                                      <p:tavLst>
                                        <p:tav tm="0">
                                          <p:val>
                                            <p:fltVal val="0"/>
                                          </p:val>
                                        </p:tav>
                                        <p:tav tm="100000">
                                          <p:val>
                                            <p:strVal val="#ppt_h"/>
                                          </p:val>
                                        </p:tav>
                                      </p:tavLst>
                                    </p:anim>
                                    <p:animEffect transition="in" filter="fade">
                                      <p:cBhvr>
                                        <p:cTn id="18" dur="1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nodeType="withEffect">
                                  <p:stCondLst>
                                    <p:cond delay="0"/>
                                  </p:stCondLst>
                                  <p:childTnLst>
                                    <p:anim calcmode="lin" valueType="num">
                                      <p:cBhvr>
                                        <p:cTn id="23" dur="500"/>
                                        <p:tgtEl>
                                          <p:spTgt spid="1033"/>
                                        </p:tgtEl>
                                        <p:attrNameLst>
                                          <p:attrName>ppt_w</p:attrName>
                                        </p:attrNameLst>
                                      </p:cBhvr>
                                      <p:tavLst>
                                        <p:tav tm="0">
                                          <p:val>
                                            <p:strVal val="ppt_w"/>
                                          </p:val>
                                        </p:tav>
                                        <p:tav tm="100000">
                                          <p:val>
                                            <p:fltVal val="0"/>
                                          </p:val>
                                        </p:tav>
                                      </p:tavLst>
                                    </p:anim>
                                    <p:anim calcmode="lin" valueType="num">
                                      <p:cBhvr>
                                        <p:cTn id="24" dur="500"/>
                                        <p:tgtEl>
                                          <p:spTgt spid="1033"/>
                                        </p:tgtEl>
                                        <p:attrNameLst>
                                          <p:attrName>ppt_h</p:attrName>
                                        </p:attrNameLst>
                                      </p:cBhvr>
                                      <p:tavLst>
                                        <p:tav tm="0">
                                          <p:val>
                                            <p:strVal val="ppt_h"/>
                                          </p:val>
                                        </p:tav>
                                        <p:tav tm="100000">
                                          <p:val>
                                            <p:fltVal val="0"/>
                                          </p:val>
                                        </p:tav>
                                      </p:tavLst>
                                    </p:anim>
                                    <p:animEffect transition="out" filter="fade">
                                      <p:cBhvr>
                                        <p:cTn id="25" dur="500"/>
                                        <p:tgtEl>
                                          <p:spTgt spid="1033"/>
                                        </p:tgtEl>
                                      </p:cBhvr>
                                    </p:animEffect>
                                    <p:set>
                                      <p:cBhvr>
                                        <p:cTn id="26" dur="1" fill="hold">
                                          <p:stCondLst>
                                            <p:cond delay="499"/>
                                          </p:stCondLst>
                                        </p:cTn>
                                        <p:tgtEl>
                                          <p:spTgt spid="1033"/>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4414" fill="hold"/>
                                        <p:tgtEl>
                                          <p:spTgt spid="31"/>
                                        </p:tgtEl>
                                      </p:cBhvr>
                                    </p:cmd>
                                  </p:childTnLst>
                                </p:cTn>
                              </p:par>
                            </p:childTnLst>
                          </p:cTn>
                        </p:par>
                        <p:par>
                          <p:cTn id="29" fill="hold">
                            <p:stCondLst>
                              <p:cond delay="4414"/>
                            </p:stCondLst>
                            <p:childTnLst>
                              <p:par>
                                <p:cTn id="30" presetID="63" presetClass="path" presetSubtype="0" accel="50000" decel="50000" fill="hold" nodeType="afterEffect">
                                  <p:stCondLst>
                                    <p:cond delay="0"/>
                                  </p:stCondLst>
                                  <p:childTnLst>
                                    <p:animMotion origin="layout" path="M 0.53333 0.01829 L 1.39618 0.03704 " pathEditMode="relative" rAng="0" ptsTypes="AA">
                                      <p:cBhvr>
                                        <p:cTn id="31" dur="3000" fill="hold"/>
                                        <p:tgtEl>
                                          <p:spTgt spid="30"/>
                                        </p:tgtEl>
                                        <p:attrNameLst>
                                          <p:attrName>ppt_x</p:attrName>
                                          <p:attrName>ppt_y</p:attrName>
                                        </p:attrNameLst>
                                      </p:cBhvr>
                                      <p:rCtr x="43142" y="926"/>
                                    </p:animMotion>
                                  </p:childTnLst>
                                </p:cTn>
                              </p:par>
                            </p:childTnLst>
                          </p:cTn>
                        </p:par>
                      </p:childTnLst>
                    </p:cTn>
                  </p:par>
                </p:childTnLst>
              </p:cTn>
              <p:nextCondLst>
                <p:cond evt="onClick" delay="0">
                  <p:tgtEl>
                    <p:spTgt spid="30"/>
                  </p:tgtEl>
                </p:cond>
              </p:nextCondLst>
            </p:seq>
            <p:audio>
              <p:cMediaNode vol="80000">
                <p:cTn id="32" fill="hold" display="0">
                  <p:stCondLst>
                    <p:cond delay="indefinite"/>
                  </p:stCondLst>
                  <p:endCondLst>
                    <p:cond evt="onStopAudio" delay="0">
                      <p:tgtEl>
                        <p:sldTgt/>
                      </p:tgtEl>
                    </p:cond>
                  </p:endCondLst>
                </p:cTn>
                <p:tgtEl>
                  <p:spTgt spid="3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ubtitle 2"/>
          <p:cNvSpPr>
            <a:spLocks noGrp="1"/>
          </p:cNvSpPr>
          <p:nvPr>
            <p:ph type="subTitle" idx="1"/>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Users\ADMIN-VT\Desktop\hinh\seamless-underwater-landscape-in-cartoon-style-vector-8345799.jpg"/>
          <p:cNvPicPr>
            <a:picLocks noChangeAspect="1" noChangeArrowheads="1"/>
          </p:cNvPicPr>
          <p:nvPr/>
        </p:nvPicPr>
        <p:blipFill rotWithShape="1">
          <a:blip r:embed="rId4">
            <a:extLst>
              <a:ext uri="{28A0092B-C50C-407E-A947-70E740481C1C}">
                <a14:useLocalDpi xmlns:a14="http://schemas.microsoft.com/office/drawing/2010/main" val="0"/>
              </a:ext>
            </a:extLst>
          </a:blip>
          <a:srcRect t="13789" b="7585"/>
          <a:stretch/>
        </p:blipFill>
        <p:spPr bwMode="auto">
          <a:xfrm>
            <a:off x="0" y="0"/>
            <a:ext cx="1234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Connector 4"/>
          <p:cNvSpPr/>
          <p:nvPr/>
        </p:nvSpPr>
        <p:spPr>
          <a:xfrm flipV="1">
            <a:off x="18217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lowchart: Connector 5"/>
          <p:cNvSpPr/>
          <p:nvPr/>
        </p:nvSpPr>
        <p:spPr>
          <a:xfrm flipV="1">
            <a:off x="29647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lowchart: Connector 6"/>
          <p:cNvSpPr/>
          <p:nvPr/>
        </p:nvSpPr>
        <p:spPr>
          <a:xfrm flipV="1">
            <a:off x="9430258" y="572713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Connector 7"/>
          <p:cNvSpPr/>
          <p:nvPr/>
        </p:nvSpPr>
        <p:spPr>
          <a:xfrm flipV="1">
            <a:off x="23280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lowchart: Connector 9"/>
          <p:cNvSpPr/>
          <p:nvPr/>
        </p:nvSpPr>
        <p:spPr>
          <a:xfrm flipV="1">
            <a:off x="2216087" y="5099449"/>
            <a:ext cx="152400" cy="22544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8596" y="6259316"/>
            <a:ext cx="1530676" cy="727596"/>
          </a:xfrm>
          <a:prstGeom prst="rect">
            <a:avLst/>
          </a:prstGeom>
        </p:spPr>
      </p:pic>
      <p:pic>
        <p:nvPicPr>
          <p:cNvPr id="13" name="Picture 5" descr="C:\Users\ADMIN\Desktop\Doreamon cau ca\source (1).gif">
            <a:hlinkClick r:id="" action="ppaction://noaction"/>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4642" y="5448730"/>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Doreamon cau ca\allison-mcgrath-crayonsswimming.gif">
            <a:hlinkClick r:id="" action="ppaction://noaction"/>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3178" y="5054414"/>
            <a:ext cx="1332634" cy="1568700"/>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p:cNvSpPr/>
          <p:nvPr/>
        </p:nvSpPr>
        <p:spPr>
          <a:xfrm flipV="1">
            <a:off x="9921710" y="5064886"/>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lowchart: Connector 15"/>
          <p:cNvSpPr/>
          <p:nvPr/>
        </p:nvSpPr>
        <p:spPr>
          <a:xfrm flipV="1">
            <a:off x="10210800" y="5706168"/>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lowchart: Connector 16"/>
          <p:cNvSpPr/>
          <p:nvPr/>
        </p:nvSpPr>
        <p:spPr>
          <a:xfrm flipV="1">
            <a:off x="9313346" y="44740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9" descr="C:\Users\ADMIN\Desktop\Doreamon cau ca\seahorse-animated-clipart-1.jpg"/>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5373" y="5448730"/>
            <a:ext cx="1688337" cy="1741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3175813" y="4306132"/>
            <a:ext cx="2883729" cy="2883729"/>
          </a:xfrm>
          <a:prstGeom prst="rect">
            <a:avLst/>
          </a:prstGeom>
        </p:spPr>
      </p:pic>
      <p:sp>
        <p:nvSpPr>
          <p:cNvPr id="21" name="Flowchart: Connector 20"/>
          <p:cNvSpPr/>
          <p:nvPr/>
        </p:nvSpPr>
        <p:spPr>
          <a:xfrm flipV="1">
            <a:off x="7231006" y="568578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lowchart: Connector 21"/>
          <p:cNvSpPr/>
          <p:nvPr/>
        </p:nvSpPr>
        <p:spPr>
          <a:xfrm flipV="1">
            <a:off x="6324600" y="5398248"/>
            <a:ext cx="17145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lowchart: Connector 22"/>
          <p:cNvSpPr/>
          <p:nvPr/>
        </p:nvSpPr>
        <p:spPr>
          <a:xfrm flipV="1">
            <a:off x="40009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lowchart: Connector 24"/>
          <p:cNvSpPr/>
          <p:nvPr/>
        </p:nvSpPr>
        <p:spPr>
          <a:xfrm flipV="1">
            <a:off x="4648200" y="4478328"/>
            <a:ext cx="188038"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lowchart: Connector 27"/>
          <p:cNvSpPr/>
          <p:nvPr/>
        </p:nvSpPr>
        <p:spPr>
          <a:xfrm flipV="1">
            <a:off x="2881194" y="4144470"/>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1225908" y="3461542"/>
            <a:ext cx="2883729" cy="3938840"/>
          </a:xfrm>
          <a:prstGeom prst="rect">
            <a:avLst/>
          </a:prstGeom>
        </p:spPr>
      </p:pic>
      <p:grpSp>
        <p:nvGrpSpPr>
          <p:cNvPr id="1033" name="Group 1032"/>
          <p:cNvGrpSpPr/>
          <p:nvPr/>
        </p:nvGrpSpPr>
        <p:grpSpPr>
          <a:xfrm>
            <a:off x="5865118" y="1858170"/>
            <a:ext cx="3448228" cy="1770060"/>
            <a:chOff x="3962400" y="1577821"/>
            <a:chExt cx="3448228" cy="1770060"/>
          </a:xfrm>
        </p:grpSpPr>
        <p:sp>
          <p:nvSpPr>
            <p:cNvPr id="1029" name="Flowchart: Connector 1028"/>
            <p:cNvSpPr/>
            <p:nvPr/>
          </p:nvSpPr>
          <p:spPr>
            <a:xfrm>
              <a:off x="3962400" y="2720772"/>
              <a:ext cx="163825" cy="2286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0" name="Flowchart: Connector 1029"/>
            <p:cNvSpPr/>
            <p:nvPr/>
          </p:nvSpPr>
          <p:spPr>
            <a:xfrm>
              <a:off x="4372535" y="2537028"/>
              <a:ext cx="381000" cy="412344"/>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1" name="Flowchart: Connector 1030"/>
            <p:cNvSpPr/>
            <p:nvPr/>
          </p:nvSpPr>
          <p:spPr>
            <a:xfrm>
              <a:off x="4895850" y="1577821"/>
              <a:ext cx="2514778" cy="17700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táo</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1" name="Picture 12" descr="Cartoon Fish Sticker by Box Office for iOS &amp; Android | GIPHY"/>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4125" y="1465870"/>
            <a:ext cx="6129937" cy="3448089"/>
          </a:xfrm>
          <a:prstGeom prst="rect">
            <a:avLst/>
          </a:prstGeom>
          <a:noFill/>
          <a:extLst>
            <a:ext uri="{909E8E84-426E-40DD-AFC4-6F175D3DCCD1}">
              <a14:hiddenFill xmlns:a14="http://schemas.microsoft.com/office/drawing/2010/main">
                <a:solidFill>
                  <a:srgbClr val="FFFFFF"/>
                </a:solidFill>
              </a14:hiddenFill>
            </a:ext>
          </a:extLst>
        </p:spPr>
      </p:pic>
      <p:pic>
        <p:nvPicPr>
          <p:cNvPr id="32"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657600" y="5388301"/>
            <a:ext cx="609600" cy="609600"/>
          </a:xfrm>
          <a:prstGeom prst="rect">
            <a:avLst/>
          </a:prstGeom>
        </p:spPr>
      </p:pic>
    </p:spTree>
    <p:extLst>
      <p:ext uri="{BB962C8B-B14F-4D97-AF65-F5344CB8AC3E}">
        <p14:creationId xmlns:p14="http://schemas.microsoft.com/office/powerpoint/2010/main" val="393459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88889E-6 -1.2945E-6 L 0.47951 0.00162 " pathEditMode="relative" rAng="0" ptsTypes="AA">
                                      <p:cBhvr>
                                        <p:cTn id="6" dur="3250" fill="hold"/>
                                        <p:tgtEl>
                                          <p:spTgt spid="31"/>
                                        </p:tgtEl>
                                        <p:attrNameLst>
                                          <p:attrName>ppt_x</p:attrName>
                                          <p:attrName>ppt_y</p:attrName>
                                        </p:attrNameLst>
                                      </p:cBhvr>
                                      <p:rCtr x="23976" y="69"/>
                                    </p:animMotion>
                                  </p:childTnLst>
                                </p:cTn>
                              </p:par>
                            </p:childTnLst>
                          </p:cTn>
                        </p:par>
                        <p:par>
                          <p:cTn id="7" fill="hold">
                            <p:stCondLst>
                              <p:cond delay="3250"/>
                            </p:stCondLst>
                            <p:childTnLst>
                              <p:par>
                                <p:cTn id="8" presetID="53" presetClass="entr" presetSubtype="16" fill="hold" nodeType="afterEffect">
                                  <p:stCondLst>
                                    <p:cond delay="0"/>
                                  </p:stCondLst>
                                  <p:childTnLst>
                                    <p:set>
                                      <p:cBhvr>
                                        <p:cTn id="9" dur="1" fill="hold">
                                          <p:stCondLst>
                                            <p:cond delay="0"/>
                                          </p:stCondLst>
                                        </p:cTn>
                                        <p:tgtEl>
                                          <p:spTgt spid="1033"/>
                                        </p:tgtEl>
                                        <p:attrNameLst>
                                          <p:attrName>style.visibility</p:attrName>
                                        </p:attrNameLst>
                                      </p:cBhvr>
                                      <p:to>
                                        <p:strVal val="visible"/>
                                      </p:to>
                                    </p:set>
                                    <p:anim calcmode="lin" valueType="num">
                                      <p:cBhvr>
                                        <p:cTn id="10" dur="10" fill="hold"/>
                                        <p:tgtEl>
                                          <p:spTgt spid="1033"/>
                                        </p:tgtEl>
                                        <p:attrNameLst>
                                          <p:attrName>ppt_w</p:attrName>
                                        </p:attrNameLst>
                                      </p:cBhvr>
                                      <p:tavLst>
                                        <p:tav tm="0">
                                          <p:val>
                                            <p:fltVal val="0"/>
                                          </p:val>
                                        </p:tav>
                                        <p:tav tm="100000">
                                          <p:val>
                                            <p:strVal val="#ppt_w"/>
                                          </p:val>
                                        </p:tav>
                                      </p:tavLst>
                                    </p:anim>
                                    <p:anim calcmode="lin" valueType="num">
                                      <p:cBhvr>
                                        <p:cTn id="11" dur="10" fill="hold"/>
                                        <p:tgtEl>
                                          <p:spTgt spid="1033"/>
                                        </p:tgtEl>
                                        <p:attrNameLst>
                                          <p:attrName>ppt_h</p:attrName>
                                        </p:attrNameLst>
                                      </p:cBhvr>
                                      <p:tavLst>
                                        <p:tav tm="0">
                                          <p:val>
                                            <p:fltVal val="0"/>
                                          </p:val>
                                        </p:tav>
                                        <p:tav tm="100000">
                                          <p:val>
                                            <p:strVal val="#ppt_h"/>
                                          </p:val>
                                        </p:tav>
                                      </p:tavLst>
                                    </p:anim>
                                    <p:animEffect transition="in" filter="fade">
                                      <p:cBhvr>
                                        <p:cTn id="12" dur="1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1"/>
                    </p:tgtEl>
                  </p:cond>
                </p:stCondLst>
                <p:endSync evt="end" delay="0">
                  <p:rtn val="all"/>
                </p:endSync>
                <p:childTnLst>
                  <p:par>
                    <p:cTn id="14" fill="hold">
                      <p:stCondLst>
                        <p:cond delay="0"/>
                      </p:stCondLst>
                      <p:childTnLst>
                        <p:par>
                          <p:cTn id="15" fill="hold">
                            <p:stCondLst>
                              <p:cond delay="0"/>
                            </p:stCondLst>
                            <p:childTnLst>
                              <p:par>
                                <p:cTn id="16" presetID="53" presetClass="exit" presetSubtype="32" fill="hold" nodeType="withEffect">
                                  <p:stCondLst>
                                    <p:cond delay="0"/>
                                  </p:stCondLst>
                                  <p:childTnLst>
                                    <p:anim calcmode="lin" valueType="num">
                                      <p:cBhvr>
                                        <p:cTn id="17" dur="500"/>
                                        <p:tgtEl>
                                          <p:spTgt spid="1033"/>
                                        </p:tgtEl>
                                        <p:attrNameLst>
                                          <p:attrName>ppt_w</p:attrName>
                                        </p:attrNameLst>
                                      </p:cBhvr>
                                      <p:tavLst>
                                        <p:tav tm="0">
                                          <p:val>
                                            <p:strVal val="ppt_w"/>
                                          </p:val>
                                        </p:tav>
                                        <p:tav tm="100000">
                                          <p:val>
                                            <p:fltVal val="0"/>
                                          </p:val>
                                        </p:tav>
                                      </p:tavLst>
                                    </p:anim>
                                    <p:anim calcmode="lin" valueType="num">
                                      <p:cBhvr>
                                        <p:cTn id="18" dur="500"/>
                                        <p:tgtEl>
                                          <p:spTgt spid="1033"/>
                                        </p:tgtEl>
                                        <p:attrNameLst>
                                          <p:attrName>ppt_h</p:attrName>
                                        </p:attrNameLst>
                                      </p:cBhvr>
                                      <p:tavLst>
                                        <p:tav tm="0">
                                          <p:val>
                                            <p:strVal val="ppt_h"/>
                                          </p:val>
                                        </p:tav>
                                        <p:tav tm="100000">
                                          <p:val>
                                            <p:fltVal val="0"/>
                                          </p:val>
                                        </p:tav>
                                      </p:tavLst>
                                    </p:anim>
                                    <p:animEffect transition="out" filter="fade">
                                      <p:cBhvr>
                                        <p:cTn id="19" dur="500"/>
                                        <p:tgtEl>
                                          <p:spTgt spid="1033"/>
                                        </p:tgtEl>
                                      </p:cBhvr>
                                    </p:animEffect>
                                    <p:set>
                                      <p:cBhvr>
                                        <p:cTn id="20" dur="1" fill="hold">
                                          <p:stCondLst>
                                            <p:cond delay="499"/>
                                          </p:stCondLst>
                                        </p:cTn>
                                        <p:tgtEl>
                                          <p:spTgt spid="1033"/>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4414" fill="hold"/>
                                        <p:tgtEl>
                                          <p:spTgt spid="32"/>
                                        </p:tgtEl>
                                      </p:cBhvr>
                                    </p:cmd>
                                  </p:childTnLst>
                                </p:cTn>
                              </p:par>
                            </p:childTnLst>
                          </p:cTn>
                        </p:par>
                        <p:par>
                          <p:cTn id="23" fill="hold">
                            <p:stCondLst>
                              <p:cond delay="4414"/>
                            </p:stCondLst>
                            <p:childTnLst>
                              <p:par>
                                <p:cTn id="24" presetID="63" presetClass="path" presetSubtype="0" accel="50000" decel="50000" fill="hold" nodeType="afterEffect">
                                  <p:stCondLst>
                                    <p:cond delay="0"/>
                                  </p:stCondLst>
                                  <p:childTnLst>
                                    <p:animMotion origin="layout" path="M 0.47952 0.00162 L 1.40452 0.00162 " pathEditMode="relative" rAng="0" ptsTypes="AA">
                                      <p:cBhvr>
                                        <p:cTn id="25" dur="6000" fill="hold"/>
                                        <p:tgtEl>
                                          <p:spTgt spid="31"/>
                                        </p:tgtEl>
                                        <p:attrNameLst>
                                          <p:attrName>ppt_x</p:attrName>
                                          <p:attrName>ppt_y</p:attrName>
                                        </p:attrNameLst>
                                      </p:cBhvr>
                                      <p:rCtr x="46250" y="0"/>
                                    </p:animMotion>
                                  </p:childTnLst>
                                </p:cTn>
                              </p:par>
                            </p:childTnLst>
                          </p:cTn>
                        </p:par>
                      </p:childTnLst>
                    </p:cTn>
                  </p:par>
                </p:childTnLst>
              </p:cTn>
              <p:nextCondLst>
                <p:cond evt="onClick" delay="0">
                  <p:tgtEl>
                    <p:spTgt spid="31"/>
                  </p:tgtEl>
                </p:cond>
              </p:nextCondLst>
            </p:seq>
            <p:audio>
              <p:cMediaNode vol="80000">
                <p:cTn id="26"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3443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2" descr="Cartoon Fish Sticker by Box Office for iOS &amp; Android | GIPHY"/>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09806" y="2310737"/>
            <a:ext cx="3742299" cy="21050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ADMIN-VT\Desktop\hinh\fish-png-clipart-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507" b="95383" l="0" r="100000">
                        <a14:foregroundMark x1="19286" y1="38259" x2="24643" y2="59631"/>
                        <a14:foregroundMark x1="13690" y1="44459" x2="16190" y2="52375"/>
                        <a14:foregroundMark x1="13690" y1="50660" x2="16190" y2="56332"/>
                        <a14:foregroundMark x1="26190" y1="41293" x2="29167" y2="47493"/>
                        <a14:foregroundMark x1="28452" y1="51187" x2="27857" y2="551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351520" y="5562600"/>
            <a:ext cx="1458870" cy="11588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VT\Desktop\hinh\03773530f7875705ef99b77aaaccbfe9.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67" b="100000" l="0" r="99000">
                        <a14:foregroundMark x1="74500" y1="34792" x2="86667" y2="43750"/>
                        <a14:foregroundMark x1="82667" y1="36042" x2="87833" y2="43333"/>
                        <a14:foregroundMark x1="87333" y1="46250" x2="86667" y2="52292"/>
                        <a14:foregroundMark x1="78500" y1="41667" x2="81333" y2="48750"/>
                      </a14:backgroundRemoval>
                    </a14:imgEffect>
                  </a14:imgLayer>
                </a14:imgProps>
              </a:ext>
              <a:ext uri="{28A0092B-C50C-407E-A947-70E740481C1C}">
                <a14:useLocalDpi xmlns:a14="http://schemas.microsoft.com/office/drawing/2010/main" val="0"/>
              </a:ext>
            </a:extLst>
          </a:blip>
          <a:srcRect/>
          <a:stretch>
            <a:fillRect/>
          </a:stretch>
        </p:blipFill>
        <p:spPr bwMode="auto">
          <a:xfrm>
            <a:off x="2819401" y="2469795"/>
            <a:ext cx="1600200" cy="12802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9468" l="364" r="100000">
                        <a14:foregroundMark x1="11273" y1="36436" x2="12000" y2="40957"/>
                        <a14:foregroundMark x1="19273" y1="40160" x2="20182" y2="43085"/>
                        <a14:foregroundMark x1="17818" y1="36436" x2="19455" y2="40426"/>
                        <a14:foregroundMark x1="12727" y1="28989" x2="14000" y2="3005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24984" y="4162444"/>
            <a:ext cx="2189631" cy="149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2" descr="Káº¿t quáº£ hÃ¬nh áº£nh cho win text 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924984" y="648032"/>
            <a:ext cx="3325409" cy="3325409"/>
          </a:xfrm>
          <a:prstGeom prst="rect">
            <a:avLst/>
          </a:prstGeom>
          <a:noFill/>
          <a:extLst>
            <a:ext uri="{909E8E84-426E-40DD-AFC4-6F175D3DCCD1}">
              <a14:hiddenFill xmlns:a14="http://schemas.microsoft.com/office/drawing/2010/main">
                <a:solidFill>
                  <a:srgbClr val="FFFFFF"/>
                </a:solidFill>
              </a14:hiddenFill>
            </a:ext>
          </a:extLst>
        </p:spPr>
      </p:pic>
      <p:pic>
        <p:nvPicPr>
          <p:cNvPr id="15"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943600" y="-914400"/>
            <a:ext cx="609600" cy="609600"/>
          </a:xfrm>
          <a:prstGeom prst="rect">
            <a:avLst/>
          </a:prstGeom>
        </p:spPr>
      </p:pic>
    </p:spTree>
    <p:extLst>
      <p:ext uri="{BB962C8B-B14F-4D97-AF65-F5344CB8AC3E}">
        <p14:creationId xmlns:p14="http://schemas.microsoft.com/office/powerpoint/2010/main" val="369553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11"/>
                                        </p:tgtEl>
                                        <p:attrNameLst>
                                          <p:attrName>r</p:attrName>
                                        </p:attrNameLst>
                                      </p:cBhvr>
                                    </p:animRot>
                                    <p:animRot by="-240000">
                                      <p:cBhvr>
                                        <p:cTn id="13" dur="600" fill="hold">
                                          <p:stCondLst>
                                            <p:cond delay="600"/>
                                          </p:stCondLst>
                                        </p:cTn>
                                        <p:tgtEl>
                                          <p:spTgt spid="11"/>
                                        </p:tgtEl>
                                        <p:attrNameLst>
                                          <p:attrName>r</p:attrName>
                                        </p:attrNameLst>
                                      </p:cBhvr>
                                    </p:animRot>
                                    <p:animRot by="240000">
                                      <p:cBhvr>
                                        <p:cTn id="14" dur="600" fill="hold">
                                          <p:stCondLst>
                                            <p:cond delay="1200"/>
                                          </p:stCondLst>
                                        </p:cTn>
                                        <p:tgtEl>
                                          <p:spTgt spid="11"/>
                                        </p:tgtEl>
                                        <p:attrNameLst>
                                          <p:attrName>r</p:attrName>
                                        </p:attrNameLst>
                                      </p:cBhvr>
                                    </p:animRot>
                                    <p:animRot by="-240000">
                                      <p:cBhvr>
                                        <p:cTn id="15" dur="600" fill="hold">
                                          <p:stCondLst>
                                            <p:cond delay="1800"/>
                                          </p:stCondLst>
                                        </p:cTn>
                                        <p:tgtEl>
                                          <p:spTgt spid="11"/>
                                        </p:tgtEl>
                                        <p:attrNameLst>
                                          <p:attrName>r</p:attrName>
                                        </p:attrNameLst>
                                      </p:cBhvr>
                                    </p:animRot>
                                    <p:animRot by="120000">
                                      <p:cBhvr>
                                        <p:cTn id="16" dur="600" fill="hold">
                                          <p:stCondLst>
                                            <p:cond delay="24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2"/>
                                        </p:tgtEl>
                                        <p:attrNameLst>
                                          <p:attrName>r</p:attrName>
                                        </p:attrNameLst>
                                      </p:cBhvr>
                                    </p:animRot>
                                    <p:animRot by="-240000">
                                      <p:cBhvr>
                                        <p:cTn id="19" dur="600" fill="hold">
                                          <p:stCondLst>
                                            <p:cond delay="600"/>
                                          </p:stCondLst>
                                        </p:cTn>
                                        <p:tgtEl>
                                          <p:spTgt spid="12"/>
                                        </p:tgtEl>
                                        <p:attrNameLst>
                                          <p:attrName>r</p:attrName>
                                        </p:attrNameLst>
                                      </p:cBhvr>
                                    </p:animRot>
                                    <p:animRot by="240000">
                                      <p:cBhvr>
                                        <p:cTn id="20" dur="600" fill="hold">
                                          <p:stCondLst>
                                            <p:cond delay="1200"/>
                                          </p:stCondLst>
                                        </p:cTn>
                                        <p:tgtEl>
                                          <p:spTgt spid="12"/>
                                        </p:tgtEl>
                                        <p:attrNameLst>
                                          <p:attrName>r</p:attrName>
                                        </p:attrNameLst>
                                      </p:cBhvr>
                                    </p:animRot>
                                    <p:animRot by="-240000">
                                      <p:cBhvr>
                                        <p:cTn id="21" dur="600" fill="hold">
                                          <p:stCondLst>
                                            <p:cond delay="1800"/>
                                          </p:stCondLst>
                                        </p:cTn>
                                        <p:tgtEl>
                                          <p:spTgt spid="12"/>
                                        </p:tgtEl>
                                        <p:attrNameLst>
                                          <p:attrName>r</p:attrName>
                                        </p:attrNameLst>
                                      </p:cBhvr>
                                    </p:animRot>
                                    <p:animRot by="120000">
                                      <p:cBhvr>
                                        <p:cTn id="22" dur="600" fill="hold">
                                          <p:stCondLst>
                                            <p:cond delay="2400"/>
                                          </p:stCondLst>
                                        </p:cTn>
                                        <p:tgtEl>
                                          <p:spTgt spid="12"/>
                                        </p:tgtEl>
                                        <p:attrNameLst>
                                          <p:attrName>r</p:attrName>
                                        </p:attrNameLst>
                                      </p:cBhvr>
                                    </p:animRo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Tieng-yeah-tre-con-www_nhacchuongvui_com.wav"/>
                                        </p:tgtEl>
                                      </p:cMediaNode>
                                    </p:audio>
                                  </p:subTnLst>
                                </p:cTn>
                              </p:par>
                              <p:par>
                                <p:cTn id="26" presetID="1" presetClass="mediacall" presetSubtype="0" fill="hold" nodeType="withEffect">
                                  <p:stCondLst>
                                    <p:cond delay="0"/>
                                  </p:stCondLst>
                                  <p:childTnLst>
                                    <p:cmd type="call" cmd="playFrom(0.0)">
                                      <p:cBhvr>
                                        <p:cTn id="27" dur="441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67768"/>
          <a:stretch/>
        </p:blipFill>
        <p:spPr>
          <a:xfrm>
            <a:off x="28389" y="-381000"/>
            <a:ext cx="12392211" cy="5733344"/>
          </a:xfrm>
          <a:prstGeom prst="rect">
            <a:avLst/>
          </a:prstGeom>
        </p:spPr>
      </p:pic>
      <p:sp>
        <p:nvSpPr>
          <p:cNvPr id="2" name="Rectangle 1"/>
          <p:cNvSpPr/>
          <p:nvPr/>
        </p:nvSpPr>
        <p:spPr>
          <a:xfrm>
            <a:off x="-41526" y="-281606"/>
            <a:ext cx="11871578"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0" tIns="60845" rIns="121690" bIns="60845"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95" y="-16932"/>
            <a:ext cx="2236433"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3783" y="32016"/>
            <a:ext cx="1144429" cy="697627"/>
          </a:xfrm>
          <a:prstGeom prst="rect">
            <a:avLst/>
          </a:prstGeom>
          <a:noFill/>
        </p:spPr>
        <p:txBody>
          <a:bodyPr wrap="square" lIns="121690" tIns="60845" rIns="121690" bIns="60845"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30350" y="481574"/>
            <a:ext cx="1144429" cy="938486"/>
          </a:xfrm>
          <a:prstGeom prst="rect">
            <a:avLst/>
          </a:prstGeom>
          <a:noFill/>
        </p:spPr>
        <p:txBody>
          <a:bodyPr wrap="square" lIns="121690" tIns="60845" rIns="121690" bIns="60845" rtlCol="0">
            <a:spAutoFit/>
          </a:bodyPr>
          <a:lstStyle/>
          <a:p>
            <a:pPr algn="ctr"/>
            <a:r>
              <a:rPr lang="en-US" sz="5300" b="1">
                <a:solidFill>
                  <a:srgbClr val="BD196F"/>
                </a:solidFill>
                <a:latin typeface=".VnCooper" pitchFamily="34" charset="0"/>
                <a:ea typeface="Arial-Rounded" pitchFamily="34" charset="0"/>
                <a:cs typeface="Arial-Rounded" pitchFamily="34" charset="0"/>
              </a:rPr>
              <a:t>43</a:t>
            </a:r>
          </a:p>
        </p:txBody>
      </p:sp>
      <p:grpSp>
        <p:nvGrpSpPr>
          <p:cNvPr id="27" name="Group 26"/>
          <p:cNvGrpSpPr/>
          <p:nvPr/>
        </p:nvGrpSpPr>
        <p:grpSpPr>
          <a:xfrm>
            <a:off x="583451" y="1937274"/>
            <a:ext cx="3500465" cy="941184"/>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tx1"/>
                  </a:solidFill>
                  <a:latin typeface="Arial Rounded MT Bold" pitchFamily="34" charset="0"/>
                  <a:ea typeface="Arial-Rounded" pitchFamily="34" charset="0"/>
                  <a:cs typeface="Arial-Rounded" pitchFamily="34" charset="0"/>
                </a:rPr>
                <a:t>1</a:t>
              </a:r>
            </a:p>
          </p:txBody>
        </p:sp>
      </p:grpSp>
      <p:sp>
        <p:nvSpPr>
          <p:cNvPr id="34" name="Title 1"/>
          <p:cNvSpPr txBox="1">
            <a:spLocks/>
          </p:cNvSpPr>
          <p:nvPr/>
        </p:nvSpPr>
        <p:spPr>
          <a:xfrm>
            <a:off x="-66386" y="5264725"/>
            <a:ext cx="12430124" cy="150108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100" b="1">
                <a:solidFill>
                  <a:srgbClr val="0070C0"/>
                </a:solidFill>
                <a:latin typeface="Arial-Rounded" pitchFamily="34" charset="0"/>
                <a:ea typeface="Arial-Rounded" pitchFamily="34" charset="0"/>
                <a:cs typeface="Arial-Rounded" pitchFamily="34" charset="0"/>
              </a:rPr>
              <a:t>Đàn sẻ n</a:t>
            </a:r>
            <a:r>
              <a:rPr lang="en-US" sz="5100" b="1">
                <a:solidFill>
                  <a:srgbClr val="FF0000"/>
                </a:solidFill>
                <a:latin typeface="Arial-Rounded" pitchFamily="34" charset="0"/>
                <a:ea typeface="Arial-Rounded" pitchFamily="34" charset="0"/>
                <a:cs typeface="Arial-Rounded" pitchFamily="34" charset="0"/>
              </a:rPr>
              <a:t>âu</a:t>
            </a:r>
            <a:r>
              <a:rPr lang="en-US" sz="5100" b="1">
                <a:solidFill>
                  <a:srgbClr val="0070C0"/>
                </a:solidFill>
                <a:latin typeface="Arial-Rounded" pitchFamily="34" charset="0"/>
                <a:ea typeface="Arial-Rounded" pitchFamily="34" charset="0"/>
                <a:cs typeface="Arial-Rounded" pitchFamily="34" charset="0"/>
              </a:rPr>
              <a:t>  k</a:t>
            </a:r>
            <a:r>
              <a:rPr lang="en-US" sz="5100" b="1">
                <a:solidFill>
                  <a:srgbClr val="FF0000"/>
                </a:solidFill>
                <a:latin typeface="Arial-Rounded" pitchFamily="34" charset="0"/>
                <a:ea typeface="Arial-Rounded" pitchFamily="34" charset="0"/>
                <a:cs typeface="Arial-Rounded" pitchFamily="34" charset="0"/>
              </a:rPr>
              <a:t>êu</a:t>
            </a:r>
            <a:r>
              <a:rPr lang="en-US" sz="5100" b="1">
                <a:solidFill>
                  <a:srgbClr val="0070C0"/>
                </a:solidFill>
                <a:latin typeface="Arial-Rounded" pitchFamily="34" charset="0"/>
                <a:ea typeface="Arial-Rounded" pitchFamily="34" charset="0"/>
                <a:cs typeface="Arial-Rounded" pitchFamily="34" charset="0"/>
              </a:rPr>
              <a:t> ríu rít ở s</a:t>
            </a:r>
            <a:r>
              <a:rPr lang="en-US" sz="5100" b="1">
                <a:solidFill>
                  <a:srgbClr val="FF0000"/>
                </a:solidFill>
                <a:latin typeface="Arial-Rounded" pitchFamily="34" charset="0"/>
                <a:ea typeface="Arial-Rounded" pitchFamily="34" charset="0"/>
                <a:cs typeface="Arial-Rounded" pitchFamily="34" charset="0"/>
              </a:rPr>
              <a:t>au</a:t>
            </a:r>
            <a:r>
              <a:rPr lang="en-US" sz="5100" b="1">
                <a:solidFill>
                  <a:srgbClr val="0070C0"/>
                </a:solidFill>
                <a:latin typeface="Arial-Rounded" pitchFamily="34" charset="0"/>
                <a:ea typeface="Arial-Rounded" pitchFamily="34" charset="0"/>
                <a:cs typeface="Arial-Rounded" pitchFamily="34" charset="0"/>
              </a:rPr>
              <a:t> nhà.</a:t>
            </a:r>
          </a:p>
        </p:txBody>
      </p:sp>
      <p:sp>
        <p:nvSpPr>
          <p:cNvPr id="5" name="Title 1"/>
          <p:cNvSpPr txBox="1">
            <a:spLocks/>
          </p:cNvSpPr>
          <p:nvPr/>
        </p:nvSpPr>
        <p:spPr>
          <a:xfrm>
            <a:off x="835476" y="-53288"/>
            <a:ext cx="10878249" cy="1501087"/>
          </a:xfrm>
          <a:prstGeom prst="rect">
            <a:avLst/>
          </a:prstGeom>
        </p:spPr>
        <p:txBody>
          <a:bodyPr vert="horz" lIns="91267" tIns="45634" rIns="91267" bIns="456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  au   âu   êu</a:t>
            </a:r>
          </a:p>
        </p:txBody>
      </p:sp>
    </p:spTree>
    <p:extLst>
      <p:ext uri="{BB962C8B-B14F-4D97-AF65-F5344CB8AC3E}">
        <p14:creationId xmlns:p14="http://schemas.microsoft.com/office/powerpoint/2010/main" val="250264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TotalTime>
  <Words>488</Words>
  <Application>Microsoft Office PowerPoint</Application>
  <PresentationFormat>Custom</PresentationFormat>
  <Paragraphs>204</Paragraphs>
  <Slides>48</Slides>
  <Notes>30</Notes>
  <HiddenSlides>0</HiddenSlides>
  <MMClips>26</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48</vt:i4>
      </vt:variant>
    </vt:vector>
  </HeadingPairs>
  <TitlesOfParts>
    <vt:vector size="61" baseType="lpstr">
      <vt:lpstr>.VnCooper</vt:lpstr>
      <vt:lpstr>Arial</vt:lpstr>
      <vt:lpstr>Arial Rounded MT Bold</vt:lpstr>
      <vt:lpstr>Arial-Rounded</vt:lpstr>
      <vt:lpstr>Arrus-Black</vt:lpstr>
      <vt:lpstr>Calibri</vt:lpstr>
      <vt:lpstr>Calibri Light</vt:lpstr>
      <vt:lpstr>HP001 4 hàng</vt:lpstr>
      <vt:lpstr>Luckiest Guy</vt:lpstr>
      <vt:lpstr>Times New Roman</vt:lpstr>
      <vt:lpstr>Office Theme</vt:lpstr>
      <vt:lpstr>1_Office Theme</vt:lpstr>
      <vt:lpstr>2_Office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Nguyễn Mây Xanh</cp:lastModifiedBy>
  <cp:revision>49</cp:revision>
  <dcterms:created xsi:type="dcterms:W3CDTF">2021-06-01T16:00:24Z</dcterms:created>
  <dcterms:modified xsi:type="dcterms:W3CDTF">2024-11-09T07:31:53Z</dcterms:modified>
</cp:coreProperties>
</file>