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9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9" r:id="rId4"/>
    <p:sldMasterId id="2147483895" r:id="rId5"/>
    <p:sldMasterId id="2147483911" r:id="rId6"/>
    <p:sldMasterId id="2147483925" r:id="rId7"/>
    <p:sldMasterId id="2147483937" r:id="rId8"/>
    <p:sldMasterId id="2147483955" r:id="rId9"/>
    <p:sldMasterId id="2147483973" r:id="rId10"/>
  </p:sldMasterIdLst>
  <p:notesMasterIdLst>
    <p:notesMasterId r:id="rId31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007577095" r:id="rId18"/>
    <p:sldId id="636" r:id="rId19"/>
    <p:sldId id="496" r:id="rId20"/>
    <p:sldId id="2007577108" r:id="rId21"/>
    <p:sldId id="331" r:id="rId22"/>
    <p:sldId id="319" r:id="rId23"/>
    <p:sldId id="647" r:id="rId24"/>
    <p:sldId id="318" r:id="rId25"/>
    <p:sldId id="324" r:id="rId26"/>
    <p:sldId id="325" r:id="rId27"/>
    <p:sldId id="328" r:id="rId28"/>
    <p:sldId id="329" r:id="rId29"/>
    <p:sldId id="5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AA72D4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90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7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8.gi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3239969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669893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216317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050962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24042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571987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004942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192821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1941134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016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977301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50447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6030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37777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438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447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107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7750861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0934413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651047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529759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0591236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1067110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429457515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9998650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479662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8014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1225558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72509672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8056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85636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713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152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903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067480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765549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8327285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279549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826602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941658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59563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035024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31095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4789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076446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7213024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0179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7560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884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841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7990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  <p:sldLayoutId id="2147483986" r:id="rId13"/>
    <p:sldLayoutId id="2147483987" r:id="rId14"/>
    <p:sldLayoutId id="2147483988" r:id="rId15"/>
    <p:sldLayoutId id="2147483989" r:id="rId16"/>
    <p:sldLayoutId id="2147483990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2024/11/9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3586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7613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9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01.png"/><Relationship Id="rId4" Type="http://schemas.openxmlformats.org/officeDocument/2006/relationships/image" Target="../media/image1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7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0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75.png"/><Relationship Id="rId21" Type="http://schemas.openxmlformats.org/officeDocument/2006/relationships/image" Target="../media/image84.png"/><Relationship Id="rId34" Type="http://schemas.microsoft.com/office/2007/relationships/hdphoto" Target="../media/hdphoto14.wdp"/><Relationship Id="rId7" Type="http://schemas.openxmlformats.org/officeDocument/2006/relationships/image" Target="../media/image77.png"/><Relationship Id="rId12" Type="http://schemas.microsoft.com/office/2007/relationships/hdphoto" Target="../media/hdphoto6.wdp"/><Relationship Id="rId17" Type="http://schemas.openxmlformats.org/officeDocument/2006/relationships/image" Target="../media/image82.png"/><Relationship Id="rId25" Type="http://schemas.openxmlformats.org/officeDocument/2006/relationships/slide" Target="slide7.xml"/><Relationship Id="rId33" Type="http://schemas.openxmlformats.org/officeDocument/2006/relationships/image" Target="../media/image89.png"/><Relationship Id="rId2" Type="http://schemas.openxmlformats.org/officeDocument/2006/relationships/notesSlide" Target="../notesSlides/notesSlide2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87.png"/><Relationship Id="rId1" Type="http://schemas.openxmlformats.org/officeDocument/2006/relationships/slideLayout" Target="../slideLayouts/slideLayout72.xml"/><Relationship Id="rId6" Type="http://schemas.microsoft.com/office/2007/relationships/hdphoto" Target="../media/hdphoto3.wdp"/><Relationship Id="rId11" Type="http://schemas.openxmlformats.org/officeDocument/2006/relationships/image" Target="../media/image79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76.png"/><Relationship Id="rId15" Type="http://schemas.openxmlformats.org/officeDocument/2006/relationships/image" Target="../media/image81.png"/><Relationship Id="rId23" Type="http://schemas.openxmlformats.org/officeDocument/2006/relationships/slide" Target="slide4.xml"/><Relationship Id="rId28" Type="http://schemas.openxmlformats.org/officeDocument/2006/relationships/image" Target="../media/image86.GIF"/><Relationship Id="rId36" Type="http://schemas.openxmlformats.org/officeDocument/2006/relationships/image" Target="../media/image91.png"/><Relationship Id="rId10" Type="http://schemas.microsoft.com/office/2007/relationships/hdphoto" Target="../media/hdphoto5.wdp"/><Relationship Id="rId19" Type="http://schemas.openxmlformats.org/officeDocument/2006/relationships/image" Target="../media/image83.png"/><Relationship Id="rId31" Type="http://schemas.openxmlformats.org/officeDocument/2006/relationships/image" Target="../media/image88.png"/><Relationship Id="rId4" Type="http://schemas.microsoft.com/office/2007/relationships/hdphoto" Target="../media/hdphoto2.wdp"/><Relationship Id="rId9" Type="http://schemas.openxmlformats.org/officeDocument/2006/relationships/image" Target="../media/image78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85.png"/><Relationship Id="rId30" Type="http://schemas.microsoft.com/office/2007/relationships/hdphoto" Target="../media/hdphoto12.wdp"/><Relationship Id="rId35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9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201332" y="1015948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>
              <a:spcBef>
                <a:spcPts val="597"/>
              </a:spcBef>
              <a:spcAft>
                <a:spcPts val="1800"/>
              </a:spcAft>
              <a:buClrTx/>
              <a:buSzTx/>
              <a:defRPr/>
            </a:pPr>
            <a:r>
              <a:rPr lang="en" sz="7200" b="1" dirty="0">
                <a:solidFill>
                  <a:schemeClr val="tx1"/>
                </a:solidFill>
                <a:latin typeface="+mj-lt"/>
              </a:rPr>
              <a:t>KHỞI ĐỘNG</a:t>
            </a:r>
            <a:br>
              <a:rPr lang="en" sz="7200" b="1" dirty="0">
                <a:solidFill>
                  <a:schemeClr val="tx1"/>
                </a:solidFill>
                <a:latin typeface="+mj-lt"/>
              </a:rPr>
            </a:br>
            <a:endParaRPr sz="6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:\AAA-PDF-SGK\PNG\Bai10-KP3.png">
            <a:extLst>
              <a:ext uri="{FF2B5EF4-FFF2-40B4-BE49-F238E27FC236}">
                <a16:creationId xmlns:a16="http://schemas.microsoft.com/office/drawing/2014/main" id="{708BA9E1-A7E8-4B39-AD33-524F7F801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471" t="16485" r="1882" b="35636"/>
          <a:stretch>
            <a:fillRect/>
          </a:stretch>
        </p:blipFill>
        <p:spPr bwMode="auto">
          <a:xfrm>
            <a:off x="2358339" y="1405094"/>
            <a:ext cx="7764170" cy="492668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66B37F-D9DF-4F1B-B138-218887331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83" y="526220"/>
            <a:ext cx="2379768" cy="118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>
            <a:extLst>
              <a:ext uri="{FF2B5EF4-FFF2-40B4-BE49-F238E27FC236}">
                <a16:creationId xmlns:a16="http://schemas.microsoft.com/office/drawing/2014/main" id="{D6E562ED-3C49-42DF-B310-F7AFADBDDAD4}"/>
              </a:ext>
            </a:extLst>
          </p:cNvPr>
          <p:cNvGrpSpPr/>
          <p:nvPr/>
        </p:nvGrpSpPr>
        <p:grpSpPr>
          <a:xfrm>
            <a:off x="4151346" y="4930647"/>
            <a:ext cx="798367" cy="817781"/>
            <a:chOff x="7632352" y="2681286"/>
            <a:chExt cx="405942" cy="415815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A8912C7F-8996-48AD-A016-6C8C3245ED80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" name="Content Placeholder 2">
              <a:extLst>
                <a:ext uri="{FF2B5EF4-FFF2-40B4-BE49-F238E27FC236}">
                  <a16:creationId xmlns:a16="http://schemas.microsoft.com/office/drawing/2014/main" id="{778D8D0B-21A2-4A2B-99C2-F349BDC1CF91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5" name="Group 59">
            <a:extLst>
              <a:ext uri="{FF2B5EF4-FFF2-40B4-BE49-F238E27FC236}">
                <a16:creationId xmlns:a16="http://schemas.microsoft.com/office/drawing/2014/main" id="{6D225F9F-EDF7-4CD5-9C71-368145F5217E}"/>
              </a:ext>
            </a:extLst>
          </p:cNvPr>
          <p:cNvGrpSpPr/>
          <p:nvPr/>
        </p:nvGrpSpPr>
        <p:grpSpPr>
          <a:xfrm>
            <a:off x="5776384" y="4930647"/>
            <a:ext cx="798367" cy="817781"/>
            <a:chOff x="7632352" y="2681286"/>
            <a:chExt cx="405942" cy="415815"/>
          </a:xfrm>
        </p:grpSpPr>
        <p:sp>
          <p:nvSpPr>
            <p:cNvPr id="6" name="Rounded Rectangle 3">
              <a:extLst>
                <a:ext uri="{FF2B5EF4-FFF2-40B4-BE49-F238E27FC236}">
                  <a16:creationId xmlns:a16="http://schemas.microsoft.com/office/drawing/2014/main" id="{FE28F966-5875-4FCB-A149-E89D918B9E6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6604408C-E6CD-41CF-AE1D-D6A984EB1DE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8" name="Group 21">
            <a:extLst>
              <a:ext uri="{FF2B5EF4-FFF2-40B4-BE49-F238E27FC236}">
                <a16:creationId xmlns:a16="http://schemas.microsoft.com/office/drawing/2014/main" id="{BC326664-0D9C-428A-BDF1-6EE64D42DFCE}"/>
              </a:ext>
            </a:extLst>
          </p:cNvPr>
          <p:cNvGrpSpPr/>
          <p:nvPr/>
        </p:nvGrpSpPr>
        <p:grpSpPr>
          <a:xfrm>
            <a:off x="7346065" y="4933678"/>
            <a:ext cx="798367" cy="817781"/>
            <a:chOff x="7632352" y="2681286"/>
            <a:chExt cx="405942" cy="415815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793404E4-3B18-41F6-B5E4-C5F7D20A6B0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31B4B822-A525-4567-9210-C45830F4988B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62">
            <a:extLst>
              <a:ext uri="{FF2B5EF4-FFF2-40B4-BE49-F238E27FC236}">
                <a16:creationId xmlns:a16="http://schemas.microsoft.com/office/drawing/2014/main" id="{4D97557A-05F3-43F9-A2E2-B639BA9B2462}"/>
              </a:ext>
            </a:extLst>
          </p:cNvPr>
          <p:cNvGrpSpPr/>
          <p:nvPr/>
        </p:nvGrpSpPr>
        <p:grpSpPr>
          <a:xfrm>
            <a:off x="7353055" y="4930645"/>
            <a:ext cx="798367" cy="817781"/>
            <a:chOff x="7632352" y="2681286"/>
            <a:chExt cx="405942" cy="415815"/>
          </a:xfrm>
        </p:grpSpPr>
        <p:sp>
          <p:nvSpPr>
            <p:cNvPr id="12" name="Rounded Rectangle 3">
              <a:extLst>
                <a:ext uri="{FF2B5EF4-FFF2-40B4-BE49-F238E27FC236}">
                  <a16:creationId xmlns:a16="http://schemas.microsoft.com/office/drawing/2014/main" id="{C85C258C-75AB-4855-A428-7859C1BB69C2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6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A16D73ED-33D9-483E-A4B6-C3BE103C97F3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14" name="Picture 3" descr="F:\AAA-LÀM ẢNH SLIDE\Bai10-KP3-a.png">
            <a:extLst>
              <a:ext uri="{FF2B5EF4-FFF2-40B4-BE49-F238E27FC236}">
                <a16:creationId xmlns:a16="http://schemas.microsoft.com/office/drawing/2014/main" id="{20C49FE4-F74A-46E5-99CC-3C5120E7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5556" b="35556"/>
          <a:stretch>
            <a:fillRect/>
          </a:stretch>
        </p:blipFill>
        <p:spPr bwMode="auto">
          <a:xfrm>
            <a:off x="2637668" y="2706134"/>
            <a:ext cx="6916664" cy="1998029"/>
          </a:xfrm>
          <a:prstGeom prst="rect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FC0BC59-A5E6-4612-A9D1-8348E8A18B8C}"/>
              </a:ext>
            </a:extLst>
          </p:cNvPr>
          <p:cNvSpPr txBox="1">
            <a:spLocks/>
          </p:cNvSpPr>
          <p:nvPr/>
        </p:nvSpPr>
        <p:spPr>
          <a:xfrm>
            <a:off x="5119469" y="49542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FD9AD57-A505-438A-9B72-3025AE0F0DFB}"/>
              </a:ext>
            </a:extLst>
          </p:cNvPr>
          <p:cNvSpPr txBox="1">
            <a:spLocks/>
          </p:cNvSpPr>
          <p:nvPr/>
        </p:nvSpPr>
        <p:spPr>
          <a:xfrm>
            <a:off x="6711724" y="49542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4BFB69-0470-4813-8183-D31311CAD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3" y="236210"/>
            <a:ext cx="2830053" cy="141502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CF4E21D-59A4-4651-A016-3F6F5AF547BD}"/>
              </a:ext>
            </a:extLst>
          </p:cNvPr>
          <p:cNvSpPr txBox="1">
            <a:spLocks/>
          </p:cNvSpPr>
          <p:nvPr/>
        </p:nvSpPr>
        <p:spPr>
          <a:xfrm>
            <a:off x="2201385" y="1735885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7354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/>
          <p:nvPr/>
        </p:nvGrpSpPr>
        <p:grpSpPr>
          <a:xfrm>
            <a:off x="5065127" y="5371346"/>
            <a:ext cx="798367" cy="817781"/>
            <a:chOff x="7632352" y="2681286"/>
            <a:chExt cx="405942" cy="415815"/>
          </a:xfrm>
        </p:grpSpPr>
        <p:sp>
          <p:nvSpPr>
            <p:cNvPr id="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  <p:grpSp>
        <p:nvGrpSpPr>
          <p:cNvPr id="3" name="Group 59"/>
          <p:cNvGrpSpPr/>
          <p:nvPr/>
        </p:nvGrpSpPr>
        <p:grpSpPr>
          <a:xfrm>
            <a:off x="6690164" y="537134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8259846" y="5374377"/>
            <a:ext cx="798367" cy="817781"/>
            <a:chOff x="7632352" y="2681286"/>
            <a:chExt cx="405942" cy="415815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" name="Group 62"/>
          <p:cNvGrpSpPr/>
          <p:nvPr/>
        </p:nvGrpSpPr>
        <p:grpSpPr>
          <a:xfrm>
            <a:off x="8266835" y="5371345"/>
            <a:ext cx="798367" cy="817781"/>
            <a:chOff x="7632352" y="2681286"/>
            <a:chExt cx="405942" cy="415815"/>
          </a:xfrm>
        </p:grpSpPr>
        <p:sp>
          <p:nvSpPr>
            <p:cNvPr id="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033250" y="53949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25505" y="53949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pic>
        <p:nvPicPr>
          <p:cNvPr id="20" name="Picture 4" descr="F:\AAA-LÀM ẢNH SLIDE\Bai10-KP3-b.png"/>
          <p:cNvPicPr>
            <a:picLocks noChangeAspect="1" noChangeArrowheads="1"/>
          </p:cNvPicPr>
          <p:nvPr/>
        </p:nvPicPr>
        <p:blipFill>
          <a:blip r:embed="rId2"/>
          <a:srcRect t="17270" b="18286"/>
          <a:stretch>
            <a:fillRect/>
          </a:stretch>
        </p:blipFill>
        <p:spPr bwMode="auto">
          <a:xfrm>
            <a:off x="4120578" y="1077763"/>
            <a:ext cx="5789624" cy="3731064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13" y="1322460"/>
            <a:ext cx="3057821" cy="152891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5127" y="46143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8116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4" y="410803"/>
            <a:ext cx="2226464" cy="1113233"/>
          </a:xfrm>
          <a:prstGeom prst="rect">
            <a:avLst/>
          </a:prstGeom>
        </p:spPr>
      </p:pic>
      <p:pic>
        <p:nvPicPr>
          <p:cNvPr id="75" name="Picture 3" descr="F:\AAA-PDF-SGK\PNG\Bai10-HĐ3-1.png"/>
          <p:cNvPicPr>
            <a:picLocks noChangeAspect="1" noChangeArrowheads="1"/>
          </p:cNvPicPr>
          <p:nvPr/>
        </p:nvPicPr>
        <p:blipFill>
          <a:blip r:embed="rId3"/>
          <a:srcRect t="58182" b="24242"/>
          <a:stretch>
            <a:fillRect/>
          </a:stretch>
        </p:blipFill>
        <p:spPr bwMode="auto">
          <a:xfrm>
            <a:off x="471830" y="2863139"/>
            <a:ext cx="10062722" cy="2498490"/>
          </a:xfrm>
          <a:prstGeom prst="rect">
            <a:avLst/>
          </a:prstGeom>
          <a:noFill/>
        </p:spPr>
      </p:pic>
      <p:grpSp>
        <p:nvGrpSpPr>
          <p:cNvPr id="76" name="Group 14"/>
          <p:cNvGrpSpPr/>
          <p:nvPr/>
        </p:nvGrpSpPr>
        <p:grpSpPr>
          <a:xfrm>
            <a:off x="10914301" y="2955434"/>
            <a:ext cx="594490" cy="628679"/>
            <a:chOff x="1975996" y="3646349"/>
            <a:chExt cx="446022" cy="471673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7"/>
          <p:cNvGrpSpPr/>
          <p:nvPr/>
        </p:nvGrpSpPr>
        <p:grpSpPr>
          <a:xfrm>
            <a:off x="10914301" y="2967259"/>
            <a:ext cx="594490" cy="605027"/>
            <a:chOff x="1975996" y="3646349"/>
            <a:chExt cx="446022" cy="453928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10412103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419629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84" name="Group 14"/>
          <p:cNvGrpSpPr/>
          <p:nvPr/>
        </p:nvGrpSpPr>
        <p:grpSpPr>
          <a:xfrm>
            <a:off x="10914304" y="3798044"/>
            <a:ext cx="594490" cy="628679"/>
            <a:chOff x="1975996" y="3646349"/>
            <a:chExt cx="446022" cy="471673"/>
          </a:xfrm>
        </p:grpSpPr>
        <p:sp>
          <p:nvSpPr>
            <p:cNvPr id="8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7" name="Group 17"/>
          <p:cNvGrpSpPr/>
          <p:nvPr/>
        </p:nvGrpSpPr>
        <p:grpSpPr>
          <a:xfrm>
            <a:off x="10914304" y="3809869"/>
            <a:ext cx="594490" cy="605027"/>
            <a:chOff x="1975996" y="3646349"/>
            <a:chExt cx="446022" cy="453928"/>
          </a:xfrm>
        </p:grpSpPr>
        <p:sp>
          <p:nvSpPr>
            <p:cNvPr id="8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91" name="Group 14"/>
          <p:cNvGrpSpPr/>
          <p:nvPr/>
        </p:nvGrpSpPr>
        <p:grpSpPr>
          <a:xfrm>
            <a:off x="10921824" y="4648180"/>
            <a:ext cx="594490" cy="628679"/>
            <a:chOff x="1975996" y="3646349"/>
            <a:chExt cx="446022" cy="471673"/>
          </a:xfrm>
        </p:grpSpPr>
        <p:sp>
          <p:nvSpPr>
            <p:cNvPr id="9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4" name="Group 17"/>
          <p:cNvGrpSpPr/>
          <p:nvPr/>
        </p:nvGrpSpPr>
        <p:grpSpPr>
          <a:xfrm>
            <a:off x="10921824" y="4660004"/>
            <a:ext cx="594490" cy="605027"/>
            <a:chOff x="1975996" y="3646349"/>
            <a:chExt cx="446022" cy="453928"/>
          </a:xfrm>
        </p:grpSpPr>
        <p:sp>
          <p:nvSpPr>
            <p:cNvPr id="9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10419626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98" name="Group 14"/>
          <p:cNvGrpSpPr/>
          <p:nvPr/>
        </p:nvGrpSpPr>
        <p:grpSpPr>
          <a:xfrm>
            <a:off x="2389057" y="2967261"/>
            <a:ext cx="594490" cy="628679"/>
            <a:chOff x="1975996" y="3646349"/>
            <a:chExt cx="446022" cy="471673"/>
          </a:xfrm>
        </p:grpSpPr>
        <p:sp>
          <p:nvSpPr>
            <p:cNvPr id="9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1" name="Group 17"/>
          <p:cNvGrpSpPr/>
          <p:nvPr/>
        </p:nvGrpSpPr>
        <p:grpSpPr>
          <a:xfrm>
            <a:off x="2389057" y="2979086"/>
            <a:ext cx="594490" cy="605027"/>
            <a:chOff x="1975996" y="3646349"/>
            <a:chExt cx="446022" cy="453928"/>
          </a:xfrm>
        </p:grpSpPr>
        <p:sp>
          <p:nvSpPr>
            <p:cNvPr id="10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886859" y="293290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94385" y="377551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06" name="Group 14"/>
          <p:cNvGrpSpPr/>
          <p:nvPr/>
        </p:nvGrpSpPr>
        <p:grpSpPr>
          <a:xfrm>
            <a:off x="2389060" y="3809871"/>
            <a:ext cx="594490" cy="628679"/>
            <a:chOff x="1975996" y="3646349"/>
            <a:chExt cx="446022" cy="471673"/>
          </a:xfrm>
        </p:grpSpPr>
        <p:sp>
          <p:nvSpPr>
            <p:cNvPr id="10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2389060" y="3821696"/>
            <a:ext cx="594490" cy="605027"/>
            <a:chOff x="1975996" y="3646349"/>
            <a:chExt cx="446022" cy="453928"/>
          </a:xfrm>
        </p:grpSpPr>
        <p:sp>
          <p:nvSpPr>
            <p:cNvPr id="11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12" name="Group 14"/>
          <p:cNvGrpSpPr/>
          <p:nvPr/>
        </p:nvGrpSpPr>
        <p:grpSpPr>
          <a:xfrm>
            <a:off x="2396580" y="4660007"/>
            <a:ext cx="594490" cy="628679"/>
            <a:chOff x="1975996" y="3646349"/>
            <a:chExt cx="446022" cy="471673"/>
          </a:xfrm>
        </p:grpSpPr>
        <p:sp>
          <p:nvSpPr>
            <p:cNvPr id="11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5" name="Group 17"/>
          <p:cNvGrpSpPr/>
          <p:nvPr/>
        </p:nvGrpSpPr>
        <p:grpSpPr>
          <a:xfrm>
            <a:off x="2396580" y="4671831"/>
            <a:ext cx="594490" cy="605027"/>
            <a:chOff x="1975996" y="3646349"/>
            <a:chExt cx="446022" cy="453928"/>
          </a:xfrm>
        </p:grpSpPr>
        <p:sp>
          <p:nvSpPr>
            <p:cNvPr id="1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1894382" y="4625653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19" name="Group 14"/>
          <p:cNvGrpSpPr/>
          <p:nvPr/>
        </p:nvGrpSpPr>
        <p:grpSpPr>
          <a:xfrm>
            <a:off x="6651679" y="2955434"/>
            <a:ext cx="594490" cy="628679"/>
            <a:chOff x="1975996" y="3646349"/>
            <a:chExt cx="446022" cy="471673"/>
          </a:xfrm>
        </p:grpSpPr>
        <p:sp>
          <p:nvSpPr>
            <p:cNvPr id="12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2" name="Group 17"/>
          <p:cNvGrpSpPr/>
          <p:nvPr/>
        </p:nvGrpSpPr>
        <p:grpSpPr>
          <a:xfrm>
            <a:off x="6651679" y="2967259"/>
            <a:ext cx="594490" cy="605027"/>
            <a:chOff x="1975996" y="3646349"/>
            <a:chExt cx="446022" cy="453928"/>
          </a:xfrm>
        </p:grpSpPr>
        <p:sp>
          <p:nvSpPr>
            <p:cNvPr id="12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6149481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157007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27" name="Group 14"/>
          <p:cNvGrpSpPr/>
          <p:nvPr/>
        </p:nvGrpSpPr>
        <p:grpSpPr>
          <a:xfrm>
            <a:off x="6651682" y="3798044"/>
            <a:ext cx="594490" cy="628679"/>
            <a:chOff x="1975996" y="3646349"/>
            <a:chExt cx="446022" cy="471673"/>
          </a:xfrm>
        </p:grpSpPr>
        <p:sp>
          <p:nvSpPr>
            <p:cNvPr id="12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0" name="Group 17"/>
          <p:cNvGrpSpPr/>
          <p:nvPr/>
        </p:nvGrpSpPr>
        <p:grpSpPr>
          <a:xfrm>
            <a:off x="6651682" y="3809869"/>
            <a:ext cx="594490" cy="605027"/>
            <a:chOff x="1975996" y="3646349"/>
            <a:chExt cx="446022" cy="453928"/>
          </a:xfrm>
        </p:grpSpPr>
        <p:sp>
          <p:nvSpPr>
            <p:cNvPr id="13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33" name="Group 14"/>
          <p:cNvGrpSpPr/>
          <p:nvPr/>
        </p:nvGrpSpPr>
        <p:grpSpPr>
          <a:xfrm>
            <a:off x="6659202" y="4648180"/>
            <a:ext cx="594490" cy="628679"/>
            <a:chOff x="1975996" y="3646349"/>
            <a:chExt cx="446022" cy="471673"/>
          </a:xfrm>
        </p:grpSpPr>
        <p:sp>
          <p:nvSpPr>
            <p:cNvPr id="13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17"/>
          <p:cNvGrpSpPr/>
          <p:nvPr/>
        </p:nvGrpSpPr>
        <p:grpSpPr>
          <a:xfrm>
            <a:off x="6659202" y="4660004"/>
            <a:ext cx="594490" cy="605027"/>
            <a:chOff x="1975996" y="3646349"/>
            <a:chExt cx="446022" cy="453928"/>
          </a:xfrm>
        </p:grpSpPr>
        <p:sp>
          <p:nvSpPr>
            <p:cNvPr id="1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157004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5874" y="1798704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58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1FF889-6ECC-D01F-EE72-ECE33248DE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12" y="1448780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1471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F:\AAA-PDF-SGK\PNG\Bai10-HĐ3-2.png"/>
          <p:cNvPicPr>
            <a:picLocks noChangeAspect="1" noChangeArrowheads="1"/>
          </p:cNvPicPr>
          <p:nvPr/>
        </p:nvPicPr>
        <p:blipFill>
          <a:blip r:embed="rId2"/>
          <a:srcRect t="74303" b="6545"/>
          <a:stretch>
            <a:fillRect/>
          </a:stretch>
        </p:blipFill>
        <p:spPr bwMode="auto">
          <a:xfrm>
            <a:off x="333533" y="2903593"/>
            <a:ext cx="11524933" cy="3009326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3419438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67580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765345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098793" y="5094133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551321" y="5077855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899169" y="5077856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633141" y="50778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66" name="Rectangle 65"/>
          <p:cNvSpPr/>
          <p:nvPr/>
        </p:nvSpPr>
        <p:spPr>
          <a:xfrm>
            <a:off x="9035615" y="50822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1" y="396726"/>
            <a:ext cx="2226464" cy="111323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9301" y="1764784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88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7" y="215795"/>
            <a:ext cx="2545081" cy="127254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1855" y="1488337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683" y="1338755"/>
            <a:ext cx="7653237" cy="48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1" y="385744"/>
            <a:ext cx="2902151" cy="1451077"/>
          </a:xfrm>
          <a:prstGeom prst="rect">
            <a:avLst/>
          </a:prstGeom>
        </p:spPr>
      </p:pic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021" y="2774061"/>
            <a:ext cx="11465957" cy="2972656"/>
          </a:xfrm>
          <a:prstGeom prst="rect">
            <a:avLst/>
          </a:prstGeom>
          <a:noFill/>
        </p:spPr>
      </p:pic>
      <p:pic>
        <p:nvPicPr>
          <p:cNvPr id="127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677" y="3112862"/>
            <a:ext cx="2216556" cy="2216556"/>
          </a:xfrm>
          <a:prstGeom prst="rect">
            <a:avLst/>
          </a:prstGeom>
          <a:noFill/>
        </p:spPr>
      </p:pic>
      <p:pic>
        <p:nvPicPr>
          <p:cNvPr id="128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3837" y="3112862"/>
            <a:ext cx="2216556" cy="2216556"/>
          </a:xfrm>
          <a:prstGeom prst="rect">
            <a:avLst/>
          </a:prstGeom>
          <a:noFill/>
        </p:spPr>
      </p:pic>
      <p:grpSp>
        <p:nvGrpSpPr>
          <p:cNvPr id="132" name="Group 21"/>
          <p:cNvGrpSpPr/>
          <p:nvPr/>
        </p:nvGrpSpPr>
        <p:grpSpPr>
          <a:xfrm>
            <a:off x="10169114" y="3787090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5" name="Group 51"/>
          <p:cNvGrpSpPr/>
          <p:nvPr/>
        </p:nvGrpSpPr>
        <p:grpSpPr>
          <a:xfrm>
            <a:off x="6981917" y="3787090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42518" y="380764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34773" y="380764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40" name="Group 59"/>
          <p:cNvGrpSpPr/>
          <p:nvPr/>
        </p:nvGrpSpPr>
        <p:grpSpPr>
          <a:xfrm>
            <a:off x="6974396" y="3784059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3" name="Group 62"/>
          <p:cNvGrpSpPr/>
          <p:nvPr/>
        </p:nvGrpSpPr>
        <p:grpSpPr>
          <a:xfrm>
            <a:off x="10176104" y="3784058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6" name="Group 51"/>
          <p:cNvGrpSpPr/>
          <p:nvPr/>
        </p:nvGrpSpPr>
        <p:grpSpPr>
          <a:xfrm>
            <a:off x="8606954" y="3787090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9" name="Group 59"/>
          <p:cNvGrpSpPr/>
          <p:nvPr/>
        </p:nvGrpSpPr>
        <p:grpSpPr>
          <a:xfrm>
            <a:off x="8599433" y="3784059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91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27" y="2583034"/>
            <a:ext cx="11150860" cy="3745435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10151702" y="4029342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6964504" y="4029342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25106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17361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4" name="Group 59"/>
          <p:cNvGrpSpPr/>
          <p:nvPr/>
        </p:nvGrpSpPr>
        <p:grpSpPr>
          <a:xfrm>
            <a:off x="6956983" y="4026311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10158691" y="4026309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8589541" y="4029342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9"/>
          <p:cNvGrpSpPr/>
          <p:nvPr/>
        </p:nvGrpSpPr>
        <p:grpSpPr>
          <a:xfrm>
            <a:off x="8582020" y="4026311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  <p:pic>
        <p:nvPicPr>
          <p:cNvPr id="28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863" y="4537915"/>
            <a:ext cx="1347380" cy="1347380"/>
          </a:xfrm>
          <a:prstGeom prst="rect">
            <a:avLst/>
          </a:prstGeom>
          <a:noFill/>
        </p:spPr>
      </p:pic>
      <p:pic>
        <p:nvPicPr>
          <p:cNvPr id="29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7902" y="3074397"/>
            <a:ext cx="1347380" cy="1347380"/>
          </a:xfrm>
          <a:prstGeom prst="rect">
            <a:avLst/>
          </a:prstGeom>
          <a:noFill/>
        </p:spPr>
      </p:pic>
      <p:pic>
        <p:nvPicPr>
          <p:cNvPr id="30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7902" y="4537915"/>
            <a:ext cx="1347380" cy="1347380"/>
          </a:xfrm>
          <a:prstGeom prst="rect">
            <a:avLst/>
          </a:prstGeom>
          <a:noFill/>
        </p:spPr>
      </p:pic>
      <p:pic>
        <p:nvPicPr>
          <p:cNvPr id="31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8938" y="3074397"/>
            <a:ext cx="1347380" cy="1347380"/>
          </a:xfrm>
          <a:prstGeom prst="rect">
            <a:avLst/>
          </a:prstGeom>
          <a:noFill/>
        </p:spPr>
      </p:pic>
      <p:pic>
        <p:nvPicPr>
          <p:cNvPr id="32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8938" y="4537915"/>
            <a:ext cx="1347380" cy="1347380"/>
          </a:xfrm>
          <a:prstGeom prst="rect">
            <a:avLst/>
          </a:prstGeom>
          <a:noFill/>
        </p:spPr>
      </p:pic>
      <p:pic>
        <p:nvPicPr>
          <p:cNvPr id="33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9976" y="3074397"/>
            <a:ext cx="1347380" cy="1347380"/>
          </a:xfrm>
          <a:prstGeom prst="rect">
            <a:avLst/>
          </a:prstGeom>
          <a:noFill/>
        </p:spPr>
      </p:pic>
      <p:pic>
        <p:nvPicPr>
          <p:cNvPr id="34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9976" y="4537915"/>
            <a:ext cx="1347380" cy="1347380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2" y="617517"/>
            <a:ext cx="2617144" cy="1308573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200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Freeform 61"/>
          <p:cNvSpPr/>
          <p:nvPr/>
        </p:nvSpPr>
        <p:spPr>
          <a:xfrm>
            <a:off x="3836890" y="4243281"/>
            <a:ext cx="1790549" cy="1760455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93" y="282033"/>
            <a:ext cx="2226464" cy="1113233"/>
          </a:xfrm>
          <a:prstGeom prst="rect">
            <a:avLst/>
          </a:prstGeom>
        </p:spPr>
      </p:pic>
      <p:sp>
        <p:nvSpPr>
          <p:cNvPr id="69" name="Freeform 68"/>
          <p:cNvSpPr/>
          <p:nvPr/>
        </p:nvSpPr>
        <p:spPr>
          <a:xfrm>
            <a:off x="1908416" y="2377499"/>
            <a:ext cx="709699" cy="1038218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0" name="Freeform 69"/>
          <p:cNvSpPr/>
          <p:nvPr/>
        </p:nvSpPr>
        <p:spPr>
          <a:xfrm>
            <a:off x="6349678" y="2550534"/>
            <a:ext cx="1850735" cy="835089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5" name="Freeform 74"/>
          <p:cNvSpPr/>
          <p:nvPr/>
        </p:nvSpPr>
        <p:spPr>
          <a:xfrm>
            <a:off x="6755937" y="2452733"/>
            <a:ext cx="1805596" cy="962984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6" name="Freeform 75"/>
          <p:cNvSpPr/>
          <p:nvPr/>
        </p:nvSpPr>
        <p:spPr>
          <a:xfrm>
            <a:off x="9133305" y="4213188"/>
            <a:ext cx="1464538" cy="1655129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3445679" y="4122909"/>
            <a:ext cx="1775501" cy="2038817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935139" y="3218703"/>
            <a:ext cx="8266474" cy="1190349"/>
            <a:chOff x="1079325" y="2245431"/>
            <a:chExt cx="6851119" cy="986542"/>
          </a:xfrm>
        </p:grpSpPr>
        <p:grpSp>
          <p:nvGrpSpPr>
            <p:cNvPr id="81" name="Group 39"/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9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8" name="TextBox 97"/>
              <p:cNvSpPr txBox="1"/>
              <p:nvPr/>
            </p:nvSpPr>
            <p:spPr>
              <a:xfrm>
                <a:off x="1387351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82" name="Group 44"/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95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6" name="TextBox 95"/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83" name="Group 47"/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93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4" name="TextBox 93"/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84" name="Group 50"/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91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2" name="TextBox 91"/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85" name="Group 53"/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89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90" name="TextBox 89"/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86" name="Group 56"/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87" name="Picture 8" descr="F:\AAA-LÀM ẢNH SLIDE\Bai10-HĐ3-4(7).pn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88" name="TextBox 87"/>
              <p:cNvSpPr txBox="1"/>
              <p:nvPr/>
            </p:nvSpPr>
            <p:spPr>
              <a:xfrm>
                <a:off x="1388533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7</a:t>
                </a: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2326351" y="1191166"/>
            <a:ext cx="1766331" cy="1766331"/>
            <a:chOff x="1745369" y="893586"/>
            <a:chExt cx="1325208" cy="1325208"/>
          </a:xfrm>
        </p:grpSpPr>
        <p:sp>
          <p:nvSpPr>
            <p:cNvPr id="105" name="Oval 104"/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2" name="Picture 2" descr="F:\AAA-LÀM ẢNH SLIDE\Bai10-HĐ3-4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119" name="Group 118"/>
          <p:cNvGrpSpPr/>
          <p:nvPr/>
        </p:nvGrpSpPr>
        <p:grpSpPr>
          <a:xfrm>
            <a:off x="5264926" y="1341632"/>
            <a:ext cx="1626045" cy="1626045"/>
            <a:chOff x="3950065" y="1006474"/>
            <a:chExt cx="1219957" cy="1219957"/>
          </a:xfrm>
        </p:grpSpPr>
        <p:sp>
          <p:nvSpPr>
            <p:cNvPr id="107" name="Oval 106"/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400" dirty="0">
                  <a:solidFill>
                    <a:prstClr val="white"/>
                  </a:solidFill>
                </a:rPr>
                <a:t>Z</a:t>
              </a:r>
            </a:p>
          </p:txBody>
        </p:sp>
        <p:pic>
          <p:nvPicPr>
            <p:cNvPr id="113" name="Picture 3" descr="F:\AAA-LÀM ẢNH SLIDE\Bai10-HĐ3-4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120" name="Group 119"/>
          <p:cNvGrpSpPr/>
          <p:nvPr/>
        </p:nvGrpSpPr>
        <p:grpSpPr>
          <a:xfrm>
            <a:off x="7849629" y="1137797"/>
            <a:ext cx="2002485" cy="2002485"/>
            <a:chOff x="5889265" y="853545"/>
            <a:chExt cx="1502385" cy="1502385"/>
          </a:xfrm>
        </p:grpSpPr>
        <p:sp>
          <p:nvSpPr>
            <p:cNvPr id="108" name="Oval 107"/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4" name="Picture 4" descr="F:\AAA-LÀM ẢNH SLIDE\Bai10-HĐ3-4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121" name="Group 120"/>
          <p:cNvGrpSpPr/>
          <p:nvPr/>
        </p:nvGrpSpPr>
        <p:grpSpPr>
          <a:xfrm>
            <a:off x="7968836" y="4752171"/>
            <a:ext cx="1764071" cy="1764071"/>
            <a:chOff x="5978701" y="3565266"/>
            <a:chExt cx="1323513" cy="1323513"/>
          </a:xfrm>
        </p:grpSpPr>
        <p:sp>
          <p:nvSpPr>
            <p:cNvPr id="111" name="Oval 110"/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5" name="Picture 5" descr="F:\AAA-LÀM ẢNH SLIDE\Bai10-HĐ3-4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122" name="Group 121"/>
          <p:cNvGrpSpPr/>
          <p:nvPr/>
        </p:nvGrpSpPr>
        <p:grpSpPr>
          <a:xfrm>
            <a:off x="5034743" y="4606047"/>
            <a:ext cx="2056319" cy="2056319"/>
            <a:chOff x="3777367" y="3455635"/>
            <a:chExt cx="1542775" cy="1542775"/>
          </a:xfrm>
        </p:grpSpPr>
        <p:sp>
          <p:nvSpPr>
            <p:cNvPr id="110" name="Oval 109"/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6" name="Picture 6" descr="F:\AAA-LÀM ẢNH SLIDE\Bai10-HĐ3-4(5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123" name="Group 122"/>
          <p:cNvGrpSpPr/>
          <p:nvPr/>
        </p:nvGrpSpPr>
        <p:grpSpPr>
          <a:xfrm>
            <a:off x="2190930" y="4555431"/>
            <a:ext cx="2037177" cy="2037177"/>
            <a:chOff x="1643767" y="3417660"/>
            <a:chExt cx="1528413" cy="1528413"/>
          </a:xfrm>
        </p:grpSpPr>
        <p:sp>
          <p:nvSpPr>
            <p:cNvPr id="109" name="Oval 108"/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17" name="Picture 7" descr="F:\AAA-LÀM ẢNH SLIDE\Bai10-HĐ3-4(6).png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72310" y="1395266"/>
            <a:ext cx="36457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4. </a:t>
            </a:r>
            <a:r>
              <a:rPr lang="en-GB" sz="2800" b="1" dirty="0" err="1">
                <a:solidFill>
                  <a:prstClr val="black"/>
                </a:solidFill>
                <a:cs typeface="Lato" panose="020F0502020204030203" pitchFamily="34" charset="0"/>
              </a:rPr>
              <a:t>Nối</a:t>
            </a:r>
            <a:r>
              <a:rPr lang="en-GB" sz="2800" b="1" dirty="0">
                <a:solidFill>
                  <a:prstClr val="black"/>
                </a:solidFill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7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4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5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6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5" grpId="0" animBg="1"/>
      <p:bldP spid="76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</a:t>
            </a:r>
            <a:r>
              <a:rPr kumimoji="0" lang="en-US" sz="4000" b="1" i="0" u="none" strike="noStrike" kern="1200" cap="none" spc="0" normalizeH="0" baseline="0" noProof="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１＋６＝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５＋２＝？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601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４＋２＝？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 + 3</a:t>
            </a:r>
            <a:r>
              <a:rPr kumimoji="0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＝？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10: PHÉP CỘNG TRONG PHẠM VI 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008" y="1080869"/>
            <a:ext cx="7060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-171400"/>
            <a:ext cx="6751413" cy="3384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09981F-CB35-9E0A-2F5B-0125013C28E5}"/>
              </a:ext>
            </a:extLst>
          </p:cNvPr>
          <p:cNvSpPr txBox="1"/>
          <p:nvPr/>
        </p:nvSpPr>
        <p:spPr>
          <a:xfrm>
            <a:off x="624061" y="3453645"/>
            <a:ext cx="10943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400" b="1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SỐ 0 TRONG PHÉP CỘNG</a:t>
            </a:r>
            <a:endParaRPr lang="en-US" sz="5400" b="1" kern="0">
              <a:solidFill>
                <a:srgbClr val="0070C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</TotalTime>
  <Words>228</Words>
  <Application>Microsoft Office PowerPoint</Application>
  <PresentationFormat>Widescreen</PresentationFormat>
  <Paragraphs>114</Paragraphs>
  <Slides>20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等线</vt:lpstr>
      <vt:lpstr>微软雅黑</vt:lpstr>
      <vt:lpstr>Arial</vt:lpstr>
      <vt:lpstr>Arial-Rounded</vt:lpstr>
      <vt:lpstr>Bebas Neue</vt:lpstr>
      <vt:lpstr>Calibri</vt:lpstr>
      <vt:lpstr>Cambria</vt:lpstr>
      <vt:lpstr>Fredoka One</vt:lpstr>
      <vt:lpstr>ITC Avant Garde Std Bk</vt:lpstr>
      <vt:lpstr>Lato</vt:lpstr>
      <vt:lpstr>Lato Heavy</vt:lpstr>
      <vt:lpstr>Mulish</vt:lpstr>
      <vt:lpstr>Neucha</vt:lpstr>
      <vt:lpstr>Raleway</vt:lpstr>
      <vt:lpstr>Titan One</vt:lpstr>
      <vt:lpstr>Office Theme</vt:lpstr>
      <vt:lpstr>2_Office 主题</vt:lpstr>
      <vt:lpstr>https://www.freeppt7.com</vt:lpstr>
      <vt:lpstr>1_Office Theme</vt:lpstr>
      <vt:lpstr>3_Office 主题​​</vt:lpstr>
      <vt:lpstr>3_Office Theme</vt:lpstr>
      <vt:lpstr>2_Office Theme</vt:lpstr>
      <vt:lpstr>Children's Day in Brazil by Slidesgo</vt:lpstr>
      <vt:lpstr>1_Children's Day in Brazil by Slidesgo</vt:lpstr>
      <vt:lpstr>2_Children's Day in Brazil by Slidesgo</vt:lpstr>
      <vt:lpstr>KHỞI ĐỘNG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Mây Xanh</cp:lastModifiedBy>
  <cp:revision>59</cp:revision>
  <dcterms:created xsi:type="dcterms:W3CDTF">2021-07-20T01:55:21Z</dcterms:created>
  <dcterms:modified xsi:type="dcterms:W3CDTF">2024-11-09T07:40:25Z</dcterms:modified>
</cp:coreProperties>
</file>